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B493-7589-469B-9730-34371019A3F2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672A-E91B-4D81-B6DA-5C3D8F68D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CDA4-561C-4C26-BF15-21E239155E9F}" type="datetimeFigureOut">
              <a:rPr lang="ru-RU" smtClean="0"/>
              <a:t>21.03.2011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3066-3566-4E84-8CCB-63CE1239A3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6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5696" y="1807786"/>
            <a:ext cx="1398363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</a:t>
            </a:r>
            <a:endParaRPr lang="ru-RU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59489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Animal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 rot="16200000">
            <a:off x="3709885" y="1585840"/>
            <a:ext cx="212064" cy="6480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4355976" y="1477943"/>
            <a:ext cx="244827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…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latin typeface="Courier New"/>
              </a:rPr>
              <a:t>other methods: …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126876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Animal.prototype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35697" y="4008080"/>
            <a:ext cx="151216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</a:t>
            </a:r>
            <a:endParaRPr lang="en-US" sz="1000" dirty="0" smtClean="0"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39907" y="5168225"/>
            <a:ext cx="150795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…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941168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Animal(name)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378473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Animal.prototype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-5400000">
            <a:off x="2452536" y="4679051"/>
            <a:ext cx="288031" cy="206485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9757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835696" y="1132066"/>
            <a:ext cx="244827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…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latin typeface="Courier New"/>
              </a:rPr>
              <a:t>other methods: …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34060" y="2719953"/>
            <a:ext cx="180183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Animal instance,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open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7841" y="2492896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Rabbit.prototype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new Animal()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90872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Animal.prototype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-5400000">
            <a:off x="2256472" y="2177235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839907" y="4120505"/>
            <a:ext cx="1795989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Rabbit instance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389344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Rabbit()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-5400000">
            <a:off x="2262319" y="3577787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02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835696" y="1132066"/>
            <a:ext cx="223224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walk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b="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000" dirty="0" smtClean="0">
                <a:latin typeface="Courier New"/>
              </a:rPr>
              <a:t>other Animal methods: …</a:t>
            </a: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34060" y="2536329"/>
            <a:ext cx="223388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jump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:</a:t>
            </a:r>
            <a:r>
              <a:rPr lang="en-US" sz="1000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function</a:t>
            </a:r>
            <a:endParaRPr lang="en-US" sz="1000" b="1" dirty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000" dirty="0" smtClean="0">
                <a:latin typeface="Courier New"/>
              </a:rPr>
              <a:t>other Rabbit </a:t>
            </a:r>
            <a:r>
              <a:rPr lang="en-US" sz="1000" dirty="0" smtClean="0">
                <a:latin typeface="Courier New"/>
              </a:rPr>
              <a:t>methods</a:t>
            </a:r>
            <a:r>
              <a:rPr lang="en-US" sz="1000" dirty="0">
                <a:latin typeface="Courier New"/>
              </a:rPr>
              <a:t>: </a:t>
            </a:r>
            <a:r>
              <a:rPr lang="en-US" sz="1000" dirty="0" smtClean="0">
                <a:latin typeface="Courier New"/>
              </a:rPr>
              <a:t>… </a:t>
            </a:r>
            <a:endParaRPr lang="en-US" sz="1000" dirty="0" smtClean="0"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7841" y="230927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Rabbit.prototype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90872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Animal.prototype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-5400000">
            <a:off x="2256472" y="1993611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839907" y="3936881"/>
            <a:ext cx="2228037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name: ...</a:t>
            </a:r>
            <a:endParaRPr lang="en-US" sz="10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ru-RU" sz="10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3709824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Rabbit()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-5400000">
            <a:off x="2262319" y="3394163"/>
            <a:ext cx="360040" cy="206483"/>
          </a:xfrm>
          <a:prstGeom prst="rightArrow">
            <a:avLst>
              <a:gd name="adj1" fmla="val 50000"/>
              <a:gd name="adj2" fmla="val 6773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marL="692150" indent="-347663">
              <a:buFont typeface="Wingdings" pitchFamily="2" charset="2"/>
              <a:buNone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sz="1400" dirty="0" smtClean="0"/>
              <a:t> 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4245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61&quot;/&gt;&lt;/object&gt;&lt;object type=&quot;3&quot; unique_id=&quot;10009&quot;&gt;&lt;property id=&quot;20148&quot; value=&quot;5&quot;/&gt;&lt;property id=&quot;20300&quot; value=&quot;Slide 6 - &amp;quot;With и область видимости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119</Words>
  <Application>Microsoft Office PowerPoint</Application>
  <PresentationFormat>Экран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Кантор</dc:creator>
  <cp:lastModifiedBy>IlyaKantor</cp:lastModifiedBy>
  <cp:revision>96</cp:revision>
  <dcterms:created xsi:type="dcterms:W3CDTF">2010-11-09T16:22:47Z</dcterms:created>
  <dcterms:modified xsi:type="dcterms:W3CDTF">2011-03-21T14:39:35Z</dcterms:modified>
</cp:coreProperties>
</file>