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notesMasterIdLst>
    <p:notesMasterId r:id="rId29"/>
  </p:notesMasterIdLst>
  <p:sldIdLst>
    <p:sldId id="256" r:id="rId2"/>
    <p:sldId id="319" r:id="rId3"/>
    <p:sldId id="309" r:id="rId4"/>
    <p:sldId id="272" r:id="rId5"/>
    <p:sldId id="321" r:id="rId6"/>
    <p:sldId id="322" r:id="rId7"/>
    <p:sldId id="318" r:id="rId8"/>
    <p:sldId id="351" r:id="rId9"/>
    <p:sldId id="311" r:id="rId10"/>
    <p:sldId id="350" r:id="rId11"/>
    <p:sldId id="323" r:id="rId12"/>
    <p:sldId id="312" r:id="rId13"/>
    <p:sldId id="326" r:id="rId14"/>
    <p:sldId id="325" r:id="rId15"/>
    <p:sldId id="313" r:id="rId16"/>
    <p:sldId id="327" r:id="rId17"/>
    <p:sldId id="354" r:id="rId18"/>
    <p:sldId id="355" r:id="rId19"/>
    <p:sldId id="356" r:id="rId20"/>
    <p:sldId id="352" r:id="rId21"/>
    <p:sldId id="353" r:id="rId22"/>
    <p:sldId id="314" r:id="rId23"/>
    <p:sldId id="316" r:id="rId24"/>
    <p:sldId id="317" r:id="rId25"/>
    <p:sldId id="357" r:id="rId26"/>
    <p:sldId id="358" r:id="rId27"/>
    <p:sldId id="34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30326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0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0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0AF40-80BD-4033-883A-FADEB1B69899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F95B19-3D61-46D0-88D7-D8243DF64F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Azure Application Insights</a:t>
          </a:r>
        </a:p>
      </dgm:t>
    </dgm:pt>
    <dgm:pt modelId="{D06AA745-22D1-4155-8ED2-1B94A0070EFF}" type="parTrans" cxnId="{8DD069DB-C5E5-4CD1-931C-576FED085D7D}">
      <dgm:prSet/>
      <dgm:spPr/>
      <dgm:t>
        <a:bodyPr/>
        <a:lstStyle/>
        <a:p>
          <a:endParaRPr lang="en-US"/>
        </a:p>
      </dgm:t>
    </dgm:pt>
    <dgm:pt modelId="{65854DCC-FEE2-4A51-81CC-28C6EFB11027}" type="sibTrans" cxnId="{8DD069DB-C5E5-4CD1-931C-576FED085D7D}">
      <dgm:prSet/>
      <dgm:spPr/>
      <dgm:t>
        <a:bodyPr/>
        <a:lstStyle/>
        <a:p>
          <a:endParaRPr lang="en-US"/>
        </a:p>
      </dgm:t>
    </dgm:pt>
    <dgm:pt modelId="{060AC6A2-89CA-43E2-AD47-54F6B7563C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Azure Portal</a:t>
          </a:r>
        </a:p>
      </dgm:t>
    </dgm:pt>
    <dgm:pt modelId="{4FA8A19F-C589-4CDA-9A4D-5E03BAC37A7B}" type="parTrans" cxnId="{C5BDE2B0-665F-48DF-A7D8-4087B632924E}">
      <dgm:prSet/>
      <dgm:spPr/>
      <dgm:t>
        <a:bodyPr/>
        <a:lstStyle/>
        <a:p>
          <a:endParaRPr lang="en-US"/>
        </a:p>
      </dgm:t>
    </dgm:pt>
    <dgm:pt modelId="{732CE5CB-B559-474A-9D17-E27AEB90FB57}" type="sibTrans" cxnId="{C5BDE2B0-665F-48DF-A7D8-4087B632924E}">
      <dgm:prSet/>
      <dgm:spPr/>
      <dgm:t>
        <a:bodyPr/>
        <a:lstStyle/>
        <a:p>
          <a:endParaRPr lang="en-US"/>
        </a:p>
      </dgm:t>
    </dgm:pt>
    <dgm:pt modelId="{08D4EE88-591D-4FCC-AE22-298E918560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</a:t>
          </a:r>
        </a:p>
      </dgm:t>
    </dgm:pt>
    <dgm:pt modelId="{79BE10E2-5F14-4C38-9541-B1A0FC893BA0}" type="parTrans" cxnId="{25CCDDF6-570F-47BF-A73A-9E7981E16FEF}">
      <dgm:prSet/>
      <dgm:spPr/>
      <dgm:t>
        <a:bodyPr/>
        <a:lstStyle/>
        <a:p>
          <a:endParaRPr lang="en-US"/>
        </a:p>
      </dgm:t>
    </dgm:pt>
    <dgm:pt modelId="{D627D8D1-9D9C-4CB8-8441-5CEF96B12170}" type="sibTrans" cxnId="{25CCDDF6-570F-47BF-A73A-9E7981E16FEF}">
      <dgm:prSet/>
      <dgm:spPr/>
      <dgm:t>
        <a:bodyPr/>
        <a:lstStyle/>
        <a:p>
          <a:endParaRPr lang="en-US"/>
        </a:p>
      </dgm:t>
    </dgm:pt>
    <dgm:pt modelId="{8EE60E3D-9AC0-49B5-AB38-ABC715D1D2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 Studio Code</a:t>
          </a:r>
        </a:p>
      </dgm:t>
    </dgm:pt>
    <dgm:pt modelId="{4B8AB23B-8FE6-47E4-9E68-5242BB3A16A3}" type="parTrans" cxnId="{9101DD05-F5C8-4681-8A33-BBDBBB2A2A2C}">
      <dgm:prSet/>
      <dgm:spPr/>
      <dgm:t>
        <a:bodyPr/>
        <a:lstStyle/>
        <a:p>
          <a:endParaRPr lang="en-US"/>
        </a:p>
      </dgm:t>
    </dgm:pt>
    <dgm:pt modelId="{C10D9352-B01C-4EDF-B07C-C26EBBA39ADB}" type="sibTrans" cxnId="{9101DD05-F5C8-4681-8A33-BBDBBB2A2A2C}">
      <dgm:prSet/>
      <dgm:spPr/>
      <dgm:t>
        <a:bodyPr/>
        <a:lstStyle/>
        <a:p>
          <a:endParaRPr lang="en-US"/>
        </a:p>
      </dgm:t>
    </dgm:pt>
    <dgm:pt modelId="{17536B54-115B-47BE-9391-2F8976587B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</a:t>
          </a:r>
        </a:p>
      </dgm:t>
    </dgm:pt>
    <dgm:pt modelId="{FCF292DC-A79C-4DA2-B436-04E724A3280A}" type="parTrans" cxnId="{DD19632F-3ECF-4AE4-A4FE-3E941202C059}">
      <dgm:prSet/>
      <dgm:spPr/>
      <dgm:t>
        <a:bodyPr/>
        <a:lstStyle/>
        <a:p>
          <a:endParaRPr lang="en-US"/>
        </a:p>
      </dgm:t>
    </dgm:pt>
    <dgm:pt modelId="{E550ED5B-05FD-4CEE-BAC5-D756E57B90CD}" type="sibTrans" cxnId="{DD19632F-3ECF-4AE4-A4FE-3E941202C059}">
      <dgm:prSet/>
      <dgm:spPr/>
      <dgm:t>
        <a:bodyPr/>
        <a:lstStyle/>
        <a:p>
          <a:endParaRPr lang="en-US"/>
        </a:p>
      </dgm:t>
    </dgm:pt>
    <dgm:pt modelId="{A9076AB6-01E5-40A8-864C-DE460F7D82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</a:t>
          </a:r>
          <a:r>
            <a:rPr lang="en-US" dirty="0"/>
            <a:t>Performance Management (APM)</a:t>
          </a:r>
        </a:p>
      </dgm:t>
    </dgm:pt>
    <dgm:pt modelId="{EC825E0C-2DCB-4235-8C69-ADE2826E254F}" type="parTrans" cxnId="{29FBBF94-CEF6-4D09-9DF8-8114D8467EA5}">
      <dgm:prSet/>
      <dgm:spPr/>
      <dgm:t>
        <a:bodyPr/>
        <a:lstStyle/>
        <a:p>
          <a:endParaRPr lang="en-US"/>
        </a:p>
      </dgm:t>
    </dgm:pt>
    <dgm:pt modelId="{48E7E7C3-654B-4F49-8294-DD999A9372B7}" type="sibTrans" cxnId="{29FBBF94-CEF6-4D09-9DF8-8114D8467EA5}">
      <dgm:prSet/>
      <dgm:spPr/>
      <dgm:t>
        <a:bodyPr/>
        <a:lstStyle/>
        <a:p>
          <a:endParaRPr lang="en-US"/>
        </a:p>
      </dgm:t>
    </dgm:pt>
    <dgm:pt modelId="{D4FBB7D6-AB3B-4C5C-8091-B1102FF03588}" type="pres">
      <dgm:prSet presAssocID="{E5F0AF40-80BD-4033-883A-FADEB1B69899}" presName="root" presStyleCnt="0">
        <dgm:presLayoutVars>
          <dgm:dir/>
          <dgm:resizeHandles val="exact"/>
        </dgm:presLayoutVars>
      </dgm:prSet>
      <dgm:spPr/>
    </dgm:pt>
    <dgm:pt modelId="{219D30D6-FB6D-41F2-AA19-4D678CC415D0}" type="pres">
      <dgm:prSet presAssocID="{A9076AB6-01E5-40A8-864C-DE460F7D8258}" presName="compNode" presStyleCnt="0"/>
      <dgm:spPr/>
    </dgm:pt>
    <dgm:pt modelId="{0654AE9E-72E7-4847-885A-9DB5274E3B49}" type="pres">
      <dgm:prSet presAssocID="{A9076AB6-01E5-40A8-864C-DE460F7D8258}" presName="iconBgRect" presStyleLbl="bgShp" presStyleIdx="0" presStyleCnt="6"/>
      <dgm:spPr/>
    </dgm:pt>
    <dgm:pt modelId="{8C846148-69E8-45FC-8424-4477CFA47DE6}" type="pres">
      <dgm:prSet presAssocID="{A9076AB6-01E5-40A8-864C-DE460F7D82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A7C2D45-C612-4C73-A257-883500E80FB6}" type="pres">
      <dgm:prSet presAssocID="{A9076AB6-01E5-40A8-864C-DE460F7D8258}" presName="spaceRect" presStyleCnt="0"/>
      <dgm:spPr/>
    </dgm:pt>
    <dgm:pt modelId="{F17A442B-4A4C-4D34-B51E-B0BC01E89634}" type="pres">
      <dgm:prSet presAssocID="{A9076AB6-01E5-40A8-864C-DE460F7D8258}" presName="textRect" presStyleLbl="revTx" presStyleIdx="0" presStyleCnt="6">
        <dgm:presLayoutVars>
          <dgm:chMax val="1"/>
          <dgm:chPref val="1"/>
        </dgm:presLayoutVars>
      </dgm:prSet>
      <dgm:spPr/>
    </dgm:pt>
    <dgm:pt modelId="{9471CA2A-E28B-40C9-86B3-D97F7DDF3590}" type="pres">
      <dgm:prSet presAssocID="{48E7E7C3-654B-4F49-8294-DD999A9372B7}" presName="sibTrans" presStyleCnt="0"/>
      <dgm:spPr/>
    </dgm:pt>
    <dgm:pt modelId="{3620E28D-C3A3-4DF2-B69E-B665515A1E41}" type="pres">
      <dgm:prSet presAssocID="{53F95B19-3D61-46D0-88D7-D8243DF64FD5}" presName="compNode" presStyleCnt="0"/>
      <dgm:spPr/>
    </dgm:pt>
    <dgm:pt modelId="{2D53EE25-E531-4638-85E5-D3976CFF5492}" type="pres">
      <dgm:prSet presAssocID="{53F95B19-3D61-46D0-88D7-D8243DF64FD5}" presName="iconBgRect" presStyleLbl="bgShp" presStyleIdx="1" presStyleCnt="6"/>
      <dgm:spPr/>
    </dgm:pt>
    <dgm:pt modelId="{DEEBD71D-C1D7-4260-8184-77F1031A2657}" type="pres">
      <dgm:prSet presAssocID="{53F95B19-3D61-46D0-88D7-D8243DF64FD5}" presName="iconRect" presStyleLbl="node1" presStyleIdx="1" presStyleCnt="6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/>
    </dgm:pt>
    <dgm:pt modelId="{57456354-0A3F-47EB-92F5-35B0078C1A5B}" type="pres">
      <dgm:prSet presAssocID="{53F95B19-3D61-46D0-88D7-D8243DF64FD5}" presName="spaceRect" presStyleCnt="0"/>
      <dgm:spPr/>
    </dgm:pt>
    <dgm:pt modelId="{1B7BFCF1-82B6-44D7-AFC7-F2AB173C5D7E}" type="pres">
      <dgm:prSet presAssocID="{53F95B19-3D61-46D0-88D7-D8243DF64FD5}" presName="textRect" presStyleLbl="revTx" presStyleIdx="1" presStyleCnt="6">
        <dgm:presLayoutVars>
          <dgm:chMax val="1"/>
          <dgm:chPref val="1"/>
        </dgm:presLayoutVars>
      </dgm:prSet>
      <dgm:spPr/>
    </dgm:pt>
    <dgm:pt modelId="{2690C4A5-CE32-43C3-BDB8-13548ECBA642}" type="pres">
      <dgm:prSet presAssocID="{65854DCC-FEE2-4A51-81CC-28C6EFB11027}" presName="sibTrans" presStyleCnt="0"/>
      <dgm:spPr/>
    </dgm:pt>
    <dgm:pt modelId="{0B2389AE-9DFA-49CD-ABA7-D1BA48FD62CD}" type="pres">
      <dgm:prSet presAssocID="{060AC6A2-89CA-43E2-AD47-54F6B7563C67}" presName="compNode" presStyleCnt="0"/>
      <dgm:spPr/>
    </dgm:pt>
    <dgm:pt modelId="{E333F5EA-4B27-4ED6-A126-2D8F582A79D5}" type="pres">
      <dgm:prSet presAssocID="{060AC6A2-89CA-43E2-AD47-54F6B7563C67}" presName="iconBgRect" presStyleLbl="bgShp" presStyleIdx="2" presStyleCnt="6"/>
      <dgm:spPr/>
    </dgm:pt>
    <dgm:pt modelId="{999B1BAA-C9BA-45F9-8901-8ECDFC3BF00E}" type="pres">
      <dgm:prSet presAssocID="{060AC6A2-89CA-43E2-AD47-54F6B7563C67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893F3E6-B944-4860-A219-EB47777E6C3D}" type="pres">
      <dgm:prSet presAssocID="{060AC6A2-89CA-43E2-AD47-54F6B7563C67}" presName="spaceRect" presStyleCnt="0"/>
      <dgm:spPr/>
    </dgm:pt>
    <dgm:pt modelId="{FD1A5F34-4497-4991-9008-67F13587125A}" type="pres">
      <dgm:prSet presAssocID="{060AC6A2-89CA-43E2-AD47-54F6B7563C67}" presName="textRect" presStyleLbl="revTx" presStyleIdx="2" presStyleCnt="6">
        <dgm:presLayoutVars>
          <dgm:chMax val="1"/>
          <dgm:chPref val="1"/>
        </dgm:presLayoutVars>
      </dgm:prSet>
      <dgm:spPr/>
    </dgm:pt>
    <dgm:pt modelId="{7104FCB5-302D-4DAD-96D4-D48DB5293BA8}" type="pres">
      <dgm:prSet presAssocID="{732CE5CB-B559-474A-9D17-E27AEB90FB57}" presName="sibTrans" presStyleCnt="0"/>
      <dgm:spPr/>
    </dgm:pt>
    <dgm:pt modelId="{98C5E06E-627E-42EF-B3FE-5EA559C34347}" type="pres">
      <dgm:prSet presAssocID="{08D4EE88-591D-4FCC-AE22-298E9185605E}" presName="compNode" presStyleCnt="0"/>
      <dgm:spPr/>
    </dgm:pt>
    <dgm:pt modelId="{35683C0A-FDF8-40FF-8F07-87C3A8BD4CA6}" type="pres">
      <dgm:prSet presAssocID="{08D4EE88-591D-4FCC-AE22-298E9185605E}" presName="iconBgRect" presStyleLbl="bgShp" presStyleIdx="3" presStyleCnt="6"/>
      <dgm:spPr/>
    </dgm:pt>
    <dgm:pt modelId="{D22D1E14-E98E-4713-8337-1B468AFD37E0}" type="pres">
      <dgm:prSet presAssocID="{08D4EE88-591D-4FCC-AE22-298E9185605E}" presName="iconRect" presStyleLbl="node1" presStyleIdx="3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CA8CF15-801E-48FF-BFF6-841D287F1EFB}" type="pres">
      <dgm:prSet presAssocID="{08D4EE88-591D-4FCC-AE22-298E9185605E}" presName="spaceRect" presStyleCnt="0"/>
      <dgm:spPr/>
    </dgm:pt>
    <dgm:pt modelId="{CD8216A3-9AA7-4BAF-A233-554697059B8A}" type="pres">
      <dgm:prSet presAssocID="{08D4EE88-591D-4FCC-AE22-298E9185605E}" presName="textRect" presStyleLbl="revTx" presStyleIdx="3" presStyleCnt="6">
        <dgm:presLayoutVars>
          <dgm:chMax val="1"/>
          <dgm:chPref val="1"/>
        </dgm:presLayoutVars>
      </dgm:prSet>
      <dgm:spPr/>
    </dgm:pt>
    <dgm:pt modelId="{D0304189-7CD1-46F4-B28A-5F7F53B3D245}" type="pres">
      <dgm:prSet presAssocID="{D627D8D1-9D9C-4CB8-8441-5CEF96B12170}" presName="sibTrans" presStyleCnt="0"/>
      <dgm:spPr/>
    </dgm:pt>
    <dgm:pt modelId="{FF0E60BE-1710-4A58-915A-C31A9527AA9D}" type="pres">
      <dgm:prSet presAssocID="{8EE60E3D-9AC0-49B5-AB38-ABC715D1D24F}" presName="compNode" presStyleCnt="0"/>
      <dgm:spPr/>
    </dgm:pt>
    <dgm:pt modelId="{E8DC41B0-8650-4696-A667-A3E1E82B839C}" type="pres">
      <dgm:prSet presAssocID="{8EE60E3D-9AC0-49B5-AB38-ABC715D1D24F}" presName="iconBgRect" presStyleLbl="bgShp" presStyleIdx="4" presStyleCnt="6"/>
      <dgm:spPr/>
    </dgm:pt>
    <dgm:pt modelId="{51793487-DFB0-4AF0-9E0D-15A44613D472}" type="pres">
      <dgm:prSet presAssocID="{8EE60E3D-9AC0-49B5-AB38-ABC715D1D24F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3609C3DA-9B4D-47AB-8D48-81BE735143DE}" type="pres">
      <dgm:prSet presAssocID="{8EE60E3D-9AC0-49B5-AB38-ABC715D1D24F}" presName="spaceRect" presStyleCnt="0"/>
      <dgm:spPr/>
    </dgm:pt>
    <dgm:pt modelId="{359855BA-0F53-4F1D-A545-598B65DB2308}" type="pres">
      <dgm:prSet presAssocID="{8EE60E3D-9AC0-49B5-AB38-ABC715D1D24F}" presName="textRect" presStyleLbl="revTx" presStyleIdx="4" presStyleCnt="6">
        <dgm:presLayoutVars>
          <dgm:chMax val="1"/>
          <dgm:chPref val="1"/>
        </dgm:presLayoutVars>
      </dgm:prSet>
      <dgm:spPr/>
    </dgm:pt>
    <dgm:pt modelId="{72E3B1C3-ADA9-432A-9AD5-1B6A5F96DEC7}" type="pres">
      <dgm:prSet presAssocID="{C10D9352-B01C-4EDF-B07C-C26EBBA39ADB}" presName="sibTrans" presStyleCnt="0"/>
      <dgm:spPr/>
    </dgm:pt>
    <dgm:pt modelId="{FA3CF51A-99E0-4639-B14E-EEA4FD21FA45}" type="pres">
      <dgm:prSet presAssocID="{17536B54-115B-47BE-9391-2F8976587B3F}" presName="compNode" presStyleCnt="0"/>
      <dgm:spPr/>
    </dgm:pt>
    <dgm:pt modelId="{FB35FA7A-51AF-4B76-A509-C96F02841139}" type="pres">
      <dgm:prSet presAssocID="{17536B54-115B-47BE-9391-2F8976587B3F}" presName="iconBgRect" presStyleLbl="bgShp" presStyleIdx="5" presStyleCnt="6"/>
      <dgm:spPr/>
    </dgm:pt>
    <dgm:pt modelId="{18084116-B3BF-41C1-B684-DBF6F399DDCE}" type="pres">
      <dgm:prSet presAssocID="{17536B54-115B-47BE-9391-2F8976587B3F}" presName="iconRect" presStyleLbl="node1" presStyleIdx="5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D030793-6DB5-4F73-A805-7E626BEEC98C}" type="pres">
      <dgm:prSet presAssocID="{17536B54-115B-47BE-9391-2F8976587B3F}" presName="spaceRect" presStyleCnt="0"/>
      <dgm:spPr/>
    </dgm:pt>
    <dgm:pt modelId="{0FE85DAB-8F2E-4A08-91E1-E39174A5E7B2}" type="pres">
      <dgm:prSet presAssocID="{17536B54-115B-47BE-9391-2F8976587B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101DD05-F5C8-4681-8A33-BBDBBB2A2A2C}" srcId="{E5F0AF40-80BD-4033-883A-FADEB1B69899}" destId="{8EE60E3D-9AC0-49B5-AB38-ABC715D1D24F}" srcOrd="4" destOrd="0" parTransId="{4B8AB23B-8FE6-47E4-9E68-5242BB3A16A3}" sibTransId="{C10D9352-B01C-4EDF-B07C-C26EBBA39ADB}"/>
    <dgm:cxn modelId="{DD19632F-3ECF-4AE4-A4FE-3E941202C059}" srcId="{E5F0AF40-80BD-4033-883A-FADEB1B69899}" destId="{17536B54-115B-47BE-9391-2F8976587B3F}" srcOrd="5" destOrd="0" parTransId="{FCF292DC-A79C-4DA2-B436-04E724A3280A}" sibTransId="{E550ED5B-05FD-4CEE-BAC5-D756E57B90CD}"/>
    <dgm:cxn modelId="{55D3673D-1E18-4E71-8E56-C1C6F3228C01}" type="presOf" srcId="{060AC6A2-89CA-43E2-AD47-54F6B7563C67}" destId="{FD1A5F34-4497-4991-9008-67F13587125A}" srcOrd="0" destOrd="0" presId="urn:microsoft.com/office/officeart/2018/5/layout/IconCircleLabelList"/>
    <dgm:cxn modelId="{246E223E-AE30-4E6E-A637-9D4B9D3A2CF3}" type="presOf" srcId="{E5F0AF40-80BD-4033-883A-FADEB1B69899}" destId="{D4FBB7D6-AB3B-4C5C-8091-B1102FF03588}" srcOrd="0" destOrd="0" presId="urn:microsoft.com/office/officeart/2018/5/layout/IconCircleLabelList"/>
    <dgm:cxn modelId="{29FBBF94-CEF6-4D09-9DF8-8114D8467EA5}" srcId="{E5F0AF40-80BD-4033-883A-FADEB1B69899}" destId="{A9076AB6-01E5-40A8-864C-DE460F7D8258}" srcOrd="0" destOrd="0" parTransId="{EC825E0C-2DCB-4235-8C69-ADE2826E254F}" sibTransId="{48E7E7C3-654B-4F49-8294-DD999A9372B7}"/>
    <dgm:cxn modelId="{C5BDE2B0-665F-48DF-A7D8-4087B632924E}" srcId="{E5F0AF40-80BD-4033-883A-FADEB1B69899}" destId="{060AC6A2-89CA-43E2-AD47-54F6B7563C67}" srcOrd="2" destOrd="0" parTransId="{4FA8A19F-C589-4CDA-9A4D-5E03BAC37A7B}" sibTransId="{732CE5CB-B559-474A-9D17-E27AEB90FB57}"/>
    <dgm:cxn modelId="{C796E9C8-6066-44B7-B874-7616C1A03B1C}" type="presOf" srcId="{A9076AB6-01E5-40A8-864C-DE460F7D8258}" destId="{F17A442B-4A4C-4D34-B51E-B0BC01E89634}" srcOrd="0" destOrd="0" presId="urn:microsoft.com/office/officeart/2018/5/layout/IconCircleLabelList"/>
    <dgm:cxn modelId="{B103F3CA-DA71-4421-AAB6-7F5E3CF67B7D}" type="presOf" srcId="{08D4EE88-591D-4FCC-AE22-298E9185605E}" destId="{CD8216A3-9AA7-4BAF-A233-554697059B8A}" srcOrd="0" destOrd="0" presId="urn:microsoft.com/office/officeart/2018/5/layout/IconCircleLabelList"/>
    <dgm:cxn modelId="{8DD069DB-C5E5-4CD1-931C-576FED085D7D}" srcId="{E5F0AF40-80BD-4033-883A-FADEB1B69899}" destId="{53F95B19-3D61-46D0-88D7-D8243DF64FD5}" srcOrd="1" destOrd="0" parTransId="{D06AA745-22D1-4155-8ED2-1B94A0070EFF}" sibTransId="{65854DCC-FEE2-4A51-81CC-28C6EFB11027}"/>
    <dgm:cxn modelId="{74C958DB-03F3-4FE2-B80F-39BBD1165021}" type="presOf" srcId="{8EE60E3D-9AC0-49B5-AB38-ABC715D1D24F}" destId="{359855BA-0F53-4F1D-A545-598B65DB2308}" srcOrd="0" destOrd="0" presId="urn:microsoft.com/office/officeart/2018/5/layout/IconCircleLabelList"/>
    <dgm:cxn modelId="{B9CE36E1-96CD-4DBE-BB13-AED899A31407}" type="presOf" srcId="{17536B54-115B-47BE-9391-2F8976587B3F}" destId="{0FE85DAB-8F2E-4A08-91E1-E39174A5E7B2}" srcOrd="0" destOrd="0" presId="urn:microsoft.com/office/officeart/2018/5/layout/IconCircleLabelList"/>
    <dgm:cxn modelId="{FCB56AE6-3279-4B10-965E-448377EE7D1D}" type="presOf" srcId="{53F95B19-3D61-46D0-88D7-D8243DF64FD5}" destId="{1B7BFCF1-82B6-44D7-AFC7-F2AB173C5D7E}" srcOrd="0" destOrd="0" presId="urn:microsoft.com/office/officeart/2018/5/layout/IconCircleLabelList"/>
    <dgm:cxn modelId="{25CCDDF6-570F-47BF-A73A-9E7981E16FEF}" srcId="{E5F0AF40-80BD-4033-883A-FADEB1B69899}" destId="{08D4EE88-591D-4FCC-AE22-298E9185605E}" srcOrd="3" destOrd="0" parTransId="{79BE10E2-5F14-4C38-9541-B1A0FC893BA0}" sibTransId="{D627D8D1-9D9C-4CB8-8441-5CEF96B12170}"/>
    <dgm:cxn modelId="{0621580B-4AB3-4E7A-AA82-1187B9DC9B18}" type="presParOf" srcId="{D4FBB7D6-AB3B-4C5C-8091-B1102FF03588}" destId="{219D30D6-FB6D-41F2-AA19-4D678CC415D0}" srcOrd="0" destOrd="0" presId="urn:microsoft.com/office/officeart/2018/5/layout/IconCircleLabelList"/>
    <dgm:cxn modelId="{176CB295-0F11-4C68-BF5C-08FB9391A36F}" type="presParOf" srcId="{219D30D6-FB6D-41F2-AA19-4D678CC415D0}" destId="{0654AE9E-72E7-4847-885A-9DB5274E3B49}" srcOrd="0" destOrd="0" presId="urn:microsoft.com/office/officeart/2018/5/layout/IconCircleLabelList"/>
    <dgm:cxn modelId="{AFA2EC4E-1D5B-4342-8885-10CF7BC797B0}" type="presParOf" srcId="{219D30D6-FB6D-41F2-AA19-4D678CC415D0}" destId="{8C846148-69E8-45FC-8424-4477CFA47DE6}" srcOrd="1" destOrd="0" presId="urn:microsoft.com/office/officeart/2018/5/layout/IconCircleLabelList"/>
    <dgm:cxn modelId="{8855B358-DB37-4BBC-883B-A64F23C05F65}" type="presParOf" srcId="{219D30D6-FB6D-41F2-AA19-4D678CC415D0}" destId="{CA7C2D45-C612-4C73-A257-883500E80FB6}" srcOrd="2" destOrd="0" presId="urn:microsoft.com/office/officeart/2018/5/layout/IconCircleLabelList"/>
    <dgm:cxn modelId="{5EFE49C7-310F-45EC-93E9-ACD82EEA6603}" type="presParOf" srcId="{219D30D6-FB6D-41F2-AA19-4D678CC415D0}" destId="{F17A442B-4A4C-4D34-B51E-B0BC01E89634}" srcOrd="3" destOrd="0" presId="urn:microsoft.com/office/officeart/2018/5/layout/IconCircleLabelList"/>
    <dgm:cxn modelId="{8672B935-5CB0-4FEB-82CF-2C44815958A6}" type="presParOf" srcId="{D4FBB7D6-AB3B-4C5C-8091-B1102FF03588}" destId="{9471CA2A-E28B-40C9-86B3-D97F7DDF3590}" srcOrd="1" destOrd="0" presId="urn:microsoft.com/office/officeart/2018/5/layout/IconCircleLabelList"/>
    <dgm:cxn modelId="{B0038A24-16D9-48CF-9332-63D52BF789C0}" type="presParOf" srcId="{D4FBB7D6-AB3B-4C5C-8091-B1102FF03588}" destId="{3620E28D-C3A3-4DF2-B69E-B665515A1E41}" srcOrd="2" destOrd="0" presId="urn:microsoft.com/office/officeart/2018/5/layout/IconCircleLabelList"/>
    <dgm:cxn modelId="{283FF4A1-F808-4246-A8CC-DC310944D825}" type="presParOf" srcId="{3620E28D-C3A3-4DF2-B69E-B665515A1E41}" destId="{2D53EE25-E531-4638-85E5-D3976CFF5492}" srcOrd="0" destOrd="0" presId="urn:microsoft.com/office/officeart/2018/5/layout/IconCircleLabelList"/>
    <dgm:cxn modelId="{F7AB817B-45F0-4B04-BB71-1E3C6B3C2866}" type="presParOf" srcId="{3620E28D-C3A3-4DF2-B69E-B665515A1E41}" destId="{DEEBD71D-C1D7-4260-8184-77F1031A2657}" srcOrd="1" destOrd="0" presId="urn:microsoft.com/office/officeart/2018/5/layout/IconCircleLabelList"/>
    <dgm:cxn modelId="{282346AC-9652-4D7D-836E-5B80AAF8E58F}" type="presParOf" srcId="{3620E28D-C3A3-4DF2-B69E-B665515A1E41}" destId="{57456354-0A3F-47EB-92F5-35B0078C1A5B}" srcOrd="2" destOrd="0" presId="urn:microsoft.com/office/officeart/2018/5/layout/IconCircleLabelList"/>
    <dgm:cxn modelId="{B66216A7-E078-42D3-9440-21B13279DFB6}" type="presParOf" srcId="{3620E28D-C3A3-4DF2-B69E-B665515A1E41}" destId="{1B7BFCF1-82B6-44D7-AFC7-F2AB173C5D7E}" srcOrd="3" destOrd="0" presId="urn:microsoft.com/office/officeart/2018/5/layout/IconCircleLabelList"/>
    <dgm:cxn modelId="{94E0C78A-11F4-428B-9AFA-880F177CA2BD}" type="presParOf" srcId="{D4FBB7D6-AB3B-4C5C-8091-B1102FF03588}" destId="{2690C4A5-CE32-43C3-BDB8-13548ECBA642}" srcOrd="3" destOrd="0" presId="urn:microsoft.com/office/officeart/2018/5/layout/IconCircleLabelList"/>
    <dgm:cxn modelId="{E6C83C46-57D8-4D36-959F-880EB9FFE65B}" type="presParOf" srcId="{D4FBB7D6-AB3B-4C5C-8091-B1102FF03588}" destId="{0B2389AE-9DFA-49CD-ABA7-D1BA48FD62CD}" srcOrd="4" destOrd="0" presId="urn:microsoft.com/office/officeart/2018/5/layout/IconCircleLabelList"/>
    <dgm:cxn modelId="{E63CA777-DBC2-41C3-BFEA-9F57D5F63727}" type="presParOf" srcId="{0B2389AE-9DFA-49CD-ABA7-D1BA48FD62CD}" destId="{E333F5EA-4B27-4ED6-A126-2D8F582A79D5}" srcOrd="0" destOrd="0" presId="urn:microsoft.com/office/officeart/2018/5/layout/IconCircleLabelList"/>
    <dgm:cxn modelId="{EB37591B-BC9B-445D-9088-81FDAE951EB1}" type="presParOf" srcId="{0B2389AE-9DFA-49CD-ABA7-D1BA48FD62CD}" destId="{999B1BAA-C9BA-45F9-8901-8ECDFC3BF00E}" srcOrd="1" destOrd="0" presId="urn:microsoft.com/office/officeart/2018/5/layout/IconCircleLabelList"/>
    <dgm:cxn modelId="{4184ADFC-5DC3-41B4-8224-9DBE1908F341}" type="presParOf" srcId="{0B2389AE-9DFA-49CD-ABA7-D1BA48FD62CD}" destId="{0893F3E6-B944-4860-A219-EB47777E6C3D}" srcOrd="2" destOrd="0" presId="urn:microsoft.com/office/officeart/2018/5/layout/IconCircleLabelList"/>
    <dgm:cxn modelId="{7911D6B1-FA3F-4D5D-9324-C3D0A75CDEAA}" type="presParOf" srcId="{0B2389AE-9DFA-49CD-ABA7-D1BA48FD62CD}" destId="{FD1A5F34-4497-4991-9008-67F13587125A}" srcOrd="3" destOrd="0" presId="urn:microsoft.com/office/officeart/2018/5/layout/IconCircleLabelList"/>
    <dgm:cxn modelId="{1942E3E8-3203-410C-9B6F-D8099991103A}" type="presParOf" srcId="{D4FBB7D6-AB3B-4C5C-8091-B1102FF03588}" destId="{7104FCB5-302D-4DAD-96D4-D48DB5293BA8}" srcOrd="5" destOrd="0" presId="urn:microsoft.com/office/officeart/2018/5/layout/IconCircleLabelList"/>
    <dgm:cxn modelId="{DCE9291D-ECE6-41E8-AB88-32D91D684F09}" type="presParOf" srcId="{D4FBB7D6-AB3B-4C5C-8091-B1102FF03588}" destId="{98C5E06E-627E-42EF-B3FE-5EA559C34347}" srcOrd="6" destOrd="0" presId="urn:microsoft.com/office/officeart/2018/5/layout/IconCircleLabelList"/>
    <dgm:cxn modelId="{758ACB6A-9F01-49BF-9211-DA20CBBD453C}" type="presParOf" srcId="{98C5E06E-627E-42EF-B3FE-5EA559C34347}" destId="{35683C0A-FDF8-40FF-8F07-87C3A8BD4CA6}" srcOrd="0" destOrd="0" presId="urn:microsoft.com/office/officeart/2018/5/layout/IconCircleLabelList"/>
    <dgm:cxn modelId="{0FF03723-674B-43A2-B220-77AEC01DBACC}" type="presParOf" srcId="{98C5E06E-627E-42EF-B3FE-5EA559C34347}" destId="{D22D1E14-E98E-4713-8337-1B468AFD37E0}" srcOrd="1" destOrd="0" presId="urn:microsoft.com/office/officeart/2018/5/layout/IconCircleLabelList"/>
    <dgm:cxn modelId="{481679B7-BFA6-4749-989F-745800EBEB2B}" type="presParOf" srcId="{98C5E06E-627E-42EF-B3FE-5EA559C34347}" destId="{6CA8CF15-801E-48FF-BFF6-841D287F1EFB}" srcOrd="2" destOrd="0" presId="urn:microsoft.com/office/officeart/2018/5/layout/IconCircleLabelList"/>
    <dgm:cxn modelId="{BAB4E76B-1699-4DDC-AFF7-7F35BBF5BA24}" type="presParOf" srcId="{98C5E06E-627E-42EF-B3FE-5EA559C34347}" destId="{CD8216A3-9AA7-4BAF-A233-554697059B8A}" srcOrd="3" destOrd="0" presId="urn:microsoft.com/office/officeart/2018/5/layout/IconCircleLabelList"/>
    <dgm:cxn modelId="{D7AF2790-6BB2-4C7F-ABCD-F3D27727BF4D}" type="presParOf" srcId="{D4FBB7D6-AB3B-4C5C-8091-B1102FF03588}" destId="{D0304189-7CD1-46F4-B28A-5F7F53B3D245}" srcOrd="7" destOrd="0" presId="urn:microsoft.com/office/officeart/2018/5/layout/IconCircleLabelList"/>
    <dgm:cxn modelId="{5F8E3F93-967C-43D1-8432-AC96BF13118A}" type="presParOf" srcId="{D4FBB7D6-AB3B-4C5C-8091-B1102FF03588}" destId="{FF0E60BE-1710-4A58-915A-C31A9527AA9D}" srcOrd="8" destOrd="0" presId="urn:microsoft.com/office/officeart/2018/5/layout/IconCircleLabelList"/>
    <dgm:cxn modelId="{AD924FA7-98D8-4D7F-BF7D-0EB76B02F751}" type="presParOf" srcId="{FF0E60BE-1710-4A58-915A-C31A9527AA9D}" destId="{E8DC41B0-8650-4696-A667-A3E1E82B839C}" srcOrd="0" destOrd="0" presId="urn:microsoft.com/office/officeart/2018/5/layout/IconCircleLabelList"/>
    <dgm:cxn modelId="{F27CEB56-5231-439D-9D48-C5FC9FA359CB}" type="presParOf" srcId="{FF0E60BE-1710-4A58-915A-C31A9527AA9D}" destId="{51793487-DFB0-4AF0-9E0D-15A44613D472}" srcOrd="1" destOrd="0" presId="urn:microsoft.com/office/officeart/2018/5/layout/IconCircleLabelList"/>
    <dgm:cxn modelId="{10930958-EADD-4DE9-BED8-9D456A207721}" type="presParOf" srcId="{FF0E60BE-1710-4A58-915A-C31A9527AA9D}" destId="{3609C3DA-9B4D-47AB-8D48-81BE735143DE}" srcOrd="2" destOrd="0" presId="urn:microsoft.com/office/officeart/2018/5/layout/IconCircleLabelList"/>
    <dgm:cxn modelId="{CBC7173D-A093-40B4-90D6-B1E590DACA94}" type="presParOf" srcId="{FF0E60BE-1710-4A58-915A-C31A9527AA9D}" destId="{359855BA-0F53-4F1D-A545-598B65DB2308}" srcOrd="3" destOrd="0" presId="urn:microsoft.com/office/officeart/2018/5/layout/IconCircleLabelList"/>
    <dgm:cxn modelId="{A80C3CF1-55BF-42AB-8CF9-0C71BEE55C7D}" type="presParOf" srcId="{D4FBB7D6-AB3B-4C5C-8091-B1102FF03588}" destId="{72E3B1C3-ADA9-432A-9AD5-1B6A5F96DEC7}" srcOrd="9" destOrd="0" presId="urn:microsoft.com/office/officeart/2018/5/layout/IconCircleLabelList"/>
    <dgm:cxn modelId="{AB675D20-42A3-495B-82E8-A3BE446029A5}" type="presParOf" srcId="{D4FBB7D6-AB3B-4C5C-8091-B1102FF03588}" destId="{FA3CF51A-99E0-4639-B14E-EEA4FD21FA45}" srcOrd="10" destOrd="0" presId="urn:microsoft.com/office/officeart/2018/5/layout/IconCircleLabelList"/>
    <dgm:cxn modelId="{0000E62D-F263-456B-87C8-6D495CCE9F2F}" type="presParOf" srcId="{FA3CF51A-99E0-4639-B14E-EEA4FD21FA45}" destId="{FB35FA7A-51AF-4B76-A509-C96F02841139}" srcOrd="0" destOrd="0" presId="urn:microsoft.com/office/officeart/2018/5/layout/IconCircleLabelList"/>
    <dgm:cxn modelId="{17BE52BE-9F98-47B1-B335-ADC211A33F0C}" type="presParOf" srcId="{FA3CF51A-99E0-4639-B14E-EEA4FD21FA45}" destId="{18084116-B3BF-41C1-B684-DBF6F399DDCE}" srcOrd="1" destOrd="0" presId="urn:microsoft.com/office/officeart/2018/5/layout/IconCircleLabelList"/>
    <dgm:cxn modelId="{1C604AC8-383D-42B1-B1EC-B93266602F8A}" type="presParOf" srcId="{FA3CF51A-99E0-4639-B14E-EEA4FD21FA45}" destId="{7D030793-6DB5-4F73-A805-7E626BEEC98C}" srcOrd="2" destOrd="0" presId="urn:microsoft.com/office/officeart/2018/5/layout/IconCircleLabelList"/>
    <dgm:cxn modelId="{F944F5F2-65F3-48E1-849D-A9C9F38E4F9B}" type="presParOf" srcId="{FA3CF51A-99E0-4639-B14E-EEA4FD21FA45}" destId="{0FE85DAB-8F2E-4A08-91E1-E39174A5E7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1D914-802E-4C71-B681-18C27F392B4D}" type="doc">
      <dgm:prSet loTypeId="urn:microsoft.com/office/officeart/2005/8/layout/radial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BA8C7B-8C0E-4F72-BB97-7C10EAE8EF4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Application Performance Monitoring</a:t>
          </a:r>
        </a:p>
      </dgm:t>
    </dgm:pt>
    <dgm:pt modelId="{EA3E2090-414F-4768-B656-9919AAA8DB9B}" type="parTrans" cxnId="{2B19A46A-682A-4F19-9678-5685CEE6AF98}">
      <dgm:prSet/>
      <dgm:spPr/>
      <dgm:t>
        <a:bodyPr/>
        <a:lstStyle/>
        <a:p>
          <a:endParaRPr lang="en-US"/>
        </a:p>
      </dgm:t>
    </dgm:pt>
    <dgm:pt modelId="{CEB81036-C3A5-4A0A-BCF7-214DF6447AA7}" type="sibTrans" cxnId="{2B19A46A-682A-4F19-9678-5685CEE6AF98}">
      <dgm:prSet/>
      <dgm:spPr/>
      <dgm:t>
        <a:bodyPr/>
        <a:lstStyle/>
        <a:p>
          <a:endParaRPr lang="en-US"/>
        </a:p>
      </dgm:t>
    </dgm:pt>
    <dgm:pt modelId="{4DAD5590-0112-434D-9AB7-B51F7FD01CA7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Traces</a:t>
          </a:r>
        </a:p>
      </dgm:t>
    </dgm:pt>
    <dgm:pt modelId="{8A179920-74B9-47E0-92F7-FE5AAD03F1CB}" type="parTrans" cxnId="{B13DC4FC-A9E0-47AF-AE1D-46C3D637CEFE}">
      <dgm:prSet/>
      <dgm:spPr/>
      <dgm:t>
        <a:bodyPr/>
        <a:lstStyle/>
        <a:p>
          <a:endParaRPr lang="en-US"/>
        </a:p>
      </dgm:t>
    </dgm:pt>
    <dgm:pt modelId="{AF454BD1-51A3-45CA-9B6C-81D99C938EE8}" type="sibTrans" cxnId="{B13DC4FC-A9E0-47AF-AE1D-46C3D637CEFE}">
      <dgm:prSet/>
      <dgm:spPr/>
      <dgm:t>
        <a:bodyPr/>
        <a:lstStyle/>
        <a:p>
          <a:endParaRPr lang="en-US"/>
        </a:p>
      </dgm:t>
    </dgm:pt>
    <dgm:pt modelId="{3D3A1ED3-9477-42A0-9C2C-D363BBE2E22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Metrics</a:t>
          </a:r>
        </a:p>
      </dgm:t>
    </dgm:pt>
    <dgm:pt modelId="{26155ECD-4D23-47C4-91F1-A9DF53969425}" type="parTrans" cxnId="{F047727C-54D8-4F89-B017-501575A74839}">
      <dgm:prSet/>
      <dgm:spPr/>
      <dgm:t>
        <a:bodyPr/>
        <a:lstStyle/>
        <a:p>
          <a:endParaRPr lang="en-US"/>
        </a:p>
      </dgm:t>
    </dgm:pt>
    <dgm:pt modelId="{28ECFF19-6A33-4649-8931-1D8AEAA49B76}" type="sibTrans" cxnId="{F047727C-54D8-4F89-B017-501575A74839}">
      <dgm:prSet/>
      <dgm:spPr/>
      <dgm:t>
        <a:bodyPr/>
        <a:lstStyle/>
        <a:p>
          <a:endParaRPr lang="en-US"/>
        </a:p>
      </dgm:t>
    </dgm:pt>
    <dgm:pt modelId="{F1709EFB-110D-44CE-B39D-2A722BB2C48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End user Experience</a:t>
          </a:r>
        </a:p>
      </dgm:t>
    </dgm:pt>
    <dgm:pt modelId="{978EE7C8-96F7-41F1-AE6C-19A4A94C5995}" type="parTrans" cxnId="{E7EEEC05-4CF2-4570-92F0-FDC133688649}">
      <dgm:prSet/>
      <dgm:spPr/>
      <dgm:t>
        <a:bodyPr/>
        <a:lstStyle/>
        <a:p>
          <a:endParaRPr lang="en-US"/>
        </a:p>
      </dgm:t>
    </dgm:pt>
    <dgm:pt modelId="{87F01893-7EC8-40E9-815F-5A2541F2BE75}" type="sibTrans" cxnId="{E7EEEC05-4CF2-4570-92F0-FDC133688649}">
      <dgm:prSet/>
      <dgm:spPr/>
      <dgm:t>
        <a:bodyPr/>
        <a:lstStyle/>
        <a:p>
          <a:endParaRPr lang="en-US"/>
        </a:p>
      </dgm:t>
    </dgm:pt>
    <dgm:pt modelId="{1E9393EC-5208-461B-A1B5-54F8785A9532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Errors</a:t>
          </a:r>
        </a:p>
      </dgm:t>
    </dgm:pt>
    <dgm:pt modelId="{4AA443F2-6F0F-41B1-8857-0999F63F5015}" type="parTrans" cxnId="{9FB6D364-EE18-4265-8574-E2EB0947E8DF}">
      <dgm:prSet/>
      <dgm:spPr/>
      <dgm:t>
        <a:bodyPr/>
        <a:lstStyle/>
        <a:p>
          <a:endParaRPr lang="en-US"/>
        </a:p>
      </dgm:t>
    </dgm:pt>
    <dgm:pt modelId="{627047AD-0D2B-441F-80BF-9C875A005492}" type="sibTrans" cxnId="{9FB6D364-EE18-4265-8574-E2EB0947E8DF}">
      <dgm:prSet/>
      <dgm:spPr/>
      <dgm:t>
        <a:bodyPr/>
        <a:lstStyle/>
        <a:p>
          <a:endParaRPr lang="en-US"/>
        </a:p>
      </dgm:t>
    </dgm:pt>
    <dgm:pt modelId="{B7375833-AC6F-4168-BB29-03154497E717}">
      <dgm:prSet phldrT="[Text]" custT="1"/>
      <dgm:spPr/>
      <dgm:t>
        <a:bodyPr/>
        <a:lstStyle/>
        <a:p>
          <a:r>
            <a:rPr lang="en-US" sz="1300" b="1" dirty="0">
              <a:solidFill>
                <a:schemeClr val="bg1"/>
              </a:solidFill>
            </a:rPr>
            <a:t>Performance</a:t>
          </a:r>
        </a:p>
      </dgm:t>
    </dgm:pt>
    <dgm:pt modelId="{EE611F70-4CEB-4F5E-9B95-B45645BE6A25}" type="parTrans" cxnId="{547A3FF6-FCC1-4815-B949-CB888282346C}">
      <dgm:prSet/>
      <dgm:spPr/>
      <dgm:t>
        <a:bodyPr/>
        <a:lstStyle/>
        <a:p>
          <a:endParaRPr lang="en-US"/>
        </a:p>
      </dgm:t>
    </dgm:pt>
    <dgm:pt modelId="{E663A4C2-CC1C-471C-ABB2-EB6AC0EE3F07}" type="sibTrans" cxnId="{547A3FF6-FCC1-4815-B949-CB888282346C}">
      <dgm:prSet/>
      <dgm:spPr/>
      <dgm:t>
        <a:bodyPr/>
        <a:lstStyle/>
        <a:p>
          <a:endParaRPr lang="en-US"/>
        </a:p>
      </dgm:t>
    </dgm:pt>
    <dgm:pt modelId="{643C1C92-851E-40FD-B7D4-186DC0DA8987}" type="pres">
      <dgm:prSet presAssocID="{1C01D914-802E-4C71-B681-18C27F392B4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B7BD6A3-D8B0-4EC3-925A-8136EFD38242}" type="pres">
      <dgm:prSet presAssocID="{D6BA8C7B-8C0E-4F72-BB97-7C10EAE8EF49}" presName="centerShape" presStyleLbl="node0" presStyleIdx="0" presStyleCnt="1"/>
      <dgm:spPr/>
    </dgm:pt>
    <dgm:pt modelId="{977491BE-FCBA-49FC-AA68-185EA696E571}" type="pres">
      <dgm:prSet presAssocID="{8A179920-74B9-47E0-92F7-FE5AAD03F1CB}" presName="Name9" presStyleLbl="parChTrans1D2" presStyleIdx="0" presStyleCnt="5"/>
      <dgm:spPr/>
    </dgm:pt>
    <dgm:pt modelId="{231F6019-171E-48FD-90C3-DB1CCFBC3D8E}" type="pres">
      <dgm:prSet presAssocID="{8A179920-74B9-47E0-92F7-FE5AAD03F1CB}" presName="connTx" presStyleLbl="parChTrans1D2" presStyleIdx="0" presStyleCnt="5"/>
      <dgm:spPr/>
    </dgm:pt>
    <dgm:pt modelId="{1EA3DDFA-D82B-42EE-BBDC-33699563E801}" type="pres">
      <dgm:prSet presAssocID="{4DAD5590-0112-434D-9AB7-B51F7FD01CA7}" presName="node" presStyleLbl="node1" presStyleIdx="0" presStyleCnt="5">
        <dgm:presLayoutVars>
          <dgm:bulletEnabled val="1"/>
        </dgm:presLayoutVars>
      </dgm:prSet>
      <dgm:spPr/>
    </dgm:pt>
    <dgm:pt modelId="{49C162C2-6E0D-4219-98E8-26365712228E}" type="pres">
      <dgm:prSet presAssocID="{26155ECD-4D23-47C4-91F1-A9DF53969425}" presName="Name9" presStyleLbl="parChTrans1D2" presStyleIdx="1" presStyleCnt="5"/>
      <dgm:spPr/>
    </dgm:pt>
    <dgm:pt modelId="{2A7579BA-605B-436D-ADF2-9A04D3F26953}" type="pres">
      <dgm:prSet presAssocID="{26155ECD-4D23-47C4-91F1-A9DF53969425}" presName="connTx" presStyleLbl="parChTrans1D2" presStyleIdx="1" presStyleCnt="5"/>
      <dgm:spPr/>
    </dgm:pt>
    <dgm:pt modelId="{81C5C72D-681C-4520-BDF9-4AC2AF4DDE9C}" type="pres">
      <dgm:prSet presAssocID="{3D3A1ED3-9477-42A0-9C2C-D363BBE2E222}" presName="node" presStyleLbl="node1" presStyleIdx="1" presStyleCnt="5">
        <dgm:presLayoutVars>
          <dgm:bulletEnabled val="1"/>
        </dgm:presLayoutVars>
      </dgm:prSet>
      <dgm:spPr/>
    </dgm:pt>
    <dgm:pt modelId="{D2764FFE-3CD4-4AD2-BFC7-7E9B6067B63E}" type="pres">
      <dgm:prSet presAssocID="{978EE7C8-96F7-41F1-AE6C-19A4A94C5995}" presName="Name9" presStyleLbl="parChTrans1D2" presStyleIdx="2" presStyleCnt="5"/>
      <dgm:spPr/>
    </dgm:pt>
    <dgm:pt modelId="{886857E6-F0AB-4566-B211-930138D2E655}" type="pres">
      <dgm:prSet presAssocID="{978EE7C8-96F7-41F1-AE6C-19A4A94C5995}" presName="connTx" presStyleLbl="parChTrans1D2" presStyleIdx="2" presStyleCnt="5"/>
      <dgm:spPr/>
    </dgm:pt>
    <dgm:pt modelId="{C3DBA36B-A76B-4B3E-A205-7FA9F7BA3F5F}" type="pres">
      <dgm:prSet presAssocID="{F1709EFB-110D-44CE-B39D-2A722BB2C485}" presName="node" presStyleLbl="node1" presStyleIdx="2" presStyleCnt="5">
        <dgm:presLayoutVars>
          <dgm:bulletEnabled val="1"/>
        </dgm:presLayoutVars>
      </dgm:prSet>
      <dgm:spPr/>
    </dgm:pt>
    <dgm:pt modelId="{626D55B6-3217-43CB-8D83-83527FCF4B44}" type="pres">
      <dgm:prSet presAssocID="{4AA443F2-6F0F-41B1-8857-0999F63F5015}" presName="Name9" presStyleLbl="parChTrans1D2" presStyleIdx="3" presStyleCnt="5"/>
      <dgm:spPr/>
    </dgm:pt>
    <dgm:pt modelId="{F21A7C7D-0580-4F72-B568-6ABB7E2CC260}" type="pres">
      <dgm:prSet presAssocID="{4AA443F2-6F0F-41B1-8857-0999F63F5015}" presName="connTx" presStyleLbl="parChTrans1D2" presStyleIdx="3" presStyleCnt="5"/>
      <dgm:spPr/>
    </dgm:pt>
    <dgm:pt modelId="{58349690-C533-42E4-A078-B7F704DE4093}" type="pres">
      <dgm:prSet presAssocID="{1E9393EC-5208-461B-A1B5-54F8785A9532}" presName="node" presStyleLbl="node1" presStyleIdx="3" presStyleCnt="5">
        <dgm:presLayoutVars>
          <dgm:bulletEnabled val="1"/>
        </dgm:presLayoutVars>
      </dgm:prSet>
      <dgm:spPr/>
    </dgm:pt>
    <dgm:pt modelId="{EFF0C448-0D92-4198-9919-3E222B10443D}" type="pres">
      <dgm:prSet presAssocID="{EE611F70-4CEB-4F5E-9B95-B45645BE6A25}" presName="Name9" presStyleLbl="parChTrans1D2" presStyleIdx="4" presStyleCnt="5"/>
      <dgm:spPr/>
    </dgm:pt>
    <dgm:pt modelId="{B4C537F2-3572-4C62-9C6E-E6ABEE168F35}" type="pres">
      <dgm:prSet presAssocID="{EE611F70-4CEB-4F5E-9B95-B45645BE6A25}" presName="connTx" presStyleLbl="parChTrans1D2" presStyleIdx="4" presStyleCnt="5"/>
      <dgm:spPr/>
    </dgm:pt>
    <dgm:pt modelId="{CC3F2D77-D805-4321-90A7-9D459D7964B3}" type="pres">
      <dgm:prSet presAssocID="{B7375833-AC6F-4168-BB29-03154497E717}" presName="node" presStyleLbl="node1" presStyleIdx="4" presStyleCnt="5">
        <dgm:presLayoutVars>
          <dgm:bulletEnabled val="1"/>
        </dgm:presLayoutVars>
      </dgm:prSet>
      <dgm:spPr/>
    </dgm:pt>
  </dgm:ptLst>
  <dgm:cxnLst>
    <dgm:cxn modelId="{E7EEEC05-4CF2-4570-92F0-FDC133688649}" srcId="{D6BA8C7B-8C0E-4F72-BB97-7C10EAE8EF49}" destId="{F1709EFB-110D-44CE-B39D-2A722BB2C485}" srcOrd="2" destOrd="0" parTransId="{978EE7C8-96F7-41F1-AE6C-19A4A94C5995}" sibTransId="{87F01893-7EC8-40E9-815F-5A2541F2BE75}"/>
    <dgm:cxn modelId="{4B5F0F0D-6921-44AA-8C19-1F5F860C4744}" type="presOf" srcId="{D6BA8C7B-8C0E-4F72-BB97-7C10EAE8EF49}" destId="{2B7BD6A3-D8B0-4EC3-925A-8136EFD38242}" srcOrd="0" destOrd="0" presId="urn:microsoft.com/office/officeart/2005/8/layout/radial1"/>
    <dgm:cxn modelId="{0592DA28-CF7F-4C72-BA9E-3187A9C763F6}" type="presOf" srcId="{978EE7C8-96F7-41F1-AE6C-19A4A94C5995}" destId="{D2764FFE-3CD4-4AD2-BFC7-7E9B6067B63E}" srcOrd="0" destOrd="0" presId="urn:microsoft.com/office/officeart/2005/8/layout/radial1"/>
    <dgm:cxn modelId="{47C24D42-2667-4397-93A4-AD42310DC95F}" type="presOf" srcId="{F1709EFB-110D-44CE-B39D-2A722BB2C485}" destId="{C3DBA36B-A76B-4B3E-A205-7FA9F7BA3F5F}" srcOrd="0" destOrd="0" presId="urn:microsoft.com/office/officeart/2005/8/layout/radial1"/>
    <dgm:cxn modelId="{DA86A763-D932-44C5-9DF7-D7FDAB669697}" type="presOf" srcId="{B7375833-AC6F-4168-BB29-03154497E717}" destId="{CC3F2D77-D805-4321-90A7-9D459D7964B3}" srcOrd="0" destOrd="0" presId="urn:microsoft.com/office/officeart/2005/8/layout/radial1"/>
    <dgm:cxn modelId="{9FB6D364-EE18-4265-8574-E2EB0947E8DF}" srcId="{D6BA8C7B-8C0E-4F72-BB97-7C10EAE8EF49}" destId="{1E9393EC-5208-461B-A1B5-54F8785A9532}" srcOrd="3" destOrd="0" parTransId="{4AA443F2-6F0F-41B1-8857-0999F63F5015}" sibTransId="{627047AD-0D2B-441F-80BF-9C875A005492}"/>
    <dgm:cxn modelId="{232D4D65-2FBA-463C-A9D4-A2442DA07433}" type="presOf" srcId="{EE611F70-4CEB-4F5E-9B95-B45645BE6A25}" destId="{B4C537F2-3572-4C62-9C6E-E6ABEE168F35}" srcOrd="1" destOrd="0" presId="urn:microsoft.com/office/officeart/2005/8/layout/radial1"/>
    <dgm:cxn modelId="{2B19A46A-682A-4F19-9678-5685CEE6AF98}" srcId="{1C01D914-802E-4C71-B681-18C27F392B4D}" destId="{D6BA8C7B-8C0E-4F72-BB97-7C10EAE8EF49}" srcOrd="0" destOrd="0" parTransId="{EA3E2090-414F-4768-B656-9919AAA8DB9B}" sibTransId="{CEB81036-C3A5-4A0A-BCF7-214DF6447AA7}"/>
    <dgm:cxn modelId="{63E8C675-7891-4608-9D78-D0DE07478CA9}" type="presOf" srcId="{EE611F70-4CEB-4F5E-9B95-B45645BE6A25}" destId="{EFF0C448-0D92-4198-9919-3E222B10443D}" srcOrd="0" destOrd="0" presId="urn:microsoft.com/office/officeart/2005/8/layout/radial1"/>
    <dgm:cxn modelId="{825D5657-DAC1-484D-AD46-F9C49FC04782}" type="presOf" srcId="{8A179920-74B9-47E0-92F7-FE5AAD03F1CB}" destId="{231F6019-171E-48FD-90C3-DB1CCFBC3D8E}" srcOrd="1" destOrd="0" presId="urn:microsoft.com/office/officeart/2005/8/layout/radial1"/>
    <dgm:cxn modelId="{3D4E9857-04C0-427B-A6A0-7B654BF5D063}" type="presOf" srcId="{8A179920-74B9-47E0-92F7-FE5AAD03F1CB}" destId="{977491BE-FCBA-49FC-AA68-185EA696E571}" srcOrd="0" destOrd="0" presId="urn:microsoft.com/office/officeart/2005/8/layout/radial1"/>
    <dgm:cxn modelId="{F047727C-54D8-4F89-B017-501575A74839}" srcId="{D6BA8C7B-8C0E-4F72-BB97-7C10EAE8EF49}" destId="{3D3A1ED3-9477-42A0-9C2C-D363BBE2E222}" srcOrd="1" destOrd="0" parTransId="{26155ECD-4D23-47C4-91F1-A9DF53969425}" sibTransId="{28ECFF19-6A33-4649-8931-1D8AEAA49B76}"/>
    <dgm:cxn modelId="{62FBC17F-8F5A-47F6-8A74-BEDE53C53173}" type="presOf" srcId="{4AA443F2-6F0F-41B1-8857-0999F63F5015}" destId="{F21A7C7D-0580-4F72-B568-6ABB7E2CC260}" srcOrd="1" destOrd="0" presId="urn:microsoft.com/office/officeart/2005/8/layout/radial1"/>
    <dgm:cxn modelId="{3BD78B90-B960-4F5E-8012-0BBC90203717}" type="presOf" srcId="{4AA443F2-6F0F-41B1-8857-0999F63F5015}" destId="{626D55B6-3217-43CB-8D83-83527FCF4B44}" srcOrd="0" destOrd="0" presId="urn:microsoft.com/office/officeart/2005/8/layout/radial1"/>
    <dgm:cxn modelId="{459600AB-DE6F-40C1-8F93-A98EF4EBD671}" type="presOf" srcId="{26155ECD-4D23-47C4-91F1-A9DF53969425}" destId="{2A7579BA-605B-436D-ADF2-9A04D3F26953}" srcOrd="1" destOrd="0" presId="urn:microsoft.com/office/officeart/2005/8/layout/radial1"/>
    <dgm:cxn modelId="{C3EB70B0-5660-419E-ADE8-DC1B3CBEC096}" type="presOf" srcId="{26155ECD-4D23-47C4-91F1-A9DF53969425}" destId="{49C162C2-6E0D-4219-98E8-26365712228E}" srcOrd="0" destOrd="0" presId="urn:microsoft.com/office/officeart/2005/8/layout/radial1"/>
    <dgm:cxn modelId="{B8364FBB-E22C-4B37-8FDE-B1C3F4D6924F}" type="presOf" srcId="{1E9393EC-5208-461B-A1B5-54F8785A9532}" destId="{58349690-C533-42E4-A078-B7F704DE4093}" srcOrd="0" destOrd="0" presId="urn:microsoft.com/office/officeart/2005/8/layout/radial1"/>
    <dgm:cxn modelId="{342C5AD9-11EC-4E00-B2CA-8FC74FB08806}" type="presOf" srcId="{978EE7C8-96F7-41F1-AE6C-19A4A94C5995}" destId="{886857E6-F0AB-4566-B211-930138D2E655}" srcOrd="1" destOrd="0" presId="urn:microsoft.com/office/officeart/2005/8/layout/radial1"/>
    <dgm:cxn modelId="{8F02BEDA-B732-442A-9182-695A2FF73118}" type="presOf" srcId="{1C01D914-802E-4C71-B681-18C27F392B4D}" destId="{643C1C92-851E-40FD-B7D4-186DC0DA8987}" srcOrd="0" destOrd="0" presId="urn:microsoft.com/office/officeart/2005/8/layout/radial1"/>
    <dgm:cxn modelId="{842435F3-133A-42A5-8427-B6C1DB02394D}" type="presOf" srcId="{3D3A1ED3-9477-42A0-9C2C-D363BBE2E222}" destId="{81C5C72D-681C-4520-BDF9-4AC2AF4DDE9C}" srcOrd="0" destOrd="0" presId="urn:microsoft.com/office/officeart/2005/8/layout/radial1"/>
    <dgm:cxn modelId="{547A3FF6-FCC1-4815-B949-CB888282346C}" srcId="{D6BA8C7B-8C0E-4F72-BB97-7C10EAE8EF49}" destId="{B7375833-AC6F-4168-BB29-03154497E717}" srcOrd="4" destOrd="0" parTransId="{EE611F70-4CEB-4F5E-9B95-B45645BE6A25}" sibTransId="{E663A4C2-CC1C-471C-ABB2-EB6AC0EE3F07}"/>
    <dgm:cxn modelId="{B13DC4FC-A9E0-47AF-AE1D-46C3D637CEFE}" srcId="{D6BA8C7B-8C0E-4F72-BB97-7C10EAE8EF49}" destId="{4DAD5590-0112-434D-9AB7-B51F7FD01CA7}" srcOrd="0" destOrd="0" parTransId="{8A179920-74B9-47E0-92F7-FE5AAD03F1CB}" sibTransId="{AF454BD1-51A3-45CA-9B6C-81D99C938EE8}"/>
    <dgm:cxn modelId="{FC41FEFD-55F8-4B37-A1B2-0B39F1171DBA}" type="presOf" srcId="{4DAD5590-0112-434D-9AB7-B51F7FD01CA7}" destId="{1EA3DDFA-D82B-42EE-BBDC-33699563E801}" srcOrd="0" destOrd="0" presId="urn:microsoft.com/office/officeart/2005/8/layout/radial1"/>
    <dgm:cxn modelId="{324EC5EC-A142-4D66-B991-87E6EC764A8F}" type="presParOf" srcId="{643C1C92-851E-40FD-B7D4-186DC0DA8987}" destId="{2B7BD6A3-D8B0-4EC3-925A-8136EFD38242}" srcOrd="0" destOrd="0" presId="urn:microsoft.com/office/officeart/2005/8/layout/radial1"/>
    <dgm:cxn modelId="{702A4CF9-A029-43D6-BB8E-E46AC4871EF4}" type="presParOf" srcId="{643C1C92-851E-40FD-B7D4-186DC0DA8987}" destId="{977491BE-FCBA-49FC-AA68-185EA696E571}" srcOrd="1" destOrd="0" presId="urn:microsoft.com/office/officeart/2005/8/layout/radial1"/>
    <dgm:cxn modelId="{FEB09ECB-1B8F-4C80-B17A-DD01146D82AF}" type="presParOf" srcId="{977491BE-FCBA-49FC-AA68-185EA696E571}" destId="{231F6019-171E-48FD-90C3-DB1CCFBC3D8E}" srcOrd="0" destOrd="0" presId="urn:microsoft.com/office/officeart/2005/8/layout/radial1"/>
    <dgm:cxn modelId="{CC2079A9-10AE-425A-99EC-5189EDE816FD}" type="presParOf" srcId="{643C1C92-851E-40FD-B7D4-186DC0DA8987}" destId="{1EA3DDFA-D82B-42EE-BBDC-33699563E801}" srcOrd="2" destOrd="0" presId="urn:microsoft.com/office/officeart/2005/8/layout/radial1"/>
    <dgm:cxn modelId="{C7C91953-E333-444D-8B3F-6F150845D2F5}" type="presParOf" srcId="{643C1C92-851E-40FD-B7D4-186DC0DA8987}" destId="{49C162C2-6E0D-4219-98E8-26365712228E}" srcOrd="3" destOrd="0" presId="urn:microsoft.com/office/officeart/2005/8/layout/radial1"/>
    <dgm:cxn modelId="{E33E5684-B9BA-4DDD-A135-06BD364F26AE}" type="presParOf" srcId="{49C162C2-6E0D-4219-98E8-26365712228E}" destId="{2A7579BA-605B-436D-ADF2-9A04D3F26953}" srcOrd="0" destOrd="0" presId="urn:microsoft.com/office/officeart/2005/8/layout/radial1"/>
    <dgm:cxn modelId="{40738F8E-D326-49E9-97B7-66D14DF9F656}" type="presParOf" srcId="{643C1C92-851E-40FD-B7D4-186DC0DA8987}" destId="{81C5C72D-681C-4520-BDF9-4AC2AF4DDE9C}" srcOrd="4" destOrd="0" presId="urn:microsoft.com/office/officeart/2005/8/layout/radial1"/>
    <dgm:cxn modelId="{6AC0B11B-E804-4E22-BC2E-C95B70AF06F1}" type="presParOf" srcId="{643C1C92-851E-40FD-B7D4-186DC0DA8987}" destId="{D2764FFE-3CD4-4AD2-BFC7-7E9B6067B63E}" srcOrd="5" destOrd="0" presId="urn:microsoft.com/office/officeart/2005/8/layout/radial1"/>
    <dgm:cxn modelId="{F8426658-E48F-49C9-B440-57506F4EFA01}" type="presParOf" srcId="{D2764FFE-3CD4-4AD2-BFC7-7E9B6067B63E}" destId="{886857E6-F0AB-4566-B211-930138D2E655}" srcOrd="0" destOrd="0" presId="urn:microsoft.com/office/officeart/2005/8/layout/radial1"/>
    <dgm:cxn modelId="{4BA82A9A-FDA5-4132-8BC8-026E93F11350}" type="presParOf" srcId="{643C1C92-851E-40FD-B7D4-186DC0DA8987}" destId="{C3DBA36B-A76B-4B3E-A205-7FA9F7BA3F5F}" srcOrd="6" destOrd="0" presId="urn:microsoft.com/office/officeart/2005/8/layout/radial1"/>
    <dgm:cxn modelId="{637157B7-1553-4CE2-959C-60B98A04622B}" type="presParOf" srcId="{643C1C92-851E-40FD-B7D4-186DC0DA8987}" destId="{626D55B6-3217-43CB-8D83-83527FCF4B44}" srcOrd="7" destOrd="0" presId="urn:microsoft.com/office/officeart/2005/8/layout/radial1"/>
    <dgm:cxn modelId="{BEBD1CD8-4C56-442D-844D-D686A9F19951}" type="presParOf" srcId="{626D55B6-3217-43CB-8D83-83527FCF4B44}" destId="{F21A7C7D-0580-4F72-B568-6ABB7E2CC260}" srcOrd="0" destOrd="0" presId="urn:microsoft.com/office/officeart/2005/8/layout/radial1"/>
    <dgm:cxn modelId="{CF54F1DF-21E6-4FB0-A2A7-C58A98E07EB9}" type="presParOf" srcId="{643C1C92-851E-40FD-B7D4-186DC0DA8987}" destId="{58349690-C533-42E4-A078-B7F704DE4093}" srcOrd="8" destOrd="0" presId="urn:microsoft.com/office/officeart/2005/8/layout/radial1"/>
    <dgm:cxn modelId="{58DCFB62-2639-4308-9375-612F32A56158}" type="presParOf" srcId="{643C1C92-851E-40FD-B7D4-186DC0DA8987}" destId="{EFF0C448-0D92-4198-9919-3E222B10443D}" srcOrd="9" destOrd="0" presId="urn:microsoft.com/office/officeart/2005/8/layout/radial1"/>
    <dgm:cxn modelId="{18905C0C-9280-4FE9-A926-A65A931148EA}" type="presParOf" srcId="{EFF0C448-0D92-4198-9919-3E222B10443D}" destId="{B4C537F2-3572-4C62-9C6E-E6ABEE168F35}" srcOrd="0" destOrd="0" presId="urn:microsoft.com/office/officeart/2005/8/layout/radial1"/>
    <dgm:cxn modelId="{813AAFB4-3FC5-4BD2-A959-1B93D854BF3A}" type="presParOf" srcId="{643C1C92-851E-40FD-B7D4-186DC0DA8987}" destId="{CC3F2D77-D805-4321-90A7-9D459D7964B3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6F491-8046-4B8A-AAC3-E4BDEE505F1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F60E0C-C58B-450C-8202-CA87A8CF57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Performance of web requests</a:t>
          </a:r>
          <a:endParaRPr lang="en-US"/>
        </a:p>
      </dgm:t>
    </dgm:pt>
    <dgm:pt modelId="{05E7F57D-0223-45CA-8CE9-038A7699917B}" type="parTrans" cxnId="{A6E5705F-4DA1-4C19-B89E-0BA1816296D1}">
      <dgm:prSet/>
      <dgm:spPr/>
      <dgm:t>
        <a:bodyPr/>
        <a:lstStyle/>
        <a:p>
          <a:endParaRPr lang="en-US"/>
        </a:p>
      </dgm:t>
    </dgm:pt>
    <dgm:pt modelId="{EC66CDF5-EE1F-4DCD-8A6C-815408A5E49A}" type="sibTrans" cxnId="{A6E5705F-4DA1-4C19-B89E-0BA1816296D1}">
      <dgm:prSet/>
      <dgm:spPr/>
      <dgm:t>
        <a:bodyPr/>
        <a:lstStyle/>
        <a:p>
          <a:endParaRPr lang="en-US"/>
        </a:p>
      </dgm:t>
    </dgm:pt>
    <dgm:pt modelId="{87813010-82B1-40AB-B55E-6F8C26B76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Code level performance profiling</a:t>
          </a:r>
          <a:endParaRPr lang="en-US"/>
        </a:p>
      </dgm:t>
    </dgm:pt>
    <dgm:pt modelId="{9C16A14D-8FA8-419C-ACD7-643F1FED4103}" type="parTrans" cxnId="{023D626B-E1B8-4116-947A-D6E5B434D3EC}">
      <dgm:prSet/>
      <dgm:spPr/>
      <dgm:t>
        <a:bodyPr/>
        <a:lstStyle/>
        <a:p>
          <a:endParaRPr lang="en-US"/>
        </a:p>
      </dgm:t>
    </dgm:pt>
    <dgm:pt modelId="{41C4AAFF-FF9F-451E-919A-4DBCA301F3F6}" type="sibTrans" cxnId="{023D626B-E1B8-4116-947A-D6E5B434D3EC}">
      <dgm:prSet/>
      <dgm:spPr/>
      <dgm:t>
        <a:bodyPr/>
        <a:lstStyle/>
        <a:p>
          <a:endParaRPr lang="en-US"/>
        </a:p>
      </dgm:t>
    </dgm:pt>
    <dgm:pt modelId="{957E5AD5-D821-4F7B-B734-878E7E78A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Usage and performance of all application dependencies like databases, web services, caching</a:t>
          </a:r>
          <a:endParaRPr lang="en-US"/>
        </a:p>
      </dgm:t>
    </dgm:pt>
    <dgm:pt modelId="{DB0AFC63-30E2-4C22-9B65-66B2270811C6}" type="parTrans" cxnId="{24B50994-ACAD-4C41-8845-190E1DC05696}">
      <dgm:prSet/>
      <dgm:spPr/>
      <dgm:t>
        <a:bodyPr/>
        <a:lstStyle/>
        <a:p>
          <a:endParaRPr lang="en-US"/>
        </a:p>
      </dgm:t>
    </dgm:pt>
    <dgm:pt modelId="{48230468-7420-4CB2-8951-28B6C926F5E5}" type="sibTrans" cxnId="{24B50994-ACAD-4C41-8845-190E1DC05696}">
      <dgm:prSet/>
      <dgm:spPr/>
      <dgm:t>
        <a:bodyPr/>
        <a:lstStyle/>
        <a:p>
          <a:endParaRPr lang="en-US"/>
        </a:p>
      </dgm:t>
    </dgm:pt>
    <dgm:pt modelId="{E17017AC-8B0E-4A2A-A78D-FE5288B97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Detailed traces of individual web requests or transactions</a:t>
          </a:r>
          <a:endParaRPr lang="en-US"/>
        </a:p>
      </dgm:t>
    </dgm:pt>
    <dgm:pt modelId="{2186385C-6029-4BD5-A3E2-3E48AE28ACED}" type="parTrans" cxnId="{AD8608EB-63BD-4755-AF94-E4848607F3ED}">
      <dgm:prSet/>
      <dgm:spPr/>
      <dgm:t>
        <a:bodyPr/>
        <a:lstStyle/>
        <a:p>
          <a:endParaRPr lang="en-US"/>
        </a:p>
      </dgm:t>
    </dgm:pt>
    <dgm:pt modelId="{0A4069E8-07ED-40FE-9987-2FDA60409D60}" type="sibTrans" cxnId="{AD8608EB-63BD-4755-AF94-E4848607F3ED}">
      <dgm:prSet/>
      <dgm:spPr/>
      <dgm:t>
        <a:bodyPr/>
        <a:lstStyle/>
        <a:p>
          <a:endParaRPr lang="en-US"/>
        </a:p>
      </dgm:t>
    </dgm:pt>
    <dgm:pt modelId="{33073BC0-74DE-4E2B-8EE0-8E0CE47EDF9B}" type="pres">
      <dgm:prSet presAssocID="{9816F491-8046-4B8A-AAC3-E4BDEE505F1E}" presName="root" presStyleCnt="0">
        <dgm:presLayoutVars>
          <dgm:dir/>
          <dgm:resizeHandles val="exact"/>
        </dgm:presLayoutVars>
      </dgm:prSet>
      <dgm:spPr/>
    </dgm:pt>
    <dgm:pt modelId="{8A9CAF52-BBAF-4769-9CC3-B39D423EBA4B}" type="pres">
      <dgm:prSet presAssocID="{DFF60E0C-C58B-450C-8202-CA87A8CF57EF}" presName="compNode" presStyleCnt="0"/>
      <dgm:spPr/>
    </dgm:pt>
    <dgm:pt modelId="{26BB34E8-E688-4AF4-956C-6A23E45B9AC3}" type="pres">
      <dgm:prSet presAssocID="{DFF60E0C-C58B-450C-8202-CA87A8CF57EF}" presName="bgRect" presStyleLbl="bgShp" presStyleIdx="0" presStyleCnt="4"/>
      <dgm:spPr/>
    </dgm:pt>
    <dgm:pt modelId="{31D0E8BB-D9D7-4D5B-A39D-BD5AEADC9756}" type="pres">
      <dgm:prSet presAssocID="{DFF60E0C-C58B-450C-8202-CA87A8CF57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AFD837-A142-46AC-A192-91A5A67949BA}" type="pres">
      <dgm:prSet presAssocID="{DFF60E0C-C58B-450C-8202-CA87A8CF57EF}" presName="spaceRect" presStyleCnt="0"/>
      <dgm:spPr/>
    </dgm:pt>
    <dgm:pt modelId="{52B9D7A1-8C78-4551-B98D-A31AE4BCB212}" type="pres">
      <dgm:prSet presAssocID="{DFF60E0C-C58B-450C-8202-CA87A8CF57EF}" presName="parTx" presStyleLbl="revTx" presStyleIdx="0" presStyleCnt="4">
        <dgm:presLayoutVars>
          <dgm:chMax val="0"/>
          <dgm:chPref val="0"/>
        </dgm:presLayoutVars>
      </dgm:prSet>
      <dgm:spPr/>
    </dgm:pt>
    <dgm:pt modelId="{4B20BA4C-1D4F-43DC-8C1D-A9931E36A8B0}" type="pres">
      <dgm:prSet presAssocID="{EC66CDF5-EE1F-4DCD-8A6C-815408A5E49A}" presName="sibTrans" presStyleCnt="0"/>
      <dgm:spPr/>
    </dgm:pt>
    <dgm:pt modelId="{A8E88F47-B1AC-4E3F-9343-87650A9D4A85}" type="pres">
      <dgm:prSet presAssocID="{87813010-82B1-40AB-B55E-6F8C26B766D3}" presName="compNode" presStyleCnt="0"/>
      <dgm:spPr/>
    </dgm:pt>
    <dgm:pt modelId="{0D8A0FDD-E45D-4A4F-9DED-89B2D0BC9153}" type="pres">
      <dgm:prSet presAssocID="{87813010-82B1-40AB-B55E-6F8C26B766D3}" presName="bgRect" presStyleLbl="bgShp" presStyleIdx="1" presStyleCnt="4"/>
      <dgm:spPr/>
    </dgm:pt>
    <dgm:pt modelId="{F9DB2486-5B4E-4A67-8D9F-EF154DF4D9B3}" type="pres">
      <dgm:prSet presAssocID="{87813010-82B1-40AB-B55E-6F8C26B766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9EFEA6-B3C6-49F9-9730-8D83B9F9E46D}" type="pres">
      <dgm:prSet presAssocID="{87813010-82B1-40AB-B55E-6F8C26B766D3}" presName="spaceRect" presStyleCnt="0"/>
      <dgm:spPr/>
    </dgm:pt>
    <dgm:pt modelId="{248D1BC6-D1F5-4FE4-B328-FBBB6721BF8D}" type="pres">
      <dgm:prSet presAssocID="{87813010-82B1-40AB-B55E-6F8C26B766D3}" presName="parTx" presStyleLbl="revTx" presStyleIdx="1" presStyleCnt="4">
        <dgm:presLayoutVars>
          <dgm:chMax val="0"/>
          <dgm:chPref val="0"/>
        </dgm:presLayoutVars>
      </dgm:prSet>
      <dgm:spPr/>
    </dgm:pt>
    <dgm:pt modelId="{5F0342A5-0B8F-458A-8AD6-D58384E2F3F8}" type="pres">
      <dgm:prSet presAssocID="{41C4AAFF-FF9F-451E-919A-4DBCA301F3F6}" presName="sibTrans" presStyleCnt="0"/>
      <dgm:spPr/>
    </dgm:pt>
    <dgm:pt modelId="{975C460F-9E04-4CDC-B925-CAEC21561C7A}" type="pres">
      <dgm:prSet presAssocID="{957E5AD5-D821-4F7B-B734-878E7E78A676}" presName="compNode" presStyleCnt="0"/>
      <dgm:spPr/>
    </dgm:pt>
    <dgm:pt modelId="{DE586E78-F282-4262-A797-9DE17679C790}" type="pres">
      <dgm:prSet presAssocID="{957E5AD5-D821-4F7B-B734-878E7E78A676}" presName="bgRect" presStyleLbl="bgShp" presStyleIdx="2" presStyleCnt="4"/>
      <dgm:spPr/>
    </dgm:pt>
    <dgm:pt modelId="{8166417B-7FBA-4C45-87AF-1A7F876E4AB3}" type="pres">
      <dgm:prSet presAssocID="{957E5AD5-D821-4F7B-B734-878E7E78A6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0D1242D-4D3A-4B3D-8560-CAF47106D2FA}" type="pres">
      <dgm:prSet presAssocID="{957E5AD5-D821-4F7B-B734-878E7E78A676}" presName="spaceRect" presStyleCnt="0"/>
      <dgm:spPr/>
    </dgm:pt>
    <dgm:pt modelId="{D044FE7A-065B-4A99-A336-0C851398CDF7}" type="pres">
      <dgm:prSet presAssocID="{957E5AD5-D821-4F7B-B734-878E7E78A676}" presName="parTx" presStyleLbl="revTx" presStyleIdx="2" presStyleCnt="4">
        <dgm:presLayoutVars>
          <dgm:chMax val="0"/>
          <dgm:chPref val="0"/>
        </dgm:presLayoutVars>
      </dgm:prSet>
      <dgm:spPr/>
    </dgm:pt>
    <dgm:pt modelId="{DC4A605F-8414-40DE-9D21-15048CCF7538}" type="pres">
      <dgm:prSet presAssocID="{48230468-7420-4CB2-8951-28B6C926F5E5}" presName="sibTrans" presStyleCnt="0"/>
      <dgm:spPr/>
    </dgm:pt>
    <dgm:pt modelId="{B8D0C615-0DA2-459B-8F54-C5FA7E589255}" type="pres">
      <dgm:prSet presAssocID="{E17017AC-8B0E-4A2A-A78D-FE5288B97610}" presName="compNode" presStyleCnt="0"/>
      <dgm:spPr/>
    </dgm:pt>
    <dgm:pt modelId="{D2273454-A179-48DC-828A-A3D594C67FA0}" type="pres">
      <dgm:prSet presAssocID="{E17017AC-8B0E-4A2A-A78D-FE5288B97610}" presName="bgRect" presStyleLbl="bgShp" presStyleIdx="3" presStyleCnt="4"/>
      <dgm:spPr/>
    </dgm:pt>
    <dgm:pt modelId="{C64B9C1C-05F5-4C36-AB2D-D0EBF5461D8E}" type="pres">
      <dgm:prSet presAssocID="{E17017AC-8B0E-4A2A-A78D-FE5288B976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9E0736-5317-4446-B10B-63FB1E392A6C}" type="pres">
      <dgm:prSet presAssocID="{E17017AC-8B0E-4A2A-A78D-FE5288B97610}" presName="spaceRect" presStyleCnt="0"/>
      <dgm:spPr/>
    </dgm:pt>
    <dgm:pt modelId="{00CD04F3-76A9-4539-A76B-6D65C17B4B38}" type="pres">
      <dgm:prSet presAssocID="{E17017AC-8B0E-4A2A-A78D-FE5288B976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174E26-3541-46D3-9EC9-97C1089D6F37}" type="presOf" srcId="{957E5AD5-D821-4F7B-B734-878E7E78A676}" destId="{D044FE7A-065B-4A99-A336-0C851398CDF7}" srcOrd="0" destOrd="0" presId="urn:microsoft.com/office/officeart/2018/2/layout/IconVerticalSolidList"/>
    <dgm:cxn modelId="{A6E5705F-4DA1-4C19-B89E-0BA1816296D1}" srcId="{9816F491-8046-4B8A-AAC3-E4BDEE505F1E}" destId="{DFF60E0C-C58B-450C-8202-CA87A8CF57EF}" srcOrd="0" destOrd="0" parTransId="{05E7F57D-0223-45CA-8CE9-038A7699917B}" sibTransId="{EC66CDF5-EE1F-4DCD-8A6C-815408A5E49A}"/>
    <dgm:cxn modelId="{FAEEB169-A3AB-4345-BCBC-0154E3BB1C39}" type="presOf" srcId="{87813010-82B1-40AB-B55E-6F8C26B766D3}" destId="{248D1BC6-D1F5-4FE4-B328-FBBB6721BF8D}" srcOrd="0" destOrd="0" presId="urn:microsoft.com/office/officeart/2018/2/layout/IconVerticalSolidList"/>
    <dgm:cxn modelId="{EC13CA49-21AF-4E4A-B145-103F110F4338}" type="presOf" srcId="{DFF60E0C-C58B-450C-8202-CA87A8CF57EF}" destId="{52B9D7A1-8C78-4551-B98D-A31AE4BCB212}" srcOrd="0" destOrd="0" presId="urn:microsoft.com/office/officeart/2018/2/layout/IconVerticalSolidList"/>
    <dgm:cxn modelId="{023D626B-E1B8-4116-947A-D6E5B434D3EC}" srcId="{9816F491-8046-4B8A-AAC3-E4BDEE505F1E}" destId="{87813010-82B1-40AB-B55E-6F8C26B766D3}" srcOrd="1" destOrd="0" parTransId="{9C16A14D-8FA8-419C-ACD7-643F1FED4103}" sibTransId="{41C4AAFF-FF9F-451E-919A-4DBCA301F3F6}"/>
    <dgm:cxn modelId="{916BDE51-DD0C-4E7F-9B90-2E9D20CC7F57}" type="presOf" srcId="{9816F491-8046-4B8A-AAC3-E4BDEE505F1E}" destId="{33073BC0-74DE-4E2B-8EE0-8E0CE47EDF9B}" srcOrd="0" destOrd="0" presId="urn:microsoft.com/office/officeart/2018/2/layout/IconVerticalSolidList"/>
    <dgm:cxn modelId="{24B50994-ACAD-4C41-8845-190E1DC05696}" srcId="{9816F491-8046-4B8A-AAC3-E4BDEE505F1E}" destId="{957E5AD5-D821-4F7B-B734-878E7E78A676}" srcOrd="2" destOrd="0" parTransId="{DB0AFC63-30E2-4C22-9B65-66B2270811C6}" sibTransId="{48230468-7420-4CB2-8951-28B6C926F5E5}"/>
    <dgm:cxn modelId="{5C54AEE4-A714-4A30-9155-820C1E313B20}" type="presOf" srcId="{E17017AC-8B0E-4A2A-A78D-FE5288B97610}" destId="{00CD04F3-76A9-4539-A76B-6D65C17B4B38}" srcOrd="0" destOrd="0" presId="urn:microsoft.com/office/officeart/2018/2/layout/IconVerticalSolidList"/>
    <dgm:cxn modelId="{AD8608EB-63BD-4755-AF94-E4848607F3ED}" srcId="{9816F491-8046-4B8A-AAC3-E4BDEE505F1E}" destId="{E17017AC-8B0E-4A2A-A78D-FE5288B97610}" srcOrd="3" destOrd="0" parTransId="{2186385C-6029-4BD5-A3E2-3E48AE28ACED}" sibTransId="{0A4069E8-07ED-40FE-9987-2FDA60409D60}"/>
    <dgm:cxn modelId="{7DE4F6AE-9633-4AE5-8010-AB6134943B65}" type="presParOf" srcId="{33073BC0-74DE-4E2B-8EE0-8E0CE47EDF9B}" destId="{8A9CAF52-BBAF-4769-9CC3-B39D423EBA4B}" srcOrd="0" destOrd="0" presId="urn:microsoft.com/office/officeart/2018/2/layout/IconVerticalSolidList"/>
    <dgm:cxn modelId="{E99FACD6-746C-43F6-93F2-9F9D8E0A53CE}" type="presParOf" srcId="{8A9CAF52-BBAF-4769-9CC3-B39D423EBA4B}" destId="{26BB34E8-E688-4AF4-956C-6A23E45B9AC3}" srcOrd="0" destOrd="0" presId="urn:microsoft.com/office/officeart/2018/2/layout/IconVerticalSolidList"/>
    <dgm:cxn modelId="{B3422CC7-801E-42A6-9442-4F3998D56D93}" type="presParOf" srcId="{8A9CAF52-BBAF-4769-9CC3-B39D423EBA4B}" destId="{31D0E8BB-D9D7-4D5B-A39D-BD5AEADC9756}" srcOrd="1" destOrd="0" presId="urn:microsoft.com/office/officeart/2018/2/layout/IconVerticalSolidList"/>
    <dgm:cxn modelId="{4D6E7C21-F34A-4E5D-86DA-DB5FD3B28692}" type="presParOf" srcId="{8A9CAF52-BBAF-4769-9CC3-B39D423EBA4B}" destId="{55AFD837-A142-46AC-A192-91A5A67949BA}" srcOrd="2" destOrd="0" presId="urn:microsoft.com/office/officeart/2018/2/layout/IconVerticalSolidList"/>
    <dgm:cxn modelId="{6082ED34-595A-4366-BE89-2FABE0838E59}" type="presParOf" srcId="{8A9CAF52-BBAF-4769-9CC3-B39D423EBA4B}" destId="{52B9D7A1-8C78-4551-B98D-A31AE4BCB212}" srcOrd="3" destOrd="0" presId="urn:microsoft.com/office/officeart/2018/2/layout/IconVerticalSolidList"/>
    <dgm:cxn modelId="{417066C5-7BA6-45B9-AD38-28E5BC024E7F}" type="presParOf" srcId="{33073BC0-74DE-4E2B-8EE0-8E0CE47EDF9B}" destId="{4B20BA4C-1D4F-43DC-8C1D-A9931E36A8B0}" srcOrd="1" destOrd="0" presId="urn:microsoft.com/office/officeart/2018/2/layout/IconVerticalSolidList"/>
    <dgm:cxn modelId="{9260E22C-F70E-4227-B6F8-15FF69ACCC2E}" type="presParOf" srcId="{33073BC0-74DE-4E2B-8EE0-8E0CE47EDF9B}" destId="{A8E88F47-B1AC-4E3F-9343-87650A9D4A85}" srcOrd="2" destOrd="0" presId="urn:microsoft.com/office/officeart/2018/2/layout/IconVerticalSolidList"/>
    <dgm:cxn modelId="{54CF63FC-D255-49F4-9B32-028FD574BCC0}" type="presParOf" srcId="{A8E88F47-B1AC-4E3F-9343-87650A9D4A85}" destId="{0D8A0FDD-E45D-4A4F-9DED-89B2D0BC9153}" srcOrd="0" destOrd="0" presId="urn:microsoft.com/office/officeart/2018/2/layout/IconVerticalSolidList"/>
    <dgm:cxn modelId="{EE928E09-B521-4F6B-800C-0BBDD5E6B310}" type="presParOf" srcId="{A8E88F47-B1AC-4E3F-9343-87650A9D4A85}" destId="{F9DB2486-5B4E-4A67-8D9F-EF154DF4D9B3}" srcOrd="1" destOrd="0" presId="urn:microsoft.com/office/officeart/2018/2/layout/IconVerticalSolidList"/>
    <dgm:cxn modelId="{BB355426-F46D-47E7-A3CA-29A380CB7C7F}" type="presParOf" srcId="{A8E88F47-B1AC-4E3F-9343-87650A9D4A85}" destId="{359EFEA6-B3C6-49F9-9730-8D83B9F9E46D}" srcOrd="2" destOrd="0" presId="urn:microsoft.com/office/officeart/2018/2/layout/IconVerticalSolidList"/>
    <dgm:cxn modelId="{80CFFEA6-993F-40A3-88A4-4F3B85F6C78C}" type="presParOf" srcId="{A8E88F47-B1AC-4E3F-9343-87650A9D4A85}" destId="{248D1BC6-D1F5-4FE4-B328-FBBB6721BF8D}" srcOrd="3" destOrd="0" presId="urn:microsoft.com/office/officeart/2018/2/layout/IconVerticalSolidList"/>
    <dgm:cxn modelId="{CB37695D-1B10-4F5D-B5FC-573211317696}" type="presParOf" srcId="{33073BC0-74DE-4E2B-8EE0-8E0CE47EDF9B}" destId="{5F0342A5-0B8F-458A-8AD6-D58384E2F3F8}" srcOrd="3" destOrd="0" presId="urn:microsoft.com/office/officeart/2018/2/layout/IconVerticalSolidList"/>
    <dgm:cxn modelId="{8EE051DF-C2B8-432F-ABF8-6B65486FA9D2}" type="presParOf" srcId="{33073BC0-74DE-4E2B-8EE0-8E0CE47EDF9B}" destId="{975C460F-9E04-4CDC-B925-CAEC21561C7A}" srcOrd="4" destOrd="0" presId="urn:microsoft.com/office/officeart/2018/2/layout/IconVerticalSolidList"/>
    <dgm:cxn modelId="{22CDDB16-197D-45CC-A740-21EECC1607CC}" type="presParOf" srcId="{975C460F-9E04-4CDC-B925-CAEC21561C7A}" destId="{DE586E78-F282-4262-A797-9DE17679C790}" srcOrd="0" destOrd="0" presId="urn:microsoft.com/office/officeart/2018/2/layout/IconVerticalSolidList"/>
    <dgm:cxn modelId="{71222160-DDED-46DC-86C0-5184E255D688}" type="presParOf" srcId="{975C460F-9E04-4CDC-B925-CAEC21561C7A}" destId="{8166417B-7FBA-4C45-87AF-1A7F876E4AB3}" srcOrd="1" destOrd="0" presId="urn:microsoft.com/office/officeart/2018/2/layout/IconVerticalSolidList"/>
    <dgm:cxn modelId="{ACC05D42-DB57-4541-816E-EBD3AB7FA37D}" type="presParOf" srcId="{975C460F-9E04-4CDC-B925-CAEC21561C7A}" destId="{30D1242D-4D3A-4B3D-8560-CAF47106D2FA}" srcOrd="2" destOrd="0" presId="urn:microsoft.com/office/officeart/2018/2/layout/IconVerticalSolidList"/>
    <dgm:cxn modelId="{15F51387-3977-460A-8126-CA3F2411FB34}" type="presParOf" srcId="{975C460F-9E04-4CDC-B925-CAEC21561C7A}" destId="{D044FE7A-065B-4A99-A336-0C851398CDF7}" srcOrd="3" destOrd="0" presId="urn:microsoft.com/office/officeart/2018/2/layout/IconVerticalSolidList"/>
    <dgm:cxn modelId="{AEDC3FC5-D64D-4B89-A0B3-AD0C8D15FB4C}" type="presParOf" srcId="{33073BC0-74DE-4E2B-8EE0-8E0CE47EDF9B}" destId="{DC4A605F-8414-40DE-9D21-15048CCF7538}" srcOrd="5" destOrd="0" presId="urn:microsoft.com/office/officeart/2018/2/layout/IconVerticalSolidList"/>
    <dgm:cxn modelId="{D342CE84-5388-4277-9BDA-7AE3D641F8D2}" type="presParOf" srcId="{33073BC0-74DE-4E2B-8EE0-8E0CE47EDF9B}" destId="{B8D0C615-0DA2-459B-8F54-C5FA7E589255}" srcOrd="6" destOrd="0" presId="urn:microsoft.com/office/officeart/2018/2/layout/IconVerticalSolidList"/>
    <dgm:cxn modelId="{B19D5CC0-4DE6-40C7-824B-789EE1DB12A0}" type="presParOf" srcId="{B8D0C615-0DA2-459B-8F54-C5FA7E589255}" destId="{D2273454-A179-48DC-828A-A3D594C67FA0}" srcOrd="0" destOrd="0" presId="urn:microsoft.com/office/officeart/2018/2/layout/IconVerticalSolidList"/>
    <dgm:cxn modelId="{2FE50BC4-2048-4904-83BB-7C181F024762}" type="presParOf" srcId="{B8D0C615-0DA2-459B-8F54-C5FA7E589255}" destId="{C64B9C1C-05F5-4C36-AB2D-D0EBF5461D8E}" srcOrd="1" destOrd="0" presId="urn:microsoft.com/office/officeart/2018/2/layout/IconVerticalSolidList"/>
    <dgm:cxn modelId="{1AF56B86-57D5-457A-91CE-25FDEE70789D}" type="presParOf" srcId="{B8D0C615-0DA2-459B-8F54-C5FA7E589255}" destId="{8C9E0736-5317-4446-B10B-63FB1E392A6C}" srcOrd="2" destOrd="0" presId="urn:microsoft.com/office/officeart/2018/2/layout/IconVerticalSolidList"/>
    <dgm:cxn modelId="{9240DE1B-1907-4526-A223-8E3A8F119400}" type="presParOf" srcId="{B8D0C615-0DA2-459B-8F54-C5FA7E589255}" destId="{00CD04F3-76A9-4539-A76B-6D65C17B4B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16F491-8046-4B8A-AAC3-E4BDEE505F1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D8234E-C61D-436F-A752-B09959F83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Basic server metrics like CPU, memory</a:t>
          </a:r>
          <a:endParaRPr lang="en-US"/>
        </a:p>
      </dgm:t>
    </dgm:pt>
    <dgm:pt modelId="{266D7ED5-80C6-4927-8CED-8FEAF819A540}" type="parTrans" cxnId="{862733CF-CECD-4CCD-9F23-7E72667A4023}">
      <dgm:prSet/>
      <dgm:spPr/>
      <dgm:t>
        <a:bodyPr/>
        <a:lstStyle/>
        <a:p>
          <a:endParaRPr lang="en-US"/>
        </a:p>
      </dgm:t>
    </dgm:pt>
    <dgm:pt modelId="{6B45183B-68FE-4232-9C0C-D1B7A2B7CA55}" type="sibTrans" cxnId="{862733CF-CECD-4CCD-9F23-7E72667A4023}">
      <dgm:prSet/>
      <dgm:spPr/>
      <dgm:t>
        <a:bodyPr/>
        <a:lstStyle/>
        <a:p>
          <a:endParaRPr lang="en-US"/>
        </a:p>
      </dgm:t>
    </dgm:pt>
    <dgm:pt modelId="{39AC1C20-7566-4C31-80B8-9B17504FA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Application framework performance counters</a:t>
          </a:r>
          <a:endParaRPr lang="en-US"/>
        </a:p>
      </dgm:t>
    </dgm:pt>
    <dgm:pt modelId="{D20B1F39-6299-4C42-AB05-917F055FB0C2}" type="parTrans" cxnId="{98B477E7-F5CE-4981-B47B-4CE86DC43B8B}">
      <dgm:prSet/>
      <dgm:spPr/>
      <dgm:t>
        <a:bodyPr/>
        <a:lstStyle/>
        <a:p>
          <a:endParaRPr lang="en-US"/>
        </a:p>
      </dgm:t>
    </dgm:pt>
    <dgm:pt modelId="{4FC302DD-B164-4363-9B54-564C88FF1486}" type="sibTrans" cxnId="{98B477E7-F5CE-4981-B47B-4CE86DC43B8B}">
      <dgm:prSet/>
      <dgm:spPr/>
      <dgm:t>
        <a:bodyPr/>
        <a:lstStyle/>
        <a:p>
          <a:endParaRPr lang="en-US"/>
        </a:p>
      </dgm:t>
    </dgm:pt>
    <dgm:pt modelId="{610B16B9-D673-4528-8853-0712C0B62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Custom applications metrics created by the dev team or business</a:t>
          </a:r>
          <a:endParaRPr lang="en-US"/>
        </a:p>
      </dgm:t>
    </dgm:pt>
    <dgm:pt modelId="{153D04D1-E058-4D2C-A212-CF33A0573314}" type="parTrans" cxnId="{5AAE02F0-D58C-49B3-BD2B-1542805A4880}">
      <dgm:prSet/>
      <dgm:spPr/>
      <dgm:t>
        <a:bodyPr/>
        <a:lstStyle/>
        <a:p>
          <a:endParaRPr lang="en-US"/>
        </a:p>
      </dgm:t>
    </dgm:pt>
    <dgm:pt modelId="{C450F2F1-879D-4280-8833-CDD4044351FB}" type="sibTrans" cxnId="{5AAE02F0-D58C-49B3-BD2B-1542805A4880}">
      <dgm:prSet/>
      <dgm:spPr/>
      <dgm:t>
        <a:bodyPr/>
        <a:lstStyle/>
        <a:p>
          <a:endParaRPr lang="en-US"/>
        </a:p>
      </dgm:t>
    </dgm:pt>
    <dgm:pt modelId="{B2067A87-3B30-4DBE-90CC-496EA227AC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Application log data and errors</a:t>
          </a:r>
          <a:endParaRPr lang="en-US"/>
        </a:p>
      </dgm:t>
    </dgm:pt>
    <dgm:pt modelId="{801EA25C-7592-401E-86FB-E6E9FAAF30CE}" type="parTrans" cxnId="{06BA4027-99DD-4B61-B3EC-1657A4F85EE2}">
      <dgm:prSet/>
      <dgm:spPr/>
      <dgm:t>
        <a:bodyPr/>
        <a:lstStyle/>
        <a:p>
          <a:endParaRPr lang="en-US"/>
        </a:p>
      </dgm:t>
    </dgm:pt>
    <dgm:pt modelId="{E66FEF06-C543-4F0E-A904-4079BCACCB5C}" type="sibTrans" cxnId="{06BA4027-99DD-4B61-B3EC-1657A4F85EE2}">
      <dgm:prSet/>
      <dgm:spPr/>
      <dgm:t>
        <a:bodyPr/>
        <a:lstStyle/>
        <a:p>
          <a:endParaRPr lang="en-US"/>
        </a:p>
      </dgm:t>
    </dgm:pt>
    <dgm:pt modelId="{59110022-E232-4FCF-9621-99B4C91D0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Real user monitoring (RUM)</a:t>
          </a:r>
          <a:endParaRPr lang="en-US"/>
        </a:p>
      </dgm:t>
    </dgm:pt>
    <dgm:pt modelId="{94B3F267-C3CA-41B2-9E31-505C89D771AC}" type="parTrans" cxnId="{28FA6F7A-E4DD-4620-9671-6FFC4E6E4DA7}">
      <dgm:prSet/>
      <dgm:spPr/>
      <dgm:t>
        <a:bodyPr/>
        <a:lstStyle/>
        <a:p>
          <a:endParaRPr lang="en-US"/>
        </a:p>
      </dgm:t>
    </dgm:pt>
    <dgm:pt modelId="{5F01AE18-0FD0-40DC-B22D-64AB9AE8E586}" type="sibTrans" cxnId="{28FA6F7A-E4DD-4620-9671-6FFC4E6E4DA7}">
      <dgm:prSet/>
      <dgm:spPr/>
      <dgm:t>
        <a:bodyPr/>
        <a:lstStyle/>
        <a:p>
          <a:endParaRPr lang="en-US"/>
        </a:p>
      </dgm:t>
    </dgm:pt>
    <dgm:pt modelId="{FF20853E-6369-4316-BF86-11FD341A8952}" type="pres">
      <dgm:prSet presAssocID="{9816F491-8046-4B8A-AAC3-E4BDEE505F1E}" presName="root" presStyleCnt="0">
        <dgm:presLayoutVars>
          <dgm:dir/>
          <dgm:resizeHandles val="exact"/>
        </dgm:presLayoutVars>
      </dgm:prSet>
      <dgm:spPr/>
    </dgm:pt>
    <dgm:pt modelId="{9923005C-7E99-4F69-9795-5BE6EA517AC6}" type="pres">
      <dgm:prSet presAssocID="{40D8234E-C61D-436F-A752-B09959F83F5C}" presName="compNode" presStyleCnt="0"/>
      <dgm:spPr/>
    </dgm:pt>
    <dgm:pt modelId="{D065E7A7-98D6-49BB-A7FC-63BA83842D3F}" type="pres">
      <dgm:prSet presAssocID="{40D8234E-C61D-436F-A752-B09959F83F5C}" presName="bgRect" presStyleLbl="bgShp" presStyleIdx="0" presStyleCnt="5"/>
      <dgm:spPr/>
    </dgm:pt>
    <dgm:pt modelId="{E2AC8E26-A3BF-4F41-8E72-D0B0945C794E}" type="pres">
      <dgm:prSet presAssocID="{40D8234E-C61D-436F-A752-B09959F83F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EEBA2F-549A-437C-B51B-5037CFE4ADF7}" type="pres">
      <dgm:prSet presAssocID="{40D8234E-C61D-436F-A752-B09959F83F5C}" presName="spaceRect" presStyleCnt="0"/>
      <dgm:spPr/>
    </dgm:pt>
    <dgm:pt modelId="{020E34FF-3C9F-4B4F-B9CA-477F83DAA85C}" type="pres">
      <dgm:prSet presAssocID="{40D8234E-C61D-436F-A752-B09959F83F5C}" presName="parTx" presStyleLbl="revTx" presStyleIdx="0" presStyleCnt="5">
        <dgm:presLayoutVars>
          <dgm:chMax val="0"/>
          <dgm:chPref val="0"/>
        </dgm:presLayoutVars>
      </dgm:prSet>
      <dgm:spPr/>
    </dgm:pt>
    <dgm:pt modelId="{F9899B0D-9804-4BEC-9649-F8A8C44F801B}" type="pres">
      <dgm:prSet presAssocID="{6B45183B-68FE-4232-9C0C-D1B7A2B7CA55}" presName="sibTrans" presStyleCnt="0"/>
      <dgm:spPr/>
    </dgm:pt>
    <dgm:pt modelId="{8E23658A-45F1-41DB-9091-3ADE21311070}" type="pres">
      <dgm:prSet presAssocID="{39AC1C20-7566-4C31-80B8-9B17504FAB76}" presName="compNode" presStyleCnt="0"/>
      <dgm:spPr/>
    </dgm:pt>
    <dgm:pt modelId="{6040F920-957C-4FCE-BB84-C4A0B5CBEE71}" type="pres">
      <dgm:prSet presAssocID="{39AC1C20-7566-4C31-80B8-9B17504FAB76}" presName="bgRect" presStyleLbl="bgShp" presStyleIdx="1" presStyleCnt="5"/>
      <dgm:spPr/>
    </dgm:pt>
    <dgm:pt modelId="{A4475A47-D52A-4578-A60D-ADB6881D2766}" type="pres">
      <dgm:prSet presAssocID="{39AC1C20-7566-4C31-80B8-9B17504FAB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D4D9E2-905E-4DC0-9A49-2478BC7AA4F7}" type="pres">
      <dgm:prSet presAssocID="{39AC1C20-7566-4C31-80B8-9B17504FAB76}" presName="spaceRect" presStyleCnt="0"/>
      <dgm:spPr/>
    </dgm:pt>
    <dgm:pt modelId="{6D0F1D79-96FE-4D99-9CDB-B963C259FF11}" type="pres">
      <dgm:prSet presAssocID="{39AC1C20-7566-4C31-80B8-9B17504FAB76}" presName="parTx" presStyleLbl="revTx" presStyleIdx="1" presStyleCnt="5">
        <dgm:presLayoutVars>
          <dgm:chMax val="0"/>
          <dgm:chPref val="0"/>
        </dgm:presLayoutVars>
      </dgm:prSet>
      <dgm:spPr/>
    </dgm:pt>
    <dgm:pt modelId="{AB3DCE0C-4CFF-437F-824C-89661B2E3B4B}" type="pres">
      <dgm:prSet presAssocID="{4FC302DD-B164-4363-9B54-564C88FF1486}" presName="sibTrans" presStyleCnt="0"/>
      <dgm:spPr/>
    </dgm:pt>
    <dgm:pt modelId="{B5F97CE4-E8CF-47F7-AF7F-B904D3FCA337}" type="pres">
      <dgm:prSet presAssocID="{610B16B9-D673-4528-8853-0712C0B62B8F}" presName="compNode" presStyleCnt="0"/>
      <dgm:spPr/>
    </dgm:pt>
    <dgm:pt modelId="{410214FB-FB41-478E-AED5-5808C3F38C6C}" type="pres">
      <dgm:prSet presAssocID="{610B16B9-D673-4528-8853-0712C0B62B8F}" presName="bgRect" presStyleLbl="bgShp" presStyleIdx="2" presStyleCnt="5"/>
      <dgm:spPr/>
    </dgm:pt>
    <dgm:pt modelId="{702C9CAC-D3D7-4F74-AD4B-FB86E92C79A0}" type="pres">
      <dgm:prSet presAssocID="{610B16B9-D673-4528-8853-0712C0B62B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107E0B-08CA-4B39-AEF6-60A4A75338CE}" type="pres">
      <dgm:prSet presAssocID="{610B16B9-D673-4528-8853-0712C0B62B8F}" presName="spaceRect" presStyleCnt="0"/>
      <dgm:spPr/>
    </dgm:pt>
    <dgm:pt modelId="{7B568968-5A8B-49F9-A0E4-49B6726CBF49}" type="pres">
      <dgm:prSet presAssocID="{610B16B9-D673-4528-8853-0712C0B62B8F}" presName="parTx" presStyleLbl="revTx" presStyleIdx="2" presStyleCnt="5">
        <dgm:presLayoutVars>
          <dgm:chMax val="0"/>
          <dgm:chPref val="0"/>
        </dgm:presLayoutVars>
      </dgm:prSet>
      <dgm:spPr/>
    </dgm:pt>
    <dgm:pt modelId="{23FBA61E-DAFC-49A9-9048-CD51A6A24FCB}" type="pres">
      <dgm:prSet presAssocID="{C450F2F1-879D-4280-8833-CDD4044351FB}" presName="sibTrans" presStyleCnt="0"/>
      <dgm:spPr/>
    </dgm:pt>
    <dgm:pt modelId="{1DF9EE70-0CA3-4AAF-8E20-A782949CA66E}" type="pres">
      <dgm:prSet presAssocID="{B2067A87-3B30-4DBE-90CC-496EA227ACB4}" presName="compNode" presStyleCnt="0"/>
      <dgm:spPr/>
    </dgm:pt>
    <dgm:pt modelId="{0AE82E2B-E0F5-4545-9D2A-5310CC58EFB7}" type="pres">
      <dgm:prSet presAssocID="{B2067A87-3B30-4DBE-90CC-496EA227ACB4}" presName="bgRect" presStyleLbl="bgShp" presStyleIdx="3" presStyleCnt="5"/>
      <dgm:spPr/>
    </dgm:pt>
    <dgm:pt modelId="{A6C9463B-5510-471E-8C0A-CEF0B51D5432}" type="pres">
      <dgm:prSet presAssocID="{B2067A87-3B30-4DBE-90CC-496EA227AC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9F64EB7-490E-4E15-B05A-3A6A3D5C8F44}" type="pres">
      <dgm:prSet presAssocID="{B2067A87-3B30-4DBE-90CC-496EA227ACB4}" presName="spaceRect" presStyleCnt="0"/>
      <dgm:spPr/>
    </dgm:pt>
    <dgm:pt modelId="{B757AD08-F11B-400E-8B6A-FA6752C3C2BF}" type="pres">
      <dgm:prSet presAssocID="{B2067A87-3B30-4DBE-90CC-496EA227ACB4}" presName="parTx" presStyleLbl="revTx" presStyleIdx="3" presStyleCnt="5">
        <dgm:presLayoutVars>
          <dgm:chMax val="0"/>
          <dgm:chPref val="0"/>
        </dgm:presLayoutVars>
      </dgm:prSet>
      <dgm:spPr/>
    </dgm:pt>
    <dgm:pt modelId="{1AEC92CB-7F97-4E61-85E8-7FC343D203FA}" type="pres">
      <dgm:prSet presAssocID="{E66FEF06-C543-4F0E-A904-4079BCACCB5C}" presName="sibTrans" presStyleCnt="0"/>
      <dgm:spPr/>
    </dgm:pt>
    <dgm:pt modelId="{BA15697D-88C8-48E4-B519-5E489033EA0A}" type="pres">
      <dgm:prSet presAssocID="{59110022-E232-4FCF-9621-99B4C91D041A}" presName="compNode" presStyleCnt="0"/>
      <dgm:spPr/>
    </dgm:pt>
    <dgm:pt modelId="{C8C5F826-788C-4FA2-9F1B-99DB92F3C019}" type="pres">
      <dgm:prSet presAssocID="{59110022-E232-4FCF-9621-99B4C91D041A}" presName="bgRect" presStyleLbl="bgShp" presStyleIdx="4" presStyleCnt="5"/>
      <dgm:spPr/>
    </dgm:pt>
    <dgm:pt modelId="{C0C17BA8-07CA-4C24-B8B4-96D85757CBC1}" type="pres">
      <dgm:prSet presAssocID="{59110022-E232-4FCF-9621-99B4C91D04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DD54318-AF2D-4AEA-998F-F4FA2F05C664}" type="pres">
      <dgm:prSet presAssocID="{59110022-E232-4FCF-9621-99B4C91D041A}" presName="spaceRect" presStyleCnt="0"/>
      <dgm:spPr/>
    </dgm:pt>
    <dgm:pt modelId="{A59FDC17-2D70-4977-982D-BF916FEAA040}" type="pres">
      <dgm:prSet presAssocID="{59110022-E232-4FCF-9621-99B4C91D04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9CFB0E-9506-46CD-9841-C0AED294DE65}" type="presOf" srcId="{610B16B9-D673-4528-8853-0712C0B62B8F}" destId="{7B568968-5A8B-49F9-A0E4-49B6726CBF49}" srcOrd="0" destOrd="0" presId="urn:microsoft.com/office/officeart/2018/2/layout/IconVerticalSolidList"/>
    <dgm:cxn modelId="{06BA4027-99DD-4B61-B3EC-1657A4F85EE2}" srcId="{9816F491-8046-4B8A-AAC3-E4BDEE505F1E}" destId="{B2067A87-3B30-4DBE-90CC-496EA227ACB4}" srcOrd="3" destOrd="0" parTransId="{801EA25C-7592-401E-86FB-E6E9FAAF30CE}" sibTransId="{E66FEF06-C543-4F0E-A904-4079BCACCB5C}"/>
    <dgm:cxn modelId="{225D1828-C79D-4A83-8D0F-2B23DC3825E4}" type="presOf" srcId="{9816F491-8046-4B8A-AAC3-E4BDEE505F1E}" destId="{FF20853E-6369-4316-BF86-11FD341A8952}" srcOrd="0" destOrd="0" presId="urn:microsoft.com/office/officeart/2018/2/layout/IconVerticalSolidList"/>
    <dgm:cxn modelId="{6887D436-8D10-4EB8-A040-E09C3A5E0075}" type="presOf" srcId="{59110022-E232-4FCF-9621-99B4C91D041A}" destId="{A59FDC17-2D70-4977-982D-BF916FEAA040}" srcOrd="0" destOrd="0" presId="urn:microsoft.com/office/officeart/2018/2/layout/IconVerticalSolidList"/>
    <dgm:cxn modelId="{8CD7D65C-4852-4161-9FBD-1A37FC299835}" type="presOf" srcId="{39AC1C20-7566-4C31-80B8-9B17504FAB76}" destId="{6D0F1D79-96FE-4D99-9CDB-B963C259FF11}" srcOrd="0" destOrd="0" presId="urn:microsoft.com/office/officeart/2018/2/layout/IconVerticalSolidList"/>
    <dgm:cxn modelId="{28FA6F7A-E4DD-4620-9671-6FFC4E6E4DA7}" srcId="{9816F491-8046-4B8A-AAC3-E4BDEE505F1E}" destId="{59110022-E232-4FCF-9621-99B4C91D041A}" srcOrd="4" destOrd="0" parTransId="{94B3F267-C3CA-41B2-9E31-505C89D771AC}" sibTransId="{5F01AE18-0FD0-40DC-B22D-64AB9AE8E586}"/>
    <dgm:cxn modelId="{DA6E9A92-2117-4215-96C7-22528DD6658F}" type="presOf" srcId="{B2067A87-3B30-4DBE-90CC-496EA227ACB4}" destId="{B757AD08-F11B-400E-8B6A-FA6752C3C2BF}" srcOrd="0" destOrd="0" presId="urn:microsoft.com/office/officeart/2018/2/layout/IconVerticalSolidList"/>
    <dgm:cxn modelId="{E86B23BA-DF9D-4559-AA05-58A21FABA32C}" type="presOf" srcId="{40D8234E-C61D-436F-A752-B09959F83F5C}" destId="{020E34FF-3C9F-4B4F-B9CA-477F83DAA85C}" srcOrd="0" destOrd="0" presId="urn:microsoft.com/office/officeart/2018/2/layout/IconVerticalSolidList"/>
    <dgm:cxn modelId="{862733CF-CECD-4CCD-9F23-7E72667A4023}" srcId="{9816F491-8046-4B8A-AAC3-E4BDEE505F1E}" destId="{40D8234E-C61D-436F-A752-B09959F83F5C}" srcOrd="0" destOrd="0" parTransId="{266D7ED5-80C6-4927-8CED-8FEAF819A540}" sibTransId="{6B45183B-68FE-4232-9C0C-D1B7A2B7CA55}"/>
    <dgm:cxn modelId="{98B477E7-F5CE-4981-B47B-4CE86DC43B8B}" srcId="{9816F491-8046-4B8A-AAC3-E4BDEE505F1E}" destId="{39AC1C20-7566-4C31-80B8-9B17504FAB76}" srcOrd="1" destOrd="0" parTransId="{D20B1F39-6299-4C42-AB05-917F055FB0C2}" sibTransId="{4FC302DD-B164-4363-9B54-564C88FF1486}"/>
    <dgm:cxn modelId="{5AAE02F0-D58C-49B3-BD2B-1542805A4880}" srcId="{9816F491-8046-4B8A-AAC3-E4BDEE505F1E}" destId="{610B16B9-D673-4528-8853-0712C0B62B8F}" srcOrd="2" destOrd="0" parTransId="{153D04D1-E058-4D2C-A212-CF33A0573314}" sibTransId="{C450F2F1-879D-4280-8833-CDD4044351FB}"/>
    <dgm:cxn modelId="{9B2247A9-733D-4926-88C8-C937CB993073}" type="presParOf" srcId="{FF20853E-6369-4316-BF86-11FD341A8952}" destId="{9923005C-7E99-4F69-9795-5BE6EA517AC6}" srcOrd="0" destOrd="0" presId="urn:microsoft.com/office/officeart/2018/2/layout/IconVerticalSolidList"/>
    <dgm:cxn modelId="{1C65FECF-8D82-454B-9C18-EACC753E2DD7}" type="presParOf" srcId="{9923005C-7E99-4F69-9795-5BE6EA517AC6}" destId="{D065E7A7-98D6-49BB-A7FC-63BA83842D3F}" srcOrd="0" destOrd="0" presId="urn:microsoft.com/office/officeart/2018/2/layout/IconVerticalSolidList"/>
    <dgm:cxn modelId="{D2959356-8EFD-4D12-B1F8-C632838010B2}" type="presParOf" srcId="{9923005C-7E99-4F69-9795-5BE6EA517AC6}" destId="{E2AC8E26-A3BF-4F41-8E72-D0B0945C794E}" srcOrd="1" destOrd="0" presId="urn:microsoft.com/office/officeart/2018/2/layout/IconVerticalSolidList"/>
    <dgm:cxn modelId="{05972632-72C1-45F6-9C4A-AF807B6FF36C}" type="presParOf" srcId="{9923005C-7E99-4F69-9795-5BE6EA517AC6}" destId="{8FEEBA2F-549A-437C-B51B-5037CFE4ADF7}" srcOrd="2" destOrd="0" presId="urn:microsoft.com/office/officeart/2018/2/layout/IconVerticalSolidList"/>
    <dgm:cxn modelId="{899A1F11-F25A-49DC-B205-394A1C768F5B}" type="presParOf" srcId="{9923005C-7E99-4F69-9795-5BE6EA517AC6}" destId="{020E34FF-3C9F-4B4F-B9CA-477F83DAA85C}" srcOrd="3" destOrd="0" presId="urn:microsoft.com/office/officeart/2018/2/layout/IconVerticalSolidList"/>
    <dgm:cxn modelId="{AAD83C1F-CEE9-41AD-AADE-5FF5DF81AE8A}" type="presParOf" srcId="{FF20853E-6369-4316-BF86-11FD341A8952}" destId="{F9899B0D-9804-4BEC-9649-F8A8C44F801B}" srcOrd="1" destOrd="0" presId="urn:microsoft.com/office/officeart/2018/2/layout/IconVerticalSolidList"/>
    <dgm:cxn modelId="{0F7DBE72-FC36-4BA4-A7D7-23687632F69C}" type="presParOf" srcId="{FF20853E-6369-4316-BF86-11FD341A8952}" destId="{8E23658A-45F1-41DB-9091-3ADE21311070}" srcOrd="2" destOrd="0" presId="urn:microsoft.com/office/officeart/2018/2/layout/IconVerticalSolidList"/>
    <dgm:cxn modelId="{8E51F4AD-98B7-4B3A-A24A-422B1D018CA0}" type="presParOf" srcId="{8E23658A-45F1-41DB-9091-3ADE21311070}" destId="{6040F920-957C-4FCE-BB84-C4A0B5CBEE71}" srcOrd="0" destOrd="0" presId="urn:microsoft.com/office/officeart/2018/2/layout/IconVerticalSolidList"/>
    <dgm:cxn modelId="{1EB42CBC-FC08-484C-BE20-65160BCEE81D}" type="presParOf" srcId="{8E23658A-45F1-41DB-9091-3ADE21311070}" destId="{A4475A47-D52A-4578-A60D-ADB6881D2766}" srcOrd="1" destOrd="0" presId="urn:microsoft.com/office/officeart/2018/2/layout/IconVerticalSolidList"/>
    <dgm:cxn modelId="{19945CD7-B7C1-45CC-B4B7-CA2EADFFC379}" type="presParOf" srcId="{8E23658A-45F1-41DB-9091-3ADE21311070}" destId="{F6D4D9E2-905E-4DC0-9A49-2478BC7AA4F7}" srcOrd="2" destOrd="0" presId="urn:microsoft.com/office/officeart/2018/2/layout/IconVerticalSolidList"/>
    <dgm:cxn modelId="{E5D1FE40-4977-498A-AA67-0AB35054B85F}" type="presParOf" srcId="{8E23658A-45F1-41DB-9091-3ADE21311070}" destId="{6D0F1D79-96FE-4D99-9CDB-B963C259FF11}" srcOrd="3" destOrd="0" presId="urn:microsoft.com/office/officeart/2018/2/layout/IconVerticalSolidList"/>
    <dgm:cxn modelId="{D012D625-0049-4C07-BBDD-88CA47CFF54D}" type="presParOf" srcId="{FF20853E-6369-4316-BF86-11FD341A8952}" destId="{AB3DCE0C-4CFF-437F-824C-89661B2E3B4B}" srcOrd="3" destOrd="0" presId="urn:microsoft.com/office/officeart/2018/2/layout/IconVerticalSolidList"/>
    <dgm:cxn modelId="{C5A447F3-DC30-43C6-BF4F-9DA3AB990D05}" type="presParOf" srcId="{FF20853E-6369-4316-BF86-11FD341A8952}" destId="{B5F97CE4-E8CF-47F7-AF7F-B904D3FCA337}" srcOrd="4" destOrd="0" presId="urn:microsoft.com/office/officeart/2018/2/layout/IconVerticalSolidList"/>
    <dgm:cxn modelId="{104DFF82-55A9-4014-B6BB-4B4286F72556}" type="presParOf" srcId="{B5F97CE4-E8CF-47F7-AF7F-B904D3FCA337}" destId="{410214FB-FB41-478E-AED5-5808C3F38C6C}" srcOrd="0" destOrd="0" presId="urn:microsoft.com/office/officeart/2018/2/layout/IconVerticalSolidList"/>
    <dgm:cxn modelId="{33E27A6B-5138-4E5C-848A-1476DF672704}" type="presParOf" srcId="{B5F97CE4-E8CF-47F7-AF7F-B904D3FCA337}" destId="{702C9CAC-D3D7-4F74-AD4B-FB86E92C79A0}" srcOrd="1" destOrd="0" presId="urn:microsoft.com/office/officeart/2018/2/layout/IconVerticalSolidList"/>
    <dgm:cxn modelId="{EDD8A06C-AC53-4ABF-8A62-4CBD874683AC}" type="presParOf" srcId="{B5F97CE4-E8CF-47F7-AF7F-B904D3FCA337}" destId="{6D107E0B-08CA-4B39-AEF6-60A4A75338CE}" srcOrd="2" destOrd="0" presId="urn:microsoft.com/office/officeart/2018/2/layout/IconVerticalSolidList"/>
    <dgm:cxn modelId="{44C362FC-E0FF-4993-B412-FD01CAD0A6AC}" type="presParOf" srcId="{B5F97CE4-E8CF-47F7-AF7F-B904D3FCA337}" destId="{7B568968-5A8B-49F9-A0E4-49B6726CBF49}" srcOrd="3" destOrd="0" presId="urn:microsoft.com/office/officeart/2018/2/layout/IconVerticalSolidList"/>
    <dgm:cxn modelId="{CEC2CF82-18E0-4035-8BDD-FFA3BB7E1408}" type="presParOf" srcId="{FF20853E-6369-4316-BF86-11FD341A8952}" destId="{23FBA61E-DAFC-49A9-9048-CD51A6A24FCB}" srcOrd="5" destOrd="0" presId="urn:microsoft.com/office/officeart/2018/2/layout/IconVerticalSolidList"/>
    <dgm:cxn modelId="{304056A3-8FD2-4D3F-BDC3-8D77F092F08B}" type="presParOf" srcId="{FF20853E-6369-4316-BF86-11FD341A8952}" destId="{1DF9EE70-0CA3-4AAF-8E20-A782949CA66E}" srcOrd="6" destOrd="0" presId="urn:microsoft.com/office/officeart/2018/2/layout/IconVerticalSolidList"/>
    <dgm:cxn modelId="{0B00B2C7-31C2-436B-8A8A-AE21CE0AD9FE}" type="presParOf" srcId="{1DF9EE70-0CA3-4AAF-8E20-A782949CA66E}" destId="{0AE82E2B-E0F5-4545-9D2A-5310CC58EFB7}" srcOrd="0" destOrd="0" presId="urn:microsoft.com/office/officeart/2018/2/layout/IconVerticalSolidList"/>
    <dgm:cxn modelId="{4F489684-1ACD-491F-B874-D337F6BFBE8B}" type="presParOf" srcId="{1DF9EE70-0CA3-4AAF-8E20-A782949CA66E}" destId="{A6C9463B-5510-471E-8C0A-CEF0B51D5432}" srcOrd="1" destOrd="0" presId="urn:microsoft.com/office/officeart/2018/2/layout/IconVerticalSolidList"/>
    <dgm:cxn modelId="{A2357DCE-E0BB-4173-A41D-F847A547E350}" type="presParOf" srcId="{1DF9EE70-0CA3-4AAF-8E20-A782949CA66E}" destId="{79F64EB7-490E-4E15-B05A-3A6A3D5C8F44}" srcOrd="2" destOrd="0" presId="urn:microsoft.com/office/officeart/2018/2/layout/IconVerticalSolidList"/>
    <dgm:cxn modelId="{A44D6926-F764-4BEF-9B6A-AC6EC555C994}" type="presParOf" srcId="{1DF9EE70-0CA3-4AAF-8E20-A782949CA66E}" destId="{B757AD08-F11B-400E-8B6A-FA6752C3C2BF}" srcOrd="3" destOrd="0" presId="urn:microsoft.com/office/officeart/2018/2/layout/IconVerticalSolidList"/>
    <dgm:cxn modelId="{D35B0DBB-0E1B-4B6D-BF89-35D01D6ECCDE}" type="presParOf" srcId="{FF20853E-6369-4316-BF86-11FD341A8952}" destId="{1AEC92CB-7F97-4E61-85E8-7FC343D203FA}" srcOrd="7" destOrd="0" presId="urn:microsoft.com/office/officeart/2018/2/layout/IconVerticalSolidList"/>
    <dgm:cxn modelId="{6BCD18FC-D8B9-4906-8EB1-C1E3C579C43C}" type="presParOf" srcId="{FF20853E-6369-4316-BF86-11FD341A8952}" destId="{BA15697D-88C8-48E4-B519-5E489033EA0A}" srcOrd="8" destOrd="0" presId="urn:microsoft.com/office/officeart/2018/2/layout/IconVerticalSolidList"/>
    <dgm:cxn modelId="{D7C17D02-35BD-4F78-AD4A-2C357247E6A7}" type="presParOf" srcId="{BA15697D-88C8-48E4-B519-5E489033EA0A}" destId="{C8C5F826-788C-4FA2-9F1B-99DB92F3C019}" srcOrd="0" destOrd="0" presId="urn:microsoft.com/office/officeart/2018/2/layout/IconVerticalSolidList"/>
    <dgm:cxn modelId="{144189B0-9860-4CD0-9AB7-AA8F83B47B9D}" type="presParOf" srcId="{BA15697D-88C8-48E4-B519-5E489033EA0A}" destId="{C0C17BA8-07CA-4C24-B8B4-96D85757CBC1}" srcOrd="1" destOrd="0" presId="urn:microsoft.com/office/officeart/2018/2/layout/IconVerticalSolidList"/>
    <dgm:cxn modelId="{879E273C-1F1E-4921-9354-B72796B66FA1}" type="presParOf" srcId="{BA15697D-88C8-48E4-B519-5E489033EA0A}" destId="{4DD54318-AF2D-4AEA-998F-F4FA2F05C664}" srcOrd="2" destOrd="0" presId="urn:microsoft.com/office/officeart/2018/2/layout/IconVerticalSolidList"/>
    <dgm:cxn modelId="{E8AE2C56-85F5-42F0-9210-27131C3D28AE}" type="presParOf" srcId="{BA15697D-88C8-48E4-B519-5E489033EA0A}" destId="{A59FDC17-2D70-4977-982D-BF916FEAA0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798ACB-931F-4B20-AD7F-502D953B8BE8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D8B6FE-FDE4-4FDF-ABD3-F77BB7A8EF93}">
      <dgm:prSet/>
      <dgm:spPr/>
      <dgm:t>
        <a:bodyPr/>
        <a:lstStyle/>
        <a:p>
          <a:pPr>
            <a:defRPr cap="all"/>
          </a:pPr>
          <a:r>
            <a:rPr lang="en-US" b="1"/>
            <a:t>Request rates, response times, and failure rates</a:t>
          </a:r>
          <a:endParaRPr lang="en-US"/>
        </a:p>
      </dgm:t>
    </dgm:pt>
    <dgm:pt modelId="{581DC8E0-98FF-4C3F-B800-CFAD1E3B68F7}" type="parTrans" cxnId="{29F91919-E6EE-442D-9AB5-A875AEEF891C}">
      <dgm:prSet/>
      <dgm:spPr/>
      <dgm:t>
        <a:bodyPr/>
        <a:lstStyle/>
        <a:p>
          <a:endParaRPr lang="en-US"/>
        </a:p>
      </dgm:t>
    </dgm:pt>
    <dgm:pt modelId="{097EB3D3-25DA-48AD-AC2B-0941D74BC22D}" type="sibTrans" cxnId="{29F91919-E6EE-442D-9AB5-A875AEEF891C}">
      <dgm:prSet/>
      <dgm:spPr/>
      <dgm:t>
        <a:bodyPr/>
        <a:lstStyle/>
        <a:p>
          <a:endParaRPr lang="en-US"/>
        </a:p>
      </dgm:t>
    </dgm:pt>
    <dgm:pt modelId="{D669272C-60FB-491F-8DAD-3589F1FE18C3}">
      <dgm:prSet/>
      <dgm:spPr/>
      <dgm:t>
        <a:bodyPr/>
        <a:lstStyle/>
        <a:p>
          <a:pPr>
            <a:defRPr cap="all"/>
          </a:pPr>
          <a:r>
            <a:rPr lang="en-US" b="1"/>
            <a:t>Dependency rates, response times, and failure rates</a:t>
          </a:r>
          <a:endParaRPr lang="en-US"/>
        </a:p>
      </dgm:t>
    </dgm:pt>
    <dgm:pt modelId="{7B4D89EF-5EEB-4CB6-80C1-369C03AA7943}" type="parTrans" cxnId="{481BBEEE-BDB4-48F0-A6D2-90A7DA51D1C6}">
      <dgm:prSet/>
      <dgm:spPr/>
      <dgm:t>
        <a:bodyPr/>
        <a:lstStyle/>
        <a:p>
          <a:endParaRPr lang="en-US"/>
        </a:p>
      </dgm:t>
    </dgm:pt>
    <dgm:pt modelId="{9659371E-237A-4A19-B019-863A381A3034}" type="sibTrans" cxnId="{481BBEEE-BDB4-48F0-A6D2-90A7DA51D1C6}">
      <dgm:prSet/>
      <dgm:spPr/>
      <dgm:t>
        <a:bodyPr/>
        <a:lstStyle/>
        <a:p>
          <a:endParaRPr lang="en-US"/>
        </a:p>
      </dgm:t>
    </dgm:pt>
    <dgm:pt modelId="{172ABAC1-16BA-4B8E-8E17-4BF2B9BF815D}">
      <dgm:prSet/>
      <dgm:spPr/>
      <dgm:t>
        <a:bodyPr/>
        <a:lstStyle/>
        <a:p>
          <a:pPr>
            <a:defRPr cap="all"/>
          </a:pPr>
          <a:r>
            <a:rPr lang="en-US" b="1"/>
            <a:t>Exceptions </a:t>
          </a:r>
          <a:endParaRPr lang="en-US"/>
        </a:p>
      </dgm:t>
    </dgm:pt>
    <dgm:pt modelId="{E90BB77F-6F85-4562-B8A5-50914D68B562}" type="parTrans" cxnId="{27B0095A-07B8-478D-B6DC-3A63179ECB3F}">
      <dgm:prSet/>
      <dgm:spPr/>
      <dgm:t>
        <a:bodyPr/>
        <a:lstStyle/>
        <a:p>
          <a:endParaRPr lang="en-US"/>
        </a:p>
      </dgm:t>
    </dgm:pt>
    <dgm:pt modelId="{E3796087-DA69-42E4-A6BC-9877BE40828C}" type="sibTrans" cxnId="{27B0095A-07B8-478D-B6DC-3A63179ECB3F}">
      <dgm:prSet/>
      <dgm:spPr/>
      <dgm:t>
        <a:bodyPr/>
        <a:lstStyle/>
        <a:p>
          <a:endParaRPr lang="en-US"/>
        </a:p>
      </dgm:t>
    </dgm:pt>
    <dgm:pt modelId="{C88CCF66-7036-4F76-8A53-8C56E940CEA1}">
      <dgm:prSet/>
      <dgm:spPr/>
      <dgm:t>
        <a:bodyPr/>
        <a:lstStyle/>
        <a:p>
          <a:pPr>
            <a:defRPr cap="all"/>
          </a:pPr>
          <a:r>
            <a:rPr lang="en-US" b="1"/>
            <a:t>Page views and load performance</a:t>
          </a:r>
          <a:endParaRPr lang="en-US"/>
        </a:p>
      </dgm:t>
    </dgm:pt>
    <dgm:pt modelId="{E83F99FF-7569-4118-A616-A168445B421A}" type="parTrans" cxnId="{B5CABA73-BE88-48AC-B364-DE6FAA1599F2}">
      <dgm:prSet/>
      <dgm:spPr/>
      <dgm:t>
        <a:bodyPr/>
        <a:lstStyle/>
        <a:p>
          <a:endParaRPr lang="en-US"/>
        </a:p>
      </dgm:t>
    </dgm:pt>
    <dgm:pt modelId="{EEF721C6-6257-4630-A07D-CAF4F419E82F}" type="sibTrans" cxnId="{B5CABA73-BE88-48AC-B364-DE6FAA1599F2}">
      <dgm:prSet/>
      <dgm:spPr/>
      <dgm:t>
        <a:bodyPr/>
        <a:lstStyle/>
        <a:p>
          <a:endParaRPr lang="en-US"/>
        </a:p>
      </dgm:t>
    </dgm:pt>
    <dgm:pt modelId="{DDF16CC2-C836-4BBC-A302-9D9B04E3CBE1}">
      <dgm:prSet/>
      <dgm:spPr/>
      <dgm:t>
        <a:bodyPr/>
        <a:lstStyle/>
        <a:p>
          <a:pPr>
            <a:defRPr cap="all"/>
          </a:pPr>
          <a:r>
            <a:rPr lang="en-US" b="1"/>
            <a:t>AJAX calls from web pages</a:t>
          </a:r>
          <a:endParaRPr lang="en-US"/>
        </a:p>
      </dgm:t>
    </dgm:pt>
    <dgm:pt modelId="{853E6D2C-4A3F-468A-9FEC-C1C164004CC9}" type="parTrans" cxnId="{1369BA57-518D-4D28-97E4-8ED54ED8FB2A}">
      <dgm:prSet/>
      <dgm:spPr/>
      <dgm:t>
        <a:bodyPr/>
        <a:lstStyle/>
        <a:p>
          <a:endParaRPr lang="en-US"/>
        </a:p>
      </dgm:t>
    </dgm:pt>
    <dgm:pt modelId="{E5DC4D0A-EB01-40CD-AB3F-3FEF4E7B84AB}" type="sibTrans" cxnId="{1369BA57-518D-4D28-97E4-8ED54ED8FB2A}">
      <dgm:prSet/>
      <dgm:spPr/>
      <dgm:t>
        <a:bodyPr/>
        <a:lstStyle/>
        <a:p>
          <a:endParaRPr lang="en-US"/>
        </a:p>
      </dgm:t>
    </dgm:pt>
    <dgm:pt modelId="{2C562F9A-05A1-4DDB-B585-616C9362BB0D}" type="pres">
      <dgm:prSet presAssocID="{4A798ACB-931F-4B20-AD7F-502D953B8BE8}" presName="root" presStyleCnt="0">
        <dgm:presLayoutVars>
          <dgm:dir/>
          <dgm:resizeHandles val="exact"/>
        </dgm:presLayoutVars>
      </dgm:prSet>
      <dgm:spPr/>
    </dgm:pt>
    <dgm:pt modelId="{D374FBD5-99FF-42CC-9D41-AACDD0273B44}" type="pres">
      <dgm:prSet presAssocID="{55D8B6FE-FDE4-4FDF-ABD3-F77BB7A8EF93}" presName="compNode" presStyleCnt="0"/>
      <dgm:spPr/>
    </dgm:pt>
    <dgm:pt modelId="{D6F3B7C0-E3FE-453E-B579-9DD935F96EE8}" type="pres">
      <dgm:prSet presAssocID="{55D8B6FE-FDE4-4FDF-ABD3-F77BB7A8EF9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0D5E2A7-D161-4C76-B0A3-F4BF930B584F}" type="pres">
      <dgm:prSet presAssocID="{55D8B6FE-FDE4-4FDF-ABD3-F77BB7A8EF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9189790-3768-4A2F-836E-C88AD44432E9}" type="pres">
      <dgm:prSet presAssocID="{55D8B6FE-FDE4-4FDF-ABD3-F77BB7A8EF93}" presName="spaceRect" presStyleCnt="0"/>
      <dgm:spPr/>
    </dgm:pt>
    <dgm:pt modelId="{B4078A09-D287-41D2-A0E8-901FD669D059}" type="pres">
      <dgm:prSet presAssocID="{55D8B6FE-FDE4-4FDF-ABD3-F77BB7A8EF93}" presName="textRect" presStyleLbl="revTx" presStyleIdx="0" presStyleCnt="5">
        <dgm:presLayoutVars>
          <dgm:chMax val="1"/>
          <dgm:chPref val="1"/>
        </dgm:presLayoutVars>
      </dgm:prSet>
      <dgm:spPr/>
    </dgm:pt>
    <dgm:pt modelId="{62A9F940-E6C9-44A8-A99F-192ABAECE136}" type="pres">
      <dgm:prSet presAssocID="{097EB3D3-25DA-48AD-AC2B-0941D74BC22D}" presName="sibTrans" presStyleCnt="0"/>
      <dgm:spPr/>
    </dgm:pt>
    <dgm:pt modelId="{D3ADCEFD-6554-48A0-8035-2D0A8A96A076}" type="pres">
      <dgm:prSet presAssocID="{D669272C-60FB-491F-8DAD-3589F1FE18C3}" presName="compNode" presStyleCnt="0"/>
      <dgm:spPr/>
    </dgm:pt>
    <dgm:pt modelId="{557DD59D-F2A4-4735-83D1-6A5AAC1F6128}" type="pres">
      <dgm:prSet presAssocID="{D669272C-60FB-491F-8DAD-3589F1FE18C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3649779-4844-40A8-AE6B-06B8779053E2}" type="pres">
      <dgm:prSet presAssocID="{D669272C-60FB-491F-8DAD-3589F1FE18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0FE1D4A-A8BB-4AC4-9C1E-44ECBF09D08A}" type="pres">
      <dgm:prSet presAssocID="{D669272C-60FB-491F-8DAD-3589F1FE18C3}" presName="spaceRect" presStyleCnt="0"/>
      <dgm:spPr/>
    </dgm:pt>
    <dgm:pt modelId="{AD5D6BEE-3095-4D3B-8657-2162EF9E2AE8}" type="pres">
      <dgm:prSet presAssocID="{D669272C-60FB-491F-8DAD-3589F1FE18C3}" presName="textRect" presStyleLbl="revTx" presStyleIdx="1" presStyleCnt="5">
        <dgm:presLayoutVars>
          <dgm:chMax val="1"/>
          <dgm:chPref val="1"/>
        </dgm:presLayoutVars>
      </dgm:prSet>
      <dgm:spPr/>
    </dgm:pt>
    <dgm:pt modelId="{7213520C-D6FA-4272-8570-FB9746452899}" type="pres">
      <dgm:prSet presAssocID="{9659371E-237A-4A19-B019-863A381A3034}" presName="sibTrans" presStyleCnt="0"/>
      <dgm:spPr/>
    </dgm:pt>
    <dgm:pt modelId="{64497FF9-E844-4097-BBA2-9EBDC7ABB127}" type="pres">
      <dgm:prSet presAssocID="{172ABAC1-16BA-4B8E-8E17-4BF2B9BF815D}" presName="compNode" presStyleCnt="0"/>
      <dgm:spPr/>
    </dgm:pt>
    <dgm:pt modelId="{C809E123-809B-4B2D-B323-20B0416C95F9}" type="pres">
      <dgm:prSet presAssocID="{172ABAC1-16BA-4B8E-8E17-4BF2B9BF815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3FF8E1-4E89-4A47-933B-07FADF138F10}" type="pres">
      <dgm:prSet presAssocID="{172ABAC1-16BA-4B8E-8E17-4BF2B9BF81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62C5C99-DBA9-4D96-B6EA-C30978CEE392}" type="pres">
      <dgm:prSet presAssocID="{172ABAC1-16BA-4B8E-8E17-4BF2B9BF815D}" presName="spaceRect" presStyleCnt="0"/>
      <dgm:spPr/>
    </dgm:pt>
    <dgm:pt modelId="{398C4857-1A1D-4FD0-AC6E-39254EF9A63A}" type="pres">
      <dgm:prSet presAssocID="{172ABAC1-16BA-4B8E-8E17-4BF2B9BF815D}" presName="textRect" presStyleLbl="revTx" presStyleIdx="2" presStyleCnt="5">
        <dgm:presLayoutVars>
          <dgm:chMax val="1"/>
          <dgm:chPref val="1"/>
        </dgm:presLayoutVars>
      </dgm:prSet>
      <dgm:spPr/>
    </dgm:pt>
    <dgm:pt modelId="{9D78ED87-CF5E-4492-BFDF-916FA2485151}" type="pres">
      <dgm:prSet presAssocID="{E3796087-DA69-42E4-A6BC-9877BE40828C}" presName="sibTrans" presStyleCnt="0"/>
      <dgm:spPr/>
    </dgm:pt>
    <dgm:pt modelId="{EF19242B-35C6-4415-8B60-8AD4D475F880}" type="pres">
      <dgm:prSet presAssocID="{C88CCF66-7036-4F76-8A53-8C56E940CEA1}" presName="compNode" presStyleCnt="0"/>
      <dgm:spPr/>
    </dgm:pt>
    <dgm:pt modelId="{2A86952F-9708-455B-9AB1-071E55F8271D}" type="pres">
      <dgm:prSet presAssocID="{C88CCF66-7036-4F76-8A53-8C56E940CEA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2D74278-AF19-4C71-84CA-81580BE3B77D}" type="pres">
      <dgm:prSet presAssocID="{C88CCF66-7036-4F76-8A53-8C56E940CE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7FF5BFA-F276-4BCD-949B-0785E5F1C6A1}" type="pres">
      <dgm:prSet presAssocID="{C88CCF66-7036-4F76-8A53-8C56E940CEA1}" presName="spaceRect" presStyleCnt="0"/>
      <dgm:spPr/>
    </dgm:pt>
    <dgm:pt modelId="{E5E7E172-4A14-4A27-9BE1-4274D556A987}" type="pres">
      <dgm:prSet presAssocID="{C88CCF66-7036-4F76-8A53-8C56E940CEA1}" presName="textRect" presStyleLbl="revTx" presStyleIdx="3" presStyleCnt="5">
        <dgm:presLayoutVars>
          <dgm:chMax val="1"/>
          <dgm:chPref val="1"/>
        </dgm:presLayoutVars>
      </dgm:prSet>
      <dgm:spPr/>
    </dgm:pt>
    <dgm:pt modelId="{6695EF52-41ED-4D9F-A91B-7622B9358103}" type="pres">
      <dgm:prSet presAssocID="{EEF721C6-6257-4630-A07D-CAF4F419E82F}" presName="sibTrans" presStyleCnt="0"/>
      <dgm:spPr/>
    </dgm:pt>
    <dgm:pt modelId="{F3FD49FB-FAC4-4824-A19D-C8774A83C752}" type="pres">
      <dgm:prSet presAssocID="{DDF16CC2-C836-4BBC-A302-9D9B04E3CBE1}" presName="compNode" presStyleCnt="0"/>
      <dgm:spPr/>
    </dgm:pt>
    <dgm:pt modelId="{7E5D2F9E-D39E-4E94-ACDD-C3B68A56AB6F}" type="pres">
      <dgm:prSet presAssocID="{DDF16CC2-C836-4BBC-A302-9D9B04E3CBE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342289-79AB-44D5-980D-E118D344A4E9}" type="pres">
      <dgm:prSet presAssocID="{DDF16CC2-C836-4BBC-A302-9D9B04E3CB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5ED76B7-59C1-41D5-ABFD-5FF5CBB14546}" type="pres">
      <dgm:prSet presAssocID="{DDF16CC2-C836-4BBC-A302-9D9B04E3CBE1}" presName="spaceRect" presStyleCnt="0"/>
      <dgm:spPr/>
    </dgm:pt>
    <dgm:pt modelId="{21F472A5-217F-4643-94F7-063412E150F3}" type="pres">
      <dgm:prSet presAssocID="{DDF16CC2-C836-4BBC-A302-9D9B04E3CBE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F91919-E6EE-442D-9AB5-A875AEEF891C}" srcId="{4A798ACB-931F-4B20-AD7F-502D953B8BE8}" destId="{55D8B6FE-FDE4-4FDF-ABD3-F77BB7A8EF93}" srcOrd="0" destOrd="0" parTransId="{581DC8E0-98FF-4C3F-B800-CFAD1E3B68F7}" sibTransId="{097EB3D3-25DA-48AD-AC2B-0941D74BC22D}"/>
    <dgm:cxn modelId="{61037324-6B22-4627-941E-5B833EC95EEB}" type="presOf" srcId="{DDF16CC2-C836-4BBC-A302-9D9B04E3CBE1}" destId="{21F472A5-217F-4643-94F7-063412E150F3}" srcOrd="0" destOrd="0" presId="urn:microsoft.com/office/officeart/2018/5/layout/IconLeafLabelList"/>
    <dgm:cxn modelId="{B4965F5B-5548-485F-AC25-7936781442A9}" type="presOf" srcId="{C88CCF66-7036-4F76-8A53-8C56E940CEA1}" destId="{E5E7E172-4A14-4A27-9BE1-4274D556A987}" srcOrd="0" destOrd="0" presId="urn:microsoft.com/office/officeart/2018/5/layout/IconLeafLabelList"/>
    <dgm:cxn modelId="{B5CABA73-BE88-48AC-B364-DE6FAA1599F2}" srcId="{4A798ACB-931F-4B20-AD7F-502D953B8BE8}" destId="{C88CCF66-7036-4F76-8A53-8C56E940CEA1}" srcOrd="3" destOrd="0" parTransId="{E83F99FF-7569-4118-A616-A168445B421A}" sibTransId="{EEF721C6-6257-4630-A07D-CAF4F419E82F}"/>
    <dgm:cxn modelId="{1369BA57-518D-4D28-97E4-8ED54ED8FB2A}" srcId="{4A798ACB-931F-4B20-AD7F-502D953B8BE8}" destId="{DDF16CC2-C836-4BBC-A302-9D9B04E3CBE1}" srcOrd="4" destOrd="0" parTransId="{853E6D2C-4A3F-468A-9FEC-C1C164004CC9}" sibTransId="{E5DC4D0A-EB01-40CD-AB3F-3FEF4E7B84AB}"/>
    <dgm:cxn modelId="{27B0095A-07B8-478D-B6DC-3A63179ECB3F}" srcId="{4A798ACB-931F-4B20-AD7F-502D953B8BE8}" destId="{172ABAC1-16BA-4B8E-8E17-4BF2B9BF815D}" srcOrd="2" destOrd="0" parTransId="{E90BB77F-6F85-4562-B8A5-50914D68B562}" sibTransId="{E3796087-DA69-42E4-A6BC-9877BE40828C}"/>
    <dgm:cxn modelId="{2B07F09B-3E60-40D9-B053-2B1E68D17DA4}" type="presOf" srcId="{55D8B6FE-FDE4-4FDF-ABD3-F77BB7A8EF93}" destId="{B4078A09-D287-41D2-A0E8-901FD669D059}" srcOrd="0" destOrd="0" presId="urn:microsoft.com/office/officeart/2018/5/layout/IconLeafLabelList"/>
    <dgm:cxn modelId="{334DBDBC-3FAF-44F8-8064-5FF0FCD0642A}" type="presOf" srcId="{D669272C-60FB-491F-8DAD-3589F1FE18C3}" destId="{AD5D6BEE-3095-4D3B-8657-2162EF9E2AE8}" srcOrd="0" destOrd="0" presId="urn:microsoft.com/office/officeart/2018/5/layout/IconLeafLabelList"/>
    <dgm:cxn modelId="{B928D6DA-EA7F-4845-B377-FD1C349B1BCF}" type="presOf" srcId="{172ABAC1-16BA-4B8E-8E17-4BF2B9BF815D}" destId="{398C4857-1A1D-4FD0-AC6E-39254EF9A63A}" srcOrd="0" destOrd="0" presId="urn:microsoft.com/office/officeart/2018/5/layout/IconLeafLabelList"/>
    <dgm:cxn modelId="{481BBEEE-BDB4-48F0-A6D2-90A7DA51D1C6}" srcId="{4A798ACB-931F-4B20-AD7F-502D953B8BE8}" destId="{D669272C-60FB-491F-8DAD-3589F1FE18C3}" srcOrd="1" destOrd="0" parTransId="{7B4D89EF-5EEB-4CB6-80C1-369C03AA7943}" sibTransId="{9659371E-237A-4A19-B019-863A381A3034}"/>
    <dgm:cxn modelId="{D1D048EF-FE85-41A2-9B3B-BF615B6E6DDF}" type="presOf" srcId="{4A798ACB-931F-4B20-AD7F-502D953B8BE8}" destId="{2C562F9A-05A1-4DDB-B585-616C9362BB0D}" srcOrd="0" destOrd="0" presId="urn:microsoft.com/office/officeart/2018/5/layout/IconLeafLabelList"/>
    <dgm:cxn modelId="{35CE3DBA-488A-49E0-852D-10EA6DC8542E}" type="presParOf" srcId="{2C562F9A-05A1-4DDB-B585-616C9362BB0D}" destId="{D374FBD5-99FF-42CC-9D41-AACDD0273B44}" srcOrd="0" destOrd="0" presId="urn:microsoft.com/office/officeart/2018/5/layout/IconLeafLabelList"/>
    <dgm:cxn modelId="{405CBEF5-FBDB-48D8-9D53-18E8792BB6D9}" type="presParOf" srcId="{D374FBD5-99FF-42CC-9D41-AACDD0273B44}" destId="{D6F3B7C0-E3FE-453E-B579-9DD935F96EE8}" srcOrd="0" destOrd="0" presId="urn:microsoft.com/office/officeart/2018/5/layout/IconLeafLabelList"/>
    <dgm:cxn modelId="{3612E459-5CAF-4695-AC42-D89152B494FE}" type="presParOf" srcId="{D374FBD5-99FF-42CC-9D41-AACDD0273B44}" destId="{40D5E2A7-D161-4C76-B0A3-F4BF930B584F}" srcOrd="1" destOrd="0" presId="urn:microsoft.com/office/officeart/2018/5/layout/IconLeafLabelList"/>
    <dgm:cxn modelId="{E9EA5A38-40A5-483E-9A23-211B0743C250}" type="presParOf" srcId="{D374FBD5-99FF-42CC-9D41-AACDD0273B44}" destId="{F9189790-3768-4A2F-836E-C88AD44432E9}" srcOrd="2" destOrd="0" presId="urn:microsoft.com/office/officeart/2018/5/layout/IconLeafLabelList"/>
    <dgm:cxn modelId="{D074AD25-B55D-4848-97C9-71DE7AD6E9F1}" type="presParOf" srcId="{D374FBD5-99FF-42CC-9D41-AACDD0273B44}" destId="{B4078A09-D287-41D2-A0E8-901FD669D059}" srcOrd="3" destOrd="0" presId="urn:microsoft.com/office/officeart/2018/5/layout/IconLeafLabelList"/>
    <dgm:cxn modelId="{62559443-ED82-49B8-8691-2E737D3FA411}" type="presParOf" srcId="{2C562F9A-05A1-4DDB-B585-616C9362BB0D}" destId="{62A9F940-E6C9-44A8-A99F-192ABAECE136}" srcOrd="1" destOrd="0" presId="urn:microsoft.com/office/officeart/2018/5/layout/IconLeafLabelList"/>
    <dgm:cxn modelId="{A34679F2-9AFA-47E3-8B9E-70B9E0E1B54F}" type="presParOf" srcId="{2C562F9A-05A1-4DDB-B585-616C9362BB0D}" destId="{D3ADCEFD-6554-48A0-8035-2D0A8A96A076}" srcOrd="2" destOrd="0" presId="urn:microsoft.com/office/officeart/2018/5/layout/IconLeafLabelList"/>
    <dgm:cxn modelId="{EA509314-9795-4E58-ADB6-CFC33CE7E2EA}" type="presParOf" srcId="{D3ADCEFD-6554-48A0-8035-2D0A8A96A076}" destId="{557DD59D-F2A4-4735-83D1-6A5AAC1F6128}" srcOrd="0" destOrd="0" presId="urn:microsoft.com/office/officeart/2018/5/layout/IconLeafLabelList"/>
    <dgm:cxn modelId="{DC4E9631-E6A9-4E96-906E-BCB304610B2D}" type="presParOf" srcId="{D3ADCEFD-6554-48A0-8035-2D0A8A96A076}" destId="{13649779-4844-40A8-AE6B-06B8779053E2}" srcOrd="1" destOrd="0" presId="urn:microsoft.com/office/officeart/2018/5/layout/IconLeafLabelList"/>
    <dgm:cxn modelId="{189DB733-F6AF-4CAC-BC43-DBA70918BBED}" type="presParOf" srcId="{D3ADCEFD-6554-48A0-8035-2D0A8A96A076}" destId="{70FE1D4A-A8BB-4AC4-9C1E-44ECBF09D08A}" srcOrd="2" destOrd="0" presId="urn:microsoft.com/office/officeart/2018/5/layout/IconLeafLabelList"/>
    <dgm:cxn modelId="{1A0E688C-C1BC-4C97-ABF1-3DABDEE652FA}" type="presParOf" srcId="{D3ADCEFD-6554-48A0-8035-2D0A8A96A076}" destId="{AD5D6BEE-3095-4D3B-8657-2162EF9E2AE8}" srcOrd="3" destOrd="0" presId="urn:microsoft.com/office/officeart/2018/5/layout/IconLeafLabelList"/>
    <dgm:cxn modelId="{9C39015D-D851-456E-B3E3-ED64C4922E51}" type="presParOf" srcId="{2C562F9A-05A1-4DDB-B585-616C9362BB0D}" destId="{7213520C-D6FA-4272-8570-FB9746452899}" srcOrd="3" destOrd="0" presId="urn:microsoft.com/office/officeart/2018/5/layout/IconLeafLabelList"/>
    <dgm:cxn modelId="{2CB1BB39-14E5-40A9-B317-E6F71D43484A}" type="presParOf" srcId="{2C562F9A-05A1-4DDB-B585-616C9362BB0D}" destId="{64497FF9-E844-4097-BBA2-9EBDC7ABB127}" srcOrd="4" destOrd="0" presId="urn:microsoft.com/office/officeart/2018/5/layout/IconLeafLabelList"/>
    <dgm:cxn modelId="{EB3B8978-90A0-4D7F-8B4D-19EDA2A6EA6B}" type="presParOf" srcId="{64497FF9-E844-4097-BBA2-9EBDC7ABB127}" destId="{C809E123-809B-4B2D-B323-20B0416C95F9}" srcOrd="0" destOrd="0" presId="urn:microsoft.com/office/officeart/2018/5/layout/IconLeafLabelList"/>
    <dgm:cxn modelId="{C77FE792-7167-45DB-8745-6A7861342412}" type="presParOf" srcId="{64497FF9-E844-4097-BBA2-9EBDC7ABB127}" destId="{B23FF8E1-4E89-4A47-933B-07FADF138F10}" srcOrd="1" destOrd="0" presId="urn:microsoft.com/office/officeart/2018/5/layout/IconLeafLabelList"/>
    <dgm:cxn modelId="{DE06EFCC-D6BE-4258-AA9E-B4BF687BE23A}" type="presParOf" srcId="{64497FF9-E844-4097-BBA2-9EBDC7ABB127}" destId="{B62C5C99-DBA9-4D96-B6EA-C30978CEE392}" srcOrd="2" destOrd="0" presId="urn:microsoft.com/office/officeart/2018/5/layout/IconLeafLabelList"/>
    <dgm:cxn modelId="{90229C25-30BF-44B5-9684-7FD418E4ED3D}" type="presParOf" srcId="{64497FF9-E844-4097-BBA2-9EBDC7ABB127}" destId="{398C4857-1A1D-4FD0-AC6E-39254EF9A63A}" srcOrd="3" destOrd="0" presId="urn:microsoft.com/office/officeart/2018/5/layout/IconLeafLabelList"/>
    <dgm:cxn modelId="{9FAB6003-5763-4EA4-BFF5-01E8E43EECEB}" type="presParOf" srcId="{2C562F9A-05A1-4DDB-B585-616C9362BB0D}" destId="{9D78ED87-CF5E-4492-BFDF-916FA2485151}" srcOrd="5" destOrd="0" presId="urn:microsoft.com/office/officeart/2018/5/layout/IconLeafLabelList"/>
    <dgm:cxn modelId="{A17DEC1C-D61D-4E1D-AFF5-92B0B1B42F2A}" type="presParOf" srcId="{2C562F9A-05A1-4DDB-B585-616C9362BB0D}" destId="{EF19242B-35C6-4415-8B60-8AD4D475F880}" srcOrd="6" destOrd="0" presId="urn:microsoft.com/office/officeart/2018/5/layout/IconLeafLabelList"/>
    <dgm:cxn modelId="{89BD6EE8-452B-4EE8-B60D-D8893316073C}" type="presParOf" srcId="{EF19242B-35C6-4415-8B60-8AD4D475F880}" destId="{2A86952F-9708-455B-9AB1-071E55F8271D}" srcOrd="0" destOrd="0" presId="urn:microsoft.com/office/officeart/2018/5/layout/IconLeafLabelList"/>
    <dgm:cxn modelId="{F98F1435-284E-4E60-9FC7-EABC3E11A684}" type="presParOf" srcId="{EF19242B-35C6-4415-8B60-8AD4D475F880}" destId="{32D74278-AF19-4C71-84CA-81580BE3B77D}" srcOrd="1" destOrd="0" presId="urn:microsoft.com/office/officeart/2018/5/layout/IconLeafLabelList"/>
    <dgm:cxn modelId="{E246CE47-EFDA-4057-B23C-03280C4141E1}" type="presParOf" srcId="{EF19242B-35C6-4415-8B60-8AD4D475F880}" destId="{37FF5BFA-F276-4BCD-949B-0785E5F1C6A1}" srcOrd="2" destOrd="0" presId="urn:microsoft.com/office/officeart/2018/5/layout/IconLeafLabelList"/>
    <dgm:cxn modelId="{D7067164-B1F7-44C6-AAC0-A57E0300B125}" type="presParOf" srcId="{EF19242B-35C6-4415-8B60-8AD4D475F880}" destId="{E5E7E172-4A14-4A27-9BE1-4274D556A987}" srcOrd="3" destOrd="0" presId="urn:microsoft.com/office/officeart/2018/5/layout/IconLeafLabelList"/>
    <dgm:cxn modelId="{CA50B45D-F54B-4E73-99A0-A204871DB20F}" type="presParOf" srcId="{2C562F9A-05A1-4DDB-B585-616C9362BB0D}" destId="{6695EF52-41ED-4D9F-A91B-7622B9358103}" srcOrd="7" destOrd="0" presId="urn:microsoft.com/office/officeart/2018/5/layout/IconLeafLabelList"/>
    <dgm:cxn modelId="{337BA32E-8A95-47A2-B2F8-978D0D401A1C}" type="presParOf" srcId="{2C562F9A-05A1-4DDB-B585-616C9362BB0D}" destId="{F3FD49FB-FAC4-4824-A19D-C8774A83C752}" srcOrd="8" destOrd="0" presId="urn:microsoft.com/office/officeart/2018/5/layout/IconLeafLabelList"/>
    <dgm:cxn modelId="{79594876-068C-4038-A606-F5723D3B91CB}" type="presParOf" srcId="{F3FD49FB-FAC4-4824-A19D-C8774A83C752}" destId="{7E5D2F9E-D39E-4E94-ACDD-C3B68A56AB6F}" srcOrd="0" destOrd="0" presId="urn:microsoft.com/office/officeart/2018/5/layout/IconLeafLabelList"/>
    <dgm:cxn modelId="{6247041C-32E8-4B7C-95CA-B14597182C7A}" type="presParOf" srcId="{F3FD49FB-FAC4-4824-A19D-C8774A83C752}" destId="{80342289-79AB-44D5-980D-E118D344A4E9}" srcOrd="1" destOrd="0" presId="urn:microsoft.com/office/officeart/2018/5/layout/IconLeafLabelList"/>
    <dgm:cxn modelId="{CDA82DD2-A986-4F68-8AEC-D9B3D42865EB}" type="presParOf" srcId="{F3FD49FB-FAC4-4824-A19D-C8774A83C752}" destId="{B5ED76B7-59C1-41D5-ABFD-5FF5CBB14546}" srcOrd="2" destOrd="0" presId="urn:microsoft.com/office/officeart/2018/5/layout/IconLeafLabelList"/>
    <dgm:cxn modelId="{966F7EF2-775E-4E61-83DC-41068F45F935}" type="presParOf" srcId="{F3FD49FB-FAC4-4824-A19D-C8774A83C752}" destId="{21F472A5-217F-4643-94F7-063412E150F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6149FF-3F6A-400A-AD81-009A8339E39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4C8FFB-AD69-4634-A6DC-87ACCA6F5A14}">
      <dgm:prSet/>
      <dgm:spPr/>
      <dgm:t>
        <a:bodyPr/>
        <a:lstStyle/>
        <a:p>
          <a:pPr>
            <a:defRPr cap="all"/>
          </a:pPr>
          <a:r>
            <a:rPr lang="en-US" b="1" i="0"/>
            <a:t>User and session counts</a:t>
          </a:r>
          <a:endParaRPr lang="en-US"/>
        </a:p>
      </dgm:t>
    </dgm:pt>
    <dgm:pt modelId="{4708E5D9-7175-4309-99B9-DE97E8D89BE4}" type="parTrans" cxnId="{056C4619-A515-4111-8EDB-18B8F8B8B7BF}">
      <dgm:prSet/>
      <dgm:spPr/>
      <dgm:t>
        <a:bodyPr/>
        <a:lstStyle/>
        <a:p>
          <a:endParaRPr lang="en-US"/>
        </a:p>
      </dgm:t>
    </dgm:pt>
    <dgm:pt modelId="{6F7E5CC7-2EA7-49F1-865E-8D43E00B7DBF}" type="sibTrans" cxnId="{056C4619-A515-4111-8EDB-18B8F8B8B7BF}">
      <dgm:prSet/>
      <dgm:spPr/>
      <dgm:t>
        <a:bodyPr/>
        <a:lstStyle/>
        <a:p>
          <a:endParaRPr lang="en-US"/>
        </a:p>
      </dgm:t>
    </dgm:pt>
    <dgm:pt modelId="{A7D38457-2879-41FC-B28B-E8AE1CADF3D0}">
      <dgm:prSet/>
      <dgm:spPr/>
      <dgm:t>
        <a:bodyPr/>
        <a:lstStyle/>
        <a:p>
          <a:pPr>
            <a:defRPr cap="all"/>
          </a:pPr>
          <a:r>
            <a:rPr lang="en-US" b="1" i="0"/>
            <a:t>Performance counters</a:t>
          </a:r>
          <a:r>
            <a:rPr lang="en-US" b="0" i="0"/>
            <a:t> </a:t>
          </a:r>
          <a:endParaRPr lang="en-US"/>
        </a:p>
      </dgm:t>
    </dgm:pt>
    <dgm:pt modelId="{6ADE438B-A064-4852-BA4D-993127C1C1FD}" type="parTrans" cxnId="{3A7569BB-BB2B-4DF7-B104-ECE6C99E316D}">
      <dgm:prSet/>
      <dgm:spPr/>
      <dgm:t>
        <a:bodyPr/>
        <a:lstStyle/>
        <a:p>
          <a:endParaRPr lang="en-US"/>
        </a:p>
      </dgm:t>
    </dgm:pt>
    <dgm:pt modelId="{50D0897F-EA90-41ED-BE5E-322C0DBBB79B}" type="sibTrans" cxnId="{3A7569BB-BB2B-4DF7-B104-ECE6C99E316D}">
      <dgm:prSet/>
      <dgm:spPr/>
      <dgm:t>
        <a:bodyPr/>
        <a:lstStyle/>
        <a:p>
          <a:endParaRPr lang="en-US"/>
        </a:p>
      </dgm:t>
    </dgm:pt>
    <dgm:pt modelId="{9B8B4134-6A01-42B8-93A1-6BAA6C8D31AF}">
      <dgm:prSet/>
      <dgm:spPr/>
      <dgm:t>
        <a:bodyPr/>
        <a:lstStyle/>
        <a:p>
          <a:pPr>
            <a:defRPr cap="all"/>
          </a:pPr>
          <a:r>
            <a:rPr lang="en-US" b="1" i="0"/>
            <a:t>Host diagnostics</a:t>
          </a:r>
          <a:endParaRPr lang="en-US"/>
        </a:p>
      </dgm:t>
    </dgm:pt>
    <dgm:pt modelId="{9D4D5CC5-652E-45E5-9535-74977A822E26}" type="parTrans" cxnId="{88DCD3E3-59BE-4A7C-A709-AF71FEEC9165}">
      <dgm:prSet/>
      <dgm:spPr/>
      <dgm:t>
        <a:bodyPr/>
        <a:lstStyle/>
        <a:p>
          <a:endParaRPr lang="en-US"/>
        </a:p>
      </dgm:t>
    </dgm:pt>
    <dgm:pt modelId="{9F4D486B-04A4-480B-8C7B-2E2929A39EB8}" type="sibTrans" cxnId="{88DCD3E3-59BE-4A7C-A709-AF71FEEC9165}">
      <dgm:prSet/>
      <dgm:spPr/>
      <dgm:t>
        <a:bodyPr/>
        <a:lstStyle/>
        <a:p>
          <a:endParaRPr lang="en-US"/>
        </a:p>
      </dgm:t>
    </dgm:pt>
    <dgm:pt modelId="{11F9B35B-7945-43D6-A524-38C633F1C247}">
      <dgm:prSet/>
      <dgm:spPr/>
      <dgm:t>
        <a:bodyPr/>
        <a:lstStyle/>
        <a:p>
          <a:pPr>
            <a:defRPr cap="all"/>
          </a:pPr>
          <a:r>
            <a:rPr lang="en-US" b="1" i="0"/>
            <a:t>Diagnostic trace logs</a:t>
          </a:r>
          <a:endParaRPr lang="en-US"/>
        </a:p>
      </dgm:t>
    </dgm:pt>
    <dgm:pt modelId="{5E8B7062-C5EE-454B-B965-A5EF391F6A9A}" type="parTrans" cxnId="{124B8640-5307-4CB0-AEA5-C9750BF77EC4}">
      <dgm:prSet/>
      <dgm:spPr/>
      <dgm:t>
        <a:bodyPr/>
        <a:lstStyle/>
        <a:p>
          <a:endParaRPr lang="en-US"/>
        </a:p>
      </dgm:t>
    </dgm:pt>
    <dgm:pt modelId="{DDF59C6D-DCB1-4851-A621-5904189169D3}" type="sibTrans" cxnId="{124B8640-5307-4CB0-AEA5-C9750BF77EC4}">
      <dgm:prSet/>
      <dgm:spPr/>
      <dgm:t>
        <a:bodyPr/>
        <a:lstStyle/>
        <a:p>
          <a:endParaRPr lang="en-US"/>
        </a:p>
      </dgm:t>
    </dgm:pt>
    <dgm:pt modelId="{F26C501B-75B5-4592-8DDB-74A86BCAE7FF}">
      <dgm:prSet/>
      <dgm:spPr/>
      <dgm:t>
        <a:bodyPr/>
        <a:lstStyle/>
        <a:p>
          <a:pPr>
            <a:defRPr cap="all"/>
          </a:pPr>
          <a:r>
            <a:rPr lang="en-US" b="1" i="0"/>
            <a:t>Custom events and metrics</a:t>
          </a:r>
          <a:endParaRPr lang="en-US"/>
        </a:p>
      </dgm:t>
    </dgm:pt>
    <dgm:pt modelId="{8F263E73-0FB6-4653-955E-BF34180E1C5F}" type="parTrans" cxnId="{24B3AAF4-3366-4FB9-AF84-08208AEBF523}">
      <dgm:prSet/>
      <dgm:spPr/>
      <dgm:t>
        <a:bodyPr/>
        <a:lstStyle/>
        <a:p>
          <a:endParaRPr lang="en-US"/>
        </a:p>
      </dgm:t>
    </dgm:pt>
    <dgm:pt modelId="{584CA93D-974C-4977-BAFD-75DD25AE5507}" type="sibTrans" cxnId="{24B3AAF4-3366-4FB9-AF84-08208AEBF523}">
      <dgm:prSet/>
      <dgm:spPr/>
      <dgm:t>
        <a:bodyPr/>
        <a:lstStyle/>
        <a:p>
          <a:endParaRPr lang="en-US"/>
        </a:p>
      </dgm:t>
    </dgm:pt>
    <dgm:pt modelId="{DFA891A0-6736-4276-A328-109A553EB004}" type="pres">
      <dgm:prSet presAssocID="{C06149FF-3F6A-400A-AD81-009A8339E398}" presName="root" presStyleCnt="0">
        <dgm:presLayoutVars>
          <dgm:dir/>
          <dgm:resizeHandles val="exact"/>
        </dgm:presLayoutVars>
      </dgm:prSet>
      <dgm:spPr/>
    </dgm:pt>
    <dgm:pt modelId="{8BC5314F-4B42-405F-A4B9-721B0CBCDD30}" type="pres">
      <dgm:prSet presAssocID="{0C4C8FFB-AD69-4634-A6DC-87ACCA6F5A14}" presName="compNode" presStyleCnt="0"/>
      <dgm:spPr/>
    </dgm:pt>
    <dgm:pt modelId="{36ECB02D-5113-463D-A26C-CA2D8A021455}" type="pres">
      <dgm:prSet presAssocID="{0C4C8FFB-AD69-4634-A6DC-87ACCA6F5A14}" presName="iconBgRect" presStyleLbl="bgShp" presStyleIdx="0" presStyleCnt="5"/>
      <dgm:spPr/>
    </dgm:pt>
    <dgm:pt modelId="{B0189091-DB4A-47F7-92CB-E7B8A1F3775E}" type="pres">
      <dgm:prSet presAssocID="{0C4C8FFB-AD69-4634-A6DC-87ACCA6F5A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209C90BC-1BAE-4790-867C-96E3B3410796}" type="pres">
      <dgm:prSet presAssocID="{0C4C8FFB-AD69-4634-A6DC-87ACCA6F5A14}" presName="spaceRect" presStyleCnt="0"/>
      <dgm:spPr/>
    </dgm:pt>
    <dgm:pt modelId="{8C4E28E7-37E7-412F-878B-6090A52BDD03}" type="pres">
      <dgm:prSet presAssocID="{0C4C8FFB-AD69-4634-A6DC-87ACCA6F5A14}" presName="textRect" presStyleLbl="revTx" presStyleIdx="0" presStyleCnt="5">
        <dgm:presLayoutVars>
          <dgm:chMax val="1"/>
          <dgm:chPref val="1"/>
        </dgm:presLayoutVars>
      </dgm:prSet>
      <dgm:spPr/>
    </dgm:pt>
    <dgm:pt modelId="{1EE39387-1C99-4C19-B8D5-EF8803C30646}" type="pres">
      <dgm:prSet presAssocID="{6F7E5CC7-2EA7-49F1-865E-8D43E00B7DBF}" presName="sibTrans" presStyleCnt="0"/>
      <dgm:spPr/>
    </dgm:pt>
    <dgm:pt modelId="{17A835B7-BF1B-4992-84AF-DC63AEA0D367}" type="pres">
      <dgm:prSet presAssocID="{A7D38457-2879-41FC-B28B-E8AE1CADF3D0}" presName="compNode" presStyleCnt="0"/>
      <dgm:spPr/>
    </dgm:pt>
    <dgm:pt modelId="{086E9112-A832-4D5D-98A7-B8DAFB344ABB}" type="pres">
      <dgm:prSet presAssocID="{A7D38457-2879-41FC-B28B-E8AE1CADF3D0}" presName="iconBgRect" presStyleLbl="bgShp" presStyleIdx="1" presStyleCnt="5"/>
      <dgm:spPr/>
    </dgm:pt>
    <dgm:pt modelId="{44323198-1912-472E-A724-4E65BD28A509}" type="pres">
      <dgm:prSet presAssocID="{A7D38457-2879-41FC-B28B-E8AE1CADF3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71804B9-AACC-4FB3-AD94-AAE81384F69B}" type="pres">
      <dgm:prSet presAssocID="{A7D38457-2879-41FC-B28B-E8AE1CADF3D0}" presName="spaceRect" presStyleCnt="0"/>
      <dgm:spPr/>
    </dgm:pt>
    <dgm:pt modelId="{972491C3-F375-4ED4-8567-35DD8D44EA04}" type="pres">
      <dgm:prSet presAssocID="{A7D38457-2879-41FC-B28B-E8AE1CADF3D0}" presName="textRect" presStyleLbl="revTx" presStyleIdx="1" presStyleCnt="5">
        <dgm:presLayoutVars>
          <dgm:chMax val="1"/>
          <dgm:chPref val="1"/>
        </dgm:presLayoutVars>
      </dgm:prSet>
      <dgm:spPr/>
    </dgm:pt>
    <dgm:pt modelId="{A3ECA79F-2CA4-4D79-B1C7-51C238AEE7BC}" type="pres">
      <dgm:prSet presAssocID="{50D0897F-EA90-41ED-BE5E-322C0DBBB79B}" presName="sibTrans" presStyleCnt="0"/>
      <dgm:spPr/>
    </dgm:pt>
    <dgm:pt modelId="{FA6144BF-48B6-40DE-92A0-104A54E18E74}" type="pres">
      <dgm:prSet presAssocID="{9B8B4134-6A01-42B8-93A1-6BAA6C8D31AF}" presName="compNode" presStyleCnt="0"/>
      <dgm:spPr/>
    </dgm:pt>
    <dgm:pt modelId="{86446B79-51B3-4D36-AEA9-C3650CE515C0}" type="pres">
      <dgm:prSet presAssocID="{9B8B4134-6A01-42B8-93A1-6BAA6C8D31AF}" presName="iconBgRect" presStyleLbl="bgShp" presStyleIdx="2" presStyleCnt="5"/>
      <dgm:spPr/>
    </dgm:pt>
    <dgm:pt modelId="{E9D241D8-3C10-4FE8-8D36-7BBF0EB11308}" type="pres">
      <dgm:prSet presAssocID="{9B8B4134-6A01-42B8-93A1-6BAA6C8D31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D8E5DB0A-7404-4342-89E3-27731EC707A3}" type="pres">
      <dgm:prSet presAssocID="{9B8B4134-6A01-42B8-93A1-6BAA6C8D31AF}" presName="spaceRect" presStyleCnt="0"/>
      <dgm:spPr/>
    </dgm:pt>
    <dgm:pt modelId="{FCCB869B-3C92-4C4C-83D6-60BF37C95689}" type="pres">
      <dgm:prSet presAssocID="{9B8B4134-6A01-42B8-93A1-6BAA6C8D31AF}" presName="textRect" presStyleLbl="revTx" presStyleIdx="2" presStyleCnt="5">
        <dgm:presLayoutVars>
          <dgm:chMax val="1"/>
          <dgm:chPref val="1"/>
        </dgm:presLayoutVars>
      </dgm:prSet>
      <dgm:spPr/>
    </dgm:pt>
    <dgm:pt modelId="{99238184-376E-47F9-92B2-078BB0E12A99}" type="pres">
      <dgm:prSet presAssocID="{9F4D486B-04A4-480B-8C7B-2E2929A39EB8}" presName="sibTrans" presStyleCnt="0"/>
      <dgm:spPr/>
    </dgm:pt>
    <dgm:pt modelId="{1E66BCF8-6638-4D79-A76C-A64B9FC86D75}" type="pres">
      <dgm:prSet presAssocID="{11F9B35B-7945-43D6-A524-38C633F1C247}" presName="compNode" presStyleCnt="0"/>
      <dgm:spPr/>
    </dgm:pt>
    <dgm:pt modelId="{25132E95-BC67-4704-8003-4388D337EE34}" type="pres">
      <dgm:prSet presAssocID="{11F9B35B-7945-43D6-A524-38C633F1C247}" presName="iconBgRect" presStyleLbl="bgShp" presStyleIdx="3" presStyleCnt="5"/>
      <dgm:spPr/>
    </dgm:pt>
    <dgm:pt modelId="{A417AA95-CBC7-4A15-85FA-8F1808939F16}" type="pres">
      <dgm:prSet presAssocID="{11F9B35B-7945-43D6-A524-38C633F1C2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C0B6FCC-AFBF-4EC0-8E30-C3D345C3D366}" type="pres">
      <dgm:prSet presAssocID="{11F9B35B-7945-43D6-A524-38C633F1C247}" presName="spaceRect" presStyleCnt="0"/>
      <dgm:spPr/>
    </dgm:pt>
    <dgm:pt modelId="{BD50A2AA-3D2F-42A7-8107-1642203008FD}" type="pres">
      <dgm:prSet presAssocID="{11F9B35B-7945-43D6-A524-38C633F1C247}" presName="textRect" presStyleLbl="revTx" presStyleIdx="3" presStyleCnt="5">
        <dgm:presLayoutVars>
          <dgm:chMax val="1"/>
          <dgm:chPref val="1"/>
        </dgm:presLayoutVars>
      </dgm:prSet>
      <dgm:spPr/>
    </dgm:pt>
    <dgm:pt modelId="{FACDA27D-44E5-4A52-A3DF-7B20F1C3A4C0}" type="pres">
      <dgm:prSet presAssocID="{DDF59C6D-DCB1-4851-A621-5904189169D3}" presName="sibTrans" presStyleCnt="0"/>
      <dgm:spPr/>
    </dgm:pt>
    <dgm:pt modelId="{4A62F7CE-EAB2-46A7-B157-A3BD3B646D9D}" type="pres">
      <dgm:prSet presAssocID="{F26C501B-75B5-4592-8DDB-74A86BCAE7FF}" presName="compNode" presStyleCnt="0"/>
      <dgm:spPr/>
    </dgm:pt>
    <dgm:pt modelId="{0E694CAF-B00B-4DA7-8A35-6A948727C533}" type="pres">
      <dgm:prSet presAssocID="{F26C501B-75B5-4592-8DDB-74A86BCAE7FF}" presName="iconBgRect" presStyleLbl="bgShp" presStyleIdx="4" presStyleCnt="5"/>
      <dgm:spPr/>
    </dgm:pt>
    <dgm:pt modelId="{12479720-D3A3-41AC-8DD0-7A3D6D666BC3}" type="pres">
      <dgm:prSet presAssocID="{F26C501B-75B5-4592-8DDB-74A86BCAE7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E8272F-297B-48FA-AA48-C9116113BF91}" type="pres">
      <dgm:prSet presAssocID="{F26C501B-75B5-4592-8DDB-74A86BCAE7FF}" presName="spaceRect" presStyleCnt="0"/>
      <dgm:spPr/>
    </dgm:pt>
    <dgm:pt modelId="{9A2E90E5-65F3-478F-9E7E-55B777739952}" type="pres">
      <dgm:prSet presAssocID="{F26C501B-75B5-4592-8DDB-74A86BCAE7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56C4619-A515-4111-8EDB-18B8F8B8B7BF}" srcId="{C06149FF-3F6A-400A-AD81-009A8339E398}" destId="{0C4C8FFB-AD69-4634-A6DC-87ACCA6F5A14}" srcOrd="0" destOrd="0" parTransId="{4708E5D9-7175-4309-99B9-DE97E8D89BE4}" sibTransId="{6F7E5CC7-2EA7-49F1-865E-8D43E00B7DBF}"/>
    <dgm:cxn modelId="{583F092C-D63C-469C-BE93-C325C6527F22}" type="presOf" srcId="{F26C501B-75B5-4592-8DDB-74A86BCAE7FF}" destId="{9A2E90E5-65F3-478F-9E7E-55B777739952}" srcOrd="0" destOrd="0" presId="urn:microsoft.com/office/officeart/2018/5/layout/IconCircleLabelList"/>
    <dgm:cxn modelId="{42EDC836-CFC0-454A-8133-3F80AADA395F}" type="presOf" srcId="{C06149FF-3F6A-400A-AD81-009A8339E398}" destId="{DFA891A0-6736-4276-A328-109A553EB004}" srcOrd="0" destOrd="0" presId="urn:microsoft.com/office/officeart/2018/5/layout/IconCircleLabelList"/>
    <dgm:cxn modelId="{124B8640-5307-4CB0-AEA5-C9750BF77EC4}" srcId="{C06149FF-3F6A-400A-AD81-009A8339E398}" destId="{11F9B35B-7945-43D6-A524-38C633F1C247}" srcOrd="3" destOrd="0" parTransId="{5E8B7062-C5EE-454B-B965-A5EF391F6A9A}" sibTransId="{DDF59C6D-DCB1-4851-A621-5904189169D3}"/>
    <dgm:cxn modelId="{759A698D-2DD5-45AE-93EB-5DBEE7A1B4DF}" type="presOf" srcId="{A7D38457-2879-41FC-B28B-E8AE1CADF3D0}" destId="{972491C3-F375-4ED4-8567-35DD8D44EA04}" srcOrd="0" destOrd="0" presId="urn:microsoft.com/office/officeart/2018/5/layout/IconCircleLabelList"/>
    <dgm:cxn modelId="{927B56A1-2C5F-48AB-AB68-F8F249BA0311}" type="presOf" srcId="{11F9B35B-7945-43D6-A524-38C633F1C247}" destId="{BD50A2AA-3D2F-42A7-8107-1642203008FD}" srcOrd="0" destOrd="0" presId="urn:microsoft.com/office/officeart/2018/5/layout/IconCircleLabelList"/>
    <dgm:cxn modelId="{81EB72B8-2187-4EC0-B347-C3375A50EFA2}" type="presOf" srcId="{9B8B4134-6A01-42B8-93A1-6BAA6C8D31AF}" destId="{FCCB869B-3C92-4C4C-83D6-60BF37C95689}" srcOrd="0" destOrd="0" presId="urn:microsoft.com/office/officeart/2018/5/layout/IconCircleLabelList"/>
    <dgm:cxn modelId="{3A7569BB-BB2B-4DF7-B104-ECE6C99E316D}" srcId="{C06149FF-3F6A-400A-AD81-009A8339E398}" destId="{A7D38457-2879-41FC-B28B-E8AE1CADF3D0}" srcOrd="1" destOrd="0" parTransId="{6ADE438B-A064-4852-BA4D-993127C1C1FD}" sibTransId="{50D0897F-EA90-41ED-BE5E-322C0DBBB79B}"/>
    <dgm:cxn modelId="{C37E0DC8-756F-4720-920C-849D69C66521}" type="presOf" srcId="{0C4C8FFB-AD69-4634-A6DC-87ACCA6F5A14}" destId="{8C4E28E7-37E7-412F-878B-6090A52BDD03}" srcOrd="0" destOrd="0" presId="urn:microsoft.com/office/officeart/2018/5/layout/IconCircleLabelList"/>
    <dgm:cxn modelId="{88DCD3E3-59BE-4A7C-A709-AF71FEEC9165}" srcId="{C06149FF-3F6A-400A-AD81-009A8339E398}" destId="{9B8B4134-6A01-42B8-93A1-6BAA6C8D31AF}" srcOrd="2" destOrd="0" parTransId="{9D4D5CC5-652E-45E5-9535-74977A822E26}" sibTransId="{9F4D486B-04A4-480B-8C7B-2E2929A39EB8}"/>
    <dgm:cxn modelId="{24B3AAF4-3366-4FB9-AF84-08208AEBF523}" srcId="{C06149FF-3F6A-400A-AD81-009A8339E398}" destId="{F26C501B-75B5-4592-8DDB-74A86BCAE7FF}" srcOrd="4" destOrd="0" parTransId="{8F263E73-0FB6-4653-955E-BF34180E1C5F}" sibTransId="{584CA93D-974C-4977-BAFD-75DD25AE5507}"/>
    <dgm:cxn modelId="{46CA8D7C-7C7F-408D-84C6-DCE72078FC8F}" type="presParOf" srcId="{DFA891A0-6736-4276-A328-109A553EB004}" destId="{8BC5314F-4B42-405F-A4B9-721B0CBCDD30}" srcOrd="0" destOrd="0" presId="urn:microsoft.com/office/officeart/2018/5/layout/IconCircleLabelList"/>
    <dgm:cxn modelId="{9F23DBA2-2E16-4090-8529-9686BC67BCC5}" type="presParOf" srcId="{8BC5314F-4B42-405F-A4B9-721B0CBCDD30}" destId="{36ECB02D-5113-463D-A26C-CA2D8A021455}" srcOrd="0" destOrd="0" presId="urn:microsoft.com/office/officeart/2018/5/layout/IconCircleLabelList"/>
    <dgm:cxn modelId="{77D93E9A-85A2-48C8-9494-F4D8476E59F8}" type="presParOf" srcId="{8BC5314F-4B42-405F-A4B9-721B0CBCDD30}" destId="{B0189091-DB4A-47F7-92CB-E7B8A1F3775E}" srcOrd="1" destOrd="0" presId="urn:microsoft.com/office/officeart/2018/5/layout/IconCircleLabelList"/>
    <dgm:cxn modelId="{A68A6580-35F3-42A9-BECF-D5CF754F817E}" type="presParOf" srcId="{8BC5314F-4B42-405F-A4B9-721B0CBCDD30}" destId="{209C90BC-1BAE-4790-867C-96E3B3410796}" srcOrd="2" destOrd="0" presId="urn:microsoft.com/office/officeart/2018/5/layout/IconCircleLabelList"/>
    <dgm:cxn modelId="{8A8F5437-1036-41DC-A538-85A458308A1E}" type="presParOf" srcId="{8BC5314F-4B42-405F-A4B9-721B0CBCDD30}" destId="{8C4E28E7-37E7-412F-878B-6090A52BDD03}" srcOrd="3" destOrd="0" presId="urn:microsoft.com/office/officeart/2018/5/layout/IconCircleLabelList"/>
    <dgm:cxn modelId="{F5EA8A82-C9BF-4939-813B-9BC4CFD14B24}" type="presParOf" srcId="{DFA891A0-6736-4276-A328-109A553EB004}" destId="{1EE39387-1C99-4C19-B8D5-EF8803C30646}" srcOrd="1" destOrd="0" presId="urn:microsoft.com/office/officeart/2018/5/layout/IconCircleLabelList"/>
    <dgm:cxn modelId="{0B2D193A-E0B3-4FA6-9765-C99E66430B34}" type="presParOf" srcId="{DFA891A0-6736-4276-A328-109A553EB004}" destId="{17A835B7-BF1B-4992-84AF-DC63AEA0D367}" srcOrd="2" destOrd="0" presId="urn:microsoft.com/office/officeart/2018/5/layout/IconCircleLabelList"/>
    <dgm:cxn modelId="{9FED3B8B-E838-414C-AE46-E4014161609E}" type="presParOf" srcId="{17A835B7-BF1B-4992-84AF-DC63AEA0D367}" destId="{086E9112-A832-4D5D-98A7-B8DAFB344ABB}" srcOrd="0" destOrd="0" presId="urn:microsoft.com/office/officeart/2018/5/layout/IconCircleLabelList"/>
    <dgm:cxn modelId="{2B7302A6-2C67-40EC-A33C-C1F039E068FA}" type="presParOf" srcId="{17A835B7-BF1B-4992-84AF-DC63AEA0D367}" destId="{44323198-1912-472E-A724-4E65BD28A509}" srcOrd="1" destOrd="0" presId="urn:microsoft.com/office/officeart/2018/5/layout/IconCircleLabelList"/>
    <dgm:cxn modelId="{6106129F-3983-47E6-8A2D-869929AD0AAA}" type="presParOf" srcId="{17A835B7-BF1B-4992-84AF-DC63AEA0D367}" destId="{471804B9-AACC-4FB3-AD94-AAE81384F69B}" srcOrd="2" destOrd="0" presId="urn:microsoft.com/office/officeart/2018/5/layout/IconCircleLabelList"/>
    <dgm:cxn modelId="{9703A84B-6868-4FFF-BC95-5353C2FC978B}" type="presParOf" srcId="{17A835B7-BF1B-4992-84AF-DC63AEA0D367}" destId="{972491C3-F375-4ED4-8567-35DD8D44EA04}" srcOrd="3" destOrd="0" presId="urn:microsoft.com/office/officeart/2018/5/layout/IconCircleLabelList"/>
    <dgm:cxn modelId="{64BD0D08-F246-41E0-AC4F-FAA940FCF75D}" type="presParOf" srcId="{DFA891A0-6736-4276-A328-109A553EB004}" destId="{A3ECA79F-2CA4-4D79-B1C7-51C238AEE7BC}" srcOrd="3" destOrd="0" presId="urn:microsoft.com/office/officeart/2018/5/layout/IconCircleLabelList"/>
    <dgm:cxn modelId="{686B01C0-6859-488A-983E-4F70D098280C}" type="presParOf" srcId="{DFA891A0-6736-4276-A328-109A553EB004}" destId="{FA6144BF-48B6-40DE-92A0-104A54E18E74}" srcOrd="4" destOrd="0" presId="urn:microsoft.com/office/officeart/2018/5/layout/IconCircleLabelList"/>
    <dgm:cxn modelId="{6D03189A-99C0-409A-8452-BA4C7F0BC4E7}" type="presParOf" srcId="{FA6144BF-48B6-40DE-92A0-104A54E18E74}" destId="{86446B79-51B3-4D36-AEA9-C3650CE515C0}" srcOrd="0" destOrd="0" presId="urn:microsoft.com/office/officeart/2018/5/layout/IconCircleLabelList"/>
    <dgm:cxn modelId="{D01B308B-01A4-4595-9CD3-CC132481FBC1}" type="presParOf" srcId="{FA6144BF-48B6-40DE-92A0-104A54E18E74}" destId="{E9D241D8-3C10-4FE8-8D36-7BBF0EB11308}" srcOrd="1" destOrd="0" presId="urn:microsoft.com/office/officeart/2018/5/layout/IconCircleLabelList"/>
    <dgm:cxn modelId="{303C8D41-6D6C-4043-9067-EEDDC2063E5B}" type="presParOf" srcId="{FA6144BF-48B6-40DE-92A0-104A54E18E74}" destId="{D8E5DB0A-7404-4342-89E3-27731EC707A3}" srcOrd="2" destOrd="0" presId="urn:microsoft.com/office/officeart/2018/5/layout/IconCircleLabelList"/>
    <dgm:cxn modelId="{691D987F-0B63-4175-96C9-3C2E9F64D2EE}" type="presParOf" srcId="{FA6144BF-48B6-40DE-92A0-104A54E18E74}" destId="{FCCB869B-3C92-4C4C-83D6-60BF37C95689}" srcOrd="3" destOrd="0" presId="urn:microsoft.com/office/officeart/2018/5/layout/IconCircleLabelList"/>
    <dgm:cxn modelId="{F639B2E5-1B8E-493A-8423-10917510B343}" type="presParOf" srcId="{DFA891A0-6736-4276-A328-109A553EB004}" destId="{99238184-376E-47F9-92B2-078BB0E12A99}" srcOrd="5" destOrd="0" presId="urn:microsoft.com/office/officeart/2018/5/layout/IconCircleLabelList"/>
    <dgm:cxn modelId="{BD5ED1CE-78AA-46BB-9646-060A8DE1BF7D}" type="presParOf" srcId="{DFA891A0-6736-4276-A328-109A553EB004}" destId="{1E66BCF8-6638-4D79-A76C-A64B9FC86D75}" srcOrd="6" destOrd="0" presId="urn:microsoft.com/office/officeart/2018/5/layout/IconCircleLabelList"/>
    <dgm:cxn modelId="{76B301FD-1600-44E1-8499-84F29695CADC}" type="presParOf" srcId="{1E66BCF8-6638-4D79-A76C-A64B9FC86D75}" destId="{25132E95-BC67-4704-8003-4388D337EE34}" srcOrd="0" destOrd="0" presId="urn:microsoft.com/office/officeart/2018/5/layout/IconCircleLabelList"/>
    <dgm:cxn modelId="{0730F1E0-CF47-48E6-8382-F52E817E934B}" type="presParOf" srcId="{1E66BCF8-6638-4D79-A76C-A64B9FC86D75}" destId="{A417AA95-CBC7-4A15-85FA-8F1808939F16}" srcOrd="1" destOrd="0" presId="urn:microsoft.com/office/officeart/2018/5/layout/IconCircleLabelList"/>
    <dgm:cxn modelId="{BDE2CC80-75F2-4088-9988-F3B3B800CF48}" type="presParOf" srcId="{1E66BCF8-6638-4D79-A76C-A64B9FC86D75}" destId="{5C0B6FCC-AFBF-4EC0-8E30-C3D345C3D366}" srcOrd="2" destOrd="0" presId="urn:microsoft.com/office/officeart/2018/5/layout/IconCircleLabelList"/>
    <dgm:cxn modelId="{EC4C4249-8CBF-4177-8C0B-2B0E6293D70E}" type="presParOf" srcId="{1E66BCF8-6638-4D79-A76C-A64B9FC86D75}" destId="{BD50A2AA-3D2F-42A7-8107-1642203008FD}" srcOrd="3" destOrd="0" presId="urn:microsoft.com/office/officeart/2018/5/layout/IconCircleLabelList"/>
    <dgm:cxn modelId="{29E871F6-A22C-4355-AA5E-0DFA94BB14F2}" type="presParOf" srcId="{DFA891A0-6736-4276-A328-109A553EB004}" destId="{FACDA27D-44E5-4A52-A3DF-7B20F1C3A4C0}" srcOrd="7" destOrd="0" presId="urn:microsoft.com/office/officeart/2018/5/layout/IconCircleLabelList"/>
    <dgm:cxn modelId="{DD52B7A6-1B77-4451-B3B8-A095340C068B}" type="presParOf" srcId="{DFA891A0-6736-4276-A328-109A553EB004}" destId="{4A62F7CE-EAB2-46A7-B157-A3BD3B646D9D}" srcOrd="8" destOrd="0" presId="urn:microsoft.com/office/officeart/2018/5/layout/IconCircleLabelList"/>
    <dgm:cxn modelId="{3E73A923-47F7-4968-A5DA-548FF9B2F45F}" type="presParOf" srcId="{4A62F7CE-EAB2-46A7-B157-A3BD3B646D9D}" destId="{0E694CAF-B00B-4DA7-8A35-6A948727C533}" srcOrd="0" destOrd="0" presId="urn:microsoft.com/office/officeart/2018/5/layout/IconCircleLabelList"/>
    <dgm:cxn modelId="{E1644AE6-8128-4BC9-859D-477BB205EF8E}" type="presParOf" srcId="{4A62F7CE-EAB2-46A7-B157-A3BD3B646D9D}" destId="{12479720-D3A3-41AC-8DD0-7A3D6D666BC3}" srcOrd="1" destOrd="0" presId="urn:microsoft.com/office/officeart/2018/5/layout/IconCircleLabelList"/>
    <dgm:cxn modelId="{2583EA32-0C66-4C41-BA68-0031AF2F2A24}" type="presParOf" srcId="{4A62F7CE-EAB2-46A7-B157-A3BD3B646D9D}" destId="{D0E8272F-297B-48FA-AA48-C9116113BF91}" srcOrd="2" destOrd="0" presId="urn:microsoft.com/office/officeart/2018/5/layout/IconCircleLabelList"/>
    <dgm:cxn modelId="{50288B86-C097-4015-B050-EB8155076098}" type="presParOf" srcId="{4A62F7CE-EAB2-46A7-B157-A3BD3B646D9D}" destId="{9A2E90E5-65F3-478F-9E7E-55B7777399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4AE9E-72E7-4847-885A-9DB5274E3B49}">
      <dsp:nvSpPr>
        <dsp:cNvPr id="0" name=""/>
        <dsp:cNvSpPr/>
      </dsp:nvSpPr>
      <dsp:spPr>
        <a:xfrm>
          <a:off x="308962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846148-69E8-45FC-8424-4477CFA47DE6}">
      <dsp:nvSpPr>
        <dsp:cNvPr id="0" name=""/>
        <dsp:cNvSpPr/>
      </dsp:nvSpPr>
      <dsp:spPr>
        <a:xfrm>
          <a:off x="51348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A442B-4A4C-4D34-B51E-B0BC01E89634}">
      <dsp:nvSpPr>
        <dsp:cNvPr id="0" name=""/>
        <dsp:cNvSpPr/>
      </dsp:nvSpPr>
      <dsp:spPr>
        <a:xfrm>
          <a:off x="217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Application </a:t>
          </a:r>
          <a:r>
            <a:rPr lang="en-US" sz="1300" kern="1200" dirty="0"/>
            <a:t>Performance Management (APM)</a:t>
          </a:r>
        </a:p>
      </dsp:txBody>
      <dsp:txXfrm>
        <a:off x="2179" y="2079679"/>
        <a:ext cx="1573242" cy="629296"/>
      </dsp:txXfrm>
    </dsp:sp>
    <dsp:sp modelId="{2D53EE25-E531-4638-85E5-D3976CFF5492}">
      <dsp:nvSpPr>
        <dsp:cNvPr id="0" name=""/>
        <dsp:cNvSpPr/>
      </dsp:nvSpPr>
      <dsp:spPr>
        <a:xfrm>
          <a:off x="2157521" y="821085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EBD71D-C1D7-4260-8184-77F1031A2657}">
      <dsp:nvSpPr>
        <dsp:cNvPr id="0" name=""/>
        <dsp:cNvSpPr/>
      </dsp:nvSpPr>
      <dsp:spPr>
        <a:xfrm>
          <a:off x="236204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7BFCF1-82B6-44D7-AFC7-F2AB173C5D7E}">
      <dsp:nvSpPr>
        <dsp:cNvPr id="0" name=""/>
        <dsp:cNvSpPr/>
      </dsp:nvSpPr>
      <dsp:spPr>
        <a:xfrm>
          <a:off x="185073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Azure Application Insights</a:t>
          </a:r>
        </a:p>
      </dsp:txBody>
      <dsp:txXfrm>
        <a:off x="1850739" y="2079679"/>
        <a:ext cx="1573242" cy="629296"/>
      </dsp:txXfrm>
    </dsp:sp>
    <dsp:sp modelId="{E333F5EA-4B27-4ED6-A126-2D8F582A79D5}">
      <dsp:nvSpPr>
        <dsp:cNvPr id="0" name=""/>
        <dsp:cNvSpPr/>
      </dsp:nvSpPr>
      <dsp:spPr>
        <a:xfrm>
          <a:off x="4006081" y="821085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9B1BAA-C9BA-45F9-8901-8ECDFC3BF00E}">
      <dsp:nvSpPr>
        <dsp:cNvPr id="0" name=""/>
        <dsp:cNvSpPr/>
      </dsp:nvSpPr>
      <dsp:spPr>
        <a:xfrm>
          <a:off x="421060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A5F34-4497-4991-9008-67F13587125A}">
      <dsp:nvSpPr>
        <dsp:cNvPr id="0" name=""/>
        <dsp:cNvSpPr/>
      </dsp:nvSpPr>
      <dsp:spPr>
        <a:xfrm>
          <a:off x="369929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Azure Portal</a:t>
          </a:r>
        </a:p>
      </dsp:txBody>
      <dsp:txXfrm>
        <a:off x="3699299" y="2079679"/>
        <a:ext cx="1573242" cy="629296"/>
      </dsp:txXfrm>
    </dsp:sp>
    <dsp:sp modelId="{35683C0A-FDF8-40FF-8F07-87C3A8BD4CA6}">
      <dsp:nvSpPr>
        <dsp:cNvPr id="0" name=""/>
        <dsp:cNvSpPr/>
      </dsp:nvSpPr>
      <dsp:spPr>
        <a:xfrm>
          <a:off x="5854640" y="821085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2D1E14-E98E-4713-8337-1B468AFD37E0}">
      <dsp:nvSpPr>
        <dsp:cNvPr id="0" name=""/>
        <dsp:cNvSpPr/>
      </dsp:nvSpPr>
      <dsp:spPr>
        <a:xfrm>
          <a:off x="605916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216A3-9AA7-4BAF-A233-554697059B8A}">
      <dsp:nvSpPr>
        <dsp:cNvPr id="0" name=""/>
        <dsp:cNvSpPr/>
      </dsp:nvSpPr>
      <dsp:spPr>
        <a:xfrm>
          <a:off x="554785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Visual Studio</a:t>
          </a:r>
        </a:p>
      </dsp:txBody>
      <dsp:txXfrm>
        <a:off x="5547858" y="2079679"/>
        <a:ext cx="1573242" cy="629296"/>
      </dsp:txXfrm>
    </dsp:sp>
    <dsp:sp modelId="{E8DC41B0-8650-4696-A667-A3E1E82B839C}">
      <dsp:nvSpPr>
        <dsp:cNvPr id="0" name=""/>
        <dsp:cNvSpPr/>
      </dsp:nvSpPr>
      <dsp:spPr>
        <a:xfrm>
          <a:off x="7703200" y="82108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793487-DFB0-4AF0-9E0D-15A44613D472}">
      <dsp:nvSpPr>
        <dsp:cNvPr id="0" name=""/>
        <dsp:cNvSpPr/>
      </dsp:nvSpPr>
      <dsp:spPr>
        <a:xfrm>
          <a:off x="790772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9855BA-0F53-4F1D-A545-598B65DB2308}">
      <dsp:nvSpPr>
        <dsp:cNvPr id="0" name=""/>
        <dsp:cNvSpPr/>
      </dsp:nvSpPr>
      <dsp:spPr>
        <a:xfrm>
          <a:off x="739641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Visual Studio Code</a:t>
          </a:r>
        </a:p>
      </dsp:txBody>
      <dsp:txXfrm>
        <a:off x="7396418" y="2079679"/>
        <a:ext cx="1573242" cy="629296"/>
      </dsp:txXfrm>
    </dsp:sp>
    <dsp:sp modelId="{FB35FA7A-51AF-4B76-A509-C96F02841139}">
      <dsp:nvSpPr>
        <dsp:cNvPr id="0" name=""/>
        <dsp:cNvSpPr/>
      </dsp:nvSpPr>
      <dsp:spPr>
        <a:xfrm>
          <a:off x="9551760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084116-B3BF-41C1-B684-DBF6F399DDCE}">
      <dsp:nvSpPr>
        <dsp:cNvPr id="0" name=""/>
        <dsp:cNvSpPr/>
      </dsp:nvSpPr>
      <dsp:spPr>
        <a:xfrm>
          <a:off x="975628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85DAB-8F2E-4A08-91E1-E39174A5E7B2}">
      <dsp:nvSpPr>
        <dsp:cNvPr id="0" name=""/>
        <dsp:cNvSpPr/>
      </dsp:nvSpPr>
      <dsp:spPr>
        <a:xfrm>
          <a:off x="9244977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Questions</a:t>
          </a:r>
        </a:p>
      </dsp:txBody>
      <dsp:txXfrm>
        <a:off x="9244977" y="2079679"/>
        <a:ext cx="1573242" cy="62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BD6A3-D8B0-4EC3-925A-8136EFD38242}">
      <dsp:nvSpPr>
        <dsp:cNvPr id="0" name=""/>
        <dsp:cNvSpPr/>
      </dsp:nvSpPr>
      <dsp:spPr>
        <a:xfrm>
          <a:off x="2449635" y="1978475"/>
          <a:ext cx="1504722" cy="15047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Application Performance Monitoring</a:t>
          </a:r>
        </a:p>
      </dsp:txBody>
      <dsp:txXfrm>
        <a:off x="2669996" y="2198836"/>
        <a:ext cx="1064000" cy="1064000"/>
      </dsp:txXfrm>
    </dsp:sp>
    <dsp:sp modelId="{977491BE-FCBA-49FC-AA68-185EA696E571}">
      <dsp:nvSpPr>
        <dsp:cNvPr id="0" name=""/>
        <dsp:cNvSpPr/>
      </dsp:nvSpPr>
      <dsp:spPr>
        <a:xfrm rot="16200000">
          <a:off x="2974518" y="1729850"/>
          <a:ext cx="454957" cy="42293"/>
        </a:xfrm>
        <a:custGeom>
          <a:avLst/>
          <a:gdLst/>
          <a:ahLst/>
          <a:cxnLst/>
          <a:rect l="0" t="0" r="0" b="0"/>
          <a:pathLst>
            <a:path>
              <a:moveTo>
                <a:pt x="0" y="21146"/>
              </a:moveTo>
              <a:lnTo>
                <a:pt x="454957" y="21146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0623" y="1739623"/>
        <a:ext cx="22747" cy="22747"/>
      </dsp:txXfrm>
    </dsp:sp>
    <dsp:sp modelId="{1EA3DDFA-D82B-42EE-BBDC-33699563E801}">
      <dsp:nvSpPr>
        <dsp:cNvPr id="0" name=""/>
        <dsp:cNvSpPr/>
      </dsp:nvSpPr>
      <dsp:spPr>
        <a:xfrm>
          <a:off x="2449635" y="18795"/>
          <a:ext cx="1504722" cy="15047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Traces</a:t>
          </a:r>
        </a:p>
      </dsp:txBody>
      <dsp:txXfrm>
        <a:off x="2669996" y="239156"/>
        <a:ext cx="1064000" cy="1064000"/>
      </dsp:txXfrm>
    </dsp:sp>
    <dsp:sp modelId="{49C162C2-6E0D-4219-98E8-26365712228E}">
      <dsp:nvSpPr>
        <dsp:cNvPr id="0" name=""/>
        <dsp:cNvSpPr/>
      </dsp:nvSpPr>
      <dsp:spPr>
        <a:xfrm rot="20520000">
          <a:off x="3906401" y="2406903"/>
          <a:ext cx="454957" cy="42293"/>
        </a:xfrm>
        <a:custGeom>
          <a:avLst/>
          <a:gdLst/>
          <a:ahLst/>
          <a:cxnLst/>
          <a:rect l="0" t="0" r="0" b="0"/>
          <a:pathLst>
            <a:path>
              <a:moveTo>
                <a:pt x="0" y="21146"/>
              </a:moveTo>
              <a:lnTo>
                <a:pt x="454957" y="21146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2506" y="2416676"/>
        <a:ext cx="22747" cy="22747"/>
      </dsp:txXfrm>
    </dsp:sp>
    <dsp:sp modelId="{81C5C72D-681C-4520-BDF9-4AC2AF4DDE9C}">
      <dsp:nvSpPr>
        <dsp:cNvPr id="0" name=""/>
        <dsp:cNvSpPr/>
      </dsp:nvSpPr>
      <dsp:spPr>
        <a:xfrm>
          <a:off x="4313402" y="1372901"/>
          <a:ext cx="1504722" cy="1504722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Metrics</a:t>
          </a:r>
        </a:p>
      </dsp:txBody>
      <dsp:txXfrm>
        <a:off x="4533763" y="1593262"/>
        <a:ext cx="1064000" cy="1064000"/>
      </dsp:txXfrm>
    </dsp:sp>
    <dsp:sp modelId="{D2764FFE-3CD4-4AD2-BFC7-7E9B6067B63E}">
      <dsp:nvSpPr>
        <dsp:cNvPr id="0" name=""/>
        <dsp:cNvSpPr/>
      </dsp:nvSpPr>
      <dsp:spPr>
        <a:xfrm rot="3240000">
          <a:off x="3550453" y="3502397"/>
          <a:ext cx="454957" cy="42293"/>
        </a:xfrm>
        <a:custGeom>
          <a:avLst/>
          <a:gdLst/>
          <a:ahLst/>
          <a:cxnLst/>
          <a:rect l="0" t="0" r="0" b="0"/>
          <a:pathLst>
            <a:path>
              <a:moveTo>
                <a:pt x="0" y="21146"/>
              </a:moveTo>
              <a:lnTo>
                <a:pt x="454957" y="21146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6558" y="3512170"/>
        <a:ext cx="22747" cy="22747"/>
      </dsp:txXfrm>
    </dsp:sp>
    <dsp:sp modelId="{C3DBA36B-A76B-4B3E-A205-7FA9F7BA3F5F}">
      <dsp:nvSpPr>
        <dsp:cNvPr id="0" name=""/>
        <dsp:cNvSpPr/>
      </dsp:nvSpPr>
      <dsp:spPr>
        <a:xfrm>
          <a:off x="3601506" y="3563890"/>
          <a:ext cx="1504722" cy="1504722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End user Experience</a:t>
          </a:r>
        </a:p>
      </dsp:txBody>
      <dsp:txXfrm>
        <a:off x="3821867" y="3784251"/>
        <a:ext cx="1064000" cy="1064000"/>
      </dsp:txXfrm>
    </dsp:sp>
    <dsp:sp modelId="{626D55B6-3217-43CB-8D83-83527FCF4B44}">
      <dsp:nvSpPr>
        <dsp:cNvPr id="0" name=""/>
        <dsp:cNvSpPr/>
      </dsp:nvSpPr>
      <dsp:spPr>
        <a:xfrm rot="7560000">
          <a:off x="2398582" y="3502397"/>
          <a:ext cx="454957" cy="42293"/>
        </a:xfrm>
        <a:custGeom>
          <a:avLst/>
          <a:gdLst/>
          <a:ahLst/>
          <a:cxnLst/>
          <a:rect l="0" t="0" r="0" b="0"/>
          <a:pathLst>
            <a:path>
              <a:moveTo>
                <a:pt x="0" y="21146"/>
              </a:moveTo>
              <a:lnTo>
                <a:pt x="454957" y="21146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614687" y="3512170"/>
        <a:ext cx="22747" cy="22747"/>
      </dsp:txXfrm>
    </dsp:sp>
    <dsp:sp modelId="{58349690-C533-42E4-A078-B7F704DE4093}">
      <dsp:nvSpPr>
        <dsp:cNvPr id="0" name=""/>
        <dsp:cNvSpPr/>
      </dsp:nvSpPr>
      <dsp:spPr>
        <a:xfrm>
          <a:off x="1297764" y="3563890"/>
          <a:ext cx="1504722" cy="15047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Errors</a:t>
          </a:r>
        </a:p>
      </dsp:txBody>
      <dsp:txXfrm>
        <a:off x="1518125" y="3784251"/>
        <a:ext cx="1064000" cy="1064000"/>
      </dsp:txXfrm>
    </dsp:sp>
    <dsp:sp modelId="{EFF0C448-0D92-4198-9919-3E222B10443D}">
      <dsp:nvSpPr>
        <dsp:cNvPr id="0" name=""/>
        <dsp:cNvSpPr/>
      </dsp:nvSpPr>
      <dsp:spPr>
        <a:xfrm rot="11880000">
          <a:off x="2042634" y="2406903"/>
          <a:ext cx="454957" cy="42293"/>
        </a:xfrm>
        <a:custGeom>
          <a:avLst/>
          <a:gdLst/>
          <a:ahLst/>
          <a:cxnLst/>
          <a:rect l="0" t="0" r="0" b="0"/>
          <a:pathLst>
            <a:path>
              <a:moveTo>
                <a:pt x="0" y="21146"/>
              </a:moveTo>
              <a:lnTo>
                <a:pt x="454957" y="21146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58739" y="2416676"/>
        <a:ext cx="22747" cy="22747"/>
      </dsp:txXfrm>
    </dsp:sp>
    <dsp:sp modelId="{CC3F2D77-D805-4321-90A7-9D459D7964B3}">
      <dsp:nvSpPr>
        <dsp:cNvPr id="0" name=""/>
        <dsp:cNvSpPr/>
      </dsp:nvSpPr>
      <dsp:spPr>
        <a:xfrm>
          <a:off x="585869" y="1372901"/>
          <a:ext cx="1504722" cy="15047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</a:rPr>
            <a:t>Performance</a:t>
          </a:r>
        </a:p>
      </dsp:txBody>
      <dsp:txXfrm>
        <a:off x="806230" y="1593262"/>
        <a:ext cx="1064000" cy="106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B34E8-E688-4AF4-956C-6A23E45B9AC3}">
      <dsp:nvSpPr>
        <dsp:cNvPr id="0" name=""/>
        <dsp:cNvSpPr/>
      </dsp:nvSpPr>
      <dsp:spPr>
        <a:xfrm>
          <a:off x="0" y="2111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D0E8BB-D9D7-4D5B-A39D-BD5AEADC9756}">
      <dsp:nvSpPr>
        <dsp:cNvPr id="0" name=""/>
        <dsp:cNvSpPr/>
      </dsp:nvSpPr>
      <dsp:spPr>
        <a:xfrm>
          <a:off x="323718" y="242893"/>
          <a:ext cx="588579" cy="588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B9D7A1-8C78-4551-B98D-A31AE4BCB212}">
      <dsp:nvSpPr>
        <dsp:cNvPr id="0" name=""/>
        <dsp:cNvSpPr/>
      </dsp:nvSpPr>
      <dsp:spPr>
        <a:xfrm>
          <a:off x="1236016" y="2111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Performance of web requests</a:t>
          </a:r>
          <a:endParaRPr lang="en-US" sz="1900" kern="1200"/>
        </a:p>
      </dsp:txBody>
      <dsp:txXfrm>
        <a:off x="1236016" y="2111"/>
        <a:ext cx="5167977" cy="1070144"/>
      </dsp:txXfrm>
    </dsp:sp>
    <dsp:sp modelId="{0D8A0FDD-E45D-4A4F-9DED-89B2D0BC9153}">
      <dsp:nvSpPr>
        <dsp:cNvPr id="0" name=""/>
        <dsp:cNvSpPr/>
      </dsp:nvSpPr>
      <dsp:spPr>
        <a:xfrm>
          <a:off x="0" y="133979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DB2486-5B4E-4A67-8D9F-EF154DF4D9B3}">
      <dsp:nvSpPr>
        <dsp:cNvPr id="0" name=""/>
        <dsp:cNvSpPr/>
      </dsp:nvSpPr>
      <dsp:spPr>
        <a:xfrm>
          <a:off x="323718" y="1580574"/>
          <a:ext cx="588579" cy="588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8D1BC6-D1F5-4FE4-B328-FBBB6721BF8D}">
      <dsp:nvSpPr>
        <dsp:cNvPr id="0" name=""/>
        <dsp:cNvSpPr/>
      </dsp:nvSpPr>
      <dsp:spPr>
        <a:xfrm>
          <a:off x="1236016" y="133979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Code level performance profiling</a:t>
          </a:r>
          <a:endParaRPr lang="en-US" sz="1900" kern="1200"/>
        </a:p>
      </dsp:txBody>
      <dsp:txXfrm>
        <a:off x="1236016" y="1339792"/>
        <a:ext cx="5167977" cy="1070144"/>
      </dsp:txXfrm>
    </dsp:sp>
    <dsp:sp modelId="{DE586E78-F282-4262-A797-9DE17679C790}">
      <dsp:nvSpPr>
        <dsp:cNvPr id="0" name=""/>
        <dsp:cNvSpPr/>
      </dsp:nvSpPr>
      <dsp:spPr>
        <a:xfrm>
          <a:off x="0" y="267747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66417B-7FBA-4C45-87AF-1A7F876E4AB3}">
      <dsp:nvSpPr>
        <dsp:cNvPr id="0" name=""/>
        <dsp:cNvSpPr/>
      </dsp:nvSpPr>
      <dsp:spPr>
        <a:xfrm>
          <a:off x="323718" y="2918255"/>
          <a:ext cx="588579" cy="588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4FE7A-065B-4A99-A336-0C851398CDF7}">
      <dsp:nvSpPr>
        <dsp:cNvPr id="0" name=""/>
        <dsp:cNvSpPr/>
      </dsp:nvSpPr>
      <dsp:spPr>
        <a:xfrm>
          <a:off x="1236016" y="267747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Usage and performance of all application dependencies like databases, web services, caching</a:t>
          </a:r>
          <a:endParaRPr lang="en-US" sz="1900" kern="1200"/>
        </a:p>
      </dsp:txBody>
      <dsp:txXfrm>
        <a:off x="1236016" y="2677472"/>
        <a:ext cx="5167977" cy="1070144"/>
      </dsp:txXfrm>
    </dsp:sp>
    <dsp:sp modelId="{D2273454-A179-48DC-828A-A3D594C67FA0}">
      <dsp:nvSpPr>
        <dsp:cNvPr id="0" name=""/>
        <dsp:cNvSpPr/>
      </dsp:nvSpPr>
      <dsp:spPr>
        <a:xfrm>
          <a:off x="0" y="4015153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4B9C1C-05F5-4C36-AB2D-D0EBF5461D8E}">
      <dsp:nvSpPr>
        <dsp:cNvPr id="0" name=""/>
        <dsp:cNvSpPr/>
      </dsp:nvSpPr>
      <dsp:spPr>
        <a:xfrm>
          <a:off x="323718" y="4255935"/>
          <a:ext cx="588579" cy="5885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D04F3-76A9-4539-A76B-6D65C17B4B38}">
      <dsp:nvSpPr>
        <dsp:cNvPr id="0" name=""/>
        <dsp:cNvSpPr/>
      </dsp:nvSpPr>
      <dsp:spPr>
        <a:xfrm>
          <a:off x="1236016" y="4015153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Detailed traces of individual web requests or transactions</a:t>
          </a:r>
          <a:endParaRPr lang="en-US" sz="1900" kern="1200"/>
        </a:p>
      </dsp:txBody>
      <dsp:txXfrm>
        <a:off x="1236016" y="4015153"/>
        <a:ext cx="5167977" cy="1070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5E7A7-98D6-49BB-A7FC-63BA83842D3F}">
      <dsp:nvSpPr>
        <dsp:cNvPr id="0" name=""/>
        <dsp:cNvSpPr/>
      </dsp:nvSpPr>
      <dsp:spPr>
        <a:xfrm>
          <a:off x="0" y="3974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AC8E26-A3BF-4F41-8E72-D0B0945C794E}">
      <dsp:nvSpPr>
        <dsp:cNvPr id="0" name=""/>
        <dsp:cNvSpPr/>
      </dsp:nvSpPr>
      <dsp:spPr>
        <a:xfrm>
          <a:off x="256089" y="194454"/>
          <a:ext cx="465617" cy="465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E34FF-3C9F-4B4F-B9CA-477F83DAA85C}">
      <dsp:nvSpPr>
        <dsp:cNvPr id="0" name=""/>
        <dsp:cNvSpPr/>
      </dsp:nvSpPr>
      <dsp:spPr>
        <a:xfrm>
          <a:off x="977796" y="3974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Basic server metrics like CPU, memory</a:t>
          </a:r>
          <a:endParaRPr lang="en-US" sz="1900" kern="1200"/>
        </a:p>
      </dsp:txBody>
      <dsp:txXfrm>
        <a:off x="977796" y="3974"/>
        <a:ext cx="5426197" cy="846576"/>
      </dsp:txXfrm>
    </dsp:sp>
    <dsp:sp modelId="{6040F920-957C-4FCE-BB84-C4A0B5CBEE71}">
      <dsp:nvSpPr>
        <dsp:cNvPr id="0" name=""/>
        <dsp:cNvSpPr/>
      </dsp:nvSpPr>
      <dsp:spPr>
        <a:xfrm>
          <a:off x="0" y="1062195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475A47-D52A-4578-A60D-ADB6881D2766}">
      <dsp:nvSpPr>
        <dsp:cNvPr id="0" name=""/>
        <dsp:cNvSpPr/>
      </dsp:nvSpPr>
      <dsp:spPr>
        <a:xfrm>
          <a:off x="256089" y="1252675"/>
          <a:ext cx="465617" cy="465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0F1D79-96FE-4D99-9CDB-B963C259FF11}">
      <dsp:nvSpPr>
        <dsp:cNvPr id="0" name=""/>
        <dsp:cNvSpPr/>
      </dsp:nvSpPr>
      <dsp:spPr>
        <a:xfrm>
          <a:off x="977796" y="1062195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Application framework performance counters</a:t>
          </a:r>
          <a:endParaRPr lang="en-US" sz="1900" kern="1200"/>
        </a:p>
      </dsp:txBody>
      <dsp:txXfrm>
        <a:off x="977796" y="1062195"/>
        <a:ext cx="5426197" cy="846576"/>
      </dsp:txXfrm>
    </dsp:sp>
    <dsp:sp modelId="{410214FB-FB41-478E-AED5-5808C3F38C6C}">
      <dsp:nvSpPr>
        <dsp:cNvPr id="0" name=""/>
        <dsp:cNvSpPr/>
      </dsp:nvSpPr>
      <dsp:spPr>
        <a:xfrm>
          <a:off x="0" y="2120416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2C9CAC-D3D7-4F74-AD4B-FB86E92C79A0}">
      <dsp:nvSpPr>
        <dsp:cNvPr id="0" name=""/>
        <dsp:cNvSpPr/>
      </dsp:nvSpPr>
      <dsp:spPr>
        <a:xfrm>
          <a:off x="256089" y="2310895"/>
          <a:ext cx="465617" cy="465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68968-5A8B-49F9-A0E4-49B6726CBF49}">
      <dsp:nvSpPr>
        <dsp:cNvPr id="0" name=""/>
        <dsp:cNvSpPr/>
      </dsp:nvSpPr>
      <dsp:spPr>
        <a:xfrm>
          <a:off x="977796" y="2120416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Custom applications metrics created by the dev team or business</a:t>
          </a:r>
          <a:endParaRPr lang="en-US" sz="1900" kern="1200"/>
        </a:p>
      </dsp:txBody>
      <dsp:txXfrm>
        <a:off x="977796" y="2120416"/>
        <a:ext cx="5426197" cy="846576"/>
      </dsp:txXfrm>
    </dsp:sp>
    <dsp:sp modelId="{0AE82E2B-E0F5-4545-9D2A-5310CC58EFB7}">
      <dsp:nvSpPr>
        <dsp:cNvPr id="0" name=""/>
        <dsp:cNvSpPr/>
      </dsp:nvSpPr>
      <dsp:spPr>
        <a:xfrm>
          <a:off x="0" y="3178636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9463B-5510-471E-8C0A-CEF0B51D5432}">
      <dsp:nvSpPr>
        <dsp:cNvPr id="0" name=""/>
        <dsp:cNvSpPr/>
      </dsp:nvSpPr>
      <dsp:spPr>
        <a:xfrm>
          <a:off x="256089" y="3369116"/>
          <a:ext cx="465617" cy="465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7AD08-F11B-400E-8B6A-FA6752C3C2BF}">
      <dsp:nvSpPr>
        <dsp:cNvPr id="0" name=""/>
        <dsp:cNvSpPr/>
      </dsp:nvSpPr>
      <dsp:spPr>
        <a:xfrm>
          <a:off x="977796" y="3178636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Application log data and errors</a:t>
          </a:r>
          <a:endParaRPr lang="en-US" sz="1900" kern="1200"/>
        </a:p>
      </dsp:txBody>
      <dsp:txXfrm>
        <a:off x="977796" y="3178636"/>
        <a:ext cx="5426197" cy="846576"/>
      </dsp:txXfrm>
    </dsp:sp>
    <dsp:sp modelId="{C8C5F826-788C-4FA2-9F1B-99DB92F3C019}">
      <dsp:nvSpPr>
        <dsp:cNvPr id="0" name=""/>
        <dsp:cNvSpPr/>
      </dsp:nvSpPr>
      <dsp:spPr>
        <a:xfrm>
          <a:off x="0" y="4236857"/>
          <a:ext cx="6403994" cy="8465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17BA8-07CA-4C24-B8B4-96D85757CBC1}">
      <dsp:nvSpPr>
        <dsp:cNvPr id="0" name=""/>
        <dsp:cNvSpPr/>
      </dsp:nvSpPr>
      <dsp:spPr>
        <a:xfrm>
          <a:off x="256089" y="4427337"/>
          <a:ext cx="465617" cy="4656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9FDC17-2D70-4977-982D-BF916FEAA040}">
      <dsp:nvSpPr>
        <dsp:cNvPr id="0" name=""/>
        <dsp:cNvSpPr/>
      </dsp:nvSpPr>
      <dsp:spPr>
        <a:xfrm>
          <a:off x="977796" y="4236857"/>
          <a:ext cx="5426197" cy="84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6" tIns="89596" rIns="89596" bIns="895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Real user monitoring (RUM)</a:t>
          </a:r>
          <a:endParaRPr lang="en-US" sz="1900" kern="1200"/>
        </a:p>
      </dsp:txBody>
      <dsp:txXfrm>
        <a:off x="977796" y="4236857"/>
        <a:ext cx="5426197" cy="846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3B7C0-E3FE-453E-B579-9DD935F96EE8}">
      <dsp:nvSpPr>
        <dsp:cNvPr id="0" name=""/>
        <dsp:cNvSpPr/>
      </dsp:nvSpPr>
      <dsp:spPr>
        <a:xfrm>
          <a:off x="631199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D5E2A7-D161-4C76-B0A3-F4BF930B584F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078A09-D287-41D2-A0E8-901FD669D059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Request rates, response times, and failure rates</a:t>
          </a:r>
          <a:endParaRPr lang="en-US" sz="1400" kern="1200"/>
        </a:p>
      </dsp:txBody>
      <dsp:txXfrm>
        <a:off x="280199" y="2125031"/>
        <a:ext cx="1800000" cy="720000"/>
      </dsp:txXfrm>
    </dsp:sp>
    <dsp:sp modelId="{557DD59D-F2A4-4735-83D1-6A5AAC1F6128}">
      <dsp:nvSpPr>
        <dsp:cNvPr id="0" name=""/>
        <dsp:cNvSpPr/>
      </dsp:nvSpPr>
      <dsp:spPr>
        <a:xfrm>
          <a:off x="2746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649779-4844-40A8-AE6B-06B8779053E2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D6BEE-3095-4D3B-8657-2162EF9E2AE8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Dependency rates, response times, and failure rates</a:t>
          </a:r>
          <a:endParaRPr lang="en-US" sz="1400" kern="1200"/>
        </a:p>
      </dsp:txBody>
      <dsp:txXfrm>
        <a:off x="2395200" y="2125031"/>
        <a:ext cx="1800000" cy="720000"/>
      </dsp:txXfrm>
    </dsp:sp>
    <dsp:sp modelId="{C809E123-809B-4B2D-B323-20B0416C95F9}">
      <dsp:nvSpPr>
        <dsp:cNvPr id="0" name=""/>
        <dsp:cNvSpPr/>
      </dsp:nvSpPr>
      <dsp:spPr>
        <a:xfrm>
          <a:off x="4861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3FF8E1-4E89-4A47-933B-07FADF138F10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C4857-1A1D-4FD0-AC6E-39254EF9A63A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Exceptions </a:t>
          </a:r>
          <a:endParaRPr lang="en-US" sz="1400" kern="1200"/>
        </a:p>
      </dsp:txBody>
      <dsp:txXfrm>
        <a:off x="4510200" y="2125031"/>
        <a:ext cx="1800000" cy="720000"/>
      </dsp:txXfrm>
    </dsp:sp>
    <dsp:sp modelId="{2A86952F-9708-455B-9AB1-071E55F8271D}">
      <dsp:nvSpPr>
        <dsp:cNvPr id="0" name=""/>
        <dsp:cNvSpPr/>
      </dsp:nvSpPr>
      <dsp:spPr>
        <a:xfrm>
          <a:off x="6976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D74278-AF19-4C71-84CA-81580BE3B77D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E7E172-4A14-4A27-9BE1-4274D556A987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Page views and load performance</a:t>
          </a:r>
          <a:endParaRPr lang="en-US" sz="1400" kern="1200"/>
        </a:p>
      </dsp:txBody>
      <dsp:txXfrm>
        <a:off x="6625200" y="2125031"/>
        <a:ext cx="1800000" cy="720000"/>
      </dsp:txXfrm>
    </dsp:sp>
    <dsp:sp modelId="{7E5D2F9E-D39E-4E94-ACDD-C3B68A56AB6F}">
      <dsp:nvSpPr>
        <dsp:cNvPr id="0" name=""/>
        <dsp:cNvSpPr/>
      </dsp:nvSpPr>
      <dsp:spPr>
        <a:xfrm>
          <a:off x="9091200" y="6850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342289-79AB-44D5-980D-E118D344A4E9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472A5-217F-4643-94F7-063412E150F3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AJAX calls from web pages</a:t>
          </a:r>
          <a:endParaRPr lang="en-US" sz="1400" kern="1200"/>
        </a:p>
      </dsp:txBody>
      <dsp:txXfrm>
        <a:off x="8740200" y="2125031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CB02D-5113-463D-A26C-CA2D8A021455}">
      <dsp:nvSpPr>
        <dsp:cNvPr id="0" name=""/>
        <dsp:cNvSpPr/>
      </dsp:nvSpPr>
      <dsp:spPr>
        <a:xfrm>
          <a:off x="631199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189091-DB4A-47F7-92CB-E7B8A1F3775E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E28E7-37E7-412F-878B-6090A52BDD03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User and session counts</a:t>
          </a:r>
          <a:endParaRPr lang="en-US" sz="1800" kern="1200"/>
        </a:p>
      </dsp:txBody>
      <dsp:txXfrm>
        <a:off x="280199" y="2125031"/>
        <a:ext cx="1800000" cy="720000"/>
      </dsp:txXfrm>
    </dsp:sp>
    <dsp:sp modelId="{086E9112-A832-4D5D-98A7-B8DAFB344ABB}">
      <dsp:nvSpPr>
        <dsp:cNvPr id="0" name=""/>
        <dsp:cNvSpPr/>
      </dsp:nvSpPr>
      <dsp:spPr>
        <a:xfrm>
          <a:off x="2746200" y="6850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323198-1912-472E-A724-4E65BD28A509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491C3-F375-4ED4-8567-35DD8D44EA04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Performance counters</a:t>
          </a:r>
          <a:r>
            <a:rPr lang="en-US" sz="1800" b="0" i="0" kern="1200"/>
            <a:t> </a:t>
          </a:r>
          <a:endParaRPr lang="en-US" sz="1800" kern="1200"/>
        </a:p>
      </dsp:txBody>
      <dsp:txXfrm>
        <a:off x="2395200" y="2125031"/>
        <a:ext cx="1800000" cy="720000"/>
      </dsp:txXfrm>
    </dsp:sp>
    <dsp:sp modelId="{86446B79-51B3-4D36-AEA9-C3650CE515C0}">
      <dsp:nvSpPr>
        <dsp:cNvPr id="0" name=""/>
        <dsp:cNvSpPr/>
      </dsp:nvSpPr>
      <dsp:spPr>
        <a:xfrm>
          <a:off x="4861200" y="6850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D241D8-3C10-4FE8-8D36-7BBF0EB11308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CB869B-3C92-4C4C-83D6-60BF37C95689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Host diagnostics</a:t>
          </a:r>
          <a:endParaRPr lang="en-US" sz="1800" kern="1200"/>
        </a:p>
      </dsp:txBody>
      <dsp:txXfrm>
        <a:off x="4510200" y="2125031"/>
        <a:ext cx="1800000" cy="720000"/>
      </dsp:txXfrm>
    </dsp:sp>
    <dsp:sp modelId="{25132E95-BC67-4704-8003-4388D337EE34}">
      <dsp:nvSpPr>
        <dsp:cNvPr id="0" name=""/>
        <dsp:cNvSpPr/>
      </dsp:nvSpPr>
      <dsp:spPr>
        <a:xfrm>
          <a:off x="6976200" y="6850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17AA95-CBC7-4A15-85FA-8F1808939F16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0A2AA-3D2F-42A7-8107-1642203008FD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Diagnostic trace logs</a:t>
          </a:r>
          <a:endParaRPr lang="en-US" sz="1800" kern="1200"/>
        </a:p>
      </dsp:txBody>
      <dsp:txXfrm>
        <a:off x="6625200" y="2125031"/>
        <a:ext cx="1800000" cy="720000"/>
      </dsp:txXfrm>
    </dsp:sp>
    <dsp:sp modelId="{0E694CAF-B00B-4DA7-8A35-6A948727C533}">
      <dsp:nvSpPr>
        <dsp:cNvPr id="0" name=""/>
        <dsp:cNvSpPr/>
      </dsp:nvSpPr>
      <dsp:spPr>
        <a:xfrm>
          <a:off x="9091200" y="6850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479720-D3A3-41AC-8DD0-7A3D6D666BC3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E90E5-65F3-478F-9E7E-55B777739952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Custom events and metrics</a:t>
          </a:r>
          <a:endParaRPr lang="en-US" sz="1800" kern="1200"/>
        </a:p>
      </dsp:txBody>
      <dsp:txXfrm>
        <a:off x="8740200" y="212503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A3F1A-4D94-4E06-8C9C-A7FED93EB42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2878-C980-41EC-8AEE-58A77C91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formance_metri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formance_metri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formance_metri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0F6D7-03F2-E64E-BC70-7226C48B9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User and session counts.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Performance counters</a:t>
            </a:r>
            <a:r>
              <a:rPr lang="en-US" sz="1200" dirty="0"/>
              <a:t> - CPU, memory, and network usage.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Host diagnostics - </a:t>
            </a:r>
            <a:r>
              <a:rPr lang="en-US" sz="1200" dirty="0"/>
              <a:t>Docker or Azure.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Diagnostic trace logs </a:t>
            </a:r>
            <a:r>
              <a:rPr lang="en-US" sz="1200" dirty="0"/>
              <a:t>- correlate trace events with requests.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Custom events and metrics - </a:t>
            </a:r>
            <a:r>
              <a:rPr lang="en-US" sz="1200" dirty="0"/>
              <a:t>in the client or server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5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1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4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6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9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Path: Opens the biggest leaf node, or at least something close. In most cases, this node is adjacent to a performance bottleneck.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Label: The name of the function or event. The tree displays a mix of code and events that occurred (like SQL and HTTP events). The top event represents the overall request duration.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Elapsed: The time interval between the start of the operation and the end of the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When: The time when the function or event was running in relation to other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0F6D7-03F2-E64E-BC70-7226C48B9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APM is "the translation of </a:t>
            </a:r>
            <a:r>
              <a:rPr lang="en-US" dirty="0">
                <a:hlinkClick r:id="rId3" tooltip="Performance metric"/>
              </a:rPr>
              <a:t>IT metrics</a:t>
            </a:r>
            <a:r>
              <a:rPr lang="en-US" dirty="0"/>
              <a:t> into business meaning ([i.e.] 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0F6D7-03F2-E64E-BC70-7226C48B9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APM is "the translation of </a:t>
            </a:r>
            <a:r>
              <a:rPr lang="en-US" dirty="0">
                <a:hlinkClick r:id="rId3" tooltip="Performance metric"/>
              </a:rPr>
              <a:t>IT metrics</a:t>
            </a:r>
            <a:r>
              <a:rPr lang="en-US" dirty="0"/>
              <a:t> into business meaning ([i.e.] 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0F6D7-03F2-E64E-BC70-7226C48B9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APM is "the translation of </a:t>
            </a:r>
            <a:r>
              <a:rPr lang="en-US" dirty="0">
                <a:hlinkClick r:id="rId3" tooltip="Performance metric"/>
              </a:rPr>
              <a:t>IT metrics</a:t>
            </a:r>
            <a:r>
              <a:rPr lang="en-US" dirty="0"/>
              <a:t> into business meaning ([i.e.] 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0F6D7-03F2-E64E-BC70-7226C48B9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0F6D7-03F2-E64E-BC70-7226C48B9C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Request rates, response times, and failure rates</a:t>
            </a:r>
            <a:r>
              <a:rPr lang="en-US" sz="1200" dirty="0"/>
              <a:t> - Find out which pages are most popular, at what times of day, and where your users are. See which pages perform best.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Dependency rates, response times, and failure rates</a:t>
            </a:r>
            <a:r>
              <a:rPr lang="en-US" sz="1200" dirty="0"/>
              <a:t> - Find out whether external services are slowing you down.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Exceptions </a:t>
            </a:r>
            <a:r>
              <a:rPr lang="en-US" sz="1200" dirty="0"/>
              <a:t>- Aggregated statistics, specific instances. Server and browser exceptions are reported.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Page views and load performance</a:t>
            </a:r>
            <a:r>
              <a:rPr lang="en-US" sz="1200" dirty="0"/>
              <a:t> - reported by your users' browsers.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AJAX calls from web pages </a:t>
            </a:r>
            <a:r>
              <a:rPr lang="en-US" sz="1200" dirty="0"/>
              <a:t>- rates, response times, and failure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Request rates, response times, and failure rates</a:t>
            </a:r>
            <a:r>
              <a:rPr lang="en-US" sz="1200" dirty="0"/>
              <a:t> - Find out which pages are most popular, at what times of day, and where your users are. See which pages perform best.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Dependency rates, response times, and failure rates</a:t>
            </a:r>
            <a:r>
              <a:rPr lang="en-US" sz="1200" dirty="0"/>
              <a:t> - Find out whether external services are slowing you down.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Exceptions </a:t>
            </a:r>
            <a:r>
              <a:rPr lang="en-US" sz="1200" dirty="0"/>
              <a:t>- Aggregated statistics, specific instances. Server and browser exceptions are reported.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Page views and load performance</a:t>
            </a:r>
            <a:r>
              <a:rPr lang="en-US" sz="1200" dirty="0"/>
              <a:t> - reported by your users' browsers.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AJAX calls from web pages </a:t>
            </a:r>
            <a:r>
              <a:rPr lang="en-US" sz="1200" dirty="0"/>
              <a:t>- rates, response times, and failure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Request rates, response times, and failure rates</a:t>
            </a:r>
            <a:r>
              <a:rPr lang="en-US" sz="1200" dirty="0"/>
              <a:t> - Find out which pages are most popular, at what times of day, and where your users are. See which pages perform best.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Dependency rates, response times, and failure rates</a:t>
            </a:r>
            <a:r>
              <a:rPr lang="en-US" sz="1200" dirty="0"/>
              <a:t> - Find out whether external services are slowing you down.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Exceptions </a:t>
            </a:r>
            <a:r>
              <a:rPr lang="en-US" sz="1200" dirty="0"/>
              <a:t>- Aggregated statistics, specific instances. Server and browser exceptions are reported.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Page views and load performance</a:t>
            </a:r>
            <a:r>
              <a:rPr lang="en-US" sz="1200" dirty="0"/>
              <a:t> - reported by your users' browsers.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AJAX calls from web pages </a:t>
            </a:r>
            <a:r>
              <a:rPr lang="en-US" sz="1200" dirty="0"/>
              <a:t>- rates, response times, and failure 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2878-C980-41EC-8AEE-58A77C918E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743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68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2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6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0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1 Person (About 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4"/>
          <p:cNvSpPr>
            <a:spLocks noGrp="1"/>
          </p:cNvSpPr>
          <p:nvPr>
            <p:ph type="pic" sz="quarter" idx="23"/>
          </p:nvPr>
        </p:nvSpPr>
        <p:spPr>
          <a:xfrm>
            <a:off x="4568145" y="1416050"/>
            <a:ext cx="2959100" cy="3552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A3ECF-1EFA-514F-958D-057B6187EA0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82C752-8D7D-6C46-834B-4360A8C56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1101"/>
          <p:cNvSpPr>
            <a:spLocks noGrp="1"/>
          </p:cNvSpPr>
          <p:nvPr>
            <p:ph type="body" idx="15" hasCustomPrompt="1"/>
          </p:nvPr>
        </p:nvSpPr>
        <p:spPr>
          <a:xfrm>
            <a:off x="4568732" y="5166625"/>
            <a:ext cx="2958430" cy="31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1" name="Shape 1101"/>
          <p:cNvSpPr>
            <a:spLocks noGrp="1"/>
          </p:cNvSpPr>
          <p:nvPr>
            <p:ph type="body" idx="20" hasCustomPrompt="1"/>
          </p:nvPr>
        </p:nvSpPr>
        <p:spPr>
          <a:xfrm>
            <a:off x="4572274" y="5538766"/>
            <a:ext cx="2958430" cy="3186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9" name="Shape 165"/>
          <p:cNvSpPr/>
          <p:nvPr userDrawn="1"/>
        </p:nvSpPr>
        <p:spPr>
          <a:xfrm>
            <a:off x="4871461" y="4968874"/>
            <a:ext cx="2364229" cy="1"/>
          </a:xfrm>
          <a:prstGeom prst="line">
            <a:avLst/>
          </a:prstGeom>
          <a:ln w="2413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847434"/>
            <a:ext cx="1435608" cy="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6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DE9-36AA-984F-93E3-FD11C2A537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8D1-747A-5441-B378-7D2058A300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744662" y="1606868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1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744662" y="2182676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2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744662" y="2758484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3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744662" y="3334292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4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744662" y="3910100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5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744662" y="4485908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6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744662" y="5061716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7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744662" y="5637523"/>
            <a:ext cx="9609137" cy="41134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Bullet Item 8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847434"/>
            <a:ext cx="1435608" cy="33528"/>
          </a:xfrm>
          <a:prstGeom prst="rect">
            <a:avLst/>
          </a:prstGeom>
        </p:spPr>
      </p:pic>
      <p:sp>
        <p:nvSpPr>
          <p:cNvPr id="46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1" y="1606868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1" y="2173399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2" name="Text Placeholder 45"/>
          <p:cNvSpPr>
            <a:spLocks noGrp="1"/>
          </p:cNvSpPr>
          <p:nvPr>
            <p:ph type="body" sz="quarter" idx="23" hasCustomPrompt="1"/>
          </p:nvPr>
        </p:nvSpPr>
        <p:spPr>
          <a:xfrm>
            <a:off x="1168401" y="2754837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1168401" y="3321368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Text Placeholder 45"/>
          <p:cNvSpPr>
            <a:spLocks noGrp="1"/>
          </p:cNvSpPr>
          <p:nvPr>
            <p:ph type="body" sz="quarter" idx="25" hasCustomPrompt="1"/>
          </p:nvPr>
        </p:nvSpPr>
        <p:spPr>
          <a:xfrm>
            <a:off x="1168401" y="3941144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1168401" y="4507675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6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1168401" y="5089113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8" hasCustomPrompt="1"/>
          </p:nvPr>
        </p:nvSpPr>
        <p:spPr>
          <a:xfrm>
            <a:off x="1168401" y="5655644"/>
            <a:ext cx="375030" cy="346168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644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Open Sans" charset="0"/>
                <a:ea typeface="Open Sans" charset="0"/>
                <a:cs typeface="Open Sans" charset="0"/>
              </a:defRPr>
            </a:lvl1pPr>
            <a:lvl2pPr>
              <a:defRPr b="0" i="0">
                <a:latin typeface="Open Sans" charset="0"/>
                <a:ea typeface="Open Sans" charset="0"/>
                <a:cs typeface="Open Sans" charset="0"/>
              </a:defRPr>
            </a:lvl2pPr>
            <a:lvl3pPr>
              <a:defRPr b="0" i="0">
                <a:latin typeface="Open Sans" charset="0"/>
                <a:ea typeface="Open Sans" charset="0"/>
                <a:cs typeface="Open Sans" charset="0"/>
              </a:defRPr>
            </a:lvl3pPr>
            <a:lvl4pPr>
              <a:defRPr b="0" i="0">
                <a:latin typeface="Open Sans" charset="0"/>
                <a:ea typeface="Open Sans" charset="0"/>
                <a:cs typeface="Open Sans" charset="0"/>
              </a:defRPr>
            </a:lvl4pPr>
            <a:lvl5pPr>
              <a:defRPr b="0" i="0"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EDE9-36AA-984F-93E3-FD11C2A5375C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18D1-747A-5441-B378-7D2058A300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831850" y="1008668"/>
            <a:ext cx="10515600" cy="48056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8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847434"/>
            <a:ext cx="1435608" cy="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8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7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4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lication-insights/app-insights-monitor-web-app-availabilit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ppinsight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473-54C2-4DF6-B91B-04B8E470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 fontScale="90000"/>
          </a:bodyPr>
          <a:lstStyle/>
          <a:p>
            <a:br>
              <a:rPr lang="en-US" sz="4200" dirty="0">
                <a:solidFill>
                  <a:schemeClr val="tx1"/>
                </a:solidFill>
              </a:rPr>
            </a:b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4200" dirty="0">
                <a:solidFill>
                  <a:schemeClr val="tx1"/>
                </a:solidFill>
              </a:rPr>
              <a:t>Application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10EBA-AC3E-4158-ABF5-5E5A617A0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B903E-9357-4DF5-B431-A4150F2F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4" b="98160" l="10000" r="90000">
                        <a14:foregroundMark x1="38065" y1="10429" x2="54194" y2="2454"/>
                        <a14:foregroundMark x1="54194" y1="2454" x2="64516" y2="26994"/>
                        <a14:foregroundMark x1="64516" y1="26994" x2="57742" y2="57055"/>
                        <a14:foregroundMark x1="57742" y1="57055" x2="41290" y2="54601"/>
                        <a14:foregroundMark x1="41290" y1="54601" x2="34194" y2="23926"/>
                        <a14:foregroundMark x1="34194" y1="23926" x2="49677" y2="40491"/>
                        <a14:foregroundMark x1="49677" y1="40491" x2="51613" y2="53988"/>
                        <a14:foregroundMark x1="45161" y1="80368" x2="54839" y2="81595"/>
                        <a14:foregroundMark x1="45484" y1="93252" x2="51290" y2="981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1659" y="2434633"/>
            <a:ext cx="2662321" cy="13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9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AE23D3F7-DD10-4945-B584-1F55C4F56CD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75277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4B04F637-B2BB-4497-8CC9-5E68336AD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8997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26417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F322-CB94-4EB4-A41B-FFB0A06D157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rates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Dependency rates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times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rates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load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Traffic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Dashboards and Metrics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1E235C2-5480-4EBE-897A-634BA0DB6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44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F322-CB94-4EB4-A41B-FFB0A06D157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alerts based on your app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Triggers when outside the usual pattern.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 on custom or standard metrics.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Smart detection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604351-41CA-48C2-8308-4672F1FD6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7" b="2"/>
          <a:stretch/>
        </p:blipFill>
        <p:spPr>
          <a:xfrm>
            <a:off x="6578601" y="2194560"/>
            <a:ext cx="4927599" cy="37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F322-CB94-4EB4-A41B-FFB0A06D157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component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metrics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Alerts.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map</a:t>
            </a:r>
          </a:p>
        </p:txBody>
      </p:sp>
      <p:pic>
        <p:nvPicPr>
          <p:cNvPr id="12" name="Picture 1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D8E61FB-3BC7-402B-9DAD-F30C4337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83" y="2057401"/>
            <a:ext cx="7307384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1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4214-0A63-4686-9B79-4EB4F89CE6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Hot Path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*Profiler runs randomly two times every hour and for a duration of two minutes each time it runs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Profiler</a:t>
            </a:r>
          </a:p>
        </p:txBody>
      </p:sp>
      <p:pic>
        <p:nvPicPr>
          <p:cNvPr id="1028" name="Picture 4" descr="Application Insights trace explorer">
            <a:extLst>
              <a:ext uri="{FF2B5EF4-FFF2-40B4-BE49-F238E27FC236}">
                <a16:creationId xmlns:a16="http://schemas.microsoft.com/office/drawing/2014/main" id="{DAFB9172-C92F-4C08-A0EA-7177497DB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6" b="1"/>
          <a:stretch/>
        </p:blipFill>
        <p:spPr bwMode="auto">
          <a:xfrm>
            <a:off x="69850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2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D4214-0A63-4686-9B79-4EB4F89CE6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&amp; Diagnose with 1-second latency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to a specific Server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 the effect of test loads, and diagnose issues live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Live Metrics Stream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DFA0A-9245-4E2B-A3C2-1112126D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2889822"/>
            <a:ext cx="4521200" cy="26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Usage</a:t>
            </a:r>
          </a:p>
        </p:txBody>
      </p:sp>
      <p:pic>
        <p:nvPicPr>
          <p:cNvPr id="5" name="Picture 2" descr="Users">
            <a:extLst>
              <a:ext uri="{FF2B5EF4-FFF2-40B4-BE49-F238E27FC236}">
                <a16:creationId xmlns:a16="http://schemas.microsoft.com/office/drawing/2014/main" id="{823D9942-81E5-4DC8-A1CE-980F76C9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" y="2485747"/>
            <a:ext cx="10536330" cy="326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8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Page Views</a:t>
            </a:r>
          </a:p>
        </p:txBody>
      </p:sp>
      <p:pic>
        <p:nvPicPr>
          <p:cNvPr id="4" name="Picture 2" descr="From the Overview blade, click the Page views chart">
            <a:extLst>
              <a:ext uri="{FF2B5EF4-FFF2-40B4-BE49-F238E27FC236}">
                <a16:creationId xmlns:a16="http://schemas.microsoft.com/office/drawing/2014/main" id="{7A799601-DF58-4459-AFDB-515A9F28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81" y="1881221"/>
            <a:ext cx="4144971" cy="46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5" name="Picture 2" descr="Open diagnostic search">
            <a:extLst>
              <a:ext uri="{FF2B5EF4-FFF2-40B4-BE49-F238E27FC236}">
                <a16:creationId xmlns:a16="http://schemas.microsoft.com/office/drawing/2014/main" id="{3179BEF0-2154-421B-BF3F-85A6030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1" y="2057401"/>
            <a:ext cx="4836712" cy="457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2ECEF18-8D92-4D98-8DB5-45D67439676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2986" r="2986"/>
          <a:stretch>
            <a:fillRect/>
          </a:stretch>
        </p:blipFill>
        <p:spPr>
          <a:xfrm>
            <a:off x="1665097" y="1803405"/>
            <a:ext cx="2215444" cy="26623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CF829D-87CA-4637-AB23-E92D8B72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chemeClr val="tx1"/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90349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Pricing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B463EE-2901-4847-8AB2-0F448B084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25674"/>
              </p:ext>
            </p:extLst>
          </p:nvPr>
        </p:nvGraphicFramePr>
        <p:xfrm>
          <a:off x="1692604" y="2398858"/>
          <a:ext cx="6533502" cy="27598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72181">
                  <a:extLst>
                    <a:ext uri="{9D8B030D-6E8A-4147-A177-3AD203B41FA5}">
                      <a16:colId xmlns:a16="http://schemas.microsoft.com/office/drawing/2014/main" val="3032826508"/>
                    </a:ext>
                  </a:extLst>
                </a:gridCol>
                <a:gridCol w="3561321">
                  <a:extLst>
                    <a:ext uri="{9D8B030D-6E8A-4147-A177-3AD203B41FA5}">
                      <a16:colId xmlns:a16="http://schemas.microsoft.com/office/drawing/2014/main" val="3557419414"/>
                    </a:ext>
                  </a:extLst>
                </a:gridCol>
              </a:tblGrid>
              <a:tr h="89403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Ingestion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See Azure Log Analytics data ingestion rates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26333"/>
                  </a:ext>
                </a:extLst>
              </a:tr>
              <a:tr h="62193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Retention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 days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59583"/>
                  </a:ext>
                </a:extLst>
              </a:tr>
              <a:tr h="62193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3"/>
                        </a:rPr>
                        <a:t>Multi-step web tests </a:t>
                      </a:r>
                      <a:r>
                        <a:rPr lang="en-US" sz="18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3, 4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$10 per test per month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2177"/>
                  </a:ext>
                </a:extLst>
              </a:tr>
              <a:tr h="62193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Ping web tests</a:t>
                      </a:r>
                      <a:r>
                        <a:rPr lang="en-US" sz="18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Free</a:t>
                      </a:r>
                    </a:p>
                  </a:txBody>
                  <a:tcPr marL="291533" marR="151597" marT="151597" marB="1515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3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Pricing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8D1590-2334-4A6C-866E-AF2E7D226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28059"/>
              </p:ext>
            </p:extLst>
          </p:nvPr>
        </p:nvGraphicFramePr>
        <p:xfrm>
          <a:off x="1759715" y="2057401"/>
          <a:ext cx="6533503" cy="36998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5876">
                  <a:extLst>
                    <a:ext uri="{9D8B030D-6E8A-4147-A177-3AD203B41FA5}">
                      <a16:colId xmlns:a16="http://schemas.microsoft.com/office/drawing/2014/main" val="3032826508"/>
                    </a:ext>
                  </a:extLst>
                </a:gridCol>
                <a:gridCol w="2198226">
                  <a:extLst>
                    <a:ext uri="{9D8B030D-6E8A-4147-A177-3AD203B41FA5}">
                      <a16:colId xmlns:a16="http://schemas.microsoft.com/office/drawing/2014/main" val="389108489"/>
                    </a:ext>
                  </a:extLst>
                </a:gridCol>
                <a:gridCol w="2259401">
                  <a:extLst>
                    <a:ext uri="{9D8B030D-6E8A-4147-A177-3AD203B41FA5}">
                      <a16:colId xmlns:a16="http://schemas.microsoft.com/office/drawing/2014/main" val="3557419414"/>
                    </a:ext>
                  </a:extLst>
                </a:gridCol>
              </a:tblGrid>
              <a:tr h="1086470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Feature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Free Units Included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>
                          <a:effectLst/>
                        </a:rPr>
                        <a:t>Price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26333"/>
                  </a:ext>
                </a:extLst>
              </a:tr>
              <a:tr h="1086470">
                <a:tc>
                  <a:txBody>
                    <a:bodyPr/>
                    <a:lstStyle/>
                    <a:p>
                      <a:r>
                        <a:rPr lang="en-US" sz="2900">
                          <a:effectLst/>
                        </a:rPr>
                        <a:t>Data Ingestion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5 GB per month</a:t>
                      </a:r>
                      <a:r>
                        <a:rPr lang="en-US" sz="2900" baseline="30000"/>
                        <a:t>1</a:t>
                      </a:r>
                      <a:endParaRPr lang="en-US" sz="2900"/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>
                          <a:effectLst/>
                        </a:rPr>
                        <a:t>$2.30 GB per month 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59583"/>
                  </a:ext>
                </a:extLst>
              </a:tr>
              <a:tr h="1526931">
                <a:tc>
                  <a:txBody>
                    <a:bodyPr/>
                    <a:lstStyle/>
                    <a:p>
                      <a:r>
                        <a:rPr lang="en-US" sz="2900">
                          <a:effectLst/>
                        </a:rPr>
                        <a:t>Data Retention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31 days</a:t>
                      </a:r>
                      <a:r>
                        <a:rPr lang="en-US" sz="2900" baseline="30000"/>
                        <a:t>2</a:t>
                      </a:r>
                      <a:endParaRPr lang="en-US" sz="2900"/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900" dirty="0">
                          <a:effectLst/>
                        </a:rPr>
                        <a:t>$0.10 per GB per month</a:t>
                      </a:r>
                    </a:p>
                  </a:txBody>
                  <a:tcPr marL="146820" marR="146820" marT="73410" marB="73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30EB54-1FAD-4737-B8BC-AB648D869F9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Tooling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FA6D5-C5A2-4F06-8D33-FADD48E6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857374"/>
            <a:ext cx="571500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68B7F-020C-4B50-9F73-28040486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3927560"/>
            <a:ext cx="7114852" cy="1529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A155C-62AD-488B-8DA4-1EE561211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93" y="1857374"/>
            <a:ext cx="3704901" cy="39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30EB54-1FAD-4737-B8BC-AB648D869F9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Tooling – Code Lens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585CF9-070F-499C-88AF-7BDE4C92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9" y="1942656"/>
            <a:ext cx="3834004" cy="148634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0219BA-47D7-4FBA-9EF3-EC1FC3F7E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714" y="1586577"/>
            <a:ext cx="6567117" cy="49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4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D6D02F-8763-4FC5-AC66-5BD29023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 Demo</a:t>
            </a:r>
          </a:p>
        </p:txBody>
      </p:sp>
      <p:pic>
        <p:nvPicPr>
          <p:cNvPr id="12" name="Graphic 11" descr="Teacher">
            <a:extLst>
              <a:ext uri="{FF2B5EF4-FFF2-40B4-BE49-F238E27FC236}">
                <a16:creationId xmlns:a16="http://schemas.microsoft.com/office/drawing/2014/main" id="{8DAEBB04-8631-4490-985C-8FE440CF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05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D6D02F-8763-4FC5-AC66-5BD29023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 Studio Demo</a:t>
            </a:r>
          </a:p>
        </p:txBody>
      </p:sp>
      <p:pic>
        <p:nvPicPr>
          <p:cNvPr id="12" name="Graphic 11" descr="Teacher">
            <a:extLst>
              <a:ext uri="{FF2B5EF4-FFF2-40B4-BE49-F238E27FC236}">
                <a16:creationId xmlns:a16="http://schemas.microsoft.com/office/drawing/2014/main" id="{8DAEBB04-8631-4490-985C-8FE440CF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05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1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D6D02F-8763-4FC5-AC66-5BD29023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/>
            <a:endParaRPr lang="en-US" sz="36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Visual Studio Code Demo</a:t>
            </a:r>
          </a:p>
        </p:txBody>
      </p:sp>
      <p:pic>
        <p:nvPicPr>
          <p:cNvPr id="12" name="Graphic 11" descr="Teacher">
            <a:extLst>
              <a:ext uri="{FF2B5EF4-FFF2-40B4-BE49-F238E27FC236}">
                <a16:creationId xmlns:a16="http://schemas.microsoft.com/office/drawing/2014/main" id="{8DAEBB04-8631-4490-985C-8FE440CF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05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4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Questions">
            <a:extLst>
              <a:ext uri="{FF2B5EF4-FFF2-40B4-BE49-F238E27FC236}">
                <a16:creationId xmlns:a16="http://schemas.microsoft.com/office/drawing/2014/main" id="{ACABAF15-3A41-4A0B-9CD2-FEC333C19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737" y="1115786"/>
            <a:ext cx="4626428" cy="46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aphicFrame>
        <p:nvGraphicFramePr>
          <p:cNvPr id="20" name="Text Placeholder 5">
            <a:extLst>
              <a:ext uri="{FF2B5EF4-FFF2-40B4-BE49-F238E27FC236}">
                <a16:creationId xmlns:a16="http://schemas.microsoft.com/office/drawing/2014/main" id="{31BD49A4-6B19-489F-A793-E741E2B5F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84852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920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65BB2EA-F541-4AAC-A2F3-299D9D7F4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36170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Application Performance Management (APM)</a:t>
            </a:r>
          </a:p>
        </p:txBody>
      </p:sp>
    </p:spTree>
    <p:extLst>
      <p:ext uri="{BB962C8B-B14F-4D97-AF65-F5344CB8AC3E}">
        <p14:creationId xmlns:p14="http://schemas.microsoft.com/office/powerpoint/2010/main" val="188043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7629DE93-CB5F-474E-A804-5719F8E2B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7169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Application Performance Management (APM)</a:t>
            </a:r>
          </a:p>
        </p:txBody>
      </p:sp>
    </p:spTree>
    <p:extLst>
      <p:ext uri="{BB962C8B-B14F-4D97-AF65-F5344CB8AC3E}">
        <p14:creationId xmlns:p14="http://schemas.microsoft.com/office/powerpoint/2010/main" val="407482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7629DE93-CB5F-474E-A804-5719F8E2B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09368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Application Performance Management (APM)</a:t>
            </a:r>
          </a:p>
        </p:txBody>
      </p:sp>
    </p:spTree>
    <p:extLst>
      <p:ext uri="{BB962C8B-B14F-4D97-AF65-F5344CB8AC3E}">
        <p14:creationId xmlns:p14="http://schemas.microsoft.com/office/powerpoint/2010/main" val="322017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D6D02F-8763-4FC5-AC66-5BD29023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600">
              <a:latin typeface="+mn-l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/>
            <a:endParaRPr lang="en-US" sz="1600">
              <a:latin typeface="+mn-l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/>
            <a:endParaRPr lang="en-US" sz="1600">
              <a:latin typeface="+mn-lt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/>
            <a:endParaRPr lang="en-US" sz="160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Image result for code all the things">
            <a:extLst>
              <a:ext uri="{FF2B5EF4-FFF2-40B4-BE49-F238E27FC236}">
                <a16:creationId xmlns:a16="http://schemas.microsoft.com/office/drawing/2014/main" id="{D0C94309-6F98-4969-A72F-7A67884F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49" y="1027373"/>
            <a:ext cx="6533501" cy="462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D206B-94A4-42F5-9332-D4DA762F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Application Performance Management (APM) Service </a:t>
            </a:r>
          </a:p>
          <a:p>
            <a:r>
              <a:rPr lang="en-US" dirty="0"/>
              <a:t>Monitor live applications</a:t>
            </a:r>
          </a:p>
          <a:p>
            <a:r>
              <a:rPr lang="en-US" dirty="0"/>
              <a:t>Automatically detect performance anomalies</a:t>
            </a:r>
          </a:p>
          <a:p>
            <a:r>
              <a:rPr lang="en-US" dirty="0"/>
              <a:t>Powerful analytics tools</a:t>
            </a:r>
          </a:p>
          <a:p>
            <a:r>
              <a:rPr lang="en-US" dirty="0"/>
              <a:t>Continuous improvement</a:t>
            </a:r>
          </a:p>
          <a:p>
            <a:r>
              <a:rPr lang="en-US" dirty="0"/>
              <a:t>Multiple platforms</a:t>
            </a:r>
          </a:p>
          <a:p>
            <a:r>
              <a:rPr lang="en-US" dirty="0"/>
              <a:t>Integrates into DevOps process and tools	</a:t>
            </a:r>
          </a:p>
          <a:p>
            <a:r>
              <a:rPr lang="en-US" dirty="0"/>
              <a:t>Integrates with </a:t>
            </a:r>
            <a:r>
              <a:rPr lang="en-US" dirty="0" err="1"/>
              <a:t>AppCenter</a:t>
            </a:r>
            <a:r>
              <a:rPr lang="en-US" dirty="0"/>
              <a:t> and HockeyApp</a:t>
            </a:r>
          </a:p>
        </p:txBody>
      </p:sp>
    </p:spTree>
    <p:extLst>
      <p:ext uri="{BB962C8B-B14F-4D97-AF65-F5344CB8AC3E}">
        <p14:creationId xmlns:p14="http://schemas.microsoft.com/office/powerpoint/2010/main" val="221368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Application Insights</a:t>
            </a:r>
          </a:p>
        </p:txBody>
      </p:sp>
      <p:pic>
        <p:nvPicPr>
          <p:cNvPr id="6" name="Content Placeholder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3891B89F-88E4-494C-B104-61FDF754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852480" y="1754910"/>
            <a:ext cx="7988697" cy="46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69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1456</Words>
  <Application>Microsoft Office PowerPoint</Application>
  <PresentationFormat>Widescreen</PresentationFormat>
  <Paragraphs>181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Helvetica Light</vt:lpstr>
      <vt:lpstr>Open Sans</vt:lpstr>
      <vt:lpstr>Open Sans Light</vt:lpstr>
      <vt:lpstr>Trebuchet MS</vt:lpstr>
      <vt:lpstr>Wingdings 3</vt:lpstr>
      <vt:lpstr>Facet</vt:lpstr>
      <vt:lpstr>  Application Insights</vt:lpstr>
      <vt:lpstr>About</vt:lpstr>
      <vt:lpstr>AGENDA</vt:lpstr>
      <vt:lpstr>Application Performance Management (APM)</vt:lpstr>
      <vt:lpstr>Application Performance Management (APM)</vt:lpstr>
      <vt:lpstr>Application Performance Management (APM)</vt:lpstr>
      <vt:lpstr>PowerPoint Presentation</vt:lpstr>
      <vt:lpstr>Azure Application Insights</vt:lpstr>
      <vt:lpstr>Azure Application Insights</vt:lpstr>
      <vt:lpstr>Azure Application Insights</vt:lpstr>
      <vt:lpstr>Azure Application Insights</vt:lpstr>
      <vt:lpstr>Dashboards and Metrics</vt:lpstr>
      <vt:lpstr>Smart detection</vt:lpstr>
      <vt:lpstr>Application map</vt:lpstr>
      <vt:lpstr>Profiler</vt:lpstr>
      <vt:lpstr>Live Metrics Stream</vt:lpstr>
      <vt:lpstr>Usage</vt:lpstr>
      <vt:lpstr>Page Views</vt:lpstr>
      <vt:lpstr>Search</vt:lpstr>
      <vt:lpstr>Pricing</vt:lpstr>
      <vt:lpstr>Pricing</vt:lpstr>
      <vt:lpstr>Azure Application Insights</vt:lpstr>
      <vt:lpstr>Azure Application Insights</vt:lpstr>
      <vt:lpstr>Azure Application Insights Demo</vt:lpstr>
      <vt:lpstr>Visual Studio Demo</vt:lpstr>
      <vt:lpstr>Visual Studio Code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Application Insights</dc:title>
  <dc:creator>Chris Ayers</dc:creator>
  <cp:lastModifiedBy>Chris Ayers</cp:lastModifiedBy>
  <cp:revision>6</cp:revision>
  <dcterms:created xsi:type="dcterms:W3CDTF">2019-03-29T20:27:59Z</dcterms:created>
  <dcterms:modified xsi:type="dcterms:W3CDTF">2019-04-01T11:48:44Z</dcterms:modified>
</cp:coreProperties>
</file>