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Fest</a:t>
            </a:r>
            <a:r>
              <a:rPr/>
              <a:t> </a:t>
            </a:r>
            <a:r>
              <a:rPr/>
              <a:t>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[1] 10007   185
##                  DATE STATUS QLANG DEM_GENDER DEM_AGE
## 1 2017-09-28 18:13:25      3     1          1      18
## 2 2017-10-18 18:46:34      3     1          1      18
## 3 2017-09-29 06:58:50      3     1          1      24
## 4 2017-10-03 17:58:19      3     1          1      16
## 5 2017-10-25 21:09:49      3     1          1      21
## 6 2017-10-17 07:03:58      3     1          1      23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Fest Report</dc:title>
  <dc:creator/>
  <cp:keywords/>
  <dcterms:created xsi:type="dcterms:W3CDTF">2021-05-01T02:34:15Z</dcterms:created>
  <dcterms:modified xsi:type="dcterms:W3CDTF">2021-05-01T02:34:15Z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ntsize">
    <vt:lpwstr>8pt</vt:lpwstr>
  </property>
  <property fmtid="{D5CDD505-2E9C-101B-9397-08002B2CF9AE}" pid="3" name="geometry">
    <vt:lpwstr>margin=1in</vt:lpwstr>
  </property>
  <property fmtid="{D5CDD505-2E9C-101B-9397-08002B2CF9AE}" pid="4" name="header-includes">
    <vt:lpwstr/>
  </property>
  <property fmtid="{D5CDD505-2E9C-101B-9397-08002B2CF9AE}" pid="5" name="indent">
    <vt:lpwstr>True</vt:lpwstr>
  </property>
  <property fmtid="{D5CDD505-2E9C-101B-9397-08002B2CF9AE}" pid="6" name="mainfont">
    <vt:lpwstr>Times New Roman</vt:lpwstr>
  </property>
  <property fmtid="{D5CDD505-2E9C-101B-9397-08002B2CF9AE}" pid="7" name="output">
    <vt:lpwstr>powerpoint_presentation</vt:lpwstr>
  </property>
</Properties>
</file>