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Fest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Fest Report</dc:title>
  <dc:creator/>
  <cp:keywords/>
  <dcterms:created xsi:type="dcterms:W3CDTF">2021-05-01T02:28:16Z</dcterms:created>
  <dcterms:modified xsi:type="dcterms:W3CDTF">2021-05-01T02:28:16Z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12pt</vt:lpwstr>
  </property>
  <property fmtid="{D5CDD505-2E9C-101B-9397-08002B2CF9AE}" pid="3" name="geometry">
    <vt:lpwstr>margin=1in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mainfont">
    <vt:lpwstr>Times New Roman</vt:lpwstr>
  </property>
  <property fmtid="{D5CDD505-2E9C-101B-9397-08002B2CF9AE}" pid="7" name="output">
    <vt:lpwstr>powerpoint_presentation</vt:lpwstr>
  </property>
</Properties>
</file>