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043" r:id="rId2"/>
    <p:sldId id="263" r:id="rId3"/>
    <p:sldId id="2037" r:id="rId4"/>
    <p:sldId id="2039" r:id="rId5"/>
    <p:sldId id="2044" r:id="rId6"/>
    <p:sldId id="2045" r:id="rId7"/>
    <p:sldId id="2046" r:id="rId8"/>
    <p:sldId id="2047" r:id="rId9"/>
    <p:sldId id="262" r:id="rId10"/>
    <p:sldId id="2041" r:id="rId11"/>
    <p:sldId id="2011" r:id="rId12"/>
    <p:sldId id="2048" r:id="rId13"/>
    <p:sldId id="2049" r:id="rId14"/>
    <p:sldId id="2050" r:id="rId15"/>
    <p:sldId id="304" r:id="rId16"/>
    <p:sldId id="2055" r:id="rId17"/>
    <p:sldId id="2016" r:id="rId18"/>
    <p:sldId id="2053" r:id="rId19"/>
    <p:sldId id="2018" r:id="rId20"/>
    <p:sldId id="2051" r:id="rId21"/>
    <p:sldId id="2054" r:id="rId22"/>
    <p:sldId id="2019" r:id="rId23"/>
    <p:sldId id="335" r:id="rId24"/>
    <p:sldId id="2021" r:id="rId25"/>
    <p:sldId id="2056" r:id="rId26"/>
    <p:sldId id="2057" r:id="rId27"/>
    <p:sldId id="2023" r:id="rId28"/>
    <p:sldId id="2024" r:id="rId29"/>
    <p:sldId id="2058" r:id="rId30"/>
    <p:sldId id="2025" r:id="rId31"/>
    <p:sldId id="20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5745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5137"/>
  </p:normalViewPr>
  <p:slideViewPr>
    <p:cSldViewPr snapToGrid="0" snapToObjects="1" showGuides="1">
      <p:cViewPr varScale="1">
        <p:scale>
          <a:sx n="109" d="100"/>
          <a:sy n="109" d="100"/>
        </p:scale>
        <p:origin x="1038" y="114"/>
      </p:cViewPr>
      <p:guideLst>
        <p:guide orient="horz" pos="2160"/>
        <p:guide pos="7333"/>
        <p:guide pos="5745"/>
        <p:guide pos="3840"/>
        <p:guide orient="horz" pos="346"/>
        <p:guide orient="horz" pos="3974"/>
        <p:guide pos="5518"/>
        <p:guide pos="2139"/>
        <p:guide pos="347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Raleway" panose="020B0503030101060003" pitchFamily="34" charset="77"/>
              </a:rPr>
              <a:t>01/09/2021</a:t>
            </a:fld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Raleway" panose="020B05030301010600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Raleway" panose="020B0503030101060003" pitchFamily="34" charset="77"/>
              </a:rPr>
              <a:t>‹#›</a:t>
            </a:fld>
            <a:endParaRPr lang="es-ES_tradnl" dirty="0">
              <a:latin typeface="Raleway" panose="020B05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aleway" panose="020B0503030101060003" pitchFamily="34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aleway" panose="020B05030301010600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Raleway" panose="020B0503030101060003" pitchFamily="34" charset="77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Raleway" panose="020B0503030101060003" pitchFamily="34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124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6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Raleway" panose="020B05030301010600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9197D3-AE06-6E40-990F-29921B71841F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A64C275-4F75-F740-ACC1-D69F7FBF1D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EAC469-C908-5B45-819A-B7CFBD03D2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572769B-9EC4-0A4C-B7C2-326FE89D10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6F438C-64A2-9846-9929-6A3079D902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C5A8B2D-B967-1A4D-B471-B26CBCDEA7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5BC8160-E5E9-4B40-B755-8756E5772C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8E8B5085-CB2F-544F-99C0-299DE03F90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19A032B-CC77-F64B-9A9D-898DD06FA18D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CFC2EC4-03F3-5747-A1D9-10F692F81374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D4D7521-510B-7541-B68D-53C51B25ADDE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465432" y="1358276"/>
            <a:ext cx="2433516" cy="4311243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4632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0B27D3-0A5B-4849-8094-99B1B3A17ABD}"/>
              </a:ext>
            </a:extLst>
          </p:cNvPr>
          <p:cNvGrpSpPr/>
          <p:nvPr userDrawn="1"/>
        </p:nvGrpSpPr>
        <p:grpSpPr>
          <a:xfrm>
            <a:off x="0" y="-41824"/>
            <a:ext cx="12210533" cy="6899825"/>
            <a:chOff x="0" y="-41824"/>
            <a:chExt cx="12210533" cy="68998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878276-D995-EF42-B9FF-419F73F4D2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4921" y="1"/>
              <a:ext cx="6907079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DD3A2F9-1E23-9642-B22C-F2AF486501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2210533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96B6F71-17A8-7B45-A34E-F62E8E420A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9265" y="-41824"/>
              <a:ext cx="2070024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7143DB4-5370-534B-8BB6-CD0420D919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10022" y="257390"/>
              <a:ext cx="1888101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F1AE4969-A897-5E47-A0A7-DB4DBFFB62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5419" y="20412"/>
              <a:ext cx="280065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03AAEC-26C9-A74C-A261-1BFA94F156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2079" y="4147185"/>
              <a:ext cx="1062269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7214B88C-F429-4F49-8865-A93A17B7BF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107" y="5430630"/>
              <a:ext cx="280065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236C011-76A5-C746-9C39-5566F3ADBC8E}"/>
                </a:ext>
              </a:extLst>
            </p:cNvPr>
            <p:cNvSpPr/>
            <p:nvPr/>
          </p:nvSpPr>
          <p:spPr>
            <a:xfrm>
              <a:off x="10614091" y="0"/>
              <a:ext cx="1577909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075C4F-2AE5-ED4E-9289-72C30A4B31CD}"/>
                </a:ext>
              </a:extLst>
            </p:cNvPr>
            <p:cNvSpPr/>
            <p:nvPr/>
          </p:nvSpPr>
          <p:spPr>
            <a:xfrm>
              <a:off x="10184588" y="0"/>
              <a:ext cx="2007412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CB981DF-4522-A246-AB85-26A185FF4583}"/>
                </a:ext>
              </a:extLst>
            </p:cNvPr>
            <p:cNvSpPr/>
            <p:nvPr/>
          </p:nvSpPr>
          <p:spPr>
            <a:xfrm>
              <a:off x="11651937" y="2964685"/>
              <a:ext cx="54006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35245" y="2853071"/>
            <a:ext cx="3911486" cy="2525745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6245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61339F-F15E-A94C-9652-09533C95ADD4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F3F4B7A-8C2E-2840-AE63-F554F0C174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430E17F-18B0-404E-823E-D9C8E03D4C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5B1E7-68F7-424B-B883-C4F29C990E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191974A-A8D8-DF41-B98E-3177BAA64F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657F5339-FDD5-0A43-8500-1AD44A40C0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08A6AAF-EA7F-FA4E-90F0-36BACC2A0C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4C45B7D6-ED7A-8447-8E00-16C6A6153A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A9BBD71-1ED8-8248-B77D-072F3EB0288E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3B8BD6-EBFA-C447-A490-4EFD07966562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D160063-7006-BD4D-BF60-46944C6346DF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477968" y="2602857"/>
            <a:ext cx="3915750" cy="2232000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39094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30DE7B3-5D38-4E44-BD75-6769CF74DCD7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9FCD253-AB09-FC4A-AF56-AFE0ADFB8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4F1A693-2F9E-E14E-97AC-C5E5ABC9E1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B1E6398-9E8F-3446-987E-36A8C3D4D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EB1624-20EC-254E-9A8E-CE43DDE404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9A9FF65-513E-DB4A-B82C-46367BD127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B299AF9A-3082-514D-9E50-5C887BCD27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C80B0E-68F4-904A-A9D8-15E6A774E8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DF56494-A415-3B43-895D-70249FD42E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3616C243-BC92-5146-83F3-770B73888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6DFEAC-16B8-0C45-9921-DF36A30190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A20E701C-6B4A-DF40-9CA2-497C89D1DD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E9EF222-0021-7C44-8AD2-EBAF8D6016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DAE6EC5B-ECBE-7045-B92E-980017FA16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EDA08A-5103-B940-BBDD-49C505DD9A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1E8C6789-D19D-3949-A26A-CEC1940C00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2EE4A4D-0790-C149-A189-E8AA339B05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3094" y="1169893"/>
            <a:ext cx="4540990" cy="45409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F184F8-193C-214D-B82D-73C429FCCF7E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4B13C19-C5E4-E447-8CDD-6311719AC7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BB5FAB-0A56-5D4F-BB4E-CE488DE890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D436794-6480-D04F-B277-6D7650A24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90114AD-58BD-D648-B748-DF5FCCF1E7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6233EC1-AB94-354D-B69D-9B3C8EB2C2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C4E7135E-3A4A-8C46-B9A8-BF0B09731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47ABE94-E9FC-5A42-BEEC-30395E30C6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E1CC423-C88F-B640-B8DD-DECA601360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5FFBD0A-F28C-EA47-B092-BE2E3131C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58C84A8-6779-FB47-B83E-1B28292B6D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8BBA07CB-4EE2-394A-84D3-65D9195AA8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4C4418-1749-CD47-BDFD-A0C192F239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6D80B8E4-C088-A543-ADFA-56596AD3B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B1ADAF8-02A6-4F41-8EF8-61B29520B4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73556152-31FB-1647-B9F5-4B7BAB259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186F17-3352-4047-BCD6-6F740DB074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D8DB3-355F-944C-9522-D0E9632BFA32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CF9A3DF-2E83-5D4B-8A1D-D9BC05F20D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038" y="0"/>
              <a:ext cx="7319962" cy="6858000"/>
            </a:xfrm>
            <a:custGeom>
              <a:avLst/>
              <a:gdLst>
                <a:gd name="connsiteX0" fmla="*/ 0 w 7319962"/>
                <a:gd name="connsiteY0" fmla="*/ 0 h 6858000"/>
                <a:gd name="connsiteX1" fmla="*/ 7319962 w 7319962"/>
                <a:gd name="connsiteY1" fmla="*/ 0 h 6858000"/>
                <a:gd name="connsiteX2" fmla="*/ 7319962 w 7319962"/>
                <a:gd name="connsiteY2" fmla="*/ 6858000 h 6858000"/>
                <a:gd name="connsiteX3" fmla="*/ 0 w 731996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9962" h="6858000">
                  <a:moveTo>
                    <a:pt x="0" y="0"/>
                  </a:moveTo>
                  <a:lnTo>
                    <a:pt x="7319962" y="0"/>
                  </a:lnTo>
                  <a:lnTo>
                    <a:pt x="73199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4A7EFE5-D100-D14E-B880-56B58895C5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279958" cy="6858001"/>
            </a:xfrm>
            <a:custGeom>
              <a:avLst/>
              <a:gdLst>
                <a:gd name="connsiteX0" fmla="*/ 0 w 11279958"/>
                <a:gd name="connsiteY0" fmla="*/ 0 h 6858001"/>
                <a:gd name="connsiteX1" fmla="*/ 3643313 w 11279958"/>
                <a:gd name="connsiteY1" fmla="*/ 0 h 6858001"/>
                <a:gd name="connsiteX2" fmla="*/ 3643313 w 11279958"/>
                <a:gd name="connsiteY2" fmla="*/ 1 h 6858001"/>
                <a:gd name="connsiteX3" fmla="*/ 4946684 w 11279958"/>
                <a:gd name="connsiteY3" fmla="*/ 1 h 6858001"/>
                <a:gd name="connsiteX4" fmla="*/ 4961530 w 11279958"/>
                <a:gd name="connsiteY4" fmla="*/ 53965 h 6858001"/>
                <a:gd name="connsiteX5" fmla="*/ 5139344 w 11279958"/>
                <a:gd name="connsiteY5" fmla="*/ 514075 h 6858001"/>
                <a:gd name="connsiteX6" fmla="*/ 9980624 w 11279958"/>
                <a:gd name="connsiteY6" fmla="*/ 2275743 h 6858001"/>
                <a:gd name="connsiteX7" fmla="*/ 11028414 w 11279958"/>
                <a:gd name="connsiteY7" fmla="*/ 6678270 h 6858001"/>
                <a:gd name="connsiteX8" fmla="*/ 11279958 w 11279958"/>
                <a:gd name="connsiteY8" fmla="*/ 6858001 h 6858001"/>
                <a:gd name="connsiteX9" fmla="*/ 3563378 w 11279958"/>
                <a:gd name="connsiteY9" fmla="*/ 6858001 h 6858001"/>
                <a:gd name="connsiteX10" fmla="*/ 3563378 w 11279958"/>
                <a:gd name="connsiteY10" fmla="*/ 6858000 h 6858001"/>
                <a:gd name="connsiteX11" fmla="*/ 0 w 11279958"/>
                <a:gd name="connsiteY11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9958" h="6858001">
                  <a:moveTo>
                    <a:pt x="0" y="0"/>
                  </a:moveTo>
                  <a:lnTo>
                    <a:pt x="3643313" y="0"/>
                  </a:lnTo>
                  <a:lnTo>
                    <a:pt x="3643313" y="1"/>
                  </a:lnTo>
                  <a:lnTo>
                    <a:pt x="4946684" y="1"/>
                  </a:lnTo>
                  <a:lnTo>
                    <a:pt x="4961530" y="53965"/>
                  </a:lnTo>
                  <a:cubicBezTo>
                    <a:pt x="5009797" y="209004"/>
                    <a:pt x="5068993" y="362678"/>
                    <a:pt x="5139344" y="514075"/>
                  </a:cubicBezTo>
                  <a:cubicBezTo>
                    <a:pt x="5989482" y="2337212"/>
                    <a:pt x="8157404" y="3125842"/>
                    <a:pt x="9980624" y="2275743"/>
                  </a:cubicBezTo>
                  <a:cubicBezTo>
                    <a:pt x="9251922" y="3839798"/>
                    <a:pt x="9728252" y="5655974"/>
                    <a:pt x="11028414" y="6678270"/>
                  </a:cubicBezTo>
                  <a:lnTo>
                    <a:pt x="11279958" y="6858001"/>
                  </a:lnTo>
                  <a:lnTo>
                    <a:pt x="3563378" y="6858001"/>
                  </a:lnTo>
                  <a:lnTo>
                    <a:pt x="356337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D4735E3-C2A2-A641-8D8C-0EDAC0ABB2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69335" y="705491"/>
              <a:ext cx="1383532" cy="1381544"/>
            </a:xfrm>
            <a:custGeom>
              <a:avLst/>
              <a:gdLst>
                <a:gd name="connsiteX0" fmla="*/ 1050304 w 1093865"/>
                <a:gd name="connsiteY0" fmla="*/ 936438 h 1092291"/>
                <a:gd name="connsiteX1" fmla="*/ 1080892 w 1093865"/>
                <a:gd name="connsiteY1" fmla="*/ 948813 h 1092291"/>
                <a:gd name="connsiteX2" fmla="*/ 1080892 w 1093865"/>
                <a:gd name="connsiteY2" fmla="*/ 1010150 h 1092291"/>
                <a:gd name="connsiteX3" fmla="*/ 998724 w 1093865"/>
                <a:gd name="connsiteY3" fmla="*/ 1092291 h 1092291"/>
                <a:gd name="connsiteX4" fmla="*/ 973137 w 1093865"/>
                <a:gd name="connsiteY4" fmla="*/ 995802 h 1092291"/>
                <a:gd name="connsiteX5" fmla="*/ 1019987 w 1093865"/>
                <a:gd name="connsiteY5" fmla="*/ 948813 h 1092291"/>
                <a:gd name="connsiteX6" fmla="*/ 1050304 w 1093865"/>
                <a:gd name="connsiteY6" fmla="*/ 936438 h 1092291"/>
                <a:gd name="connsiteX7" fmla="*/ 985355 w 1093865"/>
                <a:gd name="connsiteY7" fmla="*/ 695327 h 1092291"/>
                <a:gd name="connsiteX8" fmla="*/ 1015854 w 1093865"/>
                <a:gd name="connsiteY8" fmla="*/ 708269 h 1092291"/>
                <a:gd name="connsiteX9" fmla="*/ 1015854 w 1093865"/>
                <a:gd name="connsiteY9" fmla="*/ 769025 h 1092291"/>
                <a:gd name="connsiteX10" fmla="*/ 933564 w 1093865"/>
                <a:gd name="connsiteY10" fmla="*/ 850991 h 1092291"/>
                <a:gd name="connsiteX11" fmla="*/ 908050 w 1093865"/>
                <a:gd name="connsiteY11" fmla="*/ 755004 h 1092291"/>
                <a:gd name="connsiteX12" fmla="*/ 955125 w 1093865"/>
                <a:gd name="connsiteY12" fmla="*/ 708269 h 1092291"/>
                <a:gd name="connsiteX13" fmla="*/ 985355 w 1093865"/>
                <a:gd name="connsiteY13" fmla="*/ 695327 h 1092291"/>
                <a:gd name="connsiteX14" fmla="*/ 354228 w 1093865"/>
                <a:gd name="connsiteY14" fmla="*/ 63423 h 1092291"/>
                <a:gd name="connsiteX15" fmla="*/ 384741 w 1093865"/>
                <a:gd name="connsiteY15" fmla="*/ 76126 h 1092291"/>
                <a:gd name="connsiteX16" fmla="*/ 384741 w 1093865"/>
                <a:gd name="connsiteY16" fmla="*/ 137030 h 1092291"/>
                <a:gd name="connsiteX17" fmla="*/ 337646 w 1093865"/>
                <a:gd name="connsiteY17" fmla="*/ 184240 h 1092291"/>
                <a:gd name="connsiteX18" fmla="*/ 241300 w 1093865"/>
                <a:gd name="connsiteY18" fmla="*/ 158292 h 1092291"/>
                <a:gd name="connsiteX19" fmla="*/ 323985 w 1093865"/>
                <a:gd name="connsiteY19" fmla="*/ 76126 h 1092291"/>
                <a:gd name="connsiteX20" fmla="*/ 354228 w 1093865"/>
                <a:gd name="connsiteY20" fmla="*/ 63423 h 1092291"/>
                <a:gd name="connsiteX21" fmla="*/ 112793 w 1093865"/>
                <a:gd name="connsiteY21" fmla="*/ 0 h 1092291"/>
                <a:gd name="connsiteX22" fmla="*/ 143081 w 1093865"/>
                <a:gd name="connsiteY22" fmla="*/ 12937 h 1092291"/>
                <a:gd name="connsiteX23" fmla="*/ 143081 w 1093865"/>
                <a:gd name="connsiteY23" fmla="*/ 73666 h 1092291"/>
                <a:gd name="connsiteX24" fmla="*/ 95987 w 1093865"/>
                <a:gd name="connsiteY24" fmla="*/ 120741 h 1092291"/>
                <a:gd name="connsiteX25" fmla="*/ 0 w 1093865"/>
                <a:gd name="connsiteY25" fmla="*/ 94868 h 1092291"/>
                <a:gd name="connsiteX26" fmla="*/ 81966 w 1093865"/>
                <a:gd name="connsiteY26" fmla="*/ 12937 h 1092291"/>
                <a:gd name="connsiteX27" fmla="*/ 112793 w 1093865"/>
                <a:gd name="connsiteY27" fmla="*/ 0 h 109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93865" h="1092291">
                  <a:moveTo>
                    <a:pt x="1050304" y="936438"/>
                  </a:moveTo>
                  <a:cubicBezTo>
                    <a:pt x="1061341" y="936438"/>
                    <a:pt x="1072423" y="940563"/>
                    <a:pt x="1080892" y="948813"/>
                  </a:cubicBezTo>
                  <a:cubicBezTo>
                    <a:pt x="1098190" y="966031"/>
                    <a:pt x="1098190" y="993291"/>
                    <a:pt x="1080892" y="1010150"/>
                  </a:cubicBezTo>
                  <a:lnTo>
                    <a:pt x="998724" y="1092291"/>
                  </a:lnTo>
                  <a:lnTo>
                    <a:pt x="973137" y="995802"/>
                  </a:lnTo>
                  <a:lnTo>
                    <a:pt x="1019987" y="948813"/>
                  </a:lnTo>
                  <a:cubicBezTo>
                    <a:pt x="1028276" y="940563"/>
                    <a:pt x="1039267" y="936438"/>
                    <a:pt x="1050304" y="936438"/>
                  </a:cubicBezTo>
                  <a:close/>
                  <a:moveTo>
                    <a:pt x="985355" y="695327"/>
                  </a:moveTo>
                  <a:cubicBezTo>
                    <a:pt x="996360" y="695327"/>
                    <a:pt x="1007410" y="699641"/>
                    <a:pt x="1015854" y="708269"/>
                  </a:cubicBezTo>
                  <a:cubicBezTo>
                    <a:pt x="1033103" y="725166"/>
                    <a:pt x="1033103" y="752488"/>
                    <a:pt x="1015854" y="769025"/>
                  </a:cubicBezTo>
                  <a:lnTo>
                    <a:pt x="933564" y="850991"/>
                  </a:lnTo>
                  <a:lnTo>
                    <a:pt x="908050" y="755004"/>
                  </a:lnTo>
                  <a:lnTo>
                    <a:pt x="955125" y="708269"/>
                  </a:lnTo>
                  <a:cubicBezTo>
                    <a:pt x="963390" y="699641"/>
                    <a:pt x="974350" y="695327"/>
                    <a:pt x="985355" y="695327"/>
                  </a:cubicBezTo>
                  <a:close/>
                  <a:moveTo>
                    <a:pt x="354228" y="63423"/>
                  </a:moveTo>
                  <a:cubicBezTo>
                    <a:pt x="365238" y="63423"/>
                    <a:pt x="376292" y="67657"/>
                    <a:pt x="384741" y="76126"/>
                  </a:cubicBezTo>
                  <a:cubicBezTo>
                    <a:pt x="401278" y="93064"/>
                    <a:pt x="401278" y="120092"/>
                    <a:pt x="384741" y="137030"/>
                  </a:cubicBezTo>
                  <a:lnTo>
                    <a:pt x="337646" y="184240"/>
                  </a:lnTo>
                  <a:lnTo>
                    <a:pt x="241300" y="158292"/>
                  </a:lnTo>
                  <a:lnTo>
                    <a:pt x="323985" y="76126"/>
                  </a:lnTo>
                  <a:cubicBezTo>
                    <a:pt x="332254" y="67657"/>
                    <a:pt x="343218" y="63423"/>
                    <a:pt x="354228" y="63423"/>
                  </a:cubicBezTo>
                  <a:close/>
                  <a:moveTo>
                    <a:pt x="112793" y="0"/>
                  </a:moveTo>
                  <a:cubicBezTo>
                    <a:pt x="123848" y="0"/>
                    <a:pt x="134813" y="4312"/>
                    <a:pt x="143081" y="12937"/>
                  </a:cubicBezTo>
                  <a:cubicBezTo>
                    <a:pt x="159978" y="29467"/>
                    <a:pt x="159978" y="56777"/>
                    <a:pt x="143081" y="73666"/>
                  </a:cubicBezTo>
                  <a:lnTo>
                    <a:pt x="95987" y="120741"/>
                  </a:lnTo>
                  <a:lnTo>
                    <a:pt x="0" y="94868"/>
                  </a:lnTo>
                  <a:lnTo>
                    <a:pt x="81966" y="12937"/>
                  </a:lnTo>
                  <a:cubicBezTo>
                    <a:pt x="90594" y="4312"/>
                    <a:pt x="101739" y="0"/>
                    <a:pt x="1127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CE47909-F816-3B43-8011-42DDF8C4FD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924" y="718105"/>
              <a:ext cx="1983340" cy="1981333"/>
            </a:xfrm>
            <a:custGeom>
              <a:avLst/>
              <a:gdLst>
                <a:gd name="connsiteX0" fmla="*/ 488590 w 1568090"/>
                <a:gd name="connsiteY0" fmla="*/ 1130300 h 1566504"/>
                <a:gd name="connsiteX1" fmla="*/ 591777 w 1568090"/>
                <a:gd name="connsiteY1" fmla="*/ 1515799 h 1566504"/>
                <a:gd name="connsiteX2" fmla="*/ 540905 w 1568090"/>
                <a:gd name="connsiteY2" fmla="*/ 1566504 h 1566504"/>
                <a:gd name="connsiteX3" fmla="*/ 361950 w 1568090"/>
                <a:gd name="connsiteY3" fmla="*/ 1256882 h 1566504"/>
                <a:gd name="connsiteX4" fmla="*/ 50746 w 1568090"/>
                <a:gd name="connsiteY4" fmla="*/ 976313 h 1566504"/>
                <a:gd name="connsiteX5" fmla="*/ 436203 w 1568090"/>
                <a:gd name="connsiteY5" fmla="*/ 1079339 h 1566504"/>
                <a:gd name="connsiteX6" fmla="*/ 309157 w 1568090"/>
                <a:gd name="connsiteY6" fmla="*/ 1206140 h 1566504"/>
                <a:gd name="connsiteX7" fmla="*/ 0 w 1568090"/>
                <a:gd name="connsiteY7" fmla="*/ 1027106 h 1566504"/>
                <a:gd name="connsiteX8" fmla="*/ 1320711 w 1568090"/>
                <a:gd name="connsiteY8" fmla="*/ 450850 h 1566504"/>
                <a:gd name="connsiteX9" fmla="*/ 1330794 w 1568090"/>
                <a:gd name="connsiteY9" fmla="*/ 460932 h 1566504"/>
                <a:gd name="connsiteX10" fmla="*/ 1568090 w 1568090"/>
                <a:gd name="connsiteY10" fmla="*/ 1344873 h 1566504"/>
                <a:gd name="connsiteX11" fmla="*/ 1475548 w 1568090"/>
                <a:gd name="connsiteY11" fmla="*/ 1436328 h 1566504"/>
                <a:gd name="connsiteX12" fmla="*/ 1066131 w 1568090"/>
                <a:gd name="connsiteY12" fmla="*/ 725934 h 1566504"/>
                <a:gd name="connsiteX13" fmla="*/ 1055688 w 1568090"/>
                <a:gd name="connsiteY13" fmla="*/ 715853 h 1566504"/>
                <a:gd name="connsiteX14" fmla="*/ 223544 w 1568090"/>
                <a:gd name="connsiteY14" fmla="*/ 0 h 1566504"/>
                <a:gd name="connsiteX15" fmla="*/ 1107162 w 1568090"/>
                <a:gd name="connsiteY15" fmla="*/ 236743 h 1566504"/>
                <a:gd name="connsiteX16" fmla="*/ 1117240 w 1568090"/>
                <a:gd name="connsiteY16" fmla="*/ 247193 h 1566504"/>
                <a:gd name="connsiteX17" fmla="*/ 852335 w 1568090"/>
                <a:gd name="connsiteY17" fmla="*/ 512403 h 1566504"/>
                <a:gd name="connsiteX18" fmla="*/ 841897 w 1568090"/>
                <a:gd name="connsiteY18" fmla="*/ 502313 h 1566504"/>
                <a:gd name="connsiteX19" fmla="*/ 131763 w 1568090"/>
                <a:gd name="connsiteY19" fmla="*/ 91887 h 15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68090" h="1566504">
                  <a:moveTo>
                    <a:pt x="488590" y="1130300"/>
                  </a:moveTo>
                  <a:lnTo>
                    <a:pt x="591777" y="1515799"/>
                  </a:lnTo>
                  <a:lnTo>
                    <a:pt x="540905" y="1566504"/>
                  </a:lnTo>
                  <a:lnTo>
                    <a:pt x="361950" y="1256882"/>
                  </a:lnTo>
                  <a:close/>
                  <a:moveTo>
                    <a:pt x="50746" y="976313"/>
                  </a:moveTo>
                  <a:lnTo>
                    <a:pt x="436203" y="1079339"/>
                  </a:lnTo>
                  <a:lnTo>
                    <a:pt x="309157" y="1206140"/>
                  </a:lnTo>
                  <a:lnTo>
                    <a:pt x="0" y="1027106"/>
                  </a:lnTo>
                  <a:close/>
                  <a:moveTo>
                    <a:pt x="1320711" y="450850"/>
                  </a:moveTo>
                  <a:lnTo>
                    <a:pt x="1330794" y="460932"/>
                  </a:lnTo>
                  <a:lnTo>
                    <a:pt x="1568090" y="1344873"/>
                  </a:lnTo>
                  <a:lnTo>
                    <a:pt x="1475548" y="1436328"/>
                  </a:lnTo>
                  <a:lnTo>
                    <a:pt x="1066131" y="725934"/>
                  </a:lnTo>
                  <a:lnTo>
                    <a:pt x="1055688" y="715853"/>
                  </a:lnTo>
                  <a:close/>
                  <a:moveTo>
                    <a:pt x="223544" y="0"/>
                  </a:moveTo>
                  <a:lnTo>
                    <a:pt x="1107162" y="236743"/>
                  </a:lnTo>
                  <a:lnTo>
                    <a:pt x="1117240" y="247193"/>
                  </a:lnTo>
                  <a:lnTo>
                    <a:pt x="852335" y="512403"/>
                  </a:lnTo>
                  <a:lnTo>
                    <a:pt x="841897" y="502313"/>
                  </a:lnTo>
                  <a:lnTo>
                    <a:pt x="131763" y="918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E5C0CEE-99BE-BF45-BEE6-8D47381D9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60118" y="443027"/>
              <a:ext cx="1953676" cy="1955683"/>
            </a:xfrm>
            <a:custGeom>
              <a:avLst/>
              <a:gdLst>
                <a:gd name="T0" fmla="*/ 1834 w 4292"/>
                <a:gd name="T1" fmla="*/ 1835 h 4293"/>
                <a:gd name="T2" fmla="*/ 1834 w 4292"/>
                <a:gd name="T3" fmla="*/ 1835 h 4293"/>
                <a:gd name="T4" fmla="*/ 172 w 4292"/>
                <a:gd name="T5" fmla="*/ 4120 h 4293"/>
                <a:gd name="T6" fmla="*/ 172 w 4292"/>
                <a:gd name="T7" fmla="*/ 4120 h 4293"/>
                <a:gd name="T8" fmla="*/ 2457 w 4292"/>
                <a:gd name="T9" fmla="*/ 2457 h 4293"/>
                <a:gd name="T10" fmla="*/ 3608 w 4292"/>
                <a:gd name="T11" fmla="*/ 1306 h 4293"/>
                <a:gd name="T12" fmla="*/ 3608 w 4292"/>
                <a:gd name="T13" fmla="*/ 1306 h 4293"/>
                <a:gd name="T14" fmla="*/ 4119 w 4292"/>
                <a:gd name="T15" fmla="*/ 172 h 4293"/>
                <a:gd name="T16" fmla="*/ 4119 w 4292"/>
                <a:gd name="T17" fmla="*/ 172 h 4293"/>
                <a:gd name="T18" fmla="*/ 2985 w 4292"/>
                <a:gd name="T19" fmla="*/ 683 h 4293"/>
                <a:gd name="T20" fmla="*/ 1834 w 4292"/>
                <a:gd name="T21" fmla="*/ 1835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92" h="4293">
                  <a:moveTo>
                    <a:pt x="1834" y="1835"/>
                  </a:moveTo>
                  <a:lnTo>
                    <a:pt x="1834" y="1835"/>
                  </a:lnTo>
                  <a:cubicBezTo>
                    <a:pt x="744" y="2926"/>
                    <a:pt x="0" y="3948"/>
                    <a:pt x="172" y="4120"/>
                  </a:cubicBezTo>
                  <a:lnTo>
                    <a:pt x="172" y="4120"/>
                  </a:lnTo>
                  <a:cubicBezTo>
                    <a:pt x="344" y="4292"/>
                    <a:pt x="1367" y="3547"/>
                    <a:pt x="2457" y="2457"/>
                  </a:cubicBezTo>
                  <a:lnTo>
                    <a:pt x="3608" y="1306"/>
                  </a:lnTo>
                  <a:lnTo>
                    <a:pt x="3608" y="1306"/>
                  </a:lnTo>
                  <a:cubicBezTo>
                    <a:pt x="4063" y="851"/>
                    <a:pt x="4291" y="344"/>
                    <a:pt x="4119" y="172"/>
                  </a:cubicBezTo>
                  <a:lnTo>
                    <a:pt x="4119" y="172"/>
                  </a:lnTo>
                  <a:cubicBezTo>
                    <a:pt x="3948" y="0"/>
                    <a:pt x="3440" y="230"/>
                    <a:pt x="2985" y="683"/>
                  </a:cubicBezTo>
                  <a:lnTo>
                    <a:pt x="1834" y="183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E6F6C3F0-BB18-5C45-B0B8-5444D2B0E7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3987" y="685981"/>
              <a:ext cx="220868" cy="220868"/>
            </a:xfrm>
            <a:custGeom>
              <a:avLst/>
              <a:gdLst>
                <a:gd name="T0" fmla="*/ 290 w 483"/>
                <a:gd name="T1" fmla="*/ 190 h 483"/>
                <a:gd name="T2" fmla="*/ 290 w 483"/>
                <a:gd name="T3" fmla="*/ 190 h 483"/>
                <a:gd name="T4" fmla="*/ 433 w 483"/>
                <a:gd name="T5" fmla="*/ 482 h 483"/>
                <a:gd name="T6" fmla="*/ 433 w 483"/>
                <a:gd name="T7" fmla="*/ 482 h 483"/>
                <a:gd name="T8" fmla="*/ 390 w 483"/>
                <a:gd name="T9" fmla="*/ 92 h 483"/>
                <a:gd name="T10" fmla="*/ 390 w 483"/>
                <a:gd name="T11" fmla="*/ 92 h 483"/>
                <a:gd name="T12" fmla="*/ 0 w 483"/>
                <a:gd name="T13" fmla="*/ 48 h 483"/>
                <a:gd name="T14" fmla="*/ 0 w 483"/>
                <a:gd name="T15" fmla="*/ 48 h 483"/>
                <a:gd name="T16" fmla="*/ 290 w 483"/>
                <a:gd name="T17" fmla="*/ 19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90" y="190"/>
                  </a:moveTo>
                  <a:lnTo>
                    <a:pt x="290" y="190"/>
                  </a:lnTo>
                  <a:cubicBezTo>
                    <a:pt x="368" y="269"/>
                    <a:pt x="414" y="368"/>
                    <a:pt x="433" y="482"/>
                  </a:cubicBezTo>
                  <a:lnTo>
                    <a:pt x="433" y="482"/>
                  </a:lnTo>
                  <a:cubicBezTo>
                    <a:pt x="482" y="313"/>
                    <a:pt x="471" y="173"/>
                    <a:pt x="390" y="92"/>
                  </a:cubicBezTo>
                  <a:lnTo>
                    <a:pt x="390" y="92"/>
                  </a:lnTo>
                  <a:cubicBezTo>
                    <a:pt x="308" y="10"/>
                    <a:pt x="168" y="0"/>
                    <a:pt x="0" y="48"/>
                  </a:cubicBezTo>
                  <a:lnTo>
                    <a:pt x="0" y="48"/>
                  </a:lnTo>
                  <a:cubicBezTo>
                    <a:pt x="113" y="66"/>
                    <a:pt x="213" y="113"/>
                    <a:pt x="290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6A4063A-1686-6740-9AFB-DC2858106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68579" y="1053424"/>
              <a:ext cx="1736369" cy="1991368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33A16B3-DB26-7C4F-9C81-2340A56016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43479" y="314522"/>
              <a:ext cx="1156090" cy="364978"/>
            </a:xfrm>
            <a:custGeom>
              <a:avLst/>
              <a:gdLst>
                <a:gd name="connsiteX0" fmla="*/ 625729 w 914040"/>
                <a:gd name="connsiteY0" fmla="*/ 0 h 288564"/>
                <a:gd name="connsiteX1" fmla="*/ 914040 w 914040"/>
                <a:gd name="connsiteY1" fmla="*/ 288564 h 288564"/>
                <a:gd name="connsiteX2" fmla="*/ 338137 w 914040"/>
                <a:gd name="connsiteY2" fmla="*/ 288564 h 288564"/>
                <a:gd name="connsiteX3" fmla="*/ 338137 w 914040"/>
                <a:gd name="connsiteY3" fmla="*/ 288563 h 288564"/>
                <a:gd name="connsiteX4" fmla="*/ 0 w 914040"/>
                <a:gd name="connsiteY4" fmla="*/ 288563 h 288564"/>
                <a:gd name="connsiteX5" fmla="*/ 183970 w 914040"/>
                <a:gd name="connsiteY5" fmla="*/ 138112 h 288564"/>
                <a:gd name="connsiteX6" fmla="*/ 344470 w 914040"/>
                <a:gd name="connsiteY6" fmla="*/ 228895 h 288564"/>
                <a:gd name="connsiteX7" fmla="*/ 348226 w 914040"/>
                <a:gd name="connsiteY7" fmla="*/ 238444 h 288564"/>
                <a:gd name="connsiteX8" fmla="*/ 360751 w 914040"/>
                <a:gd name="connsiteY8" fmla="*/ 176216 h 288564"/>
                <a:gd name="connsiteX9" fmla="*/ 625729 w 914040"/>
                <a:gd name="connsiteY9" fmla="*/ 0 h 28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4">
                  <a:moveTo>
                    <a:pt x="625729" y="0"/>
                  </a:moveTo>
                  <a:cubicBezTo>
                    <a:pt x="784462" y="0"/>
                    <a:pt x="914040" y="129133"/>
                    <a:pt x="914040" y="288564"/>
                  </a:cubicBezTo>
                  <a:lnTo>
                    <a:pt x="338137" y="288564"/>
                  </a:lnTo>
                  <a:lnTo>
                    <a:pt x="338137" y="288563"/>
                  </a:lnTo>
                  <a:lnTo>
                    <a:pt x="0" y="288563"/>
                  </a:lnTo>
                  <a:cubicBezTo>
                    <a:pt x="16954" y="202850"/>
                    <a:pt x="93067" y="138112"/>
                    <a:pt x="183970" y="138112"/>
                  </a:cubicBezTo>
                  <a:cubicBezTo>
                    <a:pt x="251876" y="138112"/>
                    <a:pt x="311463" y="174527"/>
                    <a:pt x="344470" y="228895"/>
                  </a:cubicBezTo>
                  <a:lnTo>
                    <a:pt x="348226" y="238444"/>
                  </a:lnTo>
                  <a:lnTo>
                    <a:pt x="360751" y="176216"/>
                  </a:lnTo>
                  <a:cubicBezTo>
                    <a:pt x="404433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B4DCA20-7057-2146-AB56-8EE4894849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9816" y="565742"/>
              <a:ext cx="311223" cy="126496"/>
            </a:xfrm>
            <a:custGeom>
              <a:avLst/>
              <a:gdLst>
                <a:gd name="T0" fmla="*/ 683 w 684"/>
                <a:gd name="T1" fmla="*/ 278 h 279"/>
                <a:gd name="T2" fmla="*/ 683 w 684"/>
                <a:gd name="T3" fmla="*/ 278 h 279"/>
                <a:gd name="T4" fmla="*/ 342 w 684"/>
                <a:gd name="T5" fmla="*/ 0 h 279"/>
                <a:gd name="T6" fmla="*/ 342 w 684"/>
                <a:gd name="T7" fmla="*/ 0 h 279"/>
                <a:gd name="T8" fmla="*/ 0 w 684"/>
                <a:gd name="T9" fmla="*/ 278 h 279"/>
                <a:gd name="T10" fmla="*/ 683 w 684"/>
                <a:gd name="T11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4" h="279">
                  <a:moveTo>
                    <a:pt x="683" y="278"/>
                  </a:moveTo>
                  <a:lnTo>
                    <a:pt x="683" y="278"/>
                  </a:lnTo>
                  <a:cubicBezTo>
                    <a:pt x="650" y="120"/>
                    <a:pt x="510" y="0"/>
                    <a:pt x="342" y="0"/>
                  </a:cubicBezTo>
                  <a:lnTo>
                    <a:pt x="342" y="0"/>
                  </a:lnTo>
                  <a:cubicBezTo>
                    <a:pt x="173" y="0"/>
                    <a:pt x="33" y="120"/>
                    <a:pt x="0" y="278"/>
                  </a:cubicBezTo>
                  <a:lnTo>
                    <a:pt x="683" y="27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A9EBFE-4529-CC42-BDF6-70E4E3FFFF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5100" y="1304410"/>
              <a:ext cx="1583770" cy="364981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4F5ABBED-ED38-A545-AABB-15CC261B19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90845" y="1105629"/>
              <a:ext cx="234923" cy="134528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5DC457A-0143-4041-A52B-CEF7102375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7760" y="3400645"/>
              <a:ext cx="1156090" cy="364981"/>
            </a:xfrm>
            <a:custGeom>
              <a:avLst/>
              <a:gdLst>
                <a:gd name="connsiteX0" fmla="*/ 625729 w 914040"/>
                <a:gd name="connsiteY0" fmla="*/ 0 h 288565"/>
                <a:gd name="connsiteX1" fmla="*/ 914040 w 914040"/>
                <a:gd name="connsiteY1" fmla="*/ 288565 h 288565"/>
                <a:gd name="connsiteX2" fmla="*/ 338137 w 914040"/>
                <a:gd name="connsiteY2" fmla="*/ 288565 h 288565"/>
                <a:gd name="connsiteX3" fmla="*/ 338137 w 914040"/>
                <a:gd name="connsiteY3" fmla="*/ 288564 h 288565"/>
                <a:gd name="connsiteX4" fmla="*/ 0 w 914040"/>
                <a:gd name="connsiteY4" fmla="*/ 288564 h 288565"/>
                <a:gd name="connsiteX5" fmla="*/ 183969 w 914040"/>
                <a:gd name="connsiteY5" fmla="*/ 138113 h 288565"/>
                <a:gd name="connsiteX6" fmla="*/ 344470 w 914040"/>
                <a:gd name="connsiteY6" fmla="*/ 228830 h 288565"/>
                <a:gd name="connsiteX7" fmla="*/ 348233 w 914040"/>
                <a:gd name="connsiteY7" fmla="*/ 238408 h 288565"/>
                <a:gd name="connsiteX8" fmla="*/ 360752 w 914040"/>
                <a:gd name="connsiteY8" fmla="*/ 176216 h 288565"/>
                <a:gd name="connsiteX9" fmla="*/ 625729 w 914040"/>
                <a:gd name="connsiteY9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040" h="288565">
                  <a:moveTo>
                    <a:pt x="625729" y="0"/>
                  </a:moveTo>
                  <a:cubicBezTo>
                    <a:pt x="785182" y="0"/>
                    <a:pt x="914040" y="129133"/>
                    <a:pt x="914040" y="288565"/>
                  </a:cubicBezTo>
                  <a:lnTo>
                    <a:pt x="338137" y="288565"/>
                  </a:lnTo>
                  <a:lnTo>
                    <a:pt x="338137" y="288564"/>
                  </a:lnTo>
                  <a:lnTo>
                    <a:pt x="0" y="288564"/>
                  </a:lnTo>
                  <a:cubicBezTo>
                    <a:pt x="17315" y="202695"/>
                    <a:pt x="93427" y="138113"/>
                    <a:pt x="183969" y="138113"/>
                  </a:cubicBezTo>
                  <a:cubicBezTo>
                    <a:pt x="251876" y="138113"/>
                    <a:pt x="311463" y="174441"/>
                    <a:pt x="344470" y="228830"/>
                  </a:cubicBezTo>
                  <a:lnTo>
                    <a:pt x="348233" y="238408"/>
                  </a:lnTo>
                  <a:lnTo>
                    <a:pt x="360752" y="176216"/>
                  </a:lnTo>
                  <a:cubicBezTo>
                    <a:pt x="404434" y="72637"/>
                    <a:pt x="506679" y="0"/>
                    <a:pt x="6257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EEB1BF7-9465-884C-B164-47F980C6AB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78477" y="5557118"/>
              <a:ext cx="465830" cy="190750"/>
            </a:xfrm>
            <a:custGeom>
              <a:avLst/>
              <a:gdLst>
                <a:gd name="T0" fmla="*/ 1020 w 1021"/>
                <a:gd name="T1" fmla="*/ 417 h 418"/>
                <a:gd name="T2" fmla="*/ 1020 w 1021"/>
                <a:gd name="T3" fmla="*/ 417 h 418"/>
                <a:gd name="T4" fmla="*/ 510 w 1021"/>
                <a:gd name="T5" fmla="*/ 0 h 418"/>
                <a:gd name="T6" fmla="*/ 510 w 1021"/>
                <a:gd name="T7" fmla="*/ 0 h 418"/>
                <a:gd name="T8" fmla="*/ 0 w 1021"/>
                <a:gd name="T9" fmla="*/ 417 h 418"/>
                <a:gd name="T10" fmla="*/ 1020 w 1021"/>
                <a:gd name="T11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1" h="418">
                  <a:moveTo>
                    <a:pt x="1020" y="417"/>
                  </a:moveTo>
                  <a:lnTo>
                    <a:pt x="1020" y="417"/>
                  </a:lnTo>
                  <a:cubicBezTo>
                    <a:pt x="971" y="179"/>
                    <a:pt x="761" y="0"/>
                    <a:pt x="510" y="0"/>
                  </a:cubicBezTo>
                  <a:lnTo>
                    <a:pt x="510" y="0"/>
                  </a:lnTo>
                  <a:cubicBezTo>
                    <a:pt x="258" y="0"/>
                    <a:pt x="49" y="179"/>
                    <a:pt x="0" y="417"/>
                  </a:cubicBezTo>
                  <a:lnTo>
                    <a:pt x="1020" y="4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FEE7A88-A4EA-CA4D-B667-30CD8A0996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60083" y="4567231"/>
              <a:ext cx="891048" cy="190291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518B6AF-E4FC-1D4B-8E88-2B41DEBC1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9383" y="4593332"/>
              <a:ext cx="234923" cy="134530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B4F8C58-DBF1-B448-A724-C5412CE492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42300" y="2585444"/>
              <a:ext cx="249700" cy="190291"/>
            </a:xfrm>
            <a:custGeom>
              <a:avLst/>
              <a:gdLst>
                <a:gd name="connsiteX0" fmla="*/ 232687 w 249700"/>
                <a:gd name="connsiteY0" fmla="*/ 0 h 190291"/>
                <a:gd name="connsiteX1" fmla="*/ 249700 w 249700"/>
                <a:gd name="connsiteY1" fmla="*/ 2248 h 190291"/>
                <a:gd name="connsiteX2" fmla="*/ 249700 w 249700"/>
                <a:gd name="connsiteY2" fmla="*/ 190291 h 190291"/>
                <a:gd name="connsiteX3" fmla="*/ 0 w 249700"/>
                <a:gd name="connsiteY3" fmla="*/ 190291 h 190291"/>
                <a:gd name="connsiteX4" fmla="*/ 232687 w 249700"/>
                <a:gd name="connsiteY4" fmla="*/ 0 h 1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00" h="190291">
                  <a:moveTo>
                    <a:pt x="232687" y="0"/>
                  </a:moveTo>
                  <a:lnTo>
                    <a:pt x="249700" y="2248"/>
                  </a:lnTo>
                  <a:lnTo>
                    <a:pt x="249700" y="190291"/>
                  </a:lnTo>
                  <a:lnTo>
                    <a:pt x="0" y="190291"/>
                  </a:lnTo>
                  <a:cubicBezTo>
                    <a:pt x="22357" y="81423"/>
                    <a:pt x="117712" y="0"/>
                    <a:pt x="2326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B993A0-571D-2245-9A87-C45DB8C28ECE}"/>
              </a:ext>
            </a:extLst>
          </p:cNvPr>
          <p:cNvGrpSpPr/>
          <p:nvPr userDrawn="1"/>
        </p:nvGrpSpPr>
        <p:grpSpPr>
          <a:xfrm>
            <a:off x="0" y="-41824"/>
            <a:ext cx="12210533" cy="6899825"/>
            <a:chOff x="0" y="-41824"/>
            <a:chExt cx="12210533" cy="689982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FE7E61A-161D-EB45-B9D8-24EB365E93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4921" y="1"/>
              <a:ext cx="6907079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BDEAA95-DC9C-FC40-8B8B-2C9A51C4B5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12210533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7C936CB-DBC9-CB44-A5C1-5D69569FF1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9265" y="-41824"/>
              <a:ext cx="2070024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D641B76-BBDF-5B47-8D0F-302F5CB9A8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10022" y="257390"/>
              <a:ext cx="1888101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F8180FBA-4B48-D64F-A856-20AD4C86C9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25419" y="20412"/>
              <a:ext cx="280065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2C36D1-6F8A-9644-9172-EF2D2A563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2079" y="4147185"/>
              <a:ext cx="1062269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F12FB11F-1353-FC46-BE55-66D75992B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97107" y="5430630"/>
              <a:ext cx="280065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C758589-4D0E-EA49-8E5D-B0F7F495B461}"/>
                </a:ext>
              </a:extLst>
            </p:cNvPr>
            <p:cNvSpPr/>
            <p:nvPr/>
          </p:nvSpPr>
          <p:spPr>
            <a:xfrm>
              <a:off x="10614091" y="0"/>
              <a:ext cx="1577909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DBD519F-677C-5D46-9C32-0D7CBB662409}"/>
                </a:ext>
              </a:extLst>
            </p:cNvPr>
            <p:cNvSpPr/>
            <p:nvPr/>
          </p:nvSpPr>
          <p:spPr>
            <a:xfrm>
              <a:off x="10184588" y="0"/>
              <a:ext cx="2007412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A200276-07BF-2344-A99E-8A40BB9CF5F8}"/>
                </a:ext>
              </a:extLst>
            </p:cNvPr>
            <p:cNvSpPr/>
            <p:nvPr/>
          </p:nvSpPr>
          <p:spPr>
            <a:xfrm>
              <a:off x="11651937" y="2964685"/>
              <a:ext cx="54006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164457-0AA1-B340-BB2D-347108BBE0DC}"/>
              </a:ext>
            </a:extLst>
          </p:cNvPr>
          <p:cNvGrpSpPr/>
          <p:nvPr userDrawn="1"/>
        </p:nvGrpSpPr>
        <p:grpSpPr>
          <a:xfrm>
            <a:off x="-15600" y="-45377"/>
            <a:ext cx="12207600" cy="6899825"/>
            <a:chOff x="-15600" y="-45377"/>
            <a:chExt cx="12207600" cy="6899825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85B35A9-4D41-8A4A-BDEC-2D9747B0E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929" y="-3552"/>
              <a:ext cx="6905420" cy="6857457"/>
            </a:xfrm>
            <a:custGeom>
              <a:avLst/>
              <a:gdLst>
                <a:gd name="connsiteX0" fmla="*/ 0 w 6907079"/>
                <a:gd name="connsiteY0" fmla="*/ 0 h 6857457"/>
                <a:gd name="connsiteX1" fmla="*/ 6907079 w 6907079"/>
                <a:gd name="connsiteY1" fmla="*/ 0 h 6857457"/>
                <a:gd name="connsiteX2" fmla="*/ 6907079 w 6907079"/>
                <a:gd name="connsiteY2" fmla="*/ 6857457 h 6857457"/>
                <a:gd name="connsiteX3" fmla="*/ 0 w 6907079"/>
                <a:gd name="connsiteY3" fmla="*/ 6857457 h 685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7079" h="6857457">
                  <a:moveTo>
                    <a:pt x="0" y="0"/>
                  </a:moveTo>
                  <a:lnTo>
                    <a:pt x="6907079" y="0"/>
                  </a:lnTo>
                  <a:lnTo>
                    <a:pt x="6907079" y="6857457"/>
                  </a:lnTo>
                  <a:lnTo>
                    <a:pt x="0" y="68574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0239011-DB3F-A74A-BE4F-9199F3D7B5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15600" y="-3553"/>
              <a:ext cx="12207600" cy="6858001"/>
            </a:xfrm>
            <a:custGeom>
              <a:avLst/>
              <a:gdLst>
                <a:gd name="connsiteX0" fmla="*/ 0 w 12210533"/>
                <a:gd name="connsiteY0" fmla="*/ 0 h 6858001"/>
                <a:gd name="connsiteX1" fmla="*/ 3162300 w 12210533"/>
                <a:gd name="connsiteY1" fmla="*/ 0 h 6858001"/>
                <a:gd name="connsiteX2" fmla="*/ 3162300 w 12210533"/>
                <a:gd name="connsiteY2" fmla="*/ 1 h 6858001"/>
                <a:gd name="connsiteX3" fmla="*/ 5318009 w 12210533"/>
                <a:gd name="connsiteY3" fmla="*/ 1 h 6858001"/>
                <a:gd name="connsiteX4" fmla="*/ 5367976 w 12210533"/>
                <a:gd name="connsiteY4" fmla="*/ 71018 h 6858001"/>
                <a:gd name="connsiteX5" fmla="*/ 10689706 w 12210533"/>
                <a:gd name="connsiteY5" fmla="*/ 1415369 h 6858001"/>
                <a:gd name="connsiteX6" fmla="*/ 11938835 w 12210533"/>
                <a:gd name="connsiteY6" fmla="*/ 6663870 h 6858001"/>
                <a:gd name="connsiteX7" fmla="*/ 12210533 w 12210533"/>
                <a:gd name="connsiteY7" fmla="*/ 6858001 h 6858001"/>
                <a:gd name="connsiteX8" fmla="*/ 3039345 w 12210533"/>
                <a:gd name="connsiteY8" fmla="*/ 6858001 h 6858001"/>
                <a:gd name="connsiteX9" fmla="*/ 3039345 w 12210533"/>
                <a:gd name="connsiteY9" fmla="*/ 6858000 h 6858001"/>
                <a:gd name="connsiteX10" fmla="*/ 0 w 12210533"/>
                <a:gd name="connsiteY10" fmla="*/ 685800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0533" h="6858001">
                  <a:moveTo>
                    <a:pt x="0" y="0"/>
                  </a:moveTo>
                  <a:lnTo>
                    <a:pt x="3162300" y="0"/>
                  </a:lnTo>
                  <a:lnTo>
                    <a:pt x="3162300" y="1"/>
                  </a:lnTo>
                  <a:lnTo>
                    <a:pt x="5318009" y="1"/>
                  </a:lnTo>
                  <a:lnTo>
                    <a:pt x="5367976" y="71018"/>
                  </a:lnTo>
                  <a:cubicBezTo>
                    <a:pt x="6571346" y="1693168"/>
                    <a:pt x="8787838" y="2302139"/>
                    <a:pt x="10689706" y="1415369"/>
                  </a:cubicBezTo>
                  <a:cubicBezTo>
                    <a:pt x="9820979" y="3279968"/>
                    <a:pt x="10388839" y="5445134"/>
                    <a:pt x="11938835" y="6663870"/>
                  </a:cubicBezTo>
                  <a:lnTo>
                    <a:pt x="12210533" y="6858001"/>
                  </a:lnTo>
                  <a:lnTo>
                    <a:pt x="3039345" y="6858001"/>
                  </a:lnTo>
                  <a:lnTo>
                    <a:pt x="303934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E319668-84E3-CA4A-9DC3-F66CE16DD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5629" y="-45377"/>
              <a:ext cx="2069527" cy="2374023"/>
            </a:xfrm>
            <a:custGeom>
              <a:avLst/>
              <a:gdLst>
                <a:gd name="connsiteX0" fmla="*/ 757417 w 1372828"/>
                <a:gd name="connsiteY0" fmla="*/ 1449387 h 1574439"/>
                <a:gd name="connsiteX1" fmla="*/ 777516 w 1372828"/>
                <a:gd name="connsiteY1" fmla="*/ 1470350 h 1574439"/>
                <a:gd name="connsiteX2" fmla="*/ 674149 w 1372828"/>
                <a:gd name="connsiteY2" fmla="*/ 1574439 h 1574439"/>
                <a:gd name="connsiteX3" fmla="*/ 654050 w 1372828"/>
                <a:gd name="connsiteY3" fmla="*/ 1554199 h 1574439"/>
                <a:gd name="connsiteX4" fmla="*/ 1351915 w 1372828"/>
                <a:gd name="connsiteY4" fmla="*/ 1017587 h 1574439"/>
                <a:gd name="connsiteX5" fmla="*/ 1372828 w 1372828"/>
                <a:gd name="connsiteY5" fmla="*/ 1038139 h 1574439"/>
                <a:gd name="connsiteX6" fmla="*/ 1164419 w 1372828"/>
                <a:gd name="connsiteY6" fmla="*/ 1245826 h 1574439"/>
                <a:gd name="connsiteX7" fmla="*/ 1144588 w 1372828"/>
                <a:gd name="connsiteY7" fmla="*/ 1225635 h 1574439"/>
                <a:gd name="connsiteX8" fmla="*/ 1270148 w 1372828"/>
                <a:gd name="connsiteY8" fmla="*/ 936625 h 1574439"/>
                <a:gd name="connsiteX9" fmla="*/ 1290279 w 1372828"/>
                <a:gd name="connsiteY9" fmla="*/ 956396 h 1574439"/>
                <a:gd name="connsiteX10" fmla="*/ 875435 w 1372828"/>
                <a:gd name="connsiteY10" fmla="*/ 1371240 h 1574439"/>
                <a:gd name="connsiteX11" fmla="*/ 855663 w 1372828"/>
                <a:gd name="connsiteY11" fmla="*/ 1350750 h 1574439"/>
                <a:gd name="connsiteX12" fmla="*/ 497789 w 1372828"/>
                <a:gd name="connsiteY12" fmla="*/ 161925 h 1574439"/>
                <a:gd name="connsiteX13" fmla="*/ 518751 w 1372828"/>
                <a:gd name="connsiteY13" fmla="*/ 182324 h 1574439"/>
                <a:gd name="connsiteX14" fmla="*/ 414662 w 1372828"/>
                <a:gd name="connsiteY14" fmla="*/ 285392 h 1574439"/>
                <a:gd name="connsiteX15" fmla="*/ 393700 w 1372828"/>
                <a:gd name="connsiteY15" fmla="*/ 264993 h 1574439"/>
                <a:gd name="connsiteX16" fmla="*/ 416014 w 1372828"/>
                <a:gd name="connsiteY16" fmla="*/ 80962 h 1574439"/>
                <a:gd name="connsiteX17" fmla="*/ 436202 w 1372828"/>
                <a:gd name="connsiteY17" fmla="*/ 101493 h 1574439"/>
                <a:gd name="connsiteX18" fmla="*/ 20909 w 1372828"/>
                <a:gd name="connsiteY18" fmla="*/ 517165 h 1574439"/>
                <a:gd name="connsiteX19" fmla="*/ 0 w 1372828"/>
                <a:gd name="connsiteY19" fmla="*/ 496633 h 1574439"/>
                <a:gd name="connsiteX20" fmla="*/ 335015 w 1372828"/>
                <a:gd name="connsiteY20" fmla="*/ 0 h 1574439"/>
                <a:gd name="connsiteX21" fmla="*/ 355239 w 1372828"/>
                <a:gd name="connsiteY21" fmla="*/ 20224 h 1574439"/>
                <a:gd name="connsiteX22" fmla="*/ 147223 w 1372828"/>
                <a:gd name="connsiteY22" fmla="*/ 228239 h 1574439"/>
                <a:gd name="connsiteX23" fmla="*/ 127000 w 1372828"/>
                <a:gd name="connsiteY23" fmla="*/ 208015 h 1574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72828" h="1574439">
                  <a:moveTo>
                    <a:pt x="757417" y="1449387"/>
                  </a:moveTo>
                  <a:lnTo>
                    <a:pt x="777516" y="1470350"/>
                  </a:lnTo>
                  <a:lnTo>
                    <a:pt x="674149" y="1574439"/>
                  </a:lnTo>
                  <a:lnTo>
                    <a:pt x="654050" y="1554199"/>
                  </a:lnTo>
                  <a:close/>
                  <a:moveTo>
                    <a:pt x="1351915" y="1017587"/>
                  </a:moveTo>
                  <a:lnTo>
                    <a:pt x="1372828" y="1038139"/>
                  </a:lnTo>
                  <a:lnTo>
                    <a:pt x="1164419" y="1245826"/>
                  </a:lnTo>
                  <a:lnTo>
                    <a:pt x="1144588" y="1225635"/>
                  </a:lnTo>
                  <a:close/>
                  <a:moveTo>
                    <a:pt x="1270148" y="936625"/>
                  </a:moveTo>
                  <a:lnTo>
                    <a:pt x="1290279" y="956396"/>
                  </a:lnTo>
                  <a:lnTo>
                    <a:pt x="875435" y="1371240"/>
                  </a:lnTo>
                  <a:lnTo>
                    <a:pt x="855663" y="1350750"/>
                  </a:lnTo>
                  <a:close/>
                  <a:moveTo>
                    <a:pt x="497789" y="161925"/>
                  </a:moveTo>
                  <a:lnTo>
                    <a:pt x="518751" y="182324"/>
                  </a:lnTo>
                  <a:lnTo>
                    <a:pt x="414662" y="285392"/>
                  </a:lnTo>
                  <a:lnTo>
                    <a:pt x="393700" y="264993"/>
                  </a:lnTo>
                  <a:close/>
                  <a:moveTo>
                    <a:pt x="416014" y="80962"/>
                  </a:moveTo>
                  <a:lnTo>
                    <a:pt x="436202" y="101493"/>
                  </a:lnTo>
                  <a:lnTo>
                    <a:pt x="20909" y="517165"/>
                  </a:lnTo>
                  <a:lnTo>
                    <a:pt x="0" y="496633"/>
                  </a:lnTo>
                  <a:close/>
                  <a:moveTo>
                    <a:pt x="335015" y="0"/>
                  </a:moveTo>
                  <a:lnTo>
                    <a:pt x="355239" y="20224"/>
                  </a:lnTo>
                  <a:lnTo>
                    <a:pt x="147223" y="228239"/>
                  </a:lnTo>
                  <a:lnTo>
                    <a:pt x="127000" y="20801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80E093A-387C-4A42-9863-8C969292CC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496207" y="253837"/>
              <a:ext cx="1887647" cy="435114"/>
            </a:xfrm>
            <a:custGeom>
              <a:avLst/>
              <a:gdLst>
                <a:gd name="connsiteX0" fmla="*/ 626089 w 1252178"/>
                <a:gd name="connsiteY0" fmla="*/ 0 h 288565"/>
                <a:gd name="connsiteX1" fmla="*/ 891420 w 1252178"/>
                <a:gd name="connsiteY1" fmla="*/ 176148 h 288565"/>
                <a:gd name="connsiteX2" fmla="*/ 903942 w 1252178"/>
                <a:gd name="connsiteY2" fmla="*/ 238378 h 288565"/>
                <a:gd name="connsiteX3" fmla="*/ 907691 w 1252178"/>
                <a:gd name="connsiteY3" fmla="*/ 228830 h 288565"/>
                <a:gd name="connsiteX4" fmla="*/ 1068388 w 1252178"/>
                <a:gd name="connsiteY4" fmla="*/ 138113 h 288565"/>
                <a:gd name="connsiteX5" fmla="*/ 1252178 w 1252178"/>
                <a:gd name="connsiteY5" fmla="*/ 288564 h 288565"/>
                <a:gd name="connsiteX6" fmla="*/ 914040 w 1252178"/>
                <a:gd name="connsiteY6" fmla="*/ 288564 h 288565"/>
                <a:gd name="connsiteX7" fmla="*/ 914040 w 1252178"/>
                <a:gd name="connsiteY7" fmla="*/ 288565 h 288565"/>
                <a:gd name="connsiteX8" fmla="*/ 338138 w 1252178"/>
                <a:gd name="connsiteY8" fmla="*/ 288565 h 288565"/>
                <a:gd name="connsiteX9" fmla="*/ 338138 w 1252178"/>
                <a:gd name="connsiteY9" fmla="*/ 288564 h 288565"/>
                <a:gd name="connsiteX10" fmla="*/ 0 w 1252178"/>
                <a:gd name="connsiteY10" fmla="*/ 288564 h 288565"/>
                <a:gd name="connsiteX11" fmla="*/ 184691 w 1252178"/>
                <a:gd name="connsiteY11" fmla="*/ 138113 h 288565"/>
                <a:gd name="connsiteX12" fmla="*/ 344887 w 1252178"/>
                <a:gd name="connsiteY12" fmla="*/ 228830 h 288565"/>
                <a:gd name="connsiteX13" fmla="*/ 348351 w 1252178"/>
                <a:gd name="connsiteY13" fmla="*/ 237807 h 288565"/>
                <a:gd name="connsiteX14" fmla="*/ 360758 w 1252178"/>
                <a:gd name="connsiteY14" fmla="*/ 176148 h 288565"/>
                <a:gd name="connsiteX15" fmla="*/ 626089 w 1252178"/>
                <a:gd name="connsiteY15" fmla="*/ 0 h 28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52178" h="288565">
                  <a:moveTo>
                    <a:pt x="626089" y="0"/>
                  </a:moveTo>
                  <a:cubicBezTo>
                    <a:pt x="745409" y="0"/>
                    <a:pt x="847722" y="72546"/>
                    <a:pt x="891420" y="176148"/>
                  </a:cubicBezTo>
                  <a:lnTo>
                    <a:pt x="903942" y="238378"/>
                  </a:lnTo>
                  <a:lnTo>
                    <a:pt x="907691" y="228830"/>
                  </a:lnTo>
                  <a:cubicBezTo>
                    <a:pt x="940681" y="174441"/>
                    <a:pt x="1000278" y="138113"/>
                    <a:pt x="1068388" y="138113"/>
                  </a:cubicBezTo>
                  <a:cubicBezTo>
                    <a:pt x="1158842" y="138113"/>
                    <a:pt x="1234520" y="202695"/>
                    <a:pt x="1252178" y="288564"/>
                  </a:cubicBezTo>
                  <a:lnTo>
                    <a:pt x="914040" y="288564"/>
                  </a:lnTo>
                  <a:lnTo>
                    <a:pt x="914040" y="288565"/>
                  </a:lnTo>
                  <a:lnTo>
                    <a:pt x="338138" y="288565"/>
                  </a:lnTo>
                  <a:lnTo>
                    <a:pt x="338138" y="288564"/>
                  </a:lnTo>
                  <a:lnTo>
                    <a:pt x="0" y="288564"/>
                  </a:lnTo>
                  <a:cubicBezTo>
                    <a:pt x="17676" y="202695"/>
                    <a:pt x="93428" y="138113"/>
                    <a:pt x="184691" y="138113"/>
                  </a:cubicBezTo>
                  <a:cubicBezTo>
                    <a:pt x="252598" y="138113"/>
                    <a:pt x="312185" y="174441"/>
                    <a:pt x="344887" y="228830"/>
                  </a:cubicBezTo>
                  <a:lnTo>
                    <a:pt x="348351" y="237807"/>
                  </a:lnTo>
                  <a:lnTo>
                    <a:pt x="360758" y="176148"/>
                  </a:lnTo>
                  <a:cubicBezTo>
                    <a:pt x="404457" y="72546"/>
                    <a:pt x="506769" y="0"/>
                    <a:pt x="62608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234C7954-EA7F-8F43-B215-062A3F9DD8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788295" y="16859"/>
              <a:ext cx="279998" cy="160379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79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8 h 297"/>
                <a:gd name="T14" fmla="*/ 257 w 514"/>
                <a:gd name="T15" fmla="*/ 148 h 297"/>
                <a:gd name="T16" fmla="*/ 513 w 514"/>
                <a:gd name="T17" fmla="*/ 0 h 297"/>
                <a:gd name="T18" fmla="*/ 513 w 514"/>
                <a:gd name="T19" fmla="*/ 79 h 297"/>
                <a:gd name="T20" fmla="*/ 513 w 514"/>
                <a:gd name="T21" fmla="*/ 79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1" y="79"/>
                    <a:pt x="0" y="7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0" y="0"/>
                    <a:pt x="205" y="60"/>
                    <a:pt x="257" y="148"/>
                  </a:cubicBezTo>
                  <a:lnTo>
                    <a:pt x="257" y="148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79"/>
                  </a:lnTo>
                  <a:lnTo>
                    <a:pt x="513" y="79"/>
                  </a:lnTo>
                  <a:cubicBezTo>
                    <a:pt x="394" y="79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E474433-FE3E-4549-89CF-D6B91D9B0F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-9416" y="4143632"/>
              <a:ext cx="1062014" cy="226857"/>
            </a:xfrm>
            <a:custGeom>
              <a:avLst/>
              <a:gdLst>
                <a:gd name="connsiteX0" fmla="*/ 183970 w 704491"/>
                <a:gd name="connsiteY0" fmla="*/ 0 h 150451"/>
                <a:gd name="connsiteX1" fmla="*/ 344521 w 704491"/>
                <a:gd name="connsiteY1" fmla="*/ 90782 h 150451"/>
                <a:gd name="connsiteX2" fmla="*/ 352982 w 704491"/>
                <a:gd name="connsiteY2" fmla="*/ 112340 h 150451"/>
                <a:gd name="connsiteX3" fmla="*/ 361378 w 704491"/>
                <a:gd name="connsiteY3" fmla="*/ 90782 h 150451"/>
                <a:gd name="connsiteX4" fmla="*/ 521494 w 704491"/>
                <a:gd name="connsiteY4" fmla="*/ 0 h 150451"/>
                <a:gd name="connsiteX5" fmla="*/ 704491 w 704491"/>
                <a:gd name="connsiteY5" fmla="*/ 150451 h 150451"/>
                <a:gd name="connsiteX6" fmla="*/ 367940 w 704491"/>
                <a:gd name="connsiteY6" fmla="*/ 150451 h 150451"/>
                <a:gd name="connsiteX7" fmla="*/ 338138 w 704491"/>
                <a:gd name="connsiteY7" fmla="*/ 150451 h 150451"/>
                <a:gd name="connsiteX8" fmla="*/ 0 w 704491"/>
                <a:gd name="connsiteY8" fmla="*/ 150451 h 150451"/>
                <a:gd name="connsiteX9" fmla="*/ 183970 w 704491"/>
                <a:gd name="connsiteY9" fmla="*/ 0 h 15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4491" h="150451">
                  <a:moveTo>
                    <a:pt x="183970" y="0"/>
                  </a:moveTo>
                  <a:cubicBezTo>
                    <a:pt x="252147" y="0"/>
                    <a:pt x="311599" y="36415"/>
                    <a:pt x="344521" y="90782"/>
                  </a:cubicBezTo>
                  <a:lnTo>
                    <a:pt x="352982" y="112340"/>
                  </a:lnTo>
                  <a:lnTo>
                    <a:pt x="361378" y="90782"/>
                  </a:lnTo>
                  <a:cubicBezTo>
                    <a:pt x="394224" y="36415"/>
                    <a:pt x="453814" y="0"/>
                    <a:pt x="521494" y="0"/>
                  </a:cubicBezTo>
                  <a:cubicBezTo>
                    <a:pt x="611734" y="0"/>
                    <a:pt x="687234" y="64737"/>
                    <a:pt x="704491" y="150451"/>
                  </a:cubicBezTo>
                  <a:lnTo>
                    <a:pt x="367940" y="150451"/>
                  </a:lnTo>
                  <a:lnTo>
                    <a:pt x="338138" y="150451"/>
                  </a:lnTo>
                  <a:lnTo>
                    <a:pt x="0" y="150451"/>
                  </a:lnTo>
                  <a:cubicBezTo>
                    <a:pt x="17315" y="64737"/>
                    <a:pt x="93428" y="0"/>
                    <a:pt x="18397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CE3D770E-92C6-6742-B8D3-F9B49905B9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17705" y="5427077"/>
              <a:ext cx="279998" cy="160381"/>
            </a:xfrm>
            <a:custGeom>
              <a:avLst/>
              <a:gdLst>
                <a:gd name="T0" fmla="*/ 297 w 514"/>
                <a:gd name="T1" fmla="*/ 296 h 297"/>
                <a:gd name="T2" fmla="*/ 216 w 514"/>
                <a:gd name="T3" fmla="*/ 296 h 297"/>
                <a:gd name="T4" fmla="*/ 216 w 514"/>
                <a:gd name="T5" fmla="*/ 296 h 297"/>
                <a:gd name="T6" fmla="*/ 0 w 514"/>
                <a:gd name="T7" fmla="*/ 81 h 297"/>
                <a:gd name="T8" fmla="*/ 0 w 514"/>
                <a:gd name="T9" fmla="*/ 0 h 297"/>
                <a:gd name="T10" fmla="*/ 0 w 514"/>
                <a:gd name="T11" fmla="*/ 0 h 297"/>
                <a:gd name="T12" fmla="*/ 257 w 514"/>
                <a:gd name="T13" fmla="*/ 147 h 297"/>
                <a:gd name="T14" fmla="*/ 257 w 514"/>
                <a:gd name="T15" fmla="*/ 147 h 297"/>
                <a:gd name="T16" fmla="*/ 513 w 514"/>
                <a:gd name="T17" fmla="*/ 0 h 297"/>
                <a:gd name="T18" fmla="*/ 513 w 514"/>
                <a:gd name="T19" fmla="*/ 81 h 297"/>
                <a:gd name="T20" fmla="*/ 513 w 514"/>
                <a:gd name="T21" fmla="*/ 81 h 297"/>
                <a:gd name="T22" fmla="*/ 297 w 514"/>
                <a:gd name="T23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297">
                  <a:moveTo>
                    <a:pt x="297" y="296"/>
                  </a:moveTo>
                  <a:lnTo>
                    <a:pt x="216" y="296"/>
                  </a:lnTo>
                  <a:lnTo>
                    <a:pt x="216" y="296"/>
                  </a:lnTo>
                  <a:cubicBezTo>
                    <a:pt x="216" y="177"/>
                    <a:pt x="120" y="81"/>
                    <a:pt x="0" y="8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1" y="0"/>
                    <a:pt x="206" y="60"/>
                    <a:pt x="257" y="147"/>
                  </a:cubicBezTo>
                  <a:lnTo>
                    <a:pt x="257" y="147"/>
                  </a:lnTo>
                  <a:cubicBezTo>
                    <a:pt x="308" y="60"/>
                    <a:pt x="404" y="0"/>
                    <a:pt x="513" y="0"/>
                  </a:cubicBezTo>
                  <a:lnTo>
                    <a:pt x="513" y="81"/>
                  </a:lnTo>
                  <a:lnTo>
                    <a:pt x="513" y="81"/>
                  </a:lnTo>
                  <a:cubicBezTo>
                    <a:pt x="394" y="81"/>
                    <a:pt x="297" y="177"/>
                    <a:pt x="297" y="29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F7D4D4-0BD3-804D-AC15-A8CE1246CBAB}"/>
                </a:ext>
              </a:extLst>
            </p:cNvPr>
            <p:cNvSpPr/>
            <p:nvPr/>
          </p:nvSpPr>
          <p:spPr>
            <a:xfrm flipH="1">
              <a:off x="2929" y="-3553"/>
              <a:ext cx="1577530" cy="1493296"/>
            </a:xfrm>
            <a:custGeom>
              <a:avLst/>
              <a:gdLst>
                <a:gd name="connsiteX0" fmla="*/ 1153842 w 1577909"/>
                <a:gd name="connsiteY0" fmla="*/ 0 h 1493296"/>
                <a:gd name="connsiteX1" fmla="*/ 1577909 w 1577909"/>
                <a:gd name="connsiteY1" fmla="*/ 0 h 1493296"/>
                <a:gd name="connsiteX2" fmla="*/ 1577909 w 1577909"/>
                <a:gd name="connsiteY2" fmla="*/ 251950 h 1493296"/>
                <a:gd name="connsiteX3" fmla="*/ 1253386 w 1577909"/>
                <a:gd name="connsiteY3" fmla="*/ 576731 h 1493296"/>
                <a:gd name="connsiteX4" fmla="*/ 13413 w 1577909"/>
                <a:gd name="connsiteY4" fmla="*/ 1479888 h 1493296"/>
                <a:gd name="connsiteX5" fmla="*/ 915310 w 1577909"/>
                <a:gd name="connsiteY5" fmla="*/ 238929 h 149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7909" h="1493296">
                  <a:moveTo>
                    <a:pt x="1153842" y="0"/>
                  </a:moveTo>
                  <a:lnTo>
                    <a:pt x="1577909" y="0"/>
                  </a:lnTo>
                  <a:lnTo>
                    <a:pt x="1577909" y="251950"/>
                  </a:lnTo>
                  <a:lnTo>
                    <a:pt x="1253386" y="576731"/>
                  </a:lnTo>
                  <a:cubicBezTo>
                    <a:pt x="661889" y="1168698"/>
                    <a:pt x="106750" y="1573299"/>
                    <a:pt x="13413" y="1479888"/>
                  </a:cubicBezTo>
                  <a:cubicBezTo>
                    <a:pt x="-79924" y="1386476"/>
                    <a:pt x="323813" y="831439"/>
                    <a:pt x="915310" y="23892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D563805-7D7D-824B-9B1D-174A0CCC338E}"/>
                </a:ext>
              </a:extLst>
            </p:cNvPr>
            <p:cNvSpPr/>
            <p:nvPr/>
          </p:nvSpPr>
          <p:spPr>
            <a:xfrm flipH="1">
              <a:off x="2929" y="-3553"/>
              <a:ext cx="2006930" cy="1920482"/>
            </a:xfrm>
            <a:custGeom>
              <a:avLst/>
              <a:gdLst>
                <a:gd name="connsiteX0" fmla="*/ 736722 w 2007412"/>
                <a:gd name="connsiteY0" fmla="*/ 1262750 h 1920482"/>
                <a:gd name="connsiteX1" fmla="*/ 892313 w 2007412"/>
                <a:gd name="connsiteY1" fmla="*/ 1844026 h 1920482"/>
                <a:gd name="connsiteX2" fmla="*/ 815606 w 2007412"/>
                <a:gd name="connsiteY2" fmla="*/ 1920482 h 1920482"/>
                <a:gd name="connsiteX3" fmla="*/ 545768 w 2007412"/>
                <a:gd name="connsiteY3" fmla="*/ 1453617 h 1920482"/>
                <a:gd name="connsiteX4" fmla="*/ 76518 w 2007412"/>
                <a:gd name="connsiteY4" fmla="*/ 1030560 h 1920482"/>
                <a:gd name="connsiteX5" fmla="*/ 657730 w 2007412"/>
                <a:gd name="connsiteY5" fmla="*/ 1185908 h 1920482"/>
                <a:gd name="connsiteX6" fmla="*/ 466164 w 2007412"/>
                <a:gd name="connsiteY6" fmla="*/ 1377106 h 1920482"/>
                <a:gd name="connsiteX7" fmla="*/ 0 w 2007412"/>
                <a:gd name="connsiteY7" fmla="*/ 1107149 h 1920482"/>
                <a:gd name="connsiteX8" fmla="*/ 1991440 w 2007412"/>
                <a:gd name="connsiteY8" fmla="*/ 238239 h 1920482"/>
                <a:gd name="connsiteX9" fmla="*/ 2006643 w 2007412"/>
                <a:gd name="connsiteY9" fmla="*/ 253441 h 1920482"/>
                <a:gd name="connsiteX10" fmla="*/ 2007412 w 2007412"/>
                <a:gd name="connsiteY10" fmla="*/ 256306 h 1920482"/>
                <a:gd name="connsiteX11" fmla="*/ 2007412 w 2007412"/>
                <a:gd name="connsiteY11" fmla="*/ 1346805 h 1920482"/>
                <a:gd name="connsiteX12" fmla="*/ 1607570 w 2007412"/>
                <a:gd name="connsiteY12" fmla="*/ 653025 h 1920482"/>
                <a:gd name="connsiteX13" fmla="*/ 1591824 w 2007412"/>
                <a:gd name="connsiteY13" fmla="*/ 637825 h 1920482"/>
                <a:gd name="connsiteX14" fmla="*/ 722984 w 2007412"/>
                <a:gd name="connsiteY14" fmla="*/ 0 h 1920482"/>
                <a:gd name="connsiteX15" fmla="*/ 1615868 w 2007412"/>
                <a:gd name="connsiteY15" fmla="*/ 0 h 1920482"/>
                <a:gd name="connsiteX16" fmla="*/ 1285197 w 2007412"/>
                <a:gd name="connsiteY16" fmla="*/ 331052 h 1920482"/>
                <a:gd name="connsiteX17" fmla="*/ 1269458 w 2007412"/>
                <a:gd name="connsiteY17" fmla="*/ 315838 h 1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7412" h="1920482">
                  <a:moveTo>
                    <a:pt x="736722" y="1262750"/>
                  </a:moveTo>
                  <a:lnTo>
                    <a:pt x="892313" y="1844026"/>
                  </a:lnTo>
                  <a:lnTo>
                    <a:pt x="815606" y="1920482"/>
                  </a:lnTo>
                  <a:lnTo>
                    <a:pt x="545768" y="1453617"/>
                  </a:lnTo>
                  <a:close/>
                  <a:moveTo>
                    <a:pt x="76518" y="1030560"/>
                  </a:moveTo>
                  <a:lnTo>
                    <a:pt x="657730" y="1185908"/>
                  </a:lnTo>
                  <a:lnTo>
                    <a:pt x="466164" y="1377106"/>
                  </a:lnTo>
                  <a:lnTo>
                    <a:pt x="0" y="1107149"/>
                  </a:lnTo>
                  <a:close/>
                  <a:moveTo>
                    <a:pt x="1991440" y="238239"/>
                  </a:moveTo>
                  <a:lnTo>
                    <a:pt x="2006643" y="253441"/>
                  </a:lnTo>
                  <a:lnTo>
                    <a:pt x="2007412" y="256306"/>
                  </a:lnTo>
                  <a:lnTo>
                    <a:pt x="2007412" y="1346805"/>
                  </a:lnTo>
                  <a:lnTo>
                    <a:pt x="1607570" y="653025"/>
                  </a:lnTo>
                  <a:lnTo>
                    <a:pt x="1591824" y="637825"/>
                  </a:lnTo>
                  <a:close/>
                  <a:moveTo>
                    <a:pt x="722984" y="0"/>
                  </a:moveTo>
                  <a:lnTo>
                    <a:pt x="1615868" y="0"/>
                  </a:lnTo>
                  <a:lnTo>
                    <a:pt x="1285197" y="331052"/>
                  </a:lnTo>
                  <a:lnTo>
                    <a:pt x="1269458" y="3158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B5AD9CA-7F22-9C4E-AE03-F97382539AB4}"/>
                </a:ext>
              </a:extLst>
            </p:cNvPr>
            <p:cNvSpPr/>
            <p:nvPr/>
          </p:nvSpPr>
          <p:spPr>
            <a:xfrm flipH="1">
              <a:off x="2929" y="2961132"/>
              <a:ext cx="539933" cy="226860"/>
            </a:xfrm>
            <a:custGeom>
              <a:avLst/>
              <a:gdLst>
                <a:gd name="connsiteX0" fmla="*/ 277398 w 540063"/>
                <a:gd name="connsiteY0" fmla="*/ 0 h 226860"/>
                <a:gd name="connsiteX1" fmla="*/ 519411 w 540063"/>
                <a:gd name="connsiteY1" fmla="*/ 136788 h 226860"/>
                <a:gd name="connsiteX2" fmla="*/ 525085 w 540063"/>
                <a:gd name="connsiteY2" fmla="*/ 151231 h 226860"/>
                <a:gd name="connsiteX3" fmla="*/ 540063 w 540063"/>
                <a:gd name="connsiteY3" fmla="*/ 76819 h 226860"/>
                <a:gd name="connsiteX4" fmla="*/ 540063 w 540063"/>
                <a:gd name="connsiteY4" fmla="*/ 226860 h 226860"/>
                <a:gd name="connsiteX5" fmla="*/ 509861 w 540063"/>
                <a:gd name="connsiteY5" fmla="*/ 226860 h 226860"/>
                <a:gd name="connsiteX6" fmla="*/ 509861 w 540063"/>
                <a:gd name="connsiteY6" fmla="*/ 226859 h 226860"/>
                <a:gd name="connsiteX7" fmla="*/ 0 w 540063"/>
                <a:gd name="connsiteY7" fmla="*/ 226859 h 226860"/>
                <a:gd name="connsiteX8" fmla="*/ 277398 w 540063"/>
                <a:gd name="connsiteY8" fmla="*/ 0 h 2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63" h="226860">
                  <a:moveTo>
                    <a:pt x="277398" y="0"/>
                  </a:moveTo>
                  <a:cubicBezTo>
                    <a:pt x="379792" y="0"/>
                    <a:pt x="469641" y="54778"/>
                    <a:pt x="519411" y="136788"/>
                  </a:cubicBezTo>
                  <a:lnTo>
                    <a:pt x="525085" y="151231"/>
                  </a:lnTo>
                  <a:lnTo>
                    <a:pt x="540063" y="76819"/>
                  </a:lnTo>
                  <a:lnTo>
                    <a:pt x="540063" y="226860"/>
                  </a:lnTo>
                  <a:lnTo>
                    <a:pt x="509861" y="226860"/>
                  </a:lnTo>
                  <a:lnTo>
                    <a:pt x="509861" y="226859"/>
                  </a:lnTo>
                  <a:lnTo>
                    <a:pt x="0" y="226859"/>
                  </a:lnTo>
                  <a:cubicBezTo>
                    <a:pt x="26108" y="97381"/>
                    <a:pt x="140874" y="0"/>
                    <a:pt x="27739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BD5CBAE-213E-414C-B259-D9E380B8A782}"/>
              </a:ext>
            </a:extLst>
          </p:cNvPr>
          <p:cNvGrpSpPr/>
          <p:nvPr userDrawn="1"/>
        </p:nvGrpSpPr>
        <p:grpSpPr>
          <a:xfrm>
            <a:off x="4441783" y="926706"/>
            <a:ext cx="3308433" cy="364211"/>
            <a:chOff x="2880959" y="2744470"/>
            <a:chExt cx="3130231" cy="449751"/>
          </a:xfrm>
          <a:solidFill>
            <a:schemeClr val="accent3"/>
          </a:solidFill>
        </p:grpSpPr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81CA5952-02B4-4F40-BBF4-F10859E373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2880959" y="2944375"/>
              <a:ext cx="1203751" cy="45481"/>
            </a:xfrm>
            <a:custGeom>
              <a:avLst/>
              <a:gdLst>
                <a:gd name="T0" fmla="*/ 0 w 2218"/>
                <a:gd name="T1" fmla="*/ 81 h 82"/>
                <a:gd name="T2" fmla="*/ 2217 w 2218"/>
                <a:gd name="T3" fmla="*/ 81 h 82"/>
                <a:gd name="T4" fmla="*/ 2217 w 2218"/>
                <a:gd name="T5" fmla="*/ 0 h 82"/>
                <a:gd name="T6" fmla="*/ 0 w 2218"/>
                <a:gd name="T7" fmla="*/ 0 h 82"/>
                <a:gd name="T8" fmla="*/ 0 w 221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0" y="81"/>
                  </a:moveTo>
                  <a:lnTo>
                    <a:pt x="2217" y="81"/>
                  </a:lnTo>
                  <a:lnTo>
                    <a:pt x="2217" y="0"/>
                  </a:lnTo>
                  <a:lnTo>
                    <a:pt x="0" y="0"/>
                  </a:lnTo>
                  <a:lnTo>
                    <a:pt x="0" y="8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690C1E7-E50D-8746-8D87-A628E35D8A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807437" y="2944375"/>
              <a:ext cx="1203753" cy="45481"/>
            </a:xfrm>
            <a:custGeom>
              <a:avLst/>
              <a:gdLst>
                <a:gd name="T0" fmla="*/ 2217 w 2218"/>
                <a:gd name="T1" fmla="*/ 0 h 82"/>
                <a:gd name="T2" fmla="*/ 0 w 2218"/>
                <a:gd name="T3" fmla="*/ 0 h 82"/>
                <a:gd name="T4" fmla="*/ 0 w 2218"/>
                <a:gd name="T5" fmla="*/ 81 h 82"/>
                <a:gd name="T6" fmla="*/ 2217 w 2218"/>
                <a:gd name="T7" fmla="*/ 81 h 82"/>
                <a:gd name="T8" fmla="*/ 2217 w 2218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8" h="82">
                  <a:moveTo>
                    <a:pt x="2217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2217" y="81"/>
                  </a:lnTo>
                  <a:lnTo>
                    <a:pt x="221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A8D13CF-6A25-774B-8A37-AF65FFA545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 flipH="1">
              <a:off x="4192943" y="2744470"/>
              <a:ext cx="506804" cy="449751"/>
            </a:xfrm>
            <a:custGeom>
              <a:avLst/>
              <a:gdLst>
                <a:gd name="connsiteX0" fmla="*/ 119063 w 336191"/>
                <a:gd name="connsiteY0" fmla="*/ 0 h 345714"/>
                <a:gd name="connsiteX1" fmla="*/ 142420 w 336191"/>
                <a:gd name="connsiteY1" fmla="*/ 0 h 345714"/>
                <a:gd name="connsiteX2" fmla="*/ 223796 w 336191"/>
                <a:gd name="connsiteY2" fmla="*/ 142875 h 345714"/>
                <a:gd name="connsiteX3" fmla="*/ 260329 w 336191"/>
                <a:gd name="connsiteY3" fmla="*/ 142875 h 345714"/>
                <a:gd name="connsiteX4" fmla="*/ 336191 w 336191"/>
                <a:gd name="connsiteY4" fmla="*/ 171093 h 345714"/>
                <a:gd name="connsiteX5" fmla="*/ 260329 w 336191"/>
                <a:gd name="connsiteY5" fmla="*/ 199668 h 345714"/>
                <a:gd name="connsiteX6" fmla="*/ 225066 w 336191"/>
                <a:gd name="connsiteY6" fmla="*/ 199668 h 345714"/>
                <a:gd name="connsiteX7" fmla="*/ 225066 w 336191"/>
                <a:gd name="connsiteY7" fmla="*/ 200964 h 345714"/>
                <a:gd name="connsiteX8" fmla="*/ 142420 w 336191"/>
                <a:gd name="connsiteY8" fmla="*/ 345714 h 345714"/>
                <a:gd name="connsiteX9" fmla="*/ 119063 w 336191"/>
                <a:gd name="connsiteY9" fmla="*/ 345714 h 345714"/>
                <a:gd name="connsiteX10" fmla="*/ 157152 w 336191"/>
                <a:gd name="connsiteY10" fmla="*/ 200964 h 345714"/>
                <a:gd name="connsiteX11" fmla="*/ 157152 w 336191"/>
                <a:gd name="connsiteY11" fmla="*/ 198638 h 345714"/>
                <a:gd name="connsiteX12" fmla="*/ 119421 w 336191"/>
                <a:gd name="connsiteY12" fmla="*/ 197463 h 345714"/>
                <a:gd name="connsiteX13" fmla="*/ 43201 w 336191"/>
                <a:gd name="connsiteY13" fmla="*/ 187714 h 345714"/>
                <a:gd name="connsiteX14" fmla="*/ 12838 w 336191"/>
                <a:gd name="connsiteY14" fmla="*/ 240939 h 345714"/>
                <a:gd name="connsiteX15" fmla="*/ 0 w 336191"/>
                <a:gd name="connsiteY15" fmla="*/ 240939 h 345714"/>
                <a:gd name="connsiteX16" fmla="*/ 15965 w 336191"/>
                <a:gd name="connsiteY16" fmla="*/ 179490 h 345714"/>
                <a:gd name="connsiteX17" fmla="*/ 7938 w 336191"/>
                <a:gd name="connsiteY17" fmla="*/ 171093 h 345714"/>
                <a:gd name="connsiteX18" fmla="*/ 16029 w 336191"/>
                <a:gd name="connsiteY18" fmla="*/ 164880 h 345714"/>
                <a:gd name="connsiteX19" fmla="*/ 0 w 336191"/>
                <a:gd name="connsiteY19" fmla="*/ 103187 h 345714"/>
                <a:gd name="connsiteX20" fmla="*/ 12838 w 336191"/>
                <a:gd name="connsiteY20" fmla="*/ 103187 h 345714"/>
                <a:gd name="connsiteX21" fmla="*/ 42625 w 336191"/>
                <a:gd name="connsiteY21" fmla="*/ 155403 h 345714"/>
                <a:gd name="connsiteX22" fmla="*/ 61463 w 336191"/>
                <a:gd name="connsiteY22" fmla="*/ 151090 h 345714"/>
                <a:gd name="connsiteX23" fmla="*/ 119421 w 336191"/>
                <a:gd name="connsiteY23" fmla="*/ 145074 h 345714"/>
                <a:gd name="connsiteX24" fmla="*/ 156839 w 336191"/>
                <a:gd name="connsiteY24" fmla="*/ 143912 h 34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6191" h="345714">
                  <a:moveTo>
                    <a:pt x="119063" y="0"/>
                  </a:moveTo>
                  <a:lnTo>
                    <a:pt x="142420" y="0"/>
                  </a:lnTo>
                  <a:lnTo>
                    <a:pt x="223796" y="142875"/>
                  </a:lnTo>
                  <a:lnTo>
                    <a:pt x="260329" y="142875"/>
                  </a:lnTo>
                  <a:cubicBezTo>
                    <a:pt x="302395" y="142875"/>
                    <a:pt x="336191" y="155377"/>
                    <a:pt x="336191" y="171093"/>
                  </a:cubicBezTo>
                  <a:cubicBezTo>
                    <a:pt x="336191" y="187166"/>
                    <a:pt x="302395" y="199668"/>
                    <a:pt x="260329" y="199668"/>
                  </a:cubicBezTo>
                  <a:lnTo>
                    <a:pt x="225066" y="199668"/>
                  </a:lnTo>
                  <a:lnTo>
                    <a:pt x="225066" y="200964"/>
                  </a:lnTo>
                  <a:lnTo>
                    <a:pt x="142420" y="345714"/>
                  </a:lnTo>
                  <a:lnTo>
                    <a:pt x="119063" y="345714"/>
                  </a:lnTo>
                  <a:lnTo>
                    <a:pt x="157152" y="200964"/>
                  </a:lnTo>
                  <a:lnTo>
                    <a:pt x="157152" y="198638"/>
                  </a:lnTo>
                  <a:lnTo>
                    <a:pt x="119421" y="197463"/>
                  </a:lnTo>
                  <a:lnTo>
                    <a:pt x="43201" y="187714"/>
                  </a:lnTo>
                  <a:lnTo>
                    <a:pt x="12838" y="240939"/>
                  </a:lnTo>
                  <a:lnTo>
                    <a:pt x="0" y="240939"/>
                  </a:lnTo>
                  <a:lnTo>
                    <a:pt x="15965" y="179490"/>
                  </a:lnTo>
                  <a:lnTo>
                    <a:pt x="7938" y="171093"/>
                  </a:lnTo>
                  <a:lnTo>
                    <a:pt x="16029" y="164880"/>
                  </a:lnTo>
                  <a:lnTo>
                    <a:pt x="0" y="103187"/>
                  </a:lnTo>
                  <a:lnTo>
                    <a:pt x="12838" y="103187"/>
                  </a:lnTo>
                  <a:lnTo>
                    <a:pt x="42625" y="155403"/>
                  </a:lnTo>
                  <a:lnTo>
                    <a:pt x="61463" y="151090"/>
                  </a:lnTo>
                  <a:cubicBezTo>
                    <a:pt x="77979" y="148546"/>
                    <a:pt x="97630" y="146492"/>
                    <a:pt x="119421" y="145074"/>
                  </a:cubicBezTo>
                  <a:lnTo>
                    <a:pt x="156839" y="14391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69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65" r:id="rId10"/>
    <p:sldLayoutId id="2147483666" r:id="rId11"/>
    <p:sldLayoutId id="2147483667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15938" y="3667698"/>
            <a:ext cx="8243887" cy="11182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8000"/>
              </a:lnSpc>
            </a:pPr>
            <a:r>
              <a:rPr lang="ko-KR" altLang="en-US" sz="7200" b="1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Medium" panose="020F0502020204030203" pitchFamily="34" charset="0"/>
              </a:rPr>
              <a:t>현대축구와</a:t>
            </a:r>
            <a:r>
              <a:rPr lang="ko-KR" altLang="en-US" sz="72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Medium" panose="020F0502020204030203" pitchFamily="34" charset="0"/>
              </a:rPr>
              <a:t> 빅데이터</a:t>
            </a:r>
            <a:endParaRPr lang="en-US" sz="7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 Medium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515938" y="5084520"/>
            <a:ext cx="824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빅데이터 시각화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 프로젝트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515938" y="5546185"/>
            <a:ext cx="24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 Medium" panose="020F0502020204030203" pitchFamily="34" charset="0"/>
              </a:rPr>
              <a:t>21.08.20 ~ 21.09.01 </a:t>
            </a:r>
            <a:endParaRPr lang="es-ES_tradnl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030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6540286" y="4978299"/>
            <a:ext cx="4828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Xpath</a:t>
            </a:r>
            <a:r>
              <a:rPr lang="ko-KR" alt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란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?</a:t>
            </a:r>
            <a:endParaRPr lang="en-US" sz="2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W3C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표준으로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XML(Extensible Markup Language)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구조를 통해 경로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(Path)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위에 지정한 구문을 사용하여 항목을 배치하고 처리하는 방법을 기술하는 언어</a:t>
            </a:r>
            <a:endParaRPr lang="en-US" sz="12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6168765" y="1246420"/>
            <a:ext cx="492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Selenium</a:t>
            </a:r>
            <a:r>
              <a:rPr lang="ko-KR" altLang="en-US" sz="1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을 활용한 동적 데이터 웹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크롤링</a:t>
            </a:r>
            <a:endParaRPr lang="en-US" sz="1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10209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수집 방법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2677582" y="1706878"/>
            <a:ext cx="2606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2"/>
                </a:solidFill>
                <a:latin typeface="Raleway SemiBold" panose="020B0503030101060003" pitchFamily="34" charset="77"/>
                <a:ea typeface="나눔고딕" panose="020D0604000000000000" pitchFamily="50" charset="-127"/>
                <a:cs typeface="Abhaya Libre Medium" panose="02000603000000000000" pitchFamily="2" charset="77"/>
              </a:rPr>
              <a:t>클래스 및 함수 생성</a:t>
            </a:r>
            <a:endParaRPr lang="en-US" sz="1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8" y="2059942"/>
            <a:ext cx="4312856" cy="3995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6" y="2059941"/>
            <a:ext cx="4551230" cy="2047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6" y="4296567"/>
            <a:ext cx="4551230" cy="452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24" y="2054766"/>
            <a:ext cx="8014538" cy="356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6561085" y="1677769"/>
            <a:ext cx="362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확인하고 수정해야 할 부분들을 체크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040878" y="604431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Raw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정제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cxnSp>
        <p:nvCxnSpPr>
          <p:cNvPr id="5" name="직선 화살표 연결선 4"/>
          <p:cNvCxnSpPr>
            <a:stCxn id="6" idx="2"/>
          </p:cNvCxnSpPr>
          <p:nvPr/>
        </p:nvCxnSpPr>
        <p:spPr>
          <a:xfrm flipH="1">
            <a:off x="3982917" y="1932466"/>
            <a:ext cx="1283676" cy="873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6752492" y="5451231"/>
            <a:ext cx="474094" cy="474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1793" y="1678550"/>
            <a:ext cx="110959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이름만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5048" y="5926014"/>
            <a:ext cx="170751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이상치 및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 필요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197925" y="622173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Raw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정제</a:t>
            </a:r>
            <a:r>
              <a:rPr lang="en-US" altLang="ko-KR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(2)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3" y="1330059"/>
            <a:ext cx="3412218" cy="2624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3" y="4005900"/>
            <a:ext cx="4249402" cy="25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80" y="1904245"/>
            <a:ext cx="4421967" cy="461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아래쪽 화살표 5"/>
          <p:cNvSpPr/>
          <p:nvPr/>
        </p:nvSpPr>
        <p:spPr>
          <a:xfrm>
            <a:off x="4170061" y="3620445"/>
            <a:ext cx="342900" cy="88204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6200000">
            <a:off x="5886450" y="4615960"/>
            <a:ext cx="342900" cy="103749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65380" y="1596468"/>
            <a:ext cx="226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정규표현식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ko-KR" altLang="en-US" sz="1400" b="1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55203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3514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Raw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정제</a:t>
            </a:r>
            <a:r>
              <a:rPr lang="en-US" altLang="ko-KR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(3)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2156805" y="3575562"/>
            <a:ext cx="319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다른 두 데이터를 </a:t>
            </a:r>
            <a:r>
              <a:rPr lang="en-US" altLang="ko-KR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merge</a:t>
            </a:r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하여 새로운 데이터 셋 완성</a:t>
            </a:r>
            <a:endParaRPr 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00" y="1583409"/>
            <a:ext cx="5884086" cy="4667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98158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550863" y="2644170"/>
            <a:ext cx="50234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3</a:t>
            </a:r>
            <a:r>
              <a:rPr lang="en-US" altLang="ko-KR" sz="80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.</a:t>
            </a:r>
            <a:endParaRPr lang="en-US" altLang="ko-KR" sz="8000" b="1" dirty="0">
              <a:latin typeface="Raleway" panose="020B0503030101060003" pitchFamily="34" charset="77"/>
              <a:ea typeface="Nunito Bold" charset="0"/>
              <a:cs typeface="Abhaya Libre ExtraBold" panose="02000603000000000000" pitchFamily="2" charset="77"/>
            </a:endParaRPr>
          </a:p>
          <a:p>
            <a:r>
              <a:rPr lang="ko-KR" altLang="en-US" sz="6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ExtraBold" panose="02000603000000000000" pitchFamily="2" charset="77"/>
              </a:rPr>
              <a:t>연구 및 조사</a:t>
            </a:r>
            <a:endParaRPr lang="en-US" altLang="ko-KR" sz="6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ExtraBold" panose="02000603000000000000" pitchFamily="2" charset="7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63" y="4983272"/>
            <a:ext cx="5023460" cy="5411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얻어진 데이터로부터 유의미한 분석결과 도출하기</a:t>
            </a:r>
            <a:endParaRPr 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382719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581804" y="480505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포지션 별 분석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11314" y="5412307"/>
            <a:ext cx="21216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특정 데이터로 알아보는 선수들의 퍼포먼스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89633" y="480505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팀 별 분석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82873" y="5413455"/>
            <a:ext cx="1882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같은 축구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다른 성적을 내는 이유는 무엇일까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?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31777" y="48050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모델 학습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21875" y="5362860"/>
            <a:ext cx="15213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경기의 결과를 예측해 볼 수 있지 않을까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?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52" name="Block Arc 51"/>
          <p:cNvSpPr>
            <a:spLocks noChangeAspect="1"/>
          </p:cNvSpPr>
          <p:nvPr/>
        </p:nvSpPr>
        <p:spPr>
          <a:xfrm rot="10800000">
            <a:off x="529632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4" name="Block Arc 53"/>
          <p:cNvSpPr>
            <a:spLocks noChangeAspect="1"/>
          </p:cNvSpPr>
          <p:nvPr/>
        </p:nvSpPr>
        <p:spPr>
          <a:xfrm>
            <a:off x="729981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6" name="Block Arc 55"/>
          <p:cNvSpPr>
            <a:spLocks noChangeAspect="1"/>
          </p:cNvSpPr>
          <p:nvPr/>
        </p:nvSpPr>
        <p:spPr>
          <a:xfrm rot="10800000">
            <a:off x="9303303" y="2218425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3" name="Block Arc 2"/>
          <p:cNvSpPr>
            <a:spLocks noChangeAspect="1"/>
          </p:cNvSpPr>
          <p:nvPr/>
        </p:nvSpPr>
        <p:spPr>
          <a:xfrm>
            <a:off x="529632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3" name="Block Arc 52"/>
          <p:cNvSpPr>
            <a:spLocks noChangeAspect="1"/>
          </p:cNvSpPr>
          <p:nvPr/>
        </p:nvSpPr>
        <p:spPr>
          <a:xfrm rot="10800000">
            <a:off x="7299813" y="2218424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55" name="Block Arc 54"/>
          <p:cNvSpPr>
            <a:spLocks noChangeAspect="1"/>
          </p:cNvSpPr>
          <p:nvPr/>
        </p:nvSpPr>
        <p:spPr>
          <a:xfrm>
            <a:off x="9303303" y="2218425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DB2300-4991-764A-9203-8AC1D009A5CB}"/>
              </a:ext>
            </a:extLst>
          </p:cNvPr>
          <p:cNvSpPr>
            <a:spLocks/>
          </p:cNvSpPr>
          <p:nvPr/>
        </p:nvSpPr>
        <p:spPr bwMode="auto">
          <a:xfrm>
            <a:off x="4619626" y="852686"/>
            <a:ext cx="70215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  <a:sym typeface="Bebas Neue" charset="0"/>
              </a:rPr>
              <a:t>기술통계분석 및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  <a:sym typeface="Bebas Neue" charset="0"/>
              </a:rPr>
              <a:t>예측</a:t>
            </a:r>
            <a:endParaRPr lang="en-US" sz="40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  <a:sym typeface="Bebas Neue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37928" y="2974316"/>
            <a:ext cx="5229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1</a:t>
            </a:r>
            <a:endParaRPr lang="ko-KR" altLang="en-US" sz="4400" dirty="0"/>
          </a:p>
        </p:txBody>
      </p:sp>
      <p:sp>
        <p:nvSpPr>
          <p:cNvPr id="25" name="직사각형 24"/>
          <p:cNvSpPr/>
          <p:nvPr/>
        </p:nvSpPr>
        <p:spPr>
          <a:xfrm>
            <a:off x="8140845" y="2978752"/>
            <a:ext cx="5229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2</a:t>
            </a:r>
            <a:endParaRPr lang="ko-KR" altLang="en-US" sz="4400" dirty="0"/>
          </a:p>
        </p:txBody>
      </p:sp>
      <p:sp>
        <p:nvSpPr>
          <p:cNvPr id="26" name="직사각형 25"/>
          <p:cNvSpPr/>
          <p:nvPr/>
        </p:nvSpPr>
        <p:spPr>
          <a:xfrm>
            <a:off x="10144516" y="2998409"/>
            <a:ext cx="5229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latin typeface="Raleway" panose="020B0503030101060003" pitchFamily="34" charset="77"/>
              </a:rPr>
              <a:t>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594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1" y="313890"/>
            <a:ext cx="10277089" cy="6275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332784" y="2782298"/>
            <a:ext cx="36312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포지션 별 비율을 확인해 본 결과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약간 더 많은 비중을 차지하고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77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추출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5" y="1485862"/>
            <a:ext cx="6066904" cy="3516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21639" y="2601402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 중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별로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추출하고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데이터 열만 가져와서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데이터프레임을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2" y="3244343"/>
            <a:ext cx="5576833" cy="3352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03548" y="5242266"/>
            <a:ext cx="316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당 골 수를 알아보기 위해 데이터프레임에 계산된 식을 바탕으로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GoalspG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열을 추가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940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2" y="1414458"/>
            <a:ext cx="6364027" cy="3386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31" y="1414458"/>
            <a:ext cx="5039100" cy="381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97016" y="4930836"/>
            <a:ext cx="4545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미드필더 중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키패스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대비 어시스트 숫자를 알아보기 위한 데이터 추출 및 전처리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339254" y="1608992"/>
            <a:ext cx="703384" cy="26376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37669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20" y="1390130"/>
            <a:ext cx="6010371" cy="3932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987899" y="5335328"/>
            <a:ext cx="6371081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수비수의 데이터를 추출하고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태클을 기준으로 삼아 나열하던 중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Leeds United(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리즈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팀의 선수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명이 상위에 이름을 올리고 있다는 것을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할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이 팀은 수비 지표가 좋은 팀이었을까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89014" y="5077470"/>
            <a:ext cx="1555996" cy="18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3" y="2102444"/>
            <a:ext cx="5462893" cy="2507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6889014" y="4520789"/>
            <a:ext cx="1555996" cy="18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5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6117695" y="2684305"/>
            <a:ext cx="5515170" cy="18876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500"/>
              </a:lnSpc>
            </a:pP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저는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김설웅이라고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합니다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교육과정 수강 이전부터 스포츠 통계 분석에 관심을 가지고 있어 이번 과정을 수강하게 되었습니다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sz="2200" b="1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SemiBold" panose="02000603000000000000" pitchFamily="2" charset="77"/>
              </a:rPr>
              <a:t>@</a:t>
            </a:r>
            <a:r>
              <a:rPr lang="en-US" sz="2200" b="1" dirty="0" err="1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SemiBold" panose="02000603000000000000" pitchFamily="2" charset="77"/>
              </a:rPr>
              <a:t>srooonge</a:t>
            </a:r>
            <a:endParaRPr lang="en-US" sz="22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SemiBold" panose="02000603000000000000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385F6D-F4D7-8C47-880B-7098554FE6B7}"/>
              </a:ext>
            </a:extLst>
          </p:cNvPr>
          <p:cNvGrpSpPr/>
          <p:nvPr/>
        </p:nvGrpSpPr>
        <p:grpSpPr>
          <a:xfrm>
            <a:off x="6117695" y="1215049"/>
            <a:ext cx="5471780" cy="1078190"/>
            <a:chOff x="6253591" y="1543986"/>
            <a:chExt cx="5012463" cy="1078190"/>
          </a:xfrm>
        </p:grpSpPr>
        <p:sp>
          <p:nvSpPr>
            <p:cNvPr id="7" name="Freeform 35">
              <a:extLst>
                <a:ext uri="{FF2B5EF4-FFF2-40B4-BE49-F238E27FC236}">
                  <a16:creationId xmlns:a16="http://schemas.microsoft.com/office/drawing/2014/main" id="{D6BF7007-D29D-AC43-90BC-F42142D73D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253591" y="1640541"/>
              <a:ext cx="5012463" cy="981635"/>
            </a:xfrm>
            <a:custGeom>
              <a:avLst/>
              <a:gdLst>
                <a:gd name="T0" fmla="*/ 5769 w 5770"/>
                <a:gd name="T1" fmla="*/ 0 h 966"/>
                <a:gd name="T2" fmla="*/ 5567 w 5770"/>
                <a:gd name="T3" fmla="*/ 483 h 966"/>
                <a:gd name="T4" fmla="*/ 5769 w 5770"/>
                <a:gd name="T5" fmla="*/ 965 h 966"/>
                <a:gd name="T6" fmla="*/ 0 w 5770"/>
                <a:gd name="T7" fmla="*/ 965 h 966"/>
                <a:gd name="T8" fmla="*/ 201 w 5770"/>
                <a:gd name="T9" fmla="*/ 483 h 966"/>
                <a:gd name="T10" fmla="*/ 0 w 5770"/>
                <a:gd name="T11" fmla="*/ 0 h 966"/>
                <a:gd name="T12" fmla="*/ 5769 w 5770"/>
                <a:gd name="T13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70" h="966">
                  <a:moveTo>
                    <a:pt x="5769" y="0"/>
                  </a:moveTo>
                  <a:lnTo>
                    <a:pt x="5567" y="483"/>
                  </a:lnTo>
                  <a:lnTo>
                    <a:pt x="5769" y="965"/>
                  </a:lnTo>
                  <a:lnTo>
                    <a:pt x="0" y="965"/>
                  </a:lnTo>
                  <a:lnTo>
                    <a:pt x="201" y="483"/>
                  </a:lnTo>
                  <a:lnTo>
                    <a:pt x="0" y="0"/>
                  </a:lnTo>
                  <a:lnTo>
                    <a:pt x="576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496D8D1-D5C8-5140-87BB-096E09CEC541}"/>
                </a:ext>
              </a:extLst>
            </p:cNvPr>
            <p:cNvSpPr txBox="1"/>
            <p:nvPr/>
          </p:nvSpPr>
          <p:spPr>
            <a:xfrm>
              <a:off x="7128248" y="1543986"/>
              <a:ext cx="3420453" cy="937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500"/>
                </a:lnSpc>
              </a:pPr>
              <a:r>
                <a:rPr lang="ko-KR" altLang="en-US" sz="4000" b="1" dirty="0" smtClean="0">
                  <a:solidFill>
                    <a:schemeClr val="bg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ma Madurai Semi" pitchFamily="2" charset="77"/>
                </a:rPr>
                <a:t>안녕하세요</a:t>
              </a:r>
              <a:r>
                <a:rPr lang="en-US" altLang="ko-KR" sz="4000" b="1" dirty="0" smtClean="0">
                  <a:solidFill>
                    <a:schemeClr val="bg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ma Madurai Semi" pitchFamily="2" charset="77"/>
                </a:rPr>
                <a:t>!</a:t>
              </a:r>
              <a:endParaRPr lang="en-US" sz="4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Semi" pitchFamily="2" charset="77"/>
              </a:endParaRPr>
            </a:p>
          </p:txBody>
        </p:sp>
      </p:grp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658E8B8-B28C-054C-ACF2-3C5AE2FCA7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직사각형 1"/>
          <p:cNvSpPr/>
          <p:nvPr/>
        </p:nvSpPr>
        <p:spPr>
          <a:xfrm>
            <a:off x="1318846" y="2602523"/>
            <a:ext cx="3613639" cy="1969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증명사진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시각화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72" y="1581790"/>
            <a:ext cx="5808474" cy="3596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" y="1581790"/>
            <a:ext cx="5635109" cy="3596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105363" y="5509197"/>
            <a:ext cx="6271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그래프만을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놓고 보았을 때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축구를 잘 모르는 사람에게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Lionel Messi(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리오넬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메시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Neymar(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네이마르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선수는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좋은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공격수라고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판단되어지기 힘들다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76284" y="3314882"/>
            <a:ext cx="423674" cy="423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387683" y="1911042"/>
            <a:ext cx="383750" cy="383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17221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89" y="953932"/>
            <a:ext cx="7403600" cy="462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11015" y="2272580"/>
            <a:ext cx="4018085" cy="17081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시즌이 시작된 지금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아스톤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빌라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소속이었던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Jack 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Grealish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잭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그릴리쉬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억의 이적료를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기록하며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맨체스터 시티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이적하여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팀엔 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Kevin De 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Bruyne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케빈 데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브라이너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050371" y="1590479"/>
            <a:ext cx="525895" cy="525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205884" y="1711930"/>
            <a:ext cx="392541" cy="3925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16683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89" y="3094158"/>
            <a:ext cx="5389685" cy="3374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" y="216831"/>
            <a:ext cx="5982644" cy="4564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00200" y="4958547"/>
            <a:ext cx="46159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Fabien 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Centonze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파비앙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센톤즈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선수는 최근 압도적인 퍼포먼스를 보여줌으로서 이번 여름 이적시장에서도 많은 팀들에게 관심 받고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3724" y="2507840"/>
            <a:ext cx="5442438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61373" y="4341649"/>
            <a:ext cx="685801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64" y="216831"/>
            <a:ext cx="5384410" cy="2223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913075" y="783649"/>
            <a:ext cx="1362809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41895" y="1928917"/>
            <a:ext cx="638136" cy="156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4252" y="3944429"/>
            <a:ext cx="1108672" cy="73015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Straight Connector 342"/>
          <p:cNvCxnSpPr/>
          <p:nvPr/>
        </p:nvCxnSpPr>
        <p:spPr>
          <a:xfrm>
            <a:off x="3007771" y="5402652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2936032" y="3268070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07543" y="4292391"/>
            <a:ext cx="2399936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reeform 6"/>
          <p:cNvSpPr>
            <a:spLocks/>
          </p:cNvSpPr>
          <p:nvPr/>
        </p:nvSpPr>
        <p:spPr bwMode="auto">
          <a:xfrm>
            <a:off x="6362261" y="4164029"/>
            <a:ext cx="290437" cy="291231"/>
          </a:xfrm>
          <a:custGeom>
            <a:avLst/>
            <a:gdLst>
              <a:gd name="T0" fmla="*/ 209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09 w 418"/>
              <a:gd name="T9" fmla="*/ 418 h 418"/>
              <a:gd name="T10" fmla="*/ 418 w 418"/>
              <a:gd name="T11" fmla="*/ 209 h 418"/>
              <a:gd name="T12" fmla="*/ 209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09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204" name="Freeform 8"/>
          <p:cNvSpPr>
            <a:spLocks/>
          </p:cNvSpPr>
          <p:nvPr/>
        </p:nvSpPr>
        <p:spPr bwMode="auto">
          <a:xfrm>
            <a:off x="5841193" y="3117088"/>
            <a:ext cx="290437" cy="292024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10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10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1"/>
                  <a:pt x="0" y="210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10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4" name="Freeform 128"/>
          <p:cNvSpPr>
            <a:spLocks/>
          </p:cNvSpPr>
          <p:nvPr/>
        </p:nvSpPr>
        <p:spPr bwMode="auto">
          <a:xfrm>
            <a:off x="5912933" y="5257449"/>
            <a:ext cx="290437" cy="291231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09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09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0"/>
                  <a:pt x="0" y="209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29" name="Freeform 133"/>
          <p:cNvSpPr>
            <a:spLocks/>
          </p:cNvSpPr>
          <p:nvPr/>
        </p:nvSpPr>
        <p:spPr bwMode="auto">
          <a:xfrm>
            <a:off x="2769149" y="3324913"/>
            <a:ext cx="845259" cy="828792"/>
          </a:xfrm>
          <a:custGeom>
            <a:avLst/>
            <a:gdLst>
              <a:gd name="T0" fmla="*/ 100 w 1406"/>
              <a:gd name="T1" fmla="*/ 106 h 1377"/>
              <a:gd name="T2" fmla="*/ 470 w 1406"/>
              <a:gd name="T3" fmla="*/ 100 h 1377"/>
              <a:gd name="T4" fmla="*/ 1299 w 1406"/>
              <a:gd name="T5" fmla="*/ 901 h 1377"/>
              <a:gd name="T6" fmla="*/ 1305 w 1406"/>
              <a:gd name="T7" fmla="*/ 1271 h 1377"/>
              <a:gd name="T8" fmla="*/ 936 w 1406"/>
              <a:gd name="T9" fmla="*/ 1277 h 1377"/>
              <a:gd name="T10" fmla="*/ 107 w 1406"/>
              <a:gd name="T11" fmla="*/ 476 h 1377"/>
              <a:gd name="T12" fmla="*/ 100 w 1406"/>
              <a:gd name="T13" fmla="*/ 10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7">
                <a:moveTo>
                  <a:pt x="100" y="106"/>
                </a:moveTo>
                <a:cubicBezTo>
                  <a:pt x="200" y="3"/>
                  <a:pt x="366" y="0"/>
                  <a:pt x="470" y="100"/>
                </a:cubicBezTo>
                <a:cubicBezTo>
                  <a:pt x="1299" y="901"/>
                  <a:pt x="1299" y="901"/>
                  <a:pt x="1299" y="901"/>
                </a:cubicBezTo>
                <a:cubicBezTo>
                  <a:pt x="1403" y="1002"/>
                  <a:pt x="1406" y="1167"/>
                  <a:pt x="1305" y="1271"/>
                </a:cubicBezTo>
                <a:cubicBezTo>
                  <a:pt x="1205" y="1374"/>
                  <a:pt x="1040" y="1377"/>
                  <a:pt x="936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5"/>
                  <a:pt x="0" y="210"/>
                  <a:pt x="100" y="106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0" name="Freeform 134"/>
          <p:cNvSpPr>
            <a:spLocks/>
          </p:cNvSpPr>
          <p:nvPr/>
        </p:nvSpPr>
        <p:spPr bwMode="auto">
          <a:xfrm>
            <a:off x="2915972" y="4380800"/>
            <a:ext cx="828107" cy="845944"/>
          </a:xfrm>
          <a:custGeom>
            <a:avLst/>
            <a:gdLst>
              <a:gd name="T0" fmla="*/ 1271 w 1378"/>
              <a:gd name="T1" fmla="*/ 100 h 1406"/>
              <a:gd name="T2" fmla="*/ 1278 w 1378"/>
              <a:gd name="T3" fmla="*/ 470 h 1406"/>
              <a:gd name="T4" fmla="*/ 476 w 1378"/>
              <a:gd name="T5" fmla="*/ 1299 h 1406"/>
              <a:gd name="T6" fmla="*/ 107 w 1378"/>
              <a:gd name="T7" fmla="*/ 1306 h 1406"/>
              <a:gd name="T8" fmla="*/ 101 w 1378"/>
              <a:gd name="T9" fmla="*/ 936 h 1406"/>
              <a:gd name="T10" fmla="*/ 902 w 1378"/>
              <a:gd name="T11" fmla="*/ 107 h 1406"/>
              <a:gd name="T12" fmla="*/ 1271 w 1378"/>
              <a:gd name="T13" fmla="*/ 10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8" h="1406">
                <a:moveTo>
                  <a:pt x="1271" y="100"/>
                </a:moveTo>
                <a:cubicBezTo>
                  <a:pt x="1375" y="201"/>
                  <a:pt x="1378" y="366"/>
                  <a:pt x="1278" y="470"/>
                </a:cubicBezTo>
                <a:cubicBezTo>
                  <a:pt x="476" y="1299"/>
                  <a:pt x="476" y="1299"/>
                  <a:pt x="476" y="1299"/>
                </a:cubicBezTo>
                <a:cubicBezTo>
                  <a:pt x="376" y="1403"/>
                  <a:pt x="211" y="1406"/>
                  <a:pt x="107" y="1306"/>
                </a:cubicBezTo>
                <a:cubicBezTo>
                  <a:pt x="3" y="1205"/>
                  <a:pt x="0" y="1040"/>
                  <a:pt x="101" y="936"/>
                </a:cubicBezTo>
                <a:cubicBezTo>
                  <a:pt x="902" y="107"/>
                  <a:pt x="902" y="107"/>
                  <a:pt x="902" y="107"/>
                </a:cubicBezTo>
                <a:cubicBezTo>
                  <a:pt x="1002" y="3"/>
                  <a:pt x="1167" y="0"/>
                  <a:pt x="1271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4" name="Freeform 138"/>
          <p:cNvSpPr>
            <a:spLocks noEditPoints="1"/>
          </p:cNvSpPr>
          <p:nvPr/>
        </p:nvSpPr>
        <p:spPr bwMode="auto">
          <a:xfrm>
            <a:off x="1677147" y="5139937"/>
            <a:ext cx="1300134" cy="1275434"/>
          </a:xfrm>
          <a:custGeom>
            <a:avLst/>
            <a:gdLst>
              <a:gd name="T0" fmla="*/ 1082 w 2163"/>
              <a:gd name="T1" fmla="*/ 27 h 2119"/>
              <a:gd name="T2" fmla="*/ 1223 w 2163"/>
              <a:gd name="T3" fmla="*/ 86 h 2119"/>
              <a:gd name="T4" fmla="*/ 2055 w 2163"/>
              <a:gd name="T5" fmla="*/ 918 h 2119"/>
              <a:gd name="T6" fmla="*/ 2114 w 2163"/>
              <a:gd name="T7" fmla="*/ 1060 h 2119"/>
              <a:gd name="T8" fmla="*/ 2055 w 2163"/>
              <a:gd name="T9" fmla="*/ 1201 h 2119"/>
              <a:gd name="T10" fmla="*/ 1223 w 2163"/>
              <a:gd name="T11" fmla="*/ 2033 h 2119"/>
              <a:gd name="T12" fmla="*/ 1082 w 2163"/>
              <a:gd name="T13" fmla="*/ 2092 h 2119"/>
              <a:gd name="T14" fmla="*/ 940 w 2163"/>
              <a:gd name="T15" fmla="*/ 2033 h 2119"/>
              <a:gd name="T16" fmla="*/ 108 w 2163"/>
              <a:gd name="T17" fmla="*/ 1201 h 2119"/>
              <a:gd name="T18" fmla="*/ 49 w 2163"/>
              <a:gd name="T19" fmla="*/ 1060 h 2119"/>
              <a:gd name="T20" fmla="*/ 108 w 2163"/>
              <a:gd name="T21" fmla="*/ 918 h 2119"/>
              <a:gd name="T22" fmla="*/ 940 w 2163"/>
              <a:gd name="T23" fmla="*/ 86 h 2119"/>
              <a:gd name="T24" fmla="*/ 1082 w 2163"/>
              <a:gd name="T25" fmla="*/ 27 h 2119"/>
              <a:gd name="T26" fmla="*/ 1082 w 2163"/>
              <a:gd name="T27" fmla="*/ 0 h 2119"/>
              <a:gd name="T28" fmla="*/ 921 w 2163"/>
              <a:gd name="T29" fmla="*/ 67 h 2119"/>
              <a:gd name="T30" fmla="*/ 89 w 2163"/>
              <a:gd name="T31" fmla="*/ 899 h 2119"/>
              <a:gd name="T32" fmla="*/ 89 w 2163"/>
              <a:gd name="T33" fmla="*/ 1221 h 2119"/>
              <a:gd name="T34" fmla="*/ 921 w 2163"/>
              <a:gd name="T35" fmla="*/ 2052 h 2119"/>
              <a:gd name="T36" fmla="*/ 1082 w 2163"/>
              <a:gd name="T37" fmla="*/ 2119 h 2119"/>
              <a:gd name="T38" fmla="*/ 1243 w 2163"/>
              <a:gd name="T39" fmla="*/ 2052 h 2119"/>
              <a:gd name="T40" fmla="*/ 2074 w 2163"/>
              <a:gd name="T41" fmla="*/ 1221 h 2119"/>
              <a:gd name="T42" fmla="*/ 2074 w 2163"/>
              <a:gd name="T43" fmla="*/ 899 h 2119"/>
              <a:gd name="T44" fmla="*/ 1243 w 2163"/>
              <a:gd name="T45" fmla="*/ 67 h 2119"/>
              <a:gd name="T46" fmla="*/ 1082 w 2163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3" h="2119">
                <a:moveTo>
                  <a:pt x="1082" y="27"/>
                </a:moveTo>
                <a:cubicBezTo>
                  <a:pt x="1135" y="27"/>
                  <a:pt x="1186" y="48"/>
                  <a:pt x="1223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1"/>
                </a:cubicBezTo>
                <a:cubicBezTo>
                  <a:pt x="1223" y="2033"/>
                  <a:pt x="1223" y="2033"/>
                  <a:pt x="1223" y="2033"/>
                </a:cubicBezTo>
                <a:cubicBezTo>
                  <a:pt x="1186" y="2071"/>
                  <a:pt x="1135" y="2092"/>
                  <a:pt x="1082" y="2092"/>
                </a:cubicBezTo>
                <a:cubicBezTo>
                  <a:pt x="1028" y="2092"/>
                  <a:pt x="978" y="2071"/>
                  <a:pt x="940" y="2033"/>
                </a:cubicBezTo>
                <a:cubicBezTo>
                  <a:pt x="108" y="1201"/>
                  <a:pt x="108" y="1201"/>
                  <a:pt x="108" y="1201"/>
                </a:cubicBezTo>
                <a:cubicBezTo>
                  <a:pt x="70" y="1164"/>
                  <a:pt x="49" y="1113"/>
                  <a:pt x="49" y="1060"/>
                </a:cubicBezTo>
                <a:cubicBezTo>
                  <a:pt x="49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7"/>
                  <a:pt x="1082" y="27"/>
                </a:cubicBezTo>
                <a:moveTo>
                  <a:pt x="1082" y="0"/>
                </a:moveTo>
                <a:cubicBezTo>
                  <a:pt x="1023" y="0"/>
                  <a:pt x="965" y="22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2"/>
                  <a:pt x="921" y="2052"/>
                  <a:pt x="921" y="2052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2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3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2"/>
                  <a:pt x="1140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5" name="Freeform 139"/>
          <p:cNvSpPr>
            <a:spLocks/>
          </p:cNvSpPr>
          <p:nvPr/>
        </p:nvSpPr>
        <p:spPr bwMode="auto">
          <a:xfrm>
            <a:off x="2009653" y="2535914"/>
            <a:ext cx="1473027" cy="1474400"/>
          </a:xfrm>
          <a:custGeom>
            <a:avLst/>
            <a:gdLst>
              <a:gd name="T0" fmla="*/ 2349 w 2450"/>
              <a:gd name="T1" fmla="*/ 1043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3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3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3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cubicBezTo>
                  <a:pt x="2349" y="1043"/>
                  <a:pt x="2349" y="1043"/>
                  <a:pt x="2349" y="1043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6" name="Freeform 140"/>
          <p:cNvSpPr>
            <a:spLocks noEditPoints="1"/>
          </p:cNvSpPr>
          <p:nvPr/>
        </p:nvSpPr>
        <p:spPr bwMode="auto">
          <a:xfrm>
            <a:off x="2096099" y="2635397"/>
            <a:ext cx="1300820" cy="1274748"/>
          </a:xfrm>
          <a:custGeom>
            <a:avLst/>
            <a:gdLst>
              <a:gd name="T0" fmla="*/ 1082 w 2164"/>
              <a:gd name="T1" fmla="*/ 2092 h 2119"/>
              <a:gd name="T2" fmla="*/ 940 w 2164"/>
              <a:gd name="T3" fmla="*/ 2033 h 2119"/>
              <a:gd name="T4" fmla="*/ 108 w 2164"/>
              <a:gd name="T5" fmla="*/ 1202 h 2119"/>
              <a:gd name="T6" fmla="*/ 50 w 2164"/>
              <a:gd name="T7" fmla="*/ 1060 h 2119"/>
              <a:gd name="T8" fmla="*/ 108 w 2164"/>
              <a:gd name="T9" fmla="*/ 918 h 2119"/>
              <a:gd name="T10" fmla="*/ 940 w 2164"/>
              <a:gd name="T11" fmla="*/ 86 h 2119"/>
              <a:gd name="T12" fmla="*/ 1082 w 2164"/>
              <a:gd name="T13" fmla="*/ 28 h 2119"/>
              <a:gd name="T14" fmla="*/ 1224 w 2164"/>
              <a:gd name="T15" fmla="*/ 86 h 2119"/>
              <a:gd name="T16" fmla="*/ 2055 w 2164"/>
              <a:gd name="T17" fmla="*/ 918 h 2119"/>
              <a:gd name="T18" fmla="*/ 2114 w 2164"/>
              <a:gd name="T19" fmla="*/ 1060 h 2119"/>
              <a:gd name="T20" fmla="*/ 2055 w 2164"/>
              <a:gd name="T21" fmla="*/ 1202 h 2119"/>
              <a:gd name="T22" fmla="*/ 1224 w 2164"/>
              <a:gd name="T23" fmla="*/ 2033 h 2119"/>
              <a:gd name="T24" fmla="*/ 1082 w 2164"/>
              <a:gd name="T25" fmla="*/ 2092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4 w 2164"/>
              <a:gd name="T41" fmla="*/ 1221 h 2119"/>
              <a:gd name="T42" fmla="*/ 2074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092"/>
                </a:moveTo>
                <a:cubicBezTo>
                  <a:pt x="1028" y="2092"/>
                  <a:pt x="978" y="2071"/>
                  <a:pt x="940" y="2033"/>
                </a:cubicBezTo>
                <a:cubicBezTo>
                  <a:pt x="108" y="1202"/>
                  <a:pt x="108" y="1202"/>
                  <a:pt x="108" y="1202"/>
                </a:cubicBezTo>
                <a:cubicBezTo>
                  <a:pt x="70" y="1164"/>
                  <a:pt x="50" y="1113"/>
                  <a:pt x="50" y="1060"/>
                </a:cubicBezTo>
                <a:cubicBezTo>
                  <a:pt x="50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8"/>
                  <a:pt x="1082" y="28"/>
                </a:cubicBezTo>
                <a:cubicBezTo>
                  <a:pt x="1135" y="28"/>
                  <a:pt x="1186" y="48"/>
                  <a:pt x="1224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2"/>
                </a:cubicBezTo>
                <a:cubicBezTo>
                  <a:pt x="1224" y="2033"/>
                  <a:pt x="1224" y="2033"/>
                  <a:pt x="1224" y="2033"/>
                </a:cubicBezTo>
                <a:cubicBezTo>
                  <a:pt x="1186" y="2071"/>
                  <a:pt x="1135" y="2092"/>
                  <a:pt x="1082" y="2092"/>
                </a:cubicBezTo>
                <a:moveTo>
                  <a:pt x="1082" y="0"/>
                </a:moveTo>
                <a:cubicBezTo>
                  <a:pt x="1023" y="0"/>
                  <a:pt x="965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3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4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3"/>
                  <a:pt x="1140" y="0"/>
                  <a:pt x="1082" y="0"/>
                </a:cubicBezTo>
              </a:path>
            </a:pathLst>
          </a:custGeom>
          <a:solidFill>
            <a:srgbClr val="E5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39" name="Freeform 143"/>
          <p:cNvSpPr>
            <a:spLocks/>
          </p:cNvSpPr>
          <p:nvPr/>
        </p:nvSpPr>
        <p:spPr bwMode="auto">
          <a:xfrm>
            <a:off x="2994873" y="3567788"/>
            <a:ext cx="1473027" cy="1474400"/>
          </a:xfrm>
          <a:custGeom>
            <a:avLst/>
            <a:gdLst>
              <a:gd name="T0" fmla="*/ 2350 w 2450"/>
              <a:gd name="T1" fmla="*/ 1043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3 h 2450"/>
              <a:gd name="T12" fmla="*/ 1043 w 2450"/>
              <a:gd name="T13" fmla="*/ 101 h 2450"/>
              <a:gd name="T14" fmla="*/ 1408 w 2450"/>
              <a:gd name="T15" fmla="*/ 101 h 2450"/>
              <a:gd name="T16" fmla="*/ 2350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3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3"/>
                </a:cubicBezTo>
                <a:cubicBezTo>
                  <a:pt x="1043" y="101"/>
                  <a:pt x="1043" y="101"/>
                  <a:pt x="1043" y="101"/>
                </a:cubicBezTo>
                <a:cubicBezTo>
                  <a:pt x="1144" y="0"/>
                  <a:pt x="1307" y="0"/>
                  <a:pt x="1408" y="101"/>
                </a:cubicBezTo>
                <a:lnTo>
                  <a:pt x="2350" y="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0" name="Freeform 144"/>
          <p:cNvSpPr>
            <a:spLocks noEditPoints="1"/>
          </p:cNvSpPr>
          <p:nvPr/>
        </p:nvSpPr>
        <p:spPr bwMode="auto">
          <a:xfrm>
            <a:off x="3081319" y="3667271"/>
            <a:ext cx="1300820" cy="1275434"/>
          </a:xfrm>
          <a:custGeom>
            <a:avLst/>
            <a:gdLst>
              <a:gd name="T0" fmla="*/ 1082 w 2164"/>
              <a:gd name="T1" fmla="*/ 28 h 2119"/>
              <a:gd name="T2" fmla="*/ 1224 w 2164"/>
              <a:gd name="T3" fmla="*/ 86 h 2119"/>
              <a:gd name="T4" fmla="*/ 2056 w 2164"/>
              <a:gd name="T5" fmla="*/ 918 h 2119"/>
              <a:gd name="T6" fmla="*/ 2115 w 2164"/>
              <a:gd name="T7" fmla="*/ 1060 h 2119"/>
              <a:gd name="T8" fmla="*/ 2056 w 2164"/>
              <a:gd name="T9" fmla="*/ 1202 h 2119"/>
              <a:gd name="T10" fmla="*/ 1224 w 2164"/>
              <a:gd name="T11" fmla="*/ 2034 h 2119"/>
              <a:gd name="T12" fmla="*/ 1082 w 2164"/>
              <a:gd name="T13" fmla="*/ 2092 h 2119"/>
              <a:gd name="T14" fmla="*/ 940 w 2164"/>
              <a:gd name="T15" fmla="*/ 2034 h 2119"/>
              <a:gd name="T16" fmla="*/ 109 w 2164"/>
              <a:gd name="T17" fmla="*/ 1202 h 2119"/>
              <a:gd name="T18" fmla="*/ 50 w 2164"/>
              <a:gd name="T19" fmla="*/ 1060 h 2119"/>
              <a:gd name="T20" fmla="*/ 109 w 2164"/>
              <a:gd name="T21" fmla="*/ 918 h 2119"/>
              <a:gd name="T22" fmla="*/ 940 w 2164"/>
              <a:gd name="T23" fmla="*/ 86 h 2119"/>
              <a:gd name="T24" fmla="*/ 1082 w 2164"/>
              <a:gd name="T25" fmla="*/ 28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5 w 2164"/>
              <a:gd name="T41" fmla="*/ 1221 h 2119"/>
              <a:gd name="T42" fmla="*/ 2075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8"/>
                </a:moveTo>
                <a:cubicBezTo>
                  <a:pt x="1136" y="28"/>
                  <a:pt x="1186" y="49"/>
                  <a:pt x="1224" y="86"/>
                </a:cubicBezTo>
                <a:cubicBezTo>
                  <a:pt x="2056" y="918"/>
                  <a:pt x="2056" y="918"/>
                  <a:pt x="2056" y="918"/>
                </a:cubicBezTo>
                <a:cubicBezTo>
                  <a:pt x="2094" y="956"/>
                  <a:pt x="2115" y="1007"/>
                  <a:pt x="2115" y="1060"/>
                </a:cubicBezTo>
                <a:cubicBezTo>
                  <a:pt x="2115" y="1114"/>
                  <a:pt x="2094" y="1164"/>
                  <a:pt x="2056" y="1202"/>
                </a:cubicBezTo>
                <a:cubicBezTo>
                  <a:pt x="1224" y="2034"/>
                  <a:pt x="1224" y="2034"/>
                  <a:pt x="1224" y="2034"/>
                </a:cubicBezTo>
                <a:cubicBezTo>
                  <a:pt x="1186" y="2071"/>
                  <a:pt x="1136" y="2092"/>
                  <a:pt x="1082" y="2092"/>
                </a:cubicBezTo>
                <a:cubicBezTo>
                  <a:pt x="1029" y="2092"/>
                  <a:pt x="978" y="2071"/>
                  <a:pt x="940" y="2034"/>
                </a:cubicBezTo>
                <a:cubicBezTo>
                  <a:pt x="109" y="1202"/>
                  <a:pt x="109" y="1202"/>
                  <a:pt x="109" y="1202"/>
                </a:cubicBezTo>
                <a:cubicBezTo>
                  <a:pt x="71" y="1164"/>
                  <a:pt x="50" y="1114"/>
                  <a:pt x="50" y="1060"/>
                </a:cubicBezTo>
                <a:cubicBezTo>
                  <a:pt x="50" y="1006"/>
                  <a:pt x="71" y="956"/>
                  <a:pt x="109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9"/>
                  <a:pt x="1029" y="28"/>
                  <a:pt x="1082" y="28"/>
                </a:cubicBezTo>
                <a:moveTo>
                  <a:pt x="1082" y="0"/>
                </a:moveTo>
                <a:cubicBezTo>
                  <a:pt x="1024" y="0"/>
                  <a:pt x="966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6" y="2097"/>
                  <a:pt x="1024" y="2119"/>
                  <a:pt x="1082" y="2119"/>
                </a:cubicBezTo>
                <a:cubicBezTo>
                  <a:pt x="1141" y="2119"/>
                  <a:pt x="1199" y="2097"/>
                  <a:pt x="1243" y="2053"/>
                </a:cubicBezTo>
                <a:cubicBezTo>
                  <a:pt x="2075" y="1221"/>
                  <a:pt x="2075" y="1221"/>
                  <a:pt x="2075" y="1221"/>
                </a:cubicBezTo>
                <a:cubicBezTo>
                  <a:pt x="2164" y="1132"/>
                  <a:pt x="2164" y="988"/>
                  <a:pt x="2075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9" y="23"/>
                  <a:pt x="1141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1" name="Freeform 145"/>
          <p:cNvSpPr>
            <a:spLocks/>
          </p:cNvSpPr>
          <p:nvPr/>
        </p:nvSpPr>
        <p:spPr bwMode="auto">
          <a:xfrm>
            <a:off x="2023374" y="4676503"/>
            <a:ext cx="1472341" cy="1474400"/>
          </a:xfrm>
          <a:custGeom>
            <a:avLst/>
            <a:gdLst>
              <a:gd name="T0" fmla="*/ 2350 w 2450"/>
              <a:gd name="T1" fmla="*/ 1042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2 h 2450"/>
              <a:gd name="T12" fmla="*/ 1043 w 2450"/>
              <a:gd name="T13" fmla="*/ 100 h 2450"/>
              <a:gd name="T14" fmla="*/ 1408 w 2450"/>
              <a:gd name="T15" fmla="*/ 100 h 2450"/>
              <a:gd name="T16" fmla="*/ 2350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2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2"/>
                </a:cubicBezTo>
                <a:cubicBezTo>
                  <a:pt x="1043" y="100"/>
                  <a:pt x="1043" y="100"/>
                  <a:pt x="1043" y="100"/>
                </a:cubicBezTo>
                <a:cubicBezTo>
                  <a:pt x="1144" y="0"/>
                  <a:pt x="1307" y="0"/>
                  <a:pt x="1408" y="100"/>
                </a:cubicBezTo>
                <a:lnTo>
                  <a:pt x="2350" y="10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42" name="Freeform 146"/>
          <p:cNvSpPr>
            <a:spLocks noEditPoints="1"/>
          </p:cNvSpPr>
          <p:nvPr/>
        </p:nvSpPr>
        <p:spPr bwMode="auto">
          <a:xfrm>
            <a:off x="2114623" y="4767752"/>
            <a:ext cx="1289842" cy="1291901"/>
          </a:xfrm>
          <a:custGeom>
            <a:avLst/>
            <a:gdLst>
              <a:gd name="T0" fmla="*/ 1073 w 2146"/>
              <a:gd name="T1" fmla="*/ 2146 h 2146"/>
              <a:gd name="T2" fmla="*/ 903 w 2146"/>
              <a:gd name="T3" fmla="*/ 2075 h 2146"/>
              <a:gd name="T4" fmla="*/ 71 w 2146"/>
              <a:gd name="T5" fmla="*/ 1243 h 2146"/>
              <a:gd name="T6" fmla="*/ 0 w 2146"/>
              <a:gd name="T7" fmla="*/ 1073 h 2146"/>
              <a:gd name="T8" fmla="*/ 71 w 2146"/>
              <a:gd name="T9" fmla="*/ 902 h 2146"/>
              <a:gd name="T10" fmla="*/ 903 w 2146"/>
              <a:gd name="T11" fmla="*/ 70 h 2146"/>
              <a:gd name="T12" fmla="*/ 1073 w 2146"/>
              <a:gd name="T13" fmla="*/ 0 h 2146"/>
              <a:gd name="T14" fmla="*/ 1244 w 2146"/>
              <a:gd name="T15" fmla="*/ 70 h 2146"/>
              <a:gd name="T16" fmla="*/ 2076 w 2146"/>
              <a:gd name="T17" fmla="*/ 902 h 2146"/>
              <a:gd name="T18" fmla="*/ 2146 w 2146"/>
              <a:gd name="T19" fmla="*/ 1073 h 2146"/>
              <a:gd name="T20" fmla="*/ 2076 w 2146"/>
              <a:gd name="T21" fmla="*/ 1243 h 2146"/>
              <a:gd name="T22" fmla="*/ 1244 w 2146"/>
              <a:gd name="T23" fmla="*/ 2075 h 2146"/>
              <a:gd name="T24" fmla="*/ 1073 w 2146"/>
              <a:gd name="T25" fmla="*/ 2146 h 2146"/>
              <a:gd name="T26" fmla="*/ 1073 w 2146"/>
              <a:gd name="T27" fmla="*/ 27 h 2146"/>
              <a:gd name="T28" fmla="*/ 922 w 2146"/>
              <a:gd name="T29" fmla="*/ 89 h 2146"/>
              <a:gd name="T30" fmla="*/ 90 w 2146"/>
              <a:gd name="T31" fmla="*/ 921 h 2146"/>
              <a:gd name="T32" fmla="*/ 27 w 2146"/>
              <a:gd name="T33" fmla="*/ 1073 h 2146"/>
              <a:gd name="T34" fmla="*/ 90 w 2146"/>
              <a:gd name="T35" fmla="*/ 1224 h 2146"/>
              <a:gd name="T36" fmla="*/ 922 w 2146"/>
              <a:gd name="T37" fmla="*/ 2056 h 2146"/>
              <a:gd name="T38" fmla="*/ 1073 w 2146"/>
              <a:gd name="T39" fmla="*/ 2118 h 2146"/>
              <a:gd name="T40" fmla="*/ 1225 w 2146"/>
              <a:gd name="T41" fmla="*/ 2056 h 2146"/>
              <a:gd name="T42" fmla="*/ 2056 w 2146"/>
              <a:gd name="T43" fmla="*/ 1224 h 2146"/>
              <a:gd name="T44" fmla="*/ 2119 w 2146"/>
              <a:gd name="T45" fmla="*/ 1073 h 2146"/>
              <a:gd name="T46" fmla="*/ 2056 w 2146"/>
              <a:gd name="T47" fmla="*/ 921 h 2146"/>
              <a:gd name="T48" fmla="*/ 1225 w 2146"/>
              <a:gd name="T49" fmla="*/ 89 h 2146"/>
              <a:gd name="T50" fmla="*/ 1073 w 2146"/>
              <a:gd name="T51" fmla="*/ 27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46" h="2146">
                <a:moveTo>
                  <a:pt x="1073" y="2146"/>
                </a:moveTo>
                <a:cubicBezTo>
                  <a:pt x="1009" y="2146"/>
                  <a:pt x="948" y="2120"/>
                  <a:pt x="903" y="2075"/>
                </a:cubicBezTo>
                <a:cubicBezTo>
                  <a:pt x="71" y="1243"/>
                  <a:pt x="71" y="1243"/>
                  <a:pt x="71" y="1243"/>
                </a:cubicBezTo>
                <a:cubicBezTo>
                  <a:pt x="25" y="1198"/>
                  <a:pt x="0" y="1137"/>
                  <a:pt x="0" y="1073"/>
                </a:cubicBezTo>
                <a:cubicBezTo>
                  <a:pt x="0" y="1008"/>
                  <a:pt x="25" y="947"/>
                  <a:pt x="71" y="902"/>
                </a:cubicBezTo>
                <a:cubicBezTo>
                  <a:pt x="903" y="70"/>
                  <a:pt x="903" y="70"/>
                  <a:pt x="903" y="70"/>
                </a:cubicBezTo>
                <a:cubicBezTo>
                  <a:pt x="948" y="25"/>
                  <a:pt x="1009" y="0"/>
                  <a:pt x="1073" y="0"/>
                </a:cubicBezTo>
                <a:cubicBezTo>
                  <a:pt x="1138" y="0"/>
                  <a:pt x="1198" y="25"/>
                  <a:pt x="1244" y="70"/>
                </a:cubicBezTo>
                <a:cubicBezTo>
                  <a:pt x="2076" y="902"/>
                  <a:pt x="2076" y="902"/>
                  <a:pt x="2076" y="902"/>
                </a:cubicBezTo>
                <a:cubicBezTo>
                  <a:pt x="2121" y="947"/>
                  <a:pt x="2146" y="1008"/>
                  <a:pt x="2146" y="1073"/>
                </a:cubicBezTo>
                <a:cubicBezTo>
                  <a:pt x="2146" y="1137"/>
                  <a:pt x="2121" y="1198"/>
                  <a:pt x="2076" y="1243"/>
                </a:cubicBezTo>
                <a:cubicBezTo>
                  <a:pt x="1244" y="2075"/>
                  <a:pt x="1244" y="2075"/>
                  <a:pt x="1244" y="2075"/>
                </a:cubicBezTo>
                <a:cubicBezTo>
                  <a:pt x="1198" y="2120"/>
                  <a:pt x="1138" y="2146"/>
                  <a:pt x="1073" y="2146"/>
                </a:cubicBezTo>
                <a:close/>
                <a:moveTo>
                  <a:pt x="1073" y="27"/>
                </a:moveTo>
                <a:cubicBezTo>
                  <a:pt x="1016" y="27"/>
                  <a:pt x="962" y="49"/>
                  <a:pt x="922" y="89"/>
                </a:cubicBezTo>
                <a:cubicBezTo>
                  <a:pt x="90" y="921"/>
                  <a:pt x="90" y="921"/>
                  <a:pt x="90" y="921"/>
                </a:cubicBezTo>
                <a:cubicBezTo>
                  <a:pt x="50" y="962"/>
                  <a:pt x="27" y="1015"/>
                  <a:pt x="27" y="1073"/>
                </a:cubicBezTo>
                <a:cubicBezTo>
                  <a:pt x="27" y="1130"/>
                  <a:pt x="50" y="1183"/>
                  <a:pt x="90" y="1224"/>
                </a:cubicBezTo>
                <a:cubicBezTo>
                  <a:pt x="922" y="2056"/>
                  <a:pt x="922" y="2056"/>
                  <a:pt x="922" y="2056"/>
                </a:cubicBezTo>
                <a:cubicBezTo>
                  <a:pt x="962" y="2096"/>
                  <a:pt x="1016" y="2118"/>
                  <a:pt x="1073" y="2118"/>
                </a:cubicBezTo>
                <a:cubicBezTo>
                  <a:pt x="1131" y="2118"/>
                  <a:pt x="1184" y="2096"/>
                  <a:pt x="1225" y="2056"/>
                </a:cubicBezTo>
                <a:cubicBezTo>
                  <a:pt x="2056" y="1224"/>
                  <a:pt x="2056" y="1224"/>
                  <a:pt x="2056" y="1224"/>
                </a:cubicBezTo>
                <a:cubicBezTo>
                  <a:pt x="2097" y="1183"/>
                  <a:pt x="2119" y="1130"/>
                  <a:pt x="2119" y="1073"/>
                </a:cubicBezTo>
                <a:cubicBezTo>
                  <a:pt x="2119" y="1015"/>
                  <a:pt x="2097" y="962"/>
                  <a:pt x="2056" y="921"/>
                </a:cubicBezTo>
                <a:cubicBezTo>
                  <a:pt x="1225" y="89"/>
                  <a:pt x="1225" y="89"/>
                  <a:pt x="1225" y="89"/>
                </a:cubicBezTo>
                <a:cubicBezTo>
                  <a:pt x="1184" y="49"/>
                  <a:pt x="1131" y="27"/>
                  <a:pt x="107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aleway" panose="020B0503030101060003" pitchFamily="34" charset="77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135327" y="3060321"/>
            <a:ext cx="426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가장 거칠고 힘든 리그는 어디일까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7629248" y="4114325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>
              <a:solidFill>
                <a:schemeClr val="tx2"/>
              </a:solidFill>
              <a:latin typeface="Raleway Medium" panose="020B0503030101060003" pitchFamily="34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7850" y="3954095"/>
            <a:ext cx="78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58300" y="2910012"/>
            <a:ext cx="76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56597" y="5067858"/>
            <a:ext cx="785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aleway" panose="020B0503030101060003"/>
                <a:ea typeface="Roboto" charset="0"/>
                <a:cs typeface="Poppins" pitchFamily="2" charset="77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33F847-15B4-E944-B189-14F3BBDE3CA4}"/>
              </a:ext>
            </a:extLst>
          </p:cNvPr>
          <p:cNvSpPr txBox="1"/>
          <p:nvPr/>
        </p:nvSpPr>
        <p:spPr>
          <a:xfrm>
            <a:off x="6203370" y="5204495"/>
            <a:ext cx="481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같은 특성을 가지지만 왜 성적이 다를까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58683" y="4104933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거칠게 플레이하면 팀에 이득을 가져올까</a:t>
            </a:r>
            <a:r>
              <a:rPr lang="en-US" altLang="ko-KR" sz="20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62829" y="549275"/>
            <a:ext cx="657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특정 주제 로 알아보는 팀 분석</a:t>
            </a:r>
            <a:endParaRPr lang="en-US" altLang="ko-KR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469" y="5356055"/>
            <a:ext cx="415533" cy="27366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710555" y="6800"/>
            <a:ext cx="415533" cy="27366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9549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026272" y="171216"/>
            <a:ext cx="498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600" b="1" dirty="0" smtClean="0">
                <a:solidFill>
                  <a:schemeClr val="tx2"/>
                </a:solidFill>
                <a:latin typeface="Raleway"/>
                <a:ea typeface="나눔고딕" panose="020D0604000000000000" pitchFamily="50" charset="-127"/>
                <a:cs typeface="Mukta SemiBold" panose="020B0000000000000000" pitchFamily="34" charset="77"/>
              </a:rPr>
              <a:t>1. What </a:t>
            </a:r>
            <a:endParaRPr lang="en-US" altLang="ko-KR" sz="5600" b="1" dirty="0">
              <a:solidFill>
                <a:schemeClr val="tx2"/>
              </a:solidFill>
              <a:latin typeface="Raleway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1574183"/>
            <a:ext cx="6749678" cy="3222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9469" y="1125323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분석에 필요한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파울 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카드 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추출하여 데이터프레임 생성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2" y="2973416"/>
            <a:ext cx="5338149" cy="364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704808" y="2511486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내림차순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상위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팀만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93853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7" y="1506284"/>
            <a:ext cx="2921551" cy="36844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8101" y="5195216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&lt;1&gt;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분석한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국가 비율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09" y="1506284"/>
            <a:ext cx="8640381" cy="3229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5128844" y="1506284"/>
            <a:ext cx="1034564" cy="3162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75106" y="4829255"/>
            <a:ext cx="72539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팀들 중 상위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강조된 부분의 팀들의 기록에 큰 차이는 없다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강조된 부분의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최종순위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league_position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실점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goals_conceded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나머지 팀들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확연히 다른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팀을 확인 할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4315" y="4448970"/>
            <a:ext cx="7895492" cy="2198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2551" y="157641"/>
            <a:ext cx="498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600" b="1" dirty="0" smtClean="0">
                <a:solidFill>
                  <a:schemeClr val="tx2"/>
                </a:solidFill>
                <a:latin typeface="Raleway"/>
                <a:ea typeface="나눔고딕" panose="020D0604000000000000" pitchFamily="50" charset="-127"/>
                <a:cs typeface="Mukta SemiBold" panose="020B0000000000000000" pitchFamily="34" charset="77"/>
              </a:rPr>
              <a:t>2. How</a:t>
            </a:r>
            <a:endParaRPr lang="en-US" altLang="ko-KR" sz="5600" b="1" dirty="0">
              <a:solidFill>
                <a:schemeClr val="tx2"/>
              </a:solidFill>
              <a:latin typeface="Raleway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9520087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2551" y="157641"/>
            <a:ext cx="498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600" b="1" dirty="0" smtClean="0">
                <a:solidFill>
                  <a:schemeClr val="tx2"/>
                </a:solidFill>
                <a:latin typeface="Raleway"/>
                <a:ea typeface="나눔고딕" panose="020D0604000000000000" pitchFamily="50" charset="-127"/>
                <a:cs typeface="Mukta SemiBold" panose="020B0000000000000000" pitchFamily="34" charset="77"/>
              </a:rPr>
              <a:t>3. Why</a:t>
            </a:r>
            <a:endParaRPr lang="en-US" altLang="ko-KR" sz="5600" b="1" dirty="0">
              <a:solidFill>
                <a:schemeClr val="tx2"/>
              </a:solidFill>
              <a:latin typeface="Raleway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1" y="1374839"/>
            <a:ext cx="6948003" cy="4586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6585438" y="4237892"/>
            <a:ext cx="606670" cy="1723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08631" y="1374839"/>
            <a:ext cx="44577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높은 공 점유율을 바탕으로 경기를 펼치는 상위권 팀을 상대로 중하위권의 팀들이 주로 사용하는 전술이다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algn="ctr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플레이가 거칠어지는 이유는 수비 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상대방을 위축시키게 만들어 공 점유율을 떨어뜨릴 수 있기 때문이다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수비의 가장 중요한 핵심은 전술적인 이해도와 팀워크다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 Atletico Madrid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감독은 선 수비 후 역습 전술로 매우 유명하다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8631" y="4411137"/>
            <a:ext cx="43571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1600" i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자체가 전술적 결합력이 매우 좋거나 선수의 퀄리티가 어느 정도 받쳐주지 못하면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거친 수비 전술은 주로 수비에 치중하는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약팀들이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사용하는 전술에 국한되기 마련이다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631233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0865" y="1571876"/>
            <a:ext cx="619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셋 준비 및 가설 세우기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– &lt;20-21&gt;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잉글랜드 프리미어 리그 경기 통계자료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422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데이터 </a:t>
            </a:r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준비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5" y="1879653"/>
            <a:ext cx="6674041" cy="4609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702061" y="3490639"/>
            <a:ext cx="4062046" cy="1369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 결과 학습 및 예측에 대한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단위로 봤을 때는 경기 수가 많지 않다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특징이 아닌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자체에 의미를 둔다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축구 경기에 대입할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5" y="1885967"/>
            <a:ext cx="6844366" cy="4373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3" name="TextBox 52"/>
          <p:cNvSpPr txBox="1"/>
          <p:nvPr/>
        </p:nvSpPr>
        <p:spPr>
          <a:xfrm>
            <a:off x="550865" y="1578190"/>
            <a:ext cx="42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전처리 후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모델 생성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5" y="538534"/>
            <a:ext cx="2631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모델 구성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60" y="1246420"/>
            <a:ext cx="6500365" cy="282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17528" y="4690174"/>
            <a:ext cx="4281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타겟변수가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(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승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’W’,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무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’D’,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패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’L’)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문자 형식으로 나눠지기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때문에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인코딩을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해주었다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</a:p>
          <a:p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그 후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,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훈련셋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과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검증셋을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나누어 변수에 담아 진행했다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11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389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모델 학습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1318846"/>
            <a:ext cx="6183658" cy="4413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160" y="1318846"/>
            <a:ext cx="5065805" cy="2760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5392" y="4171717"/>
            <a:ext cx="4889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조기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의미로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epoch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때와 비교해서 오차가 증가했다면 학습을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중단한다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방법이다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04359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515938" y="4667469"/>
            <a:ext cx="824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주제 및 목적과 연구방법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515938" y="2072703"/>
            <a:ext cx="82438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1.</a:t>
            </a:r>
          </a:p>
          <a:p>
            <a:r>
              <a:rPr lang="ko-KR" altLang="en-US" sz="6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ExtraBold" panose="02000603000000000000" pitchFamily="2" charset="77"/>
              </a:rPr>
              <a:t>서론 및 이론적 배경</a:t>
            </a:r>
            <a:endParaRPr lang="en-US" sz="6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3898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모델 평가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1369513"/>
            <a:ext cx="6882151" cy="491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765788" y="2949750"/>
            <a:ext cx="3936774" cy="21698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왼쪽의 그림과 같은 결과를 얻었으나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고려해야 할 변수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선수 체력 상태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경기력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많은 것을 고려했을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모델이 유용한 모델인지는 확신할 수 없었다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2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771" y="4225903"/>
            <a:ext cx="371038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200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You can </a:t>
            </a:r>
            <a:r>
              <a:rPr 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contact</a:t>
            </a:r>
            <a:r>
              <a:rPr 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sz="2200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me </a:t>
            </a:r>
            <a:r>
              <a:rPr 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at: swkim116@naver.com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1976" y="3410024"/>
            <a:ext cx="62279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질문이 </a:t>
            </a:r>
            <a:r>
              <a:rPr lang="ko-KR" altLang="en-US" sz="240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있으시다면 </a:t>
            </a:r>
            <a:r>
              <a:rPr lang="ko-KR" altLang="en-US" sz="240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열심히 </a:t>
            </a:r>
            <a:r>
              <a:rPr lang="ko-KR" altLang="en-US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대답해드리겠습니다</a:t>
            </a:r>
            <a:r>
              <a:rPr lang="en-US" altLang="ko-KR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Light" pitchFamily="2" charset="77"/>
              </a:rPr>
              <a:t>.</a:t>
            </a:r>
            <a:endParaRPr lang="en-US" sz="24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ma Madurai Light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3397" y="1461952"/>
            <a:ext cx="5545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Black" pitchFamily="2" charset="77"/>
              </a:rPr>
              <a:t>감사합니다</a:t>
            </a:r>
            <a:r>
              <a:rPr lang="en-US" sz="8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ma Madurai Black" pitchFamily="2" charset="77"/>
              </a:rPr>
              <a:t>!</a:t>
            </a:r>
            <a:endParaRPr lang="en-US" sz="8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645891" y="1417109"/>
            <a:ext cx="67755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주제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살아가면서 접하는 모든 분야에는 과학이 접목되고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그것을 바탕으로 </a:t>
            </a:r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도출된다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또한 과학과 함께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발전하며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섬세하게 선수들을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관리하고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전략적인 분석을 바탕으로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경기에서 승리를 쟁취한다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활발하고 거대하게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세계를 점령하고 있는 </a:t>
            </a:r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해외축구 시장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여러가지 유의미한 데이터를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도출해보고자 한다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5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주제 및 목적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840B55-A54F-994A-95B5-B4E03811F17B}"/>
              </a:ext>
            </a:extLst>
          </p:cNvPr>
          <p:cNvSpPr/>
          <p:nvPr/>
        </p:nvSpPr>
        <p:spPr>
          <a:xfrm>
            <a:off x="557287" y="1514225"/>
            <a:ext cx="177209" cy="177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4BFCC5-6C07-184E-8133-3B489D2EE3C1}"/>
              </a:ext>
            </a:extLst>
          </p:cNvPr>
          <p:cNvSpPr/>
          <p:nvPr/>
        </p:nvSpPr>
        <p:spPr>
          <a:xfrm>
            <a:off x="557287" y="3966189"/>
            <a:ext cx="177209" cy="1772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/>
          <p:cNvSpPr txBox="1"/>
          <p:nvPr/>
        </p:nvSpPr>
        <p:spPr>
          <a:xfrm>
            <a:off x="645891" y="3784493"/>
            <a:ext cx="6775552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b="1" i="1" dirty="0" smtClean="0">
                <a:latin typeface="NanumGothic" panose="020D0804000000000000" pitchFamily="50" charset="-127"/>
                <a:ea typeface="NanumGothic" panose="020D0804000000000000" pitchFamily="50" charset="-127"/>
              </a:rPr>
              <a:t> </a:t>
            </a:r>
            <a:r>
              <a:rPr lang="ko-KR" altLang="en-US" dirty="0" smtClean="0">
                <a:latin typeface="NanumGothic" panose="020D0804000000000000" pitchFamily="50" charset="-127"/>
                <a:ea typeface="NanumGothic" panose="020D0804000000000000" pitchFamily="50" charset="-127"/>
              </a:rPr>
              <a:t>목적</a:t>
            </a:r>
            <a:endParaRPr lang="ko-KR" altLang="en-US" dirty="0">
              <a:latin typeface="NanumGothic" panose="020D0804000000000000" pitchFamily="50" charset="-127"/>
              <a:ea typeface="NanumGothic" panose="020D08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‘축구공은 둥글다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라는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말처럼 매 경기마다 어떤 결과가 나타날지는 아무도 예측을 할 수는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팀을 구성하고 있는 선수들의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컨디션과 팀 전술 데이터를 파악할 수 있다면 어느정도 예측은 해볼 수 있다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5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및 선수들의 </a:t>
            </a:r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</a:t>
            </a:r>
            <a:r>
              <a:rPr lang="ko-KR" altLang="en-US" sz="15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분석하여 이제 막 시작한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시즌의 해외축구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리그 예측에 재미를 더해 보기 위해 이번 프로젝트를 진행하게 되었다</a:t>
            </a: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참조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" y="2463884"/>
            <a:ext cx="4328867" cy="3594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50864" y="1602373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FootyStats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https://footystats.org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44" y="2248705"/>
            <a:ext cx="5922106" cy="3809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37344" y="1602374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후스코어드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https://1xbet.whoscored.com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791287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연구방법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64" y="2383703"/>
            <a:ext cx="9217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lnSpc>
                <a:spcPct val="150000"/>
              </a:lnSpc>
              <a:spcBef>
                <a:spcPts val="600"/>
              </a:spcBef>
              <a:buSzPts val="2400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대리그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영국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독일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이탈리아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프랑스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활약 중인 선수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3400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작년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(20-21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시즌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기록과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98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팀을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바탕으로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분석하였다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Ex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태클 대비 가로채기 성공률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미드필더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패스</a:t>
            </a:r>
            <a:r>
              <a:rPr lang="ko-KR" altLang="en-US" sz="1600" dirty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정확도 대비 어시스트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슈팅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득점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공격적인 팀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수비를 잘하는 팀 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ts val="600"/>
              </a:spcBef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토대로 각 리그에서 활약한 선수들의 데이터를 그래프 및 지도 시각화 등의 분석기법을 사용하여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표현하였다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92211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개발환경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64" y="2146311"/>
            <a:ext cx="880415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ko-KR" sz="2800" b="1" dirty="0"/>
              <a:t>OS : Windows10 Pro</a:t>
            </a:r>
          </a:p>
          <a:p>
            <a:pPr lvl="0">
              <a:spcBef>
                <a:spcPts val="600"/>
              </a:spcBef>
            </a:pPr>
            <a:endParaRPr lang="en-US" altLang="ko-KR" sz="2800" b="1" dirty="0"/>
          </a:p>
          <a:p>
            <a:pPr lvl="0">
              <a:spcBef>
                <a:spcPts val="600"/>
              </a:spcBef>
            </a:pPr>
            <a:r>
              <a:rPr lang="en-US" altLang="ko-KR" sz="2800" b="1" dirty="0"/>
              <a:t>Language : Python 3. 8. </a:t>
            </a:r>
            <a:r>
              <a:rPr lang="en-US" altLang="ko-KR" sz="2800" b="1" dirty="0" smtClean="0"/>
              <a:t>8</a:t>
            </a:r>
            <a:endParaRPr lang="en-US" altLang="ko-KR" sz="2800" b="1" dirty="0"/>
          </a:p>
          <a:p>
            <a:pPr lvl="0">
              <a:spcBef>
                <a:spcPts val="600"/>
              </a:spcBef>
            </a:pPr>
            <a:endParaRPr lang="en-US" altLang="ko-KR" sz="2800" b="1" dirty="0"/>
          </a:p>
          <a:p>
            <a:pPr lvl="0">
              <a:spcBef>
                <a:spcPts val="600"/>
              </a:spcBef>
            </a:pPr>
            <a:r>
              <a:rPr lang="en-US" altLang="ko-KR" sz="2800" b="1" dirty="0"/>
              <a:t>IDE : Anaconda </a:t>
            </a:r>
            <a:r>
              <a:rPr lang="en-US" altLang="ko-KR" sz="2800" b="1" dirty="0" err="1"/>
              <a:t>Jupyter</a:t>
            </a:r>
            <a:r>
              <a:rPr lang="en-US" altLang="ko-KR" sz="2800" b="1" dirty="0"/>
              <a:t> Notebook</a:t>
            </a:r>
          </a:p>
          <a:p>
            <a:pPr lvl="0">
              <a:spcBef>
                <a:spcPts val="600"/>
              </a:spcBef>
            </a:pPr>
            <a:endParaRPr lang="en-US" altLang="ko-KR" sz="2800" b="1" dirty="0"/>
          </a:p>
          <a:p>
            <a:pPr lvl="0">
              <a:spcBef>
                <a:spcPts val="600"/>
              </a:spcBef>
            </a:pPr>
            <a:r>
              <a:rPr lang="en-US" altLang="ko-KR" sz="2800" b="1" dirty="0"/>
              <a:t>Open Source : </a:t>
            </a:r>
            <a:r>
              <a:rPr lang="en-US" altLang="ko-KR" sz="2800" b="1" dirty="0" err="1"/>
              <a:t>Tensorflow</a:t>
            </a:r>
            <a:r>
              <a:rPr lang="en-US" altLang="ko-KR" sz="2800" b="1" dirty="0"/>
              <a:t> 2. 4. 1, </a:t>
            </a:r>
            <a:r>
              <a:rPr lang="en-US" altLang="ko-KR" sz="2800" b="1" dirty="0" err="1" smtClean="0"/>
              <a:t>Keras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/>
              <a:t>…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7635342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50864" y="538534"/>
            <a:ext cx="598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ukta SemiBold" panose="020B0000000000000000" pitchFamily="34" charset="77"/>
              </a:rPr>
              <a:t>일정관리</a:t>
            </a:r>
            <a:endParaRPr lang="en-US" sz="40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ukta SemiBold" panose="020B0000000000000000" pitchFamily="34" charset="77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87723"/>
              </p:ext>
            </p:extLst>
          </p:nvPr>
        </p:nvGraphicFramePr>
        <p:xfrm>
          <a:off x="579249" y="2127845"/>
          <a:ext cx="9426245" cy="4334500"/>
        </p:xfrm>
        <a:graphic>
          <a:graphicData uri="http://schemas.openxmlformats.org/drawingml/2006/table">
            <a:tbl>
              <a:tblPr firstRow="1" bandRow="1"/>
              <a:tblGrid>
                <a:gridCol w="177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08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en-US" sz="2300" dirty="0"/>
                        <a:t>Task</a:t>
                      </a: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목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6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기획 및 설계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데이터 수집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서론 및 이론적 배경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연구 및 조사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분석 및 결론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&amp;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수정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2367405" y="2795954"/>
            <a:ext cx="2450780" cy="5539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367405" y="2795955"/>
            <a:ext cx="2169426" cy="55391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요구사항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9249" y="1758515"/>
            <a:ext cx="193484" cy="19348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72733" y="170575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94030" y="1758515"/>
            <a:ext cx="193484" cy="1934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87514" y="170575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4062046" y="3448672"/>
            <a:ext cx="1916125" cy="5539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818185" y="4004465"/>
            <a:ext cx="1159986" cy="39037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연구배경 및 목적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4818185" y="4280319"/>
            <a:ext cx="1722100" cy="39037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연구내용 및 방법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7156938" y="5278685"/>
            <a:ext cx="2848556" cy="37806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기술통계분석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5692964" y="4879180"/>
            <a:ext cx="2369582" cy="44423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변수정의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측정항목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692964" y="4544470"/>
            <a:ext cx="1991513" cy="481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692964" y="4544470"/>
            <a:ext cx="1762913" cy="4810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연구모형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연구가설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5978171" y="5533662"/>
            <a:ext cx="4027323" cy="37806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자료수집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062046" y="3450551"/>
            <a:ext cx="1630918" cy="55391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및 데이터 수집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8299938" y="5889750"/>
            <a:ext cx="1705556" cy="55391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수정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8632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124686" y="4983272"/>
            <a:ext cx="667134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4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수집방법 및 전처리 과정</a:t>
            </a:r>
            <a:endParaRPr lang="en-US" sz="24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124686" y="2644170"/>
            <a:ext cx="8208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latin typeface="Raleway" panose="020B0503030101060003" pitchFamily="34" charset="77"/>
                <a:ea typeface="Nunito Bold" charset="0"/>
                <a:cs typeface="Abhaya Libre ExtraBold" panose="02000603000000000000" pitchFamily="2" charset="77"/>
              </a:rPr>
              <a:t>2.</a:t>
            </a:r>
            <a:endParaRPr lang="en-US" altLang="ko-KR" sz="8000" b="1" dirty="0">
              <a:latin typeface="Raleway" panose="020B0503030101060003" pitchFamily="34" charset="77"/>
              <a:ea typeface="Nunito Bold" charset="0"/>
              <a:cs typeface="Abhaya Libre ExtraBold" panose="02000603000000000000" pitchFamily="2" charset="77"/>
            </a:endParaRPr>
          </a:p>
          <a:p>
            <a:r>
              <a:rPr lang="ko-KR" altLang="en-US" sz="66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bhaya Libre ExtraBold" panose="02000603000000000000" pitchFamily="2" charset="77"/>
              </a:rPr>
              <a:t>데이터 수집</a:t>
            </a:r>
            <a:endParaRPr lang="en-US" altLang="ko-KR" sz="66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bhaya Libre ExtraBold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PTIFY - Fir - Light 1">
      <a:dk1>
        <a:srgbClr val="464646"/>
      </a:dk1>
      <a:lt1>
        <a:srgbClr val="FFFFFF"/>
      </a:lt1>
      <a:dk2>
        <a:srgbClr val="343434"/>
      </a:dk2>
      <a:lt2>
        <a:srgbClr val="FFFFFF"/>
      </a:lt2>
      <a:accent1>
        <a:srgbClr val="C9CEBE"/>
      </a:accent1>
      <a:accent2>
        <a:srgbClr val="99D0CF"/>
      </a:accent2>
      <a:accent3>
        <a:srgbClr val="FEC1CF"/>
      </a:accent3>
      <a:accent4>
        <a:srgbClr val="D9D9D8"/>
      </a:accent4>
      <a:accent5>
        <a:srgbClr val="FFEDE2"/>
      </a:accent5>
      <a:accent6>
        <a:srgbClr val="F3F3F3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6003</TotalTime>
  <Words>1042</Words>
  <Application>Microsoft Office PowerPoint</Application>
  <PresentationFormat>와이드스크린</PresentationFormat>
  <Paragraphs>157</Paragraphs>
  <Slides>31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59" baseType="lpstr">
      <vt:lpstr>Abhaya Libre</vt:lpstr>
      <vt:lpstr>Abhaya Libre ExtraBold</vt:lpstr>
      <vt:lpstr>Abhaya Libre Medium</vt:lpstr>
      <vt:lpstr>Abhaya Libre SemiBold</vt:lpstr>
      <vt:lpstr>Arial Unicode MS</vt:lpstr>
      <vt:lpstr>Arima Madurai Black</vt:lpstr>
      <vt:lpstr>Arima Madurai Light</vt:lpstr>
      <vt:lpstr>Arima Madurai Semi</vt:lpstr>
      <vt:lpstr>Bebas Neue</vt:lpstr>
      <vt:lpstr>FontAwesome</vt:lpstr>
      <vt:lpstr>Lato</vt:lpstr>
      <vt:lpstr>Lato Medium</vt:lpstr>
      <vt:lpstr>Mukta SemiBold</vt:lpstr>
      <vt:lpstr>NanumGothic</vt:lpstr>
      <vt:lpstr>Nunito Bold</vt:lpstr>
      <vt:lpstr>Poppins</vt:lpstr>
      <vt:lpstr>Raleway</vt:lpstr>
      <vt:lpstr>Raleway Medium</vt:lpstr>
      <vt:lpstr>Raleway SemiBold</vt:lpstr>
      <vt:lpstr>Roboto</vt:lpstr>
      <vt:lpstr>Roboto Condensed</vt:lpstr>
      <vt:lpstr>Roboto Regular</vt:lpstr>
      <vt:lpstr>나눔고딕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tjoeun</cp:lastModifiedBy>
  <cp:revision>540</cp:revision>
  <dcterms:created xsi:type="dcterms:W3CDTF">2018-12-21T22:04:22Z</dcterms:created>
  <dcterms:modified xsi:type="dcterms:W3CDTF">2021-09-01T08:52:10Z</dcterms:modified>
</cp:coreProperties>
</file>