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93" r:id="rId3"/>
    <p:sldId id="331" r:id="rId4"/>
    <p:sldId id="295" r:id="rId5"/>
    <p:sldId id="274" r:id="rId6"/>
    <p:sldId id="347" r:id="rId7"/>
    <p:sldId id="319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4" autoAdjust="0"/>
    <p:restoredTop sz="92416" autoAdjust="0"/>
  </p:normalViewPr>
  <p:slideViewPr>
    <p:cSldViewPr>
      <p:cViewPr varScale="1">
        <p:scale>
          <a:sx n="58" d="100"/>
          <a:sy n="58" d="100"/>
        </p:scale>
        <p:origin x="115" y="4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82435" y="488222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rgbClr val="987C4D"/>
                </a:solidFill>
              </a:rPr>
              <a:t>프로젝트 명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" y="4887019"/>
            <a:ext cx="205847" cy="2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520" y="2100875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 err="1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가는안상수체" pitchFamily="2" charset="-127"/>
                <a:ea typeface="가는안상수체" pitchFamily="2" charset="-127"/>
              </a:rPr>
              <a:t>2021</a:t>
            </a:r>
            <a:r>
              <a:rPr lang="ko-KR" altLang="en-US" sz="1200" dirty="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09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0X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X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3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3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918" y="3001838"/>
            <a:ext cx="557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C000"/>
                </a:solidFill>
              </a:rPr>
              <a:t>파이썬</a:t>
            </a:r>
            <a:r>
              <a:rPr lang="en-US" altLang="ko-KR" b="1" dirty="0" smtClean="0">
                <a:solidFill>
                  <a:srgbClr val="FFC000"/>
                </a:solidFill>
              </a:rPr>
              <a:t>, R</a:t>
            </a:r>
            <a:r>
              <a:rPr lang="ko-KR" altLang="en-US" b="1" dirty="0" smtClean="0">
                <a:solidFill>
                  <a:srgbClr val="FFC000"/>
                </a:solidFill>
              </a:rPr>
              <a:t>을 활용한 빅데이터 시각화 과정 아무개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924669">
            <a:off x="6832676" y="3537505"/>
            <a:ext cx="2316113" cy="16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0"/>
            <a:ext cx="5904012" cy="5118939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24944" y="103062"/>
            <a:ext cx="5796062" cy="4916960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서론 및 이론적 배경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주제 및 </a:t>
            </a:r>
            <a:r>
              <a:rPr lang="ko-KR" altLang="en-US" sz="800" b="1" dirty="0" err="1" smtClean="0">
                <a:solidFill>
                  <a:schemeClr val="bg1"/>
                </a:solidFill>
                <a:latin typeface="+mn-ea"/>
              </a:rPr>
              <a:t>목벅</a:t>
            </a:r>
            <a:endParaRPr lang="en-US" altLang="ko-KR" sz="800" b="1" dirty="0" smtClean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연구 방법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이론적 배경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 startAt="3"/>
              <a:defRPr/>
            </a:pP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기술적 배경</a:t>
            </a:r>
            <a:endParaRPr lang="en-US" altLang="ko-KR" sz="800" b="1" dirty="0" smtClean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 startAt="3"/>
              <a:defRPr/>
            </a:pP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도메인 배경</a:t>
            </a:r>
            <a:endParaRPr lang="en-US" altLang="ko-KR" sz="800" b="1" dirty="0" smtClean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연구 가설 및 조사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 startAt="5"/>
              <a:defRPr/>
            </a:pP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연구 가설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 startAt="5"/>
              <a:defRPr/>
            </a:pP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변수의 조작적 정의 및 측정 항목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실증 분석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 startAt="7"/>
              <a:defRPr/>
            </a:pP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자료수집 및 표본의 특성</a:t>
            </a:r>
            <a:endParaRPr lang="en-US" altLang="ko-KR" sz="800" b="1" dirty="0" smtClean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 startAt="7"/>
              <a:defRPr/>
            </a:pP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특정 항목의 기술적 통계</a:t>
            </a:r>
            <a:endParaRPr lang="en-US" altLang="ko-KR" sz="800" b="1" dirty="0" smtClean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 startAt="7"/>
              <a:defRPr/>
            </a:pP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신뢰도 및 타당성 검증</a:t>
            </a:r>
            <a:endParaRPr lang="en-US" altLang="ko-KR" sz="800" b="1" dirty="0" smtClean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 startAt="7"/>
              <a:defRPr/>
            </a:pPr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Xx </a:t>
            </a: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분석</a:t>
            </a:r>
            <a:endParaRPr lang="en-US" altLang="ko-KR" sz="800" b="1" dirty="0" smtClean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 startAt="7"/>
              <a:defRPr/>
            </a:pP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추가 분석</a:t>
            </a:r>
            <a:endParaRPr lang="en-US" altLang="ko-KR" sz="800" b="1" dirty="0" smtClean="0">
              <a:solidFill>
                <a:schemeClr val="bg1"/>
              </a:solidFill>
              <a:latin typeface="+mn-ea"/>
            </a:endParaRPr>
          </a:p>
          <a:p>
            <a:pPr marL="285750" indent="-228600">
              <a:lnSpc>
                <a:spcPct val="180000"/>
              </a:lnSpc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결론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 startAt="12"/>
              <a:defRPr/>
            </a:pP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연구의 결과 및 시사점</a:t>
            </a:r>
            <a:endParaRPr lang="en-US" altLang="ko-KR" sz="800" b="1" dirty="0" smtClean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 startAt="12"/>
              <a:defRPr/>
            </a:pP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연구 한계 및 향후 연구 방향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770384"/>
            <a:ext cx="8428759" cy="367858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본 프로젝트에 대한 대표적 주제 내용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목적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사이트나 </a:t>
            </a:r>
            <a:r>
              <a:rPr lang="ko-KR" altLang="en-US" sz="14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운용보고서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페이지가 있을 경우 명시</a:t>
            </a:r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2.  </a:t>
            </a:r>
            <a:r>
              <a:rPr lang="ko-KR" altLang="en-US" b="1" dirty="0" smtClean="0">
                <a:solidFill>
                  <a:srgbClr val="756B5F"/>
                </a:solidFill>
              </a:rPr>
              <a:t>연구 방법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1"/>
            <a:chOff x="841375" y="1056480"/>
            <a:chExt cx="7344730" cy="432001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0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10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Pro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46138" y="1381424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Python 3.8.5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257175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err="1" smtClean="0">
                  <a:solidFill>
                    <a:srgbClr val="3F3F48"/>
                  </a:solidFill>
                  <a:latin typeface="+mn-ea"/>
                </a:rPr>
                <a:t>Tensorflow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2.4.1, …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41379" y="1958677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IDE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 err="1" smtClean="0">
                  <a:solidFill>
                    <a:srgbClr val="3F3F48"/>
                  </a:solidFill>
                  <a:latin typeface="+mn-ea"/>
                </a:rPr>
                <a:t>Anacomda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dirty="0" err="1" smtClean="0">
                  <a:solidFill>
                    <a:srgbClr val="3F3F48"/>
                  </a:solidFill>
                  <a:latin typeface="+mn-ea"/>
                </a:rPr>
                <a:t>jyputer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notebook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60727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Gantt </a:t>
            </a:r>
            <a:r>
              <a:rPr lang="en-US" altLang="ko-KR" b="1" dirty="0">
                <a:solidFill>
                  <a:srgbClr val="756B5F"/>
                </a:solidFill>
              </a:rPr>
              <a:t>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6" y="426408"/>
            <a:ext cx="7524312" cy="443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5362</TotalTime>
  <Words>192</Words>
  <Application>Microsoft Office PowerPoint</Application>
  <PresentationFormat>화면 슬라이드 쇼(16:9)</PresentationFormat>
  <Paragraphs>53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Arial Unicode MS</vt:lpstr>
      <vt:lpstr>HY헤드라인M</vt:lpstr>
      <vt:lpstr>가는안상수체</vt:lpstr>
      <vt:lpstr>한컴 윤고딕 230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tjoeun707</cp:lastModifiedBy>
  <cp:revision>356</cp:revision>
  <dcterms:created xsi:type="dcterms:W3CDTF">2016-06-22T05:17:17Z</dcterms:created>
  <dcterms:modified xsi:type="dcterms:W3CDTF">2021-08-19T06:29:35Z</dcterms:modified>
</cp:coreProperties>
</file>