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043" r:id="rId2"/>
    <p:sldId id="263" r:id="rId3"/>
    <p:sldId id="2037" r:id="rId4"/>
    <p:sldId id="2039" r:id="rId5"/>
    <p:sldId id="2044" r:id="rId6"/>
    <p:sldId id="2045" r:id="rId7"/>
    <p:sldId id="2046" r:id="rId8"/>
    <p:sldId id="2047" r:id="rId9"/>
    <p:sldId id="262" r:id="rId10"/>
    <p:sldId id="2041" r:id="rId11"/>
    <p:sldId id="2011" r:id="rId12"/>
    <p:sldId id="2048" r:id="rId13"/>
    <p:sldId id="2049" r:id="rId14"/>
    <p:sldId id="2050" r:id="rId15"/>
    <p:sldId id="304" r:id="rId16"/>
    <p:sldId id="2055" r:id="rId17"/>
    <p:sldId id="2016" r:id="rId18"/>
    <p:sldId id="2053" r:id="rId19"/>
    <p:sldId id="2018" r:id="rId20"/>
    <p:sldId id="2051" r:id="rId21"/>
    <p:sldId id="2054" r:id="rId22"/>
    <p:sldId id="2019" r:id="rId23"/>
    <p:sldId id="335" r:id="rId24"/>
    <p:sldId id="2021" r:id="rId25"/>
    <p:sldId id="2056" r:id="rId26"/>
    <p:sldId id="338" r:id="rId27"/>
    <p:sldId id="2023" r:id="rId28"/>
    <p:sldId id="2024" r:id="rId29"/>
    <p:sldId id="2025" r:id="rId30"/>
    <p:sldId id="202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pos="5745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18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orient="horz" pos="7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8"/>
    <a:srgbClr val="F3F3F3"/>
    <a:srgbClr val="B4B4B5"/>
    <a:srgbClr val="B3B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7"/>
    <p:restoredTop sz="95137"/>
  </p:normalViewPr>
  <p:slideViewPr>
    <p:cSldViewPr snapToGrid="0" snapToObjects="1" showGuides="1">
      <p:cViewPr varScale="1">
        <p:scale>
          <a:sx n="109" d="100"/>
          <a:sy n="109" d="100"/>
        </p:scale>
        <p:origin x="1038" y="114"/>
      </p:cViewPr>
      <p:guideLst>
        <p:guide orient="horz" pos="2160"/>
        <p:guide pos="7333"/>
        <p:guide pos="5745"/>
        <p:guide pos="3840"/>
        <p:guide orient="horz" pos="346"/>
        <p:guide orient="horz" pos="3974"/>
        <p:guide pos="5518"/>
        <p:guide pos="2139"/>
        <p:guide pos="347"/>
        <p:guide orient="horz" pos="7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Raleway" panose="020B0503030101060003" pitchFamily="34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Raleway" panose="020B0503030101060003" pitchFamily="34" charset="77"/>
              </a:rPr>
              <a:t>30/08/2021</a:t>
            </a:fld>
            <a:endParaRPr lang="es-ES_tradnl" dirty="0">
              <a:latin typeface="Raleway" panose="020B0503030101060003" pitchFamily="34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Raleway" panose="020B05030301010600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Raleway" panose="020B0503030101060003" pitchFamily="34" charset="77"/>
              </a:rPr>
              <a:t>‹#›</a:t>
            </a:fld>
            <a:endParaRPr lang="es-ES_tradnl" dirty="0">
              <a:latin typeface="Raleway" panose="020B05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aleway" panose="020B050303010106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aleway" panose="020B0503030101060003" pitchFamily="34" charset="77"/>
              </a:defRPr>
            </a:lvl1pPr>
          </a:lstStyle>
          <a:p>
            <a:fld id="{88EDFB7E-8A14-5F4A-A8BC-FEC574E653A4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aleway" panose="020B050303010106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aleway" panose="020B0503030101060003" pitchFamily="34" charset="77"/>
              </a:defRPr>
            </a:lvl1pPr>
          </a:lstStyle>
          <a:p>
            <a:fld id="{4A1814F3-7BF6-CC41-BA5F-F3649E84E6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405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Raleway" panose="020B0503030101060003" pitchFamily="34" charset="77"/>
              </a:rPr>
              <a:pPr/>
              <a:t>4</a:t>
            </a:fld>
            <a:endParaRPr lang="en-US" altLang="en-US" dirty="0">
              <a:solidFill>
                <a:srgbClr val="000000"/>
              </a:solidFill>
              <a:latin typeface="Raleway" panose="020B0503030101060003" pitchFamily="34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254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124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6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Raleway" panose="020B05030301010600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Raleway" panose="020B0503030101060003" pitchFamily="34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Raleway" panose="020B050303010106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Raleway" panose="020B0503030101060003" pitchFamily="34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9197D3-AE06-6E40-990F-29921B71841F}"/>
              </a:ext>
            </a:extLst>
          </p:cNvPr>
          <p:cNvGrpSpPr/>
          <p:nvPr userDrawn="1"/>
        </p:nvGrpSpPr>
        <p:grpSpPr>
          <a:xfrm>
            <a:off x="-15600" y="-45377"/>
            <a:ext cx="12207600" cy="6899825"/>
            <a:chOff x="-15600" y="-45377"/>
            <a:chExt cx="12207600" cy="689982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A64C275-4F75-F740-ACC1-D69F7FBF1D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929" y="-3552"/>
              <a:ext cx="6905420" cy="6857457"/>
            </a:xfrm>
            <a:custGeom>
              <a:avLst/>
              <a:gdLst>
                <a:gd name="connsiteX0" fmla="*/ 0 w 6907079"/>
                <a:gd name="connsiteY0" fmla="*/ 0 h 6857457"/>
                <a:gd name="connsiteX1" fmla="*/ 6907079 w 6907079"/>
                <a:gd name="connsiteY1" fmla="*/ 0 h 6857457"/>
                <a:gd name="connsiteX2" fmla="*/ 6907079 w 6907079"/>
                <a:gd name="connsiteY2" fmla="*/ 6857457 h 6857457"/>
                <a:gd name="connsiteX3" fmla="*/ 0 w 6907079"/>
                <a:gd name="connsiteY3" fmla="*/ 6857457 h 685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7079" h="6857457">
                  <a:moveTo>
                    <a:pt x="0" y="0"/>
                  </a:moveTo>
                  <a:lnTo>
                    <a:pt x="6907079" y="0"/>
                  </a:lnTo>
                  <a:lnTo>
                    <a:pt x="6907079" y="6857457"/>
                  </a:lnTo>
                  <a:lnTo>
                    <a:pt x="0" y="68574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7EAC469-C908-5B45-819A-B7CFBD03D2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15600" y="-3553"/>
              <a:ext cx="12207600" cy="6858001"/>
            </a:xfrm>
            <a:custGeom>
              <a:avLst/>
              <a:gdLst>
                <a:gd name="connsiteX0" fmla="*/ 0 w 12210533"/>
                <a:gd name="connsiteY0" fmla="*/ 0 h 6858001"/>
                <a:gd name="connsiteX1" fmla="*/ 3162300 w 12210533"/>
                <a:gd name="connsiteY1" fmla="*/ 0 h 6858001"/>
                <a:gd name="connsiteX2" fmla="*/ 3162300 w 12210533"/>
                <a:gd name="connsiteY2" fmla="*/ 1 h 6858001"/>
                <a:gd name="connsiteX3" fmla="*/ 5318009 w 12210533"/>
                <a:gd name="connsiteY3" fmla="*/ 1 h 6858001"/>
                <a:gd name="connsiteX4" fmla="*/ 5367976 w 12210533"/>
                <a:gd name="connsiteY4" fmla="*/ 71018 h 6858001"/>
                <a:gd name="connsiteX5" fmla="*/ 10689706 w 12210533"/>
                <a:gd name="connsiteY5" fmla="*/ 1415369 h 6858001"/>
                <a:gd name="connsiteX6" fmla="*/ 11938835 w 12210533"/>
                <a:gd name="connsiteY6" fmla="*/ 6663870 h 6858001"/>
                <a:gd name="connsiteX7" fmla="*/ 12210533 w 12210533"/>
                <a:gd name="connsiteY7" fmla="*/ 6858001 h 6858001"/>
                <a:gd name="connsiteX8" fmla="*/ 3039345 w 12210533"/>
                <a:gd name="connsiteY8" fmla="*/ 6858001 h 6858001"/>
                <a:gd name="connsiteX9" fmla="*/ 3039345 w 12210533"/>
                <a:gd name="connsiteY9" fmla="*/ 6858000 h 6858001"/>
                <a:gd name="connsiteX10" fmla="*/ 0 w 12210533"/>
                <a:gd name="connsiteY10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0533" h="6858001">
                  <a:moveTo>
                    <a:pt x="0" y="0"/>
                  </a:moveTo>
                  <a:lnTo>
                    <a:pt x="3162300" y="0"/>
                  </a:lnTo>
                  <a:lnTo>
                    <a:pt x="3162300" y="1"/>
                  </a:lnTo>
                  <a:lnTo>
                    <a:pt x="5318009" y="1"/>
                  </a:lnTo>
                  <a:lnTo>
                    <a:pt x="5367976" y="71018"/>
                  </a:lnTo>
                  <a:cubicBezTo>
                    <a:pt x="6571346" y="1693168"/>
                    <a:pt x="8787838" y="2302139"/>
                    <a:pt x="10689706" y="1415369"/>
                  </a:cubicBezTo>
                  <a:cubicBezTo>
                    <a:pt x="9820979" y="3279968"/>
                    <a:pt x="10388839" y="5445134"/>
                    <a:pt x="11938835" y="6663870"/>
                  </a:cubicBezTo>
                  <a:lnTo>
                    <a:pt x="12210533" y="6858001"/>
                  </a:lnTo>
                  <a:lnTo>
                    <a:pt x="3039345" y="6858001"/>
                  </a:lnTo>
                  <a:lnTo>
                    <a:pt x="303934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572769B-9EC4-0A4C-B7C2-326FE89D10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5629" y="-45377"/>
              <a:ext cx="2069527" cy="2374023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F6F438C-64A2-9846-9929-6A3079D902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496207" y="253837"/>
              <a:ext cx="1887647" cy="435114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DC5A8B2D-B967-1A4D-B471-B26CBCDEA7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788295" y="16859"/>
              <a:ext cx="279998" cy="160379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5BC8160-E5E9-4B40-B755-8756E5772C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9416" y="4143632"/>
              <a:ext cx="1062014" cy="226857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8E8B5085-CB2F-544F-99C0-299DE03F90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17705" y="5427077"/>
              <a:ext cx="279998" cy="160381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19A032B-CC77-F64B-9A9D-898DD06FA18D}"/>
                </a:ext>
              </a:extLst>
            </p:cNvPr>
            <p:cNvSpPr/>
            <p:nvPr/>
          </p:nvSpPr>
          <p:spPr>
            <a:xfrm flipH="1">
              <a:off x="2929" y="-3553"/>
              <a:ext cx="1577530" cy="1493296"/>
            </a:xfrm>
            <a:custGeom>
              <a:avLst/>
              <a:gdLst>
                <a:gd name="connsiteX0" fmla="*/ 1153842 w 1577909"/>
                <a:gd name="connsiteY0" fmla="*/ 0 h 1493296"/>
                <a:gd name="connsiteX1" fmla="*/ 1577909 w 1577909"/>
                <a:gd name="connsiteY1" fmla="*/ 0 h 1493296"/>
                <a:gd name="connsiteX2" fmla="*/ 1577909 w 1577909"/>
                <a:gd name="connsiteY2" fmla="*/ 251950 h 1493296"/>
                <a:gd name="connsiteX3" fmla="*/ 1253386 w 1577909"/>
                <a:gd name="connsiteY3" fmla="*/ 576731 h 1493296"/>
                <a:gd name="connsiteX4" fmla="*/ 13413 w 1577909"/>
                <a:gd name="connsiteY4" fmla="*/ 1479888 h 1493296"/>
                <a:gd name="connsiteX5" fmla="*/ 915310 w 1577909"/>
                <a:gd name="connsiteY5" fmla="*/ 238929 h 149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7909" h="1493296">
                  <a:moveTo>
                    <a:pt x="1153842" y="0"/>
                  </a:moveTo>
                  <a:lnTo>
                    <a:pt x="1577909" y="0"/>
                  </a:lnTo>
                  <a:lnTo>
                    <a:pt x="1577909" y="251950"/>
                  </a:lnTo>
                  <a:lnTo>
                    <a:pt x="1253386" y="576731"/>
                  </a:lnTo>
                  <a:cubicBezTo>
                    <a:pt x="661889" y="1168698"/>
                    <a:pt x="106750" y="1573299"/>
                    <a:pt x="13413" y="1479888"/>
                  </a:cubicBezTo>
                  <a:cubicBezTo>
                    <a:pt x="-79924" y="1386476"/>
                    <a:pt x="323813" y="831439"/>
                    <a:pt x="915310" y="2389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CFC2EC4-03F3-5747-A1D9-10F692F81374}"/>
                </a:ext>
              </a:extLst>
            </p:cNvPr>
            <p:cNvSpPr/>
            <p:nvPr/>
          </p:nvSpPr>
          <p:spPr>
            <a:xfrm flipH="1">
              <a:off x="2929" y="-3553"/>
              <a:ext cx="2006930" cy="1920482"/>
            </a:xfrm>
            <a:custGeom>
              <a:avLst/>
              <a:gdLst>
                <a:gd name="connsiteX0" fmla="*/ 736722 w 2007412"/>
                <a:gd name="connsiteY0" fmla="*/ 1262750 h 1920482"/>
                <a:gd name="connsiteX1" fmla="*/ 892313 w 2007412"/>
                <a:gd name="connsiteY1" fmla="*/ 1844026 h 1920482"/>
                <a:gd name="connsiteX2" fmla="*/ 815606 w 2007412"/>
                <a:gd name="connsiteY2" fmla="*/ 1920482 h 1920482"/>
                <a:gd name="connsiteX3" fmla="*/ 545768 w 2007412"/>
                <a:gd name="connsiteY3" fmla="*/ 1453617 h 1920482"/>
                <a:gd name="connsiteX4" fmla="*/ 76518 w 2007412"/>
                <a:gd name="connsiteY4" fmla="*/ 1030560 h 1920482"/>
                <a:gd name="connsiteX5" fmla="*/ 657730 w 2007412"/>
                <a:gd name="connsiteY5" fmla="*/ 1185908 h 1920482"/>
                <a:gd name="connsiteX6" fmla="*/ 466164 w 2007412"/>
                <a:gd name="connsiteY6" fmla="*/ 1377106 h 1920482"/>
                <a:gd name="connsiteX7" fmla="*/ 0 w 2007412"/>
                <a:gd name="connsiteY7" fmla="*/ 1107149 h 1920482"/>
                <a:gd name="connsiteX8" fmla="*/ 1991440 w 2007412"/>
                <a:gd name="connsiteY8" fmla="*/ 238239 h 1920482"/>
                <a:gd name="connsiteX9" fmla="*/ 2006643 w 2007412"/>
                <a:gd name="connsiteY9" fmla="*/ 253441 h 1920482"/>
                <a:gd name="connsiteX10" fmla="*/ 2007412 w 2007412"/>
                <a:gd name="connsiteY10" fmla="*/ 256306 h 1920482"/>
                <a:gd name="connsiteX11" fmla="*/ 2007412 w 2007412"/>
                <a:gd name="connsiteY11" fmla="*/ 1346805 h 1920482"/>
                <a:gd name="connsiteX12" fmla="*/ 1607570 w 2007412"/>
                <a:gd name="connsiteY12" fmla="*/ 653025 h 1920482"/>
                <a:gd name="connsiteX13" fmla="*/ 1591824 w 2007412"/>
                <a:gd name="connsiteY13" fmla="*/ 637825 h 1920482"/>
                <a:gd name="connsiteX14" fmla="*/ 722984 w 2007412"/>
                <a:gd name="connsiteY14" fmla="*/ 0 h 1920482"/>
                <a:gd name="connsiteX15" fmla="*/ 1615868 w 2007412"/>
                <a:gd name="connsiteY15" fmla="*/ 0 h 1920482"/>
                <a:gd name="connsiteX16" fmla="*/ 1285197 w 2007412"/>
                <a:gd name="connsiteY16" fmla="*/ 331052 h 1920482"/>
                <a:gd name="connsiteX17" fmla="*/ 1269458 w 2007412"/>
                <a:gd name="connsiteY17" fmla="*/ 315838 h 1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7412" h="1920482">
                  <a:moveTo>
                    <a:pt x="736722" y="1262750"/>
                  </a:moveTo>
                  <a:lnTo>
                    <a:pt x="892313" y="1844026"/>
                  </a:lnTo>
                  <a:lnTo>
                    <a:pt x="815606" y="1920482"/>
                  </a:lnTo>
                  <a:lnTo>
                    <a:pt x="545768" y="1453617"/>
                  </a:lnTo>
                  <a:close/>
                  <a:moveTo>
                    <a:pt x="76518" y="1030560"/>
                  </a:moveTo>
                  <a:lnTo>
                    <a:pt x="657730" y="1185908"/>
                  </a:lnTo>
                  <a:lnTo>
                    <a:pt x="466164" y="1377106"/>
                  </a:lnTo>
                  <a:lnTo>
                    <a:pt x="0" y="1107149"/>
                  </a:lnTo>
                  <a:close/>
                  <a:moveTo>
                    <a:pt x="1991440" y="238239"/>
                  </a:moveTo>
                  <a:lnTo>
                    <a:pt x="2006643" y="253441"/>
                  </a:lnTo>
                  <a:lnTo>
                    <a:pt x="2007412" y="256306"/>
                  </a:lnTo>
                  <a:lnTo>
                    <a:pt x="2007412" y="1346805"/>
                  </a:lnTo>
                  <a:lnTo>
                    <a:pt x="1607570" y="653025"/>
                  </a:lnTo>
                  <a:lnTo>
                    <a:pt x="1591824" y="637825"/>
                  </a:lnTo>
                  <a:close/>
                  <a:moveTo>
                    <a:pt x="722984" y="0"/>
                  </a:moveTo>
                  <a:lnTo>
                    <a:pt x="1615868" y="0"/>
                  </a:lnTo>
                  <a:lnTo>
                    <a:pt x="1285197" y="331052"/>
                  </a:lnTo>
                  <a:lnTo>
                    <a:pt x="1269458" y="3158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D4D7521-510B-7541-B68D-53C51B25ADDE}"/>
                </a:ext>
              </a:extLst>
            </p:cNvPr>
            <p:cNvSpPr/>
            <p:nvPr/>
          </p:nvSpPr>
          <p:spPr>
            <a:xfrm flipH="1">
              <a:off x="2929" y="2961132"/>
              <a:ext cx="539933" cy="226860"/>
            </a:xfrm>
            <a:custGeom>
              <a:avLst/>
              <a:gdLst>
                <a:gd name="connsiteX0" fmla="*/ 277398 w 540063"/>
                <a:gd name="connsiteY0" fmla="*/ 0 h 226860"/>
                <a:gd name="connsiteX1" fmla="*/ 519411 w 540063"/>
                <a:gd name="connsiteY1" fmla="*/ 136788 h 226860"/>
                <a:gd name="connsiteX2" fmla="*/ 525085 w 540063"/>
                <a:gd name="connsiteY2" fmla="*/ 151231 h 226860"/>
                <a:gd name="connsiteX3" fmla="*/ 540063 w 540063"/>
                <a:gd name="connsiteY3" fmla="*/ 76819 h 226860"/>
                <a:gd name="connsiteX4" fmla="*/ 540063 w 540063"/>
                <a:gd name="connsiteY4" fmla="*/ 226860 h 226860"/>
                <a:gd name="connsiteX5" fmla="*/ 509861 w 540063"/>
                <a:gd name="connsiteY5" fmla="*/ 226860 h 226860"/>
                <a:gd name="connsiteX6" fmla="*/ 509861 w 540063"/>
                <a:gd name="connsiteY6" fmla="*/ 226859 h 226860"/>
                <a:gd name="connsiteX7" fmla="*/ 0 w 540063"/>
                <a:gd name="connsiteY7" fmla="*/ 226859 h 226860"/>
                <a:gd name="connsiteX8" fmla="*/ 277398 w 540063"/>
                <a:gd name="connsiteY8" fmla="*/ 0 h 2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63" h="226860">
                  <a:moveTo>
                    <a:pt x="277398" y="0"/>
                  </a:moveTo>
                  <a:cubicBezTo>
                    <a:pt x="379792" y="0"/>
                    <a:pt x="469641" y="54778"/>
                    <a:pt x="519411" y="136788"/>
                  </a:cubicBezTo>
                  <a:lnTo>
                    <a:pt x="525085" y="151231"/>
                  </a:lnTo>
                  <a:lnTo>
                    <a:pt x="540063" y="76819"/>
                  </a:lnTo>
                  <a:lnTo>
                    <a:pt x="540063" y="226860"/>
                  </a:lnTo>
                  <a:lnTo>
                    <a:pt x="509861" y="226860"/>
                  </a:lnTo>
                  <a:lnTo>
                    <a:pt x="509861" y="226859"/>
                  </a:lnTo>
                  <a:lnTo>
                    <a:pt x="0" y="226859"/>
                  </a:lnTo>
                  <a:cubicBezTo>
                    <a:pt x="26108" y="97381"/>
                    <a:pt x="140874" y="0"/>
                    <a:pt x="27739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465432" y="1358276"/>
            <a:ext cx="2433516" cy="4311243"/>
          </a:xfrm>
          <a:prstGeom prst="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aleway" panose="020B0503030101060003" pitchFamily="34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46329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0B27D3-0A5B-4849-8094-99B1B3A17ABD}"/>
              </a:ext>
            </a:extLst>
          </p:cNvPr>
          <p:cNvGrpSpPr/>
          <p:nvPr userDrawn="1"/>
        </p:nvGrpSpPr>
        <p:grpSpPr>
          <a:xfrm>
            <a:off x="0" y="-41824"/>
            <a:ext cx="12210533" cy="6899825"/>
            <a:chOff x="0" y="-41824"/>
            <a:chExt cx="12210533" cy="689982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878276-D995-EF42-B9FF-419F73F4D2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4921" y="1"/>
              <a:ext cx="6907079" cy="6857457"/>
            </a:xfrm>
            <a:custGeom>
              <a:avLst/>
              <a:gdLst>
                <a:gd name="connsiteX0" fmla="*/ 0 w 6907079"/>
                <a:gd name="connsiteY0" fmla="*/ 0 h 6857457"/>
                <a:gd name="connsiteX1" fmla="*/ 6907079 w 6907079"/>
                <a:gd name="connsiteY1" fmla="*/ 0 h 6857457"/>
                <a:gd name="connsiteX2" fmla="*/ 6907079 w 6907079"/>
                <a:gd name="connsiteY2" fmla="*/ 6857457 h 6857457"/>
                <a:gd name="connsiteX3" fmla="*/ 0 w 6907079"/>
                <a:gd name="connsiteY3" fmla="*/ 6857457 h 685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7079" h="6857457">
                  <a:moveTo>
                    <a:pt x="0" y="0"/>
                  </a:moveTo>
                  <a:lnTo>
                    <a:pt x="6907079" y="0"/>
                  </a:lnTo>
                  <a:lnTo>
                    <a:pt x="6907079" y="6857457"/>
                  </a:lnTo>
                  <a:lnTo>
                    <a:pt x="0" y="68574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DD3A2F9-1E23-9642-B22C-F2AF486501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2210533" cy="6858001"/>
            </a:xfrm>
            <a:custGeom>
              <a:avLst/>
              <a:gdLst>
                <a:gd name="connsiteX0" fmla="*/ 0 w 12210533"/>
                <a:gd name="connsiteY0" fmla="*/ 0 h 6858001"/>
                <a:gd name="connsiteX1" fmla="*/ 3162300 w 12210533"/>
                <a:gd name="connsiteY1" fmla="*/ 0 h 6858001"/>
                <a:gd name="connsiteX2" fmla="*/ 3162300 w 12210533"/>
                <a:gd name="connsiteY2" fmla="*/ 1 h 6858001"/>
                <a:gd name="connsiteX3" fmla="*/ 5318009 w 12210533"/>
                <a:gd name="connsiteY3" fmla="*/ 1 h 6858001"/>
                <a:gd name="connsiteX4" fmla="*/ 5367976 w 12210533"/>
                <a:gd name="connsiteY4" fmla="*/ 71018 h 6858001"/>
                <a:gd name="connsiteX5" fmla="*/ 10689706 w 12210533"/>
                <a:gd name="connsiteY5" fmla="*/ 1415369 h 6858001"/>
                <a:gd name="connsiteX6" fmla="*/ 11938835 w 12210533"/>
                <a:gd name="connsiteY6" fmla="*/ 6663870 h 6858001"/>
                <a:gd name="connsiteX7" fmla="*/ 12210533 w 12210533"/>
                <a:gd name="connsiteY7" fmla="*/ 6858001 h 6858001"/>
                <a:gd name="connsiteX8" fmla="*/ 3039345 w 12210533"/>
                <a:gd name="connsiteY8" fmla="*/ 6858001 h 6858001"/>
                <a:gd name="connsiteX9" fmla="*/ 3039345 w 12210533"/>
                <a:gd name="connsiteY9" fmla="*/ 6858000 h 6858001"/>
                <a:gd name="connsiteX10" fmla="*/ 0 w 12210533"/>
                <a:gd name="connsiteY10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0533" h="6858001">
                  <a:moveTo>
                    <a:pt x="0" y="0"/>
                  </a:moveTo>
                  <a:lnTo>
                    <a:pt x="3162300" y="0"/>
                  </a:lnTo>
                  <a:lnTo>
                    <a:pt x="3162300" y="1"/>
                  </a:lnTo>
                  <a:lnTo>
                    <a:pt x="5318009" y="1"/>
                  </a:lnTo>
                  <a:lnTo>
                    <a:pt x="5367976" y="71018"/>
                  </a:lnTo>
                  <a:cubicBezTo>
                    <a:pt x="6571346" y="1693168"/>
                    <a:pt x="8787838" y="2302139"/>
                    <a:pt x="10689706" y="1415369"/>
                  </a:cubicBezTo>
                  <a:cubicBezTo>
                    <a:pt x="9820979" y="3279968"/>
                    <a:pt x="10388839" y="5445134"/>
                    <a:pt x="11938835" y="6663870"/>
                  </a:cubicBezTo>
                  <a:lnTo>
                    <a:pt x="12210533" y="6858001"/>
                  </a:lnTo>
                  <a:lnTo>
                    <a:pt x="3039345" y="6858001"/>
                  </a:lnTo>
                  <a:lnTo>
                    <a:pt x="303934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96B6F71-17A8-7B45-A34E-F62E8E420A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79265" y="-41824"/>
              <a:ext cx="2070024" cy="2374023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7143DB4-5370-534B-8BB6-CD0420D919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10022" y="257390"/>
              <a:ext cx="1888101" cy="435114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F1AE4969-A897-5E47-A0A7-DB4DBFFB62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25419" y="20412"/>
              <a:ext cx="280065" cy="160379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103AAEC-26C9-A74C-A261-1BFA94F156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42079" y="4147185"/>
              <a:ext cx="1062269" cy="226857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7214B88C-F429-4F49-8865-A93A17B7BF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97107" y="5430630"/>
              <a:ext cx="280065" cy="160381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236C011-76A5-C746-9C39-5566F3ADBC8E}"/>
                </a:ext>
              </a:extLst>
            </p:cNvPr>
            <p:cNvSpPr/>
            <p:nvPr/>
          </p:nvSpPr>
          <p:spPr>
            <a:xfrm>
              <a:off x="10614091" y="0"/>
              <a:ext cx="1577909" cy="1493296"/>
            </a:xfrm>
            <a:custGeom>
              <a:avLst/>
              <a:gdLst>
                <a:gd name="connsiteX0" fmla="*/ 1153842 w 1577909"/>
                <a:gd name="connsiteY0" fmla="*/ 0 h 1493296"/>
                <a:gd name="connsiteX1" fmla="*/ 1577909 w 1577909"/>
                <a:gd name="connsiteY1" fmla="*/ 0 h 1493296"/>
                <a:gd name="connsiteX2" fmla="*/ 1577909 w 1577909"/>
                <a:gd name="connsiteY2" fmla="*/ 251950 h 1493296"/>
                <a:gd name="connsiteX3" fmla="*/ 1253386 w 1577909"/>
                <a:gd name="connsiteY3" fmla="*/ 576731 h 1493296"/>
                <a:gd name="connsiteX4" fmla="*/ 13413 w 1577909"/>
                <a:gd name="connsiteY4" fmla="*/ 1479888 h 1493296"/>
                <a:gd name="connsiteX5" fmla="*/ 915310 w 1577909"/>
                <a:gd name="connsiteY5" fmla="*/ 238929 h 149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7909" h="1493296">
                  <a:moveTo>
                    <a:pt x="1153842" y="0"/>
                  </a:moveTo>
                  <a:lnTo>
                    <a:pt x="1577909" y="0"/>
                  </a:lnTo>
                  <a:lnTo>
                    <a:pt x="1577909" y="251950"/>
                  </a:lnTo>
                  <a:lnTo>
                    <a:pt x="1253386" y="576731"/>
                  </a:lnTo>
                  <a:cubicBezTo>
                    <a:pt x="661889" y="1168698"/>
                    <a:pt x="106750" y="1573299"/>
                    <a:pt x="13413" y="1479888"/>
                  </a:cubicBezTo>
                  <a:cubicBezTo>
                    <a:pt x="-79924" y="1386476"/>
                    <a:pt x="323813" y="831439"/>
                    <a:pt x="915310" y="2389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8075C4F-2AE5-ED4E-9289-72C30A4B31CD}"/>
                </a:ext>
              </a:extLst>
            </p:cNvPr>
            <p:cNvSpPr/>
            <p:nvPr/>
          </p:nvSpPr>
          <p:spPr>
            <a:xfrm>
              <a:off x="10184588" y="0"/>
              <a:ext cx="2007412" cy="1920482"/>
            </a:xfrm>
            <a:custGeom>
              <a:avLst/>
              <a:gdLst>
                <a:gd name="connsiteX0" fmla="*/ 736722 w 2007412"/>
                <a:gd name="connsiteY0" fmla="*/ 1262750 h 1920482"/>
                <a:gd name="connsiteX1" fmla="*/ 892313 w 2007412"/>
                <a:gd name="connsiteY1" fmla="*/ 1844026 h 1920482"/>
                <a:gd name="connsiteX2" fmla="*/ 815606 w 2007412"/>
                <a:gd name="connsiteY2" fmla="*/ 1920482 h 1920482"/>
                <a:gd name="connsiteX3" fmla="*/ 545768 w 2007412"/>
                <a:gd name="connsiteY3" fmla="*/ 1453617 h 1920482"/>
                <a:gd name="connsiteX4" fmla="*/ 76518 w 2007412"/>
                <a:gd name="connsiteY4" fmla="*/ 1030560 h 1920482"/>
                <a:gd name="connsiteX5" fmla="*/ 657730 w 2007412"/>
                <a:gd name="connsiteY5" fmla="*/ 1185908 h 1920482"/>
                <a:gd name="connsiteX6" fmla="*/ 466164 w 2007412"/>
                <a:gd name="connsiteY6" fmla="*/ 1377106 h 1920482"/>
                <a:gd name="connsiteX7" fmla="*/ 0 w 2007412"/>
                <a:gd name="connsiteY7" fmla="*/ 1107149 h 1920482"/>
                <a:gd name="connsiteX8" fmla="*/ 1991440 w 2007412"/>
                <a:gd name="connsiteY8" fmla="*/ 238239 h 1920482"/>
                <a:gd name="connsiteX9" fmla="*/ 2006643 w 2007412"/>
                <a:gd name="connsiteY9" fmla="*/ 253441 h 1920482"/>
                <a:gd name="connsiteX10" fmla="*/ 2007412 w 2007412"/>
                <a:gd name="connsiteY10" fmla="*/ 256306 h 1920482"/>
                <a:gd name="connsiteX11" fmla="*/ 2007412 w 2007412"/>
                <a:gd name="connsiteY11" fmla="*/ 1346805 h 1920482"/>
                <a:gd name="connsiteX12" fmla="*/ 1607570 w 2007412"/>
                <a:gd name="connsiteY12" fmla="*/ 653025 h 1920482"/>
                <a:gd name="connsiteX13" fmla="*/ 1591824 w 2007412"/>
                <a:gd name="connsiteY13" fmla="*/ 637825 h 1920482"/>
                <a:gd name="connsiteX14" fmla="*/ 722984 w 2007412"/>
                <a:gd name="connsiteY14" fmla="*/ 0 h 1920482"/>
                <a:gd name="connsiteX15" fmla="*/ 1615868 w 2007412"/>
                <a:gd name="connsiteY15" fmla="*/ 0 h 1920482"/>
                <a:gd name="connsiteX16" fmla="*/ 1285197 w 2007412"/>
                <a:gd name="connsiteY16" fmla="*/ 331052 h 1920482"/>
                <a:gd name="connsiteX17" fmla="*/ 1269458 w 2007412"/>
                <a:gd name="connsiteY17" fmla="*/ 315838 h 1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7412" h="1920482">
                  <a:moveTo>
                    <a:pt x="736722" y="1262750"/>
                  </a:moveTo>
                  <a:lnTo>
                    <a:pt x="892313" y="1844026"/>
                  </a:lnTo>
                  <a:lnTo>
                    <a:pt x="815606" y="1920482"/>
                  </a:lnTo>
                  <a:lnTo>
                    <a:pt x="545768" y="1453617"/>
                  </a:lnTo>
                  <a:close/>
                  <a:moveTo>
                    <a:pt x="76518" y="1030560"/>
                  </a:moveTo>
                  <a:lnTo>
                    <a:pt x="657730" y="1185908"/>
                  </a:lnTo>
                  <a:lnTo>
                    <a:pt x="466164" y="1377106"/>
                  </a:lnTo>
                  <a:lnTo>
                    <a:pt x="0" y="1107149"/>
                  </a:lnTo>
                  <a:close/>
                  <a:moveTo>
                    <a:pt x="1991440" y="238239"/>
                  </a:moveTo>
                  <a:lnTo>
                    <a:pt x="2006643" y="253441"/>
                  </a:lnTo>
                  <a:lnTo>
                    <a:pt x="2007412" y="256306"/>
                  </a:lnTo>
                  <a:lnTo>
                    <a:pt x="2007412" y="1346805"/>
                  </a:lnTo>
                  <a:lnTo>
                    <a:pt x="1607570" y="653025"/>
                  </a:lnTo>
                  <a:lnTo>
                    <a:pt x="1591824" y="637825"/>
                  </a:lnTo>
                  <a:close/>
                  <a:moveTo>
                    <a:pt x="722984" y="0"/>
                  </a:moveTo>
                  <a:lnTo>
                    <a:pt x="1615868" y="0"/>
                  </a:lnTo>
                  <a:lnTo>
                    <a:pt x="1285197" y="331052"/>
                  </a:lnTo>
                  <a:lnTo>
                    <a:pt x="1269458" y="3158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CB981DF-4522-A246-AB85-26A185FF4583}"/>
                </a:ext>
              </a:extLst>
            </p:cNvPr>
            <p:cNvSpPr/>
            <p:nvPr/>
          </p:nvSpPr>
          <p:spPr>
            <a:xfrm>
              <a:off x="11651937" y="2964685"/>
              <a:ext cx="540063" cy="226860"/>
            </a:xfrm>
            <a:custGeom>
              <a:avLst/>
              <a:gdLst>
                <a:gd name="connsiteX0" fmla="*/ 277398 w 540063"/>
                <a:gd name="connsiteY0" fmla="*/ 0 h 226860"/>
                <a:gd name="connsiteX1" fmla="*/ 519411 w 540063"/>
                <a:gd name="connsiteY1" fmla="*/ 136788 h 226860"/>
                <a:gd name="connsiteX2" fmla="*/ 525085 w 540063"/>
                <a:gd name="connsiteY2" fmla="*/ 151231 h 226860"/>
                <a:gd name="connsiteX3" fmla="*/ 540063 w 540063"/>
                <a:gd name="connsiteY3" fmla="*/ 76819 h 226860"/>
                <a:gd name="connsiteX4" fmla="*/ 540063 w 540063"/>
                <a:gd name="connsiteY4" fmla="*/ 226860 h 226860"/>
                <a:gd name="connsiteX5" fmla="*/ 509861 w 540063"/>
                <a:gd name="connsiteY5" fmla="*/ 226860 h 226860"/>
                <a:gd name="connsiteX6" fmla="*/ 509861 w 540063"/>
                <a:gd name="connsiteY6" fmla="*/ 226859 h 226860"/>
                <a:gd name="connsiteX7" fmla="*/ 0 w 540063"/>
                <a:gd name="connsiteY7" fmla="*/ 226859 h 226860"/>
                <a:gd name="connsiteX8" fmla="*/ 277398 w 540063"/>
                <a:gd name="connsiteY8" fmla="*/ 0 h 2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63" h="226860">
                  <a:moveTo>
                    <a:pt x="277398" y="0"/>
                  </a:moveTo>
                  <a:cubicBezTo>
                    <a:pt x="379792" y="0"/>
                    <a:pt x="469641" y="54778"/>
                    <a:pt x="519411" y="136788"/>
                  </a:cubicBezTo>
                  <a:lnTo>
                    <a:pt x="525085" y="151231"/>
                  </a:lnTo>
                  <a:lnTo>
                    <a:pt x="540063" y="76819"/>
                  </a:lnTo>
                  <a:lnTo>
                    <a:pt x="540063" y="226860"/>
                  </a:lnTo>
                  <a:lnTo>
                    <a:pt x="509861" y="226860"/>
                  </a:lnTo>
                  <a:lnTo>
                    <a:pt x="509861" y="226859"/>
                  </a:lnTo>
                  <a:lnTo>
                    <a:pt x="0" y="226859"/>
                  </a:lnTo>
                  <a:cubicBezTo>
                    <a:pt x="26108" y="97381"/>
                    <a:pt x="140874" y="0"/>
                    <a:pt x="27739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11" name="Picture Placeholder 13">
            <a:extLst>
              <a:ext uri="{FF2B5EF4-FFF2-40B4-BE49-F238E27FC236}">
                <a16:creationId xmlns:a16="http://schemas.microsoft.com/office/drawing/2014/main" id="{320510A6-CFA1-B949-A389-23542C07A0A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35245" y="2853071"/>
            <a:ext cx="3911486" cy="2525745"/>
          </a:xfrm>
          <a:prstGeom prst="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aleway" panose="020B0503030101060003" pitchFamily="34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86245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061339F-F15E-A94C-9652-09533C95ADD4}"/>
              </a:ext>
            </a:extLst>
          </p:cNvPr>
          <p:cNvGrpSpPr/>
          <p:nvPr userDrawn="1"/>
        </p:nvGrpSpPr>
        <p:grpSpPr>
          <a:xfrm>
            <a:off x="-15600" y="-45377"/>
            <a:ext cx="12207600" cy="6899825"/>
            <a:chOff x="-15600" y="-45377"/>
            <a:chExt cx="12207600" cy="689982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F3F4B7A-8C2E-2840-AE63-F554F0C174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929" y="-3552"/>
              <a:ext cx="6905420" cy="6857457"/>
            </a:xfrm>
            <a:custGeom>
              <a:avLst/>
              <a:gdLst>
                <a:gd name="connsiteX0" fmla="*/ 0 w 6907079"/>
                <a:gd name="connsiteY0" fmla="*/ 0 h 6857457"/>
                <a:gd name="connsiteX1" fmla="*/ 6907079 w 6907079"/>
                <a:gd name="connsiteY1" fmla="*/ 0 h 6857457"/>
                <a:gd name="connsiteX2" fmla="*/ 6907079 w 6907079"/>
                <a:gd name="connsiteY2" fmla="*/ 6857457 h 6857457"/>
                <a:gd name="connsiteX3" fmla="*/ 0 w 6907079"/>
                <a:gd name="connsiteY3" fmla="*/ 6857457 h 685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7079" h="6857457">
                  <a:moveTo>
                    <a:pt x="0" y="0"/>
                  </a:moveTo>
                  <a:lnTo>
                    <a:pt x="6907079" y="0"/>
                  </a:lnTo>
                  <a:lnTo>
                    <a:pt x="6907079" y="6857457"/>
                  </a:lnTo>
                  <a:lnTo>
                    <a:pt x="0" y="68574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430E17F-18B0-404E-823E-D9C8E03D4C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15600" y="-3553"/>
              <a:ext cx="12207600" cy="6858001"/>
            </a:xfrm>
            <a:custGeom>
              <a:avLst/>
              <a:gdLst>
                <a:gd name="connsiteX0" fmla="*/ 0 w 12210533"/>
                <a:gd name="connsiteY0" fmla="*/ 0 h 6858001"/>
                <a:gd name="connsiteX1" fmla="*/ 3162300 w 12210533"/>
                <a:gd name="connsiteY1" fmla="*/ 0 h 6858001"/>
                <a:gd name="connsiteX2" fmla="*/ 3162300 w 12210533"/>
                <a:gd name="connsiteY2" fmla="*/ 1 h 6858001"/>
                <a:gd name="connsiteX3" fmla="*/ 5318009 w 12210533"/>
                <a:gd name="connsiteY3" fmla="*/ 1 h 6858001"/>
                <a:gd name="connsiteX4" fmla="*/ 5367976 w 12210533"/>
                <a:gd name="connsiteY4" fmla="*/ 71018 h 6858001"/>
                <a:gd name="connsiteX5" fmla="*/ 10689706 w 12210533"/>
                <a:gd name="connsiteY5" fmla="*/ 1415369 h 6858001"/>
                <a:gd name="connsiteX6" fmla="*/ 11938835 w 12210533"/>
                <a:gd name="connsiteY6" fmla="*/ 6663870 h 6858001"/>
                <a:gd name="connsiteX7" fmla="*/ 12210533 w 12210533"/>
                <a:gd name="connsiteY7" fmla="*/ 6858001 h 6858001"/>
                <a:gd name="connsiteX8" fmla="*/ 3039345 w 12210533"/>
                <a:gd name="connsiteY8" fmla="*/ 6858001 h 6858001"/>
                <a:gd name="connsiteX9" fmla="*/ 3039345 w 12210533"/>
                <a:gd name="connsiteY9" fmla="*/ 6858000 h 6858001"/>
                <a:gd name="connsiteX10" fmla="*/ 0 w 12210533"/>
                <a:gd name="connsiteY10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0533" h="6858001">
                  <a:moveTo>
                    <a:pt x="0" y="0"/>
                  </a:moveTo>
                  <a:lnTo>
                    <a:pt x="3162300" y="0"/>
                  </a:lnTo>
                  <a:lnTo>
                    <a:pt x="3162300" y="1"/>
                  </a:lnTo>
                  <a:lnTo>
                    <a:pt x="5318009" y="1"/>
                  </a:lnTo>
                  <a:lnTo>
                    <a:pt x="5367976" y="71018"/>
                  </a:lnTo>
                  <a:cubicBezTo>
                    <a:pt x="6571346" y="1693168"/>
                    <a:pt x="8787838" y="2302139"/>
                    <a:pt x="10689706" y="1415369"/>
                  </a:cubicBezTo>
                  <a:cubicBezTo>
                    <a:pt x="9820979" y="3279968"/>
                    <a:pt x="10388839" y="5445134"/>
                    <a:pt x="11938835" y="6663870"/>
                  </a:cubicBezTo>
                  <a:lnTo>
                    <a:pt x="12210533" y="6858001"/>
                  </a:lnTo>
                  <a:lnTo>
                    <a:pt x="3039345" y="6858001"/>
                  </a:lnTo>
                  <a:lnTo>
                    <a:pt x="303934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225B1E7-68F7-424B-B883-C4F29C990E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5629" y="-45377"/>
              <a:ext cx="2069527" cy="2374023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191974A-A8D8-DF41-B98E-3177BAA64F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496207" y="253837"/>
              <a:ext cx="1887647" cy="435114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657F5339-FDD5-0A43-8500-1AD44A40C0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788295" y="16859"/>
              <a:ext cx="279998" cy="160379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08A6AAF-EA7F-FA4E-90F0-36BACC2A0C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9416" y="4143632"/>
              <a:ext cx="1062014" cy="226857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4C45B7D6-ED7A-8447-8E00-16C6A6153A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17705" y="5427077"/>
              <a:ext cx="279998" cy="160381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A9BBD71-1ED8-8248-B77D-072F3EB0288E}"/>
                </a:ext>
              </a:extLst>
            </p:cNvPr>
            <p:cNvSpPr/>
            <p:nvPr/>
          </p:nvSpPr>
          <p:spPr>
            <a:xfrm flipH="1">
              <a:off x="2929" y="-3553"/>
              <a:ext cx="1577530" cy="1493296"/>
            </a:xfrm>
            <a:custGeom>
              <a:avLst/>
              <a:gdLst>
                <a:gd name="connsiteX0" fmla="*/ 1153842 w 1577909"/>
                <a:gd name="connsiteY0" fmla="*/ 0 h 1493296"/>
                <a:gd name="connsiteX1" fmla="*/ 1577909 w 1577909"/>
                <a:gd name="connsiteY1" fmla="*/ 0 h 1493296"/>
                <a:gd name="connsiteX2" fmla="*/ 1577909 w 1577909"/>
                <a:gd name="connsiteY2" fmla="*/ 251950 h 1493296"/>
                <a:gd name="connsiteX3" fmla="*/ 1253386 w 1577909"/>
                <a:gd name="connsiteY3" fmla="*/ 576731 h 1493296"/>
                <a:gd name="connsiteX4" fmla="*/ 13413 w 1577909"/>
                <a:gd name="connsiteY4" fmla="*/ 1479888 h 1493296"/>
                <a:gd name="connsiteX5" fmla="*/ 915310 w 1577909"/>
                <a:gd name="connsiteY5" fmla="*/ 238929 h 149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7909" h="1493296">
                  <a:moveTo>
                    <a:pt x="1153842" y="0"/>
                  </a:moveTo>
                  <a:lnTo>
                    <a:pt x="1577909" y="0"/>
                  </a:lnTo>
                  <a:lnTo>
                    <a:pt x="1577909" y="251950"/>
                  </a:lnTo>
                  <a:lnTo>
                    <a:pt x="1253386" y="576731"/>
                  </a:lnTo>
                  <a:cubicBezTo>
                    <a:pt x="661889" y="1168698"/>
                    <a:pt x="106750" y="1573299"/>
                    <a:pt x="13413" y="1479888"/>
                  </a:cubicBezTo>
                  <a:cubicBezTo>
                    <a:pt x="-79924" y="1386476"/>
                    <a:pt x="323813" y="831439"/>
                    <a:pt x="915310" y="2389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33B8BD6-EBFA-C447-A490-4EFD07966562}"/>
                </a:ext>
              </a:extLst>
            </p:cNvPr>
            <p:cNvSpPr/>
            <p:nvPr/>
          </p:nvSpPr>
          <p:spPr>
            <a:xfrm flipH="1">
              <a:off x="2929" y="-3553"/>
              <a:ext cx="2006930" cy="1920482"/>
            </a:xfrm>
            <a:custGeom>
              <a:avLst/>
              <a:gdLst>
                <a:gd name="connsiteX0" fmla="*/ 736722 w 2007412"/>
                <a:gd name="connsiteY0" fmla="*/ 1262750 h 1920482"/>
                <a:gd name="connsiteX1" fmla="*/ 892313 w 2007412"/>
                <a:gd name="connsiteY1" fmla="*/ 1844026 h 1920482"/>
                <a:gd name="connsiteX2" fmla="*/ 815606 w 2007412"/>
                <a:gd name="connsiteY2" fmla="*/ 1920482 h 1920482"/>
                <a:gd name="connsiteX3" fmla="*/ 545768 w 2007412"/>
                <a:gd name="connsiteY3" fmla="*/ 1453617 h 1920482"/>
                <a:gd name="connsiteX4" fmla="*/ 76518 w 2007412"/>
                <a:gd name="connsiteY4" fmla="*/ 1030560 h 1920482"/>
                <a:gd name="connsiteX5" fmla="*/ 657730 w 2007412"/>
                <a:gd name="connsiteY5" fmla="*/ 1185908 h 1920482"/>
                <a:gd name="connsiteX6" fmla="*/ 466164 w 2007412"/>
                <a:gd name="connsiteY6" fmla="*/ 1377106 h 1920482"/>
                <a:gd name="connsiteX7" fmla="*/ 0 w 2007412"/>
                <a:gd name="connsiteY7" fmla="*/ 1107149 h 1920482"/>
                <a:gd name="connsiteX8" fmla="*/ 1991440 w 2007412"/>
                <a:gd name="connsiteY8" fmla="*/ 238239 h 1920482"/>
                <a:gd name="connsiteX9" fmla="*/ 2006643 w 2007412"/>
                <a:gd name="connsiteY9" fmla="*/ 253441 h 1920482"/>
                <a:gd name="connsiteX10" fmla="*/ 2007412 w 2007412"/>
                <a:gd name="connsiteY10" fmla="*/ 256306 h 1920482"/>
                <a:gd name="connsiteX11" fmla="*/ 2007412 w 2007412"/>
                <a:gd name="connsiteY11" fmla="*/ 1346805 h 1920482"/>
                <a:gd name="connsiteX12" fmla="*/ 1607570 w 2007412"/>
                <a:gd name="connsiteY12" fmla="*/ 653025 h 1920482"/>
                <a:gd name="connsiteX13" fmla="*/ 1591824 w 2007412"/>
                <a:gd name="connsiteY13" fmla="*/ 637825 h 1920482"/>
                <a:gd name="connsiteX14" fmla="*/ 722984 w 2007412"/>
                <a:gd name="connsiteY14" fmla="*/ 0 h 1920482"/>
                <a:gd name="connsiteX15" fmla="*/ 1615868 w 2007412"/>
                <a:gd name="connsiteY15" fmla="*/ 0 h 1920482"/>
                <a:gd name="connsiteX16" fmla="*/ 1285197 w 2007412"/>
                <a:gd name="connsiteY16" fmla="*/ 331052 h 1920482"/>
                <a:gd name="connsiteX17" fmla="*/ 1269458 w 2007412"/>
                <a:gd name="connsiteY17" fmla="*/ 315838 h 1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7412" h="1920482">
                  <a:moveTo>
                    <a:pt x="736722" y="1262750"/>
                  </a:moveTo>
                  <a:lnTo>
                    <a:pt x="892313" y="1844026"/>
                  </a:lnTo>
                  <a:lnTo>
                    <a:pt x="815606" y="1920482"/>
                  </a:lnTo>
                  <a:lnTo>
                    <a:pt x="545768" y="1453617"/>
                  </a:lnTo>
                  <a:close/>
                  <a:moveTo>
                    <a:pt x="76518" y="1030560"/>
                  </a:moveTo>
                  <a:lnTo>
                    <a:pt x="657730" y="1185908"/>
                  </a:lnTo>
                  <a:lnTo>
                    <a:pt x="466164" y="1377106"/>
                  </a:lnTo>
                  <a:lnTo>
                    <a:pt x="0" y="1107149"/>
                  </a:lnTo>
                  <a:close/>
                  <a:moveTo>
                    <a:pt x="1991440" y="238239"/>
                  </a:moveTo>
                  <a:lnTo>
                    <a:pt x="2006643" y="253441"/>
                  </a:lnTo>
                  <a:lnTo>
                    <a:pt x="2007412" y="256306"/>
                  </a:lnTo>
                  <a:lnTo>
                    <a:pt x="2007412" y="1346805"/>
                  </a:lnTo>
                  <a:lnTo>
                    <a:pt x="1607570" y="653025"/>
                  </a:lnTo>
                  <a:lnTo>
                    <a:pt x="1591824" y="637825"/>
                  </a:lnTo>
                  <a:close/>
                  <a:moveTo>
                    <a:pt x="722984" y="0"/>
                  </a:moveTo>
                  <a:lnTo>
                    <a:pt x="1615868" y="0"/>
                  </a:lnTo>
                  <a:lnTo>
                    <a:pt x="1285197" y="331052"/>
                  </a:lnTo>
                  <a:lnTo>
                    <a:pt x="1269458" y="3158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D160063-7006-BD4D-BF60-46944C6346DF}"/>
                </a:ext>
              </a:extLst>
            </p:cNvPr>
            <p:cNvSpPr/>
            <p:nvPr/>
          </p:nvSpPr>
          <p:spPr>
            <a:xfrm flipH="1">
              <a:off x="2929" y="2961132"/>
              <a:ext cx="539933" cy="226860"/>
            </a:xfrm>
            <a:custGeom>
              <a:avLst/>
              <a:gdLst>
                <a:gd name="connsiteX0" fmla="*/ 277398 w 540063"/>
                <a:gd name="connsiteY0" fmla="*/ 0 h 226860"/>
                <a:gd name="connsiteX1" fmla="*/ 519411 w 540063"/>
                <a:gd name="connsiteY1" fmla="*/ 136788 h 226860"/>
                <a:gd name="connsiteX2" fmla="*/ 525085 w 540063"/>
                <a:gd name="connsiteY2" fmla="*/ 151231 h 226860"/>
                <a:gd name="connsiteX3" fmla="*/ 540063 w 540063"/>
                <a:gd name="connsiteY3" fmla="*/ 76819 h 226860"/>
                <a:gd name="connsiteX4" fmla="*/ 540063 w 540063"/>
                <a:gd name="connsiteY4" fmla="*/ 226860 h 226860"/>
                <a:gd name="connsiteX5" fmla="*/ 509861 w 540063"/>
                <a:gd name="connsiteY5" fmla="*/ 226860 h 226860"/>
                <a:gd name="connsiteX6" fmla="*/ 509861 w 540063"/>
                <a:gd name="connsiteY6" fmla="*/ 226859 h 226860"/>
                <a:gd name="connsiteX7" fmla="*/ 0 w 540063"/>
                <a:gd name="connsiteY7" fmla="*/ 226859 h 226860"/>
                <a:gd name="connsiteX8" fmla="*/ 277398 w 540063"/>
                <a:gd name="connsiteY8" fmla="*/ 0 h 2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63" h="226860">
                  <a:moveTo>
                    <a:pt x="277398" y="0"/>
                  </a:moveTo>
                  <a:cubicBezTo>
                    <a:pt x="379792" y="0"/>
                    <a:pt x="469641" y="54778"/>
                    <a:pt x="519411" y="136788"/>
                  </a:cubicBezTo>
                  <a:lnTo>
                    <a:pt x="525085" y="151231"/>
                  </a:lnTo>
                  <a:lnTo>
                    <a:pt x="540063" y="76819"/>
                  </a:lnTo>
                  <a:lnTo>
                    <a:pt x="540063" y="226860"/>
                  </a:lnTo>
                  <a:lnTo>
                    <a:pt x="509861" y="226860"/>
                  </a:lnTo>
                  <a:lnTo>
                    <a:pt x="509861" y="226859"/>
                  </a:lnTo>
                  <a:lnTo>
                    <a:pt x="0" y="226859"/>
                  </a:lnTo>
                  <a:cubicBezTo>
                    <a:pt x="26108" y="97381"/>
                    <a:pt x="140874" y="0"/>
                    <a:pt x="27739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477968" y="2602857"/>
            <a:ext cx="3915750" cy="2232000"/>
          </a:xfrm>
          <a:prstGeom prst="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aleway" panose="020B0503030101060003" pitchFamily="34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39094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30DE7B3-5D38-4E44-BD75-6769CF74DCD7}"/>
              </a:ext>
            </a:extLst>
          </p:cNvPr>
          <p:cNvGrpSpPr/>
          <p:nvPr userDrawn="1"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89FCD253-AB09-FC4A-AF56-AFE0ADFB80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2038" y="0"/>
              <a:ext cx="7319962" cy="6858000"/>
            </a:xfrm>
            <a:custGeom>
              <a:avLst/>
              <a:gdLst>
                <a:gd name="connsiteX0" fmla="*/ 0 w 7319962"/>
                <a:gd name="connsiteY0" fmla="*/ 0 h 6858000"/>
                <a:gd name="connsiteX1" fmla="*/ 7319962 w 7319962"/>
                <a:gd name="connsiteY1" fmla="*/ 0 h 6858000"/>
                <a:gd name="connsiteX2" fmla="*/ 7319962 w 7319962"/>
                <a:gd name="connsiteY2" fmla="*/ 6858000 h 6858000"/>
                <a:gd name="connsiteX3" fmla="*/ 0 w 731996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9962" h="6858000">
                  <a:moveTo>
                    <a:pt x="0" y="0"/>
                  </a:moveTo>
                  <a:lnTo>
                    <a:pt x="7319962" y="0"/>
                  </a:lnTo>
                  <a:lnTo>
                    <a:pt x="731996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54F1A693-2F9E-E14E-97AC-C5E5ABC9E1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1279958" cy="6858001"/>
            </a:xfrm>
            <a:custGeom>
              <a:avLst/>
              <a:gdLst>
                <a:gd name="connsiteX0" fmla="*/ 0 w 11279958"/>
                <a:gd name="connsiteY0" fmla="*/ 0 h 6858001"/>
                <a:gd name="connsiteX1" fmla="*/ 3643313 w 11279958"/>
                <a:gd name="connsiteY1" fmla="*/ 0 h 6858001"/>
                <a:gd name="connsiteX2" fmla="*/ 3643313 w 11279958"/>
                <a:gd name="connsiteY2" fmla="*/ 1 h 6858001"/>
                <a:gd name="connsiteX3" fmla="*/ 4946684 w 11279958"/>
                <a:gd name="connsiteY3" fmla="*/ 1 h 6858001"/>
                <a:gd name="connsiteX4" fmla="*/ 4961530 w 11279958"/>
                <a:gd name="connsiteY4" fmla="*/ 53965 h 6858001"/>
                <a:gd name="connsiteX5" fmla="*/ 5139344 w 11279958"/>
                <a:gd name="connsiteY5" fmla="*/ 514075 h 6858001"/>
                <a:gd name="connsiteX6" fmla="*/ 9980624 w 11279958"/>
                <a:gd name="connsiteY6" fmla="*/ 2275743 h 6858001"/>
                <a:gd name="connsiteX7" fmla="*/ 11028414 w 11279958"/>
                <a:gd name="connsiteY7" fmla="*/ 6678270 h 6858001"/>
                <a:gd name="connsiteX8" fmla="*/ 11279958 w 11279958"/>
                <a:gd name="connsiteY8" fmla="*/ 6858001 h 6858001"/>
                <a:gd name="connsiteX9" fmla="*/ 3563378 w 11279958"/>
                <a:gd name="connsiteY9" fmla="*/ 6858001 h 6858001"/>
                <a:gd name="connsiteX10" fmla="*/ 3563378 w 11279958"/>
                <a:gd name="connsiteY10" fmla="*/ 6858000 h 6858001"/>
                <a:gd name="connsiteX11" fmla="*/ 0 w 11279958"/>
                <a:gd name="connsiteY11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9958" h="6858001">
                  <a:moveTo>
                    <a:pt x="0" y="0"/>
                  </a:moveTo>
                  <a:lnTo>
                    <a:pt x="3643313" y="0"/>
                  </a:lnTo>
                  <a:lnTo>
                    <a:pt x="3643313" y="1"/>
                  </a:lnTo>
                  <a:lnTo>
                    <a:pt x="4946684" y="1"/>
                  </a:lnTo>
                  <a:lnTo>
                    <a:pt x="4961530" y="53965"/>
                  </a:lnTo>
                  <a:cubicBezTo>
                    <a:pt x="5009797" y="209004"/>
                    <a:pt x="5068993" y="362678"/>
                    <a:pt x="5139344" y="514075"/>
                  </a:cubicBezTo>
                  <a:cubicBezTo>
                    <a:pt x="5989482" y="2337212"/>
                    <a:pt x="8157404" y="3125842"/>
                    <a:pt x="9980624" y="2275743"/>
                  </a:cubicBezTo>
                  <a:cubicBezTo>
                    <a:pt x="9251922" y="3839798"/>
                    <a:pt x="9728252" y="5655974"/>
                    <a:pt x="11028414" y="6678270"/>
                  </a:cubicBezTo>
                  <a:lnTo>
                    <a:pt x="11279958" y="6858001"/>
                  </a:lnTo>
                  <a:lnTo>
                    <a:pt x="3563378" y="6858001"/>
                  </a:lnTo>
                  <a:lnTo>
                    <a:pt x="356337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9B1E6398-9E8F-3446-987E-36A8C3D4D1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69335" y="705491"/>
              <a:ext cx="1383532" cy="1381544"/>
            </a:xfrm>
            <a:custGeom>
              <a:avLst/>
              <a:gdLst>
                <a:gd name="connsiteX0" fmla="*/ 1050304 w 1093865"/>
                <a:gd name="connsiteY0" fmla="*/ 936438 h 1092291"/>
                <a:gd name="connsiteX1" fmla="*/ 1080892 w 1093865"/>
                <a:gd name="connsiteY1" fmla="*/ 948813 h 1092291"/>
                <a:gd name="connsiteX2" fmla="*/ 1080892 w 1093865"/>
                <a:gd name="connsiteY2" fmla="*/ 1010150 h 1092291"/>
                <a:gd name="connsiteX3" fmla="*/ 998724 w 1093865"/>
                <a:gd name="connsiteY3" fmla="*/ 1092291 h 1092291"/>
                <a:gd name="connsiteX4" fmla="*/ 973137 w 1093865"/>
                <a:gd name="connsiteY4" fmla="*/ 995802 h 1092291"/>
                <a:gd name="connsiteX5" fmla="*/ 1019987 w 1093865"/>
                <a:gd name="connsiteY5" fmla="*/ 948813 h 1092291"/>
                <a:gd name="connsiteX6" fmla="*/ 1050304 w 1093865"/>
                <a:gd name="connsiteY6" fmla="*/ 936438 h 1092291"/>
                <a:gd name="connsiteX7" fmla="*/ 985355 w 1093865"/>
                <a:gd name="connsiteY7" fmla="*/ 695327 h 1092291"/>
                <a:gd name="connsiteX8" fmla="*/ 1015854 w 1093865"/>
                <a:gd name="connsiteY8" fmla="*/ 708269 h 1092291"/>
                <a:gd name="connsiteX9" fmla="*/ 1015854 w 1093865"/>
                <a:gd name="connsiteY9" fmla="*/ 769025 h 1092291"/>
                <a:gd name="connsiteX10" fmla="*/ 933564 w 1093865"/>
                <a:gd name="connsiteY10" fmla="*/ 850991 h 1092291"/>
                <a:gd name="connsiteX11" fmla="*/ 908050 w 1093865"/>
                <a:gd name="connsiteY11" fmla="*/ 755004 h 1092291"/>
                <a:gd name="connsiteX12" fmla="*/ 955125 w 1093865"/>
                <a:gd name="connsiteY12" fmla="*/ 708269 h 1092291"/>
                <a:gd name="connsiteX13" fmla="*/ 985355 w 1093865"/>
                <a:gd name="connsiteY13" fmla="*/ 695327 h 1092291"/>
                <a:gd name="connsiteX14" fmla="*/ 354228 w 1093865"/>
                <a:gd name="connsiteY14" fmla="*/ 63423 h 1092291"/>
                <a:gd name="connsiteX15" fmla="*/ 384741 w 1093865"/>
                <a:gd name="connsiteY15" fmla="*/ 76126 h 1092291"/>
                <a:gd name="connsiteX16" fmla="*/ 384741 w 1093865"/>
                <a:gd name="connsiteY16" fmla="*/ 137030 h 1092291"/>
                <a:gd name="connsiteX17" fmla="*/ 337646 w 1093865"/>
                <a:gd name="connsiteY17" fmla="*/ 184240 h 1092291"/>
                <a:gd name="connsiteX18" fmla="*/ 241300 w 1093865"/>
                <a:gd name="connsiteY18" fmla="*/ 158292 h 1092291"/>
                <a:gd name="connsiteX19" fmla="*/ 323985 w 1093865"/>
                <a:gd name="connsiteY19" fmla="*/ 76126 h 1092291"/>
                <a:gd name="connsiteX20" fmla="*/ 354228 w 1093865"/>
                <a:gd name="connsiteY20" fmla="*/ 63423 h 1092291"/>
                <a:gd name="connsiteX21" fmla="*/ 112793 w 1093865"/>
                <a:gd name="connsiteY21" fmla="*/ 0 h 1092291"/>
                <a:gd name="connsiteX22" fmla="*/ 143081 w 1093865"/>
                <a:gd name="connsiteY22" fmla="*/ 12937 h 1092291"/>
                <a:gd name="connsiteX23" fmla="*/ 143081 w 1093865"/>
                <a:gd name="connsiteY23" fmla="*/ 73666 h 1092291"/>
                <a:gd name="connsiteX24" fmla="*/ 95987 w 1093865"/>
                <a:gd name="connsiteY24" fmla="*/ 120741 h 1092291"/>
                <a:gd name="connsiteX25" fmla="*/ 0 w 1093865"/>
                <a:gd name="connsiteY25" fmla="*/ 94868 h 1092291"/>
                <a:gd name="connsiteX26" fmla="*/ 81966 w 1093865"/>
                <a:gd name="connsiteY26" fmla="*/ 12937 h 1092291"/>
                <a:gd name="connsiteX27" fmla="*/ 112793 w 1093865"/>
                <a:gd name="connsiteY27" fmla="*/ 0 h 109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93865" h="1092291">
                  <a:moveTo>
                    <a:pt x="1050304" y="936438"/>
                  </a:moveTo>
                  <a:cubicBezTo>
                    <a:pt x="1061341" y="936438"/>
                    <a:pt x="1072423" y="940563"/>
                    <a:pt x="1080892" y="948813"/>
                  </a:cubicBezTo>
                  <a:cubicBezTo>
                    <a:pt x="1098190" y="966031"/>
                    <a:pt x="1098190" y="993291"/>
                    <a:pt x="1080892" y="1010150"/>
                  </a:cubicBezTo>
                  <a:lnTo>
                    <a:pt x="998724" y="1092291"/>
                  </a:lnTo>
                  <a:lnTo>
                    <a:pt x="973137" y="995802"/>
                  </a:lnTo>
                  <a:lnTo>
                    <a:pt x="1019987" y="948813"/>
                  </a:lnTo>
                  <a:cubicBezTo>
                    <a:pt x="1028276" y="940563"/>
                    <a:pt x="1039267" y="936438"/>
                    <a:pt x="1050304" y="936438"/>
                  </a:cubicBezTo>
                  <a:close/>
                  <a:moveTo>
                    <a:pt x="985355" y="695327"/>
                  </a:moveTo>
                  <a:cubicBezTo>
                    <a:pt x="996360" y="695327"/>
                    <a:pt x="1007410" y="699641"/>
                    <a:pt x="1015854" y="708269"/>
                  </a:cubicBezTo>
                  <a:cubicBezTo>
                    <a:pt x="1033103" y="725166"/>
                    <a:pt x="1033103" y="752488"/>
                    <a:pt x="1015854" y="769025"/>
                  </a:cubicBezTo>
                  <a:lnTo>
                    <a:pt x="933564" y="850991"/>
                  </a:lnTo>
                  <a:lnTo>
                    <a:pt x="908050" y="755004"/>
                  </a:lnTo>
                  <a:lnTo>
                    <a:pt x="955125" y="708269"/>
                  </a:lnTo>
                  <a:cubicBezTo>
                    <a:pt x="963390" y="699641"/>
                    <a:pt x="974350" y="695327"/>
                    <a:pt x="985355" y="695327"/>
                  </a:cubicBezTo>
                  <a:close/>
                  <a:moveTo>
                    <a:pt x="354228" y="63423"/>
                  </a:moveTo>
                  <a:cubicBezTo>
                    <a:pt x="365238" y="63423"/>
                    <a:pt x="376292" y="67657"/>
                    <a:pt x="384741" y="76126"/>
                  </a:cubicBezTo>
                  <a:cubicBezTo>
                    <a:pt x="401278" y="93064"/>
                    <a:pt x="401278" y="120092"/>
                    <a:pt x="384741" y="137030"/>
                  </a:cubicBezTo>
                  <a:lnTo>
                    <a:pt x="337646" y="184240"/>
                  </a:lnTo>
                  <a:lnTo>
                    <a:pt x="241300" y="158292"/>
                  </a:lnTo>
                  <a:lnTo>
                    <a:pt x="323985" y="76126"/>
                  </a:lnTo>
                  <a:cubicBezTo>
                    <a:pt x="332254" y="67657"/>
                    <a:pt x="343218" y="63423"/>
                    <a:pt x="354228" y="63423"/>
                  </a:cubicBezTo>
                  <a:close/>
                  <a:moveTo>
                    <a:pt x="112793" y="0"/>
                  </a:moveTo>
                  <a:cubicBezTo>
                    <a:pt x="123848" y="0"/>
                    <a:pt x="134813" y="4312"/>
                    <a:pt x="143081" y="12937"/>
                  </a:cubicBezTo>
                  <a:cubicBezTo>
                    <a:pt x="159978" y="29467"/>
                    <a:pt x="159978" y="56777"/>
                    <a:pt x="143081" y="73666"/>
                  </a:cubicBezTo>
                  <a:lnTo>
                    <a:pt x="95987" y="120741"/>
                  </a:lnTo>
                  <a:lnTo>
                    <a:pt x="0" y="94868"/>
                  </a:lnTo>
                  <a:lnTo>
                    <a:pt x="81966" y="12937"/>
                  </a:lnTo>
                  <a:cubicBezTo>
                    <a:pt x="90594" y="4312"/>
                    <a:pt x="101739" y="0"/>
                    <a:pt x="1127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EB1624-20EC-254E-9A8E-CE43DDE404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56924" y="718105"/>
              <a:ext cx="1983340" cy="1981333"/>
            </a:xfrm>
            <a:custGeom>
              <a:avLst/>
              <a:gdLst>
                <a:gd name="connsiteX0" fmla="*/ 488590 w 1568090"/>
                <a:gd name="connsiteY0" fmla="*/ 1130300 h 1566504"/>
                <a:gd name="connsiteX1" fmla="*/ 591777 w 1568090"/>
                <a:gd name="connsiteY1" fmla="*/ 1515799 h 1566504"/>
                <a:gd name="connsiteX2" fmla="*/ 540905 w 1568090"/>
                <a:gd name="connsiteY2" fmla="*/ 1566504 h 1566504"/>
                <a:gd name="connsiteX3" fmla="*/ 361950 w 1568090"/>
                <a:gd name="connsiteY3" fmla="*/ 1256882 h 1566504"/>
                <a:gd name="connsiteX4" fmla="*/ 50746 w 1568090"/>
                <a:gd name="connsiteY4" fmla="*/ 976313 h 1566504"/>
                <a:gd name="connsiteX5" fmla="*/ 436203 w 1568090"/>
                <a:gd name="connsiteY5" fmla="*/ 1079339 h 1566504"/>
                <a:gd name="connsiteX6" fmla="*/ 309157 w 1568090"/>
                <a:gd name="connsiteY6" fmla="*/ 1206140 h 1566504"/>
                <a:gd name="connsiteX7" fmla="*/ 0 w 1568090"/>
                <a:gd name="connsiteY7" fmla="*/ 1027106 h 1566504"/>
                <a:gd name="connsiteX8" fmla="*/ 1320711 w 1568090"/>
                <a:gd name="connsiteY8" fmla="*/ 450850 h 1566504"/>
                <a:gd name="connsiteX9" fmla="*/ 1330794 w 1568090"/>
                <a:gd name="connsiteY9" fmla="*/ 460932 h 1566504"/>
                <a:gd name="connsiteX10" fmla="*/ 1568090 w 1568090"/>
                <a:gd name="connsiteY10" fmla="*/ 1344873 h 1566504"/>
                <a:gd name="connsiteX11" fmla="*/ 1475548 w 1568090"/>
                <a:gd name="connsiteY11" fmla="*/ 1436328 h 1566504"/>
                <a:gd name="connsiteX12" fmla="*/ 1066131 w 1568090"/>
                <a:gd name="connsiteY12" fmla="*/ 725934 h 1566504"/>
                <a:gd name="connsiteX13" fmla="*/ 1055688 w 1568090"/>
                <a:gd name="connsiteY13" fmla="*/ 715853 h 1566504"/>
                <a:gd name="connsiteX14" fmla="*/ 223544 w 1568090"/>
                <a:gd name="connsiteY14" fmla="*/ 0 h 1566504"/>
                <a:gd name="connsiteX15" fmla="*/ 1107162 w 1568090"/>
                <a:gd name="connsiteY15" fmla="*/ 236743 h 1566504"/>
                <a:gd name="connsiteX16" fmla="*/ 1117240 w 1568090"/>
                <a:gd name="connsiteY16" fmla="*/ 247193 h 1566504"/>
                <a:gd name="connsiteX17" fmla="*/ 852335 w 1568090"/>
                <a:gd name="connsiteY17" fmla="*/ 512403 h 1566504"/>
                <a:gd name="connsiteX18" fmla="*/ 841897 w 1568090"/>
                <a:gd name="connsiteY18" fmla="*/ 502313 h 1566504"/>
                <a:gd name="connsiteX19" fmla="*/ 131763 w 1568090"/>
                <a:gd name="connsiteY19" fmla="*/ 91887 h 156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68090" h="1566504">
                  <a:moveTo>
                    <a:pt x="488590" y="1130300"/>
                  </a:moveTo>
                  <a:lnTo>
                    <a:pt x="591777" y="1515799"/>
                  </a:lnTo>
                  <a:lnTo>
                    <a:pt x="540905" y="1566504"/>
                  </a:lnTo>
                  <a:lnTo>
                    <a:pt x="361950" y="1256882"/>
                  </a:lnTo>
                  <a:close/>
                  <a:moveTo>
                    <a:pt x="50746" y="976313"/>
                  </a:moveTo>
                  <a:lnTo>
                    <a:pt x="436203" y="1079339"/>
                  </a:lnTo>
                  <a:lnTo>
                    <a:pt x="309157" y="1206140"/>
                  </a:lnTo>
                  <a:lnTo>
                    <a:pt x="0" y="1027106"/>
                  </a:lnTo>
                  <a:close/>
                  <a:moveTo>
                    <a:pt x="1320711" y="450850"/>
                  </a:moveTo>
                  <a:lnTo>
                    <a:pt x="1330794" y="460932"/>
                  </a:lnTo>
                  <a:lnTo>
                    <a:pt x="1568090" y="1344873"/>
                  </a:lnTo>
                  <a:lnTo>
                    <a:pt x="1475548" y="1436328"/>
                  </a:lnTo>
                  <a:lnTo>
                    <a:pt x="1066131" y="725934"/>
                  </a:lnTo>
                  <a:lnTo>
                    <a:pt x="1055688" y="715853"/>
                  </a:lnTo>
                  <a:close/>
                  <a:moveTo>
                    <a:pt x="223544" y="0"/>
                  </a:moveTo>
                  <a:lnTo>
                    <a:pt x="1107162" y="236743"/>
                  </a:lnTo>
                  <a:lnTo>
                    <a:pt x="1117240" y="247193"/>
                  </a:lnTo>
                  <a:lnTo>
                    <a:pt x="852335" y="512403"/>
                  </a:lnTo>
                  <a:lnTo>
                    <a:pt x="841897" y="502313"/>
                  </a:lnTo>
                  <a:lnTo>
                    <a:pt x="131763" y="918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19A9FF65-513E-DB4A-B82C-46367BD127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60118" y="443027"/>
              <a:ext cx="1953676" cy="1955683"/>
            </a:xfrm>
            <a:custGeom>
              <a:avLst/>
              <a:gdLst>
                <a:gd name="T0" fmla="*/ 1834 w 4292"/>
                <a:gd name="T1" fmla="*/ 1835 h 4293"/>
                <a:gd name="T2" fmla="*/ 1834 w 4292"/>
                <a:gd name="T3" fmla="*/ 1835 h 4293"/>
                <a:gd name="T4" fmla="*/ 172 w 4292"/>
                <a:gd name="T5" fmla="*/ 4120 h 4293"/>
                <a:gd name="T6" fmla="*/ 172 w 4292"/>
                <a:gd name="T7" fmla="*/ 4120 h 4293"/>
                <a:gd name="T8" fmla="*/ 2457 w 4292"/>
                <a:gd name="T9" fmla="*/ 2457 h 4293"/>
                <a:gd name="T10" fmla="*/ 3608 w 4292"/>
                <a:gd name="T11" fmla="*/ 1306 h 4293"/>
                <a:gd name="T12" fmla="*/ 3608 w 4292"/>
                <a:gd name="T13" fmla="*/ 1306 h 4293"/>
                <a:gd name="T14" fmla="*/ 4119 w 4292"/>
                <a:gd name="T15" fmla="*/ 172 h 4293"/>
                <a:gd name="T16" fmla="*/ 4119 w 4292"/>
                <a:gd name="T17" fmla="*/ 172 h 4293"/>
                <a:gd name="T18" fmla="*/ 2985 w 4292"/>
                <a:gd name="T19" fmla="*/ 683 h 4293"/>
                <a:gd name="T20" fmla="*/ 1834 w 4292"/>
                <a:gd name="T21" fmla="*/ 1835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92" h="4293">
                  <a:moveTo>
                    <a:pt x="1834" y="1835"/>
                  </a:moveTo>
                  <a:lnTo>
                    <a:pt x="1834" y="1835"/>
                  </a:lnTo>
                  <a:cubicBezTo>
                    <a:pt x="744" y="2926"/>
                    <a:pt x="0" y="3948"/>
                    <a:pt x="172" y="4120"/>
                  </a:cubicBezTo>
                  <a:lnTo>
                    <a:pt x="172" y="4120"/>
                  </a:lnTo>
                  <a:cubicBezTo>
                    <a:pt x="344" y="4292"/>
                    <a:pt x="1367" y="3547"/>
                    <a:pt x="2457" y="2457"/>
                  </a:cubicBezTo>
                  <a:lnTo>
                    <a:pt x="3608" y="1306"/>
                  </a:lnTo>
                  <a:lnTo>
                    <a:pt x="3608" y="1306"/>
                  </a:lnTo>
                  <a:cubicBezTo>
                    <a:pt x="4063" y="851"/>
                    <a:pt x="4291" y="344"/>
                    <a:pt x="4119" y="172"/>
                  </a:cubicBezTo>
                  <a:lnTo>
                    <a:pt x="4119" y="172"/>
                  </a:lnTo>
                  <a:cubicBezTo>
                    <a:pt x="3948" y="0"/>
                    <a:pt x="3440" y="230"/>
                    <a:pt x="2985" y="683"/>
                  </a:cubicBezTo>
                  <a:lnTo>
                    <a:pt x="1834" y="183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B299AF9A-3082-514D-9E50-5C887BCD27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53987" y="685981"/>
              <a:ext cx="220868" cy="220868"/>
            </a:xfrm>
            <a:custGeom>
              <a:avLst/>
              <a:gdLst>
                <a:gd name="T0" fmla="*/ 290 w 483"/>
                <a:gd name="T1" fmla="*/ 190 h 483"/>
                <a:gd name="T2" fmla="*/ 290 w 483"/>
                <a:gd name="T3" fmla="*/ 190 h 483"/>
                <a:gd name="T4" fmla="*/ 433 w 483"/>
                <a:gd name="T5" fmla="*/ 482 h 483"/>
                <a:gd name="T6" fmla="*/ 433 w 483"/>
                <a:gd name="T7" fmla="*/ 482 h 483"/>
                <a:gd name="T8" fmla="*/ 390 w 483"/>
                <a:gd name="T9" fmla="*/ 92 h 483"/>
                <a:gd name="T10" fmla="*/ 390 w 483"/>
                <a:gd name="T11" fmla="*/ 92 h 483"/>
                <a:gd name="T12" fmla="*/ 0 w 483"/>
                <a:gd name="T13" fmla="*/ 48 h 483"/>
                <a:gd name="T14" fmla="*/ 0 w 483"/>
                <a:gd name="T15" fmla="*/ 48 h 483"/>
                <a:gd name="T16" fmla="*/ 290 w 483"/>
                <a:gd name="T17" fmla="*/ 19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483">
                  <a:moveTo>
                    <a:pt x="290" y="190"/>
                  </a:moveTo>
                  <a:lnTo>
                    <a:pt x="290" y="190"/>
                  </a:lnTo>
                  <a:cubicBezTo>
                    <a:pt x="368" y="269"/>
                    <a:pt x="414" y="368"/>
                    <a:pt x="433" y="482"/>
                  </a:cubicBezTo>
                  <a:lnTo>
                    <a:pt x="433" y="482"/>
                  </a:lnTo>
                  <a:cubicBezTo>
                    <a:pt x="482" y="313"/>
                    <a:pt x="471" y="173"/>
                    <a:pt x="390" y="92"/>
                  </a:cubicBezTo>
                  <a:lnTo>
                    <a:pt x="390" y="92"/>
                  </a:lnTo>
                  <a:cubicBezTo>
                    <a:pt x="308" y="10"/>
                    <a:pt x="168" y="0"/>
                    <a:pt x="0" y="48"/>
                  </a:cubicBezTo>
                  <a:lnTo>
                    <a:pt x="0" y="48"/>
                  </a:lnTo>
                  <a:cubicBezTo>
                    <a:pt x="113" y="66"/>
                    <a:pt x="213" y="113"/>
                    <a:pt x="290" y="19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BC80B0E-68F4-904A-A9D8-15E6A774E8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8579" y="1053424"/>
              <a:ext cx="1736369" cy="1991368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DF56494-A415-3B43-895D-70249FD42E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43479" y="314522"/>
              <a:ext cx="1156090" cy="364978"/>
            </a:xfrm>
            <a:custGeom>
              <a:avLst/>
              <a:gdLst>
                <a:gd name="connsiteX0" fmla="*/ 625729 w 914040"/>
                <a:gd name="connsiteY0" fmla="*/ 0 h 288564"/>
                <a:gd name="connsiteX1" fmla="*/ 914040 w 914040"/>
                <a:gd name="connsiteY1" fmla="*/ 288564 h 288564"/>
                <a:gd name="connsiteX2" fmla="*/ 338137 w 914040"/>
                <a:gd name="connsiteY2" fmla="*/ 288564 h 288564"/>
                <a:gd name="connsiteX3" fmla="*/ 338137 w 914040"/>
                <a:gd name="connsiteY3" fmla="*/ 288563 h 288564"/>
                <a:gd name="connsiteX4" fmla="*/ 0 w 914040"/>
                <a:gd name="connsiteY4" fmla="*/ 288563 h 288564"/>
                <a:gd name="connsiteX5" fmla="*/ 183970 w 914040"/>
                <a:gd name="connsiteY5" fmla="*/ 138112 h 288564"/>
                <a:gd name="connsiteX6" fmla="*/ 344470 w 914040"/>
                <a:gd name="connsiteY6" fmla="*/ 228895 h 288564"/>
                <a:gd name="connsiteX7" fmla="*/ 348226 w 914040"/>
                <a:gd name="connsiteY7" fmla="*/ 238444 h 288564"/>
                <a:gd name="connsiteX8" fmla="*/ 360751 w 914040"/>
                <a:gd name="connsiteY8" fmla="*/ 176216 h 288564"/>
                <a:gd name="connsiteX9" fmla="*/ 625729 w 914040"/>
                <a:gd name="connsiteY9" fmla="*/ 0 h 28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4">
                  <a:moveTo>
                    <a:pt x="625729" y="0"/>
                  </a:moveTo>
                  <a:cubicBezTo>
                    <a:pt x="784462" y="0"/>
                    <a:pt x="914040" y="129133"/>
                    <a:pt x="914040" y="288564"/>
                  </a:cubicBezTo>
                  <a:lnTo>
                    <a:pt x="338137" y="288564"/>
                  </a:lnTo>
                  <a:lnTo>
                    <a:pt x="338137" y="288563"/>
                  </a:lnTo>
                  <a:lnTo>
                    <a:pt x="0" y="288563"/>
                  </a:lnTo>
                  <a:cubicBezTo>
                    <a:pt x="16954" y="202850"/>
                    <a:pt x="93067" y="138112"/>
                    <a:pt x="183970" y="138112"/>
                  </a:cubicBezTo>
                  <a:cubicBezTo>
                    <a:pt x="251876" y="138112"/>
                    <a:pt x="311463" y="174527"/>
                    <a:pt x="344470" y="228895"/>
                  </a:cubicBezTo>
                  <a:lnTo>
                    <a:pt x="348226" y="238444"/>
                  </a:lnTo>
                  <a:lnTo>
                    <a:pt x="360751" y="176216"/>
                  </a:lnTo>
                  <a:cubicBezTo>
                    <a:pt x="404433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3616C243-BC92-5146-83F3-770B738888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19816" y="565742"/>
              <a:ext cx="311223" cy="126496"/>
            </a:xfrm>
            <a:custGeom>
              <a:avLst/>
              <a:gdLst>
                <a:gd name="T0" fmla="*/ 683 w 684"/>
                <a:gd name="T1" fmla="*/ 278 h 279"/>
                <a:gd name="T2" fmla="*/ 683 w 684"/>
                <a:gd name="T3" fmla="*/ 278 h 279"/>
                <a:gd name="T4" fmla="*/ 342 w 684"/>
                <a:gd name="T5" fmla="*/ 0 h 279"/>
                <a:gd name="T6" fmla="*/ 342 w 684"/>
                <a:gd name="T7" fmla="*/ 0 h 279"/>
                <a:gd name="T8" fmla="*/ 0 w 684"/>
                <a:gd name="T9" fmla="*/ 278 h 279"/>
                <a:gd name="T10" fmla="*/ 683 w 684"/>
                <a:gd name="T11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4" h="279">
                  <a:moveTo>
                    <a:pt x="683" y="278"/>
                  </a:moveTo>
                  <a:lnTo>
                    <a:pt x="683" y="278"/>
                  </a:lnTo>
                  <a:cubicBezTo>
                    <a:pt x="650" y="120"/>
                    <a:pt x="510" y="0"/>
                    <a:pt x="342" y="0"/>
                  </a:cubicBezTo>
                  <a:lnTo>
                    <a:pt x="342" y="0"/>
                  </a:lnTo>
                  <a:cubicBezTo>
                    <a:pt x="173" y="0"/>
                    <a:pt x="33" y="120"/>
                    <a:pt x="0" y="278"/>
                  </a:cubicBezTo>
                  <a:lnTo>
                    <a:pt x="683" y="27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E6DFEAC-16B8-0C45-9921-DF36A30190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5100" y="1304410"/>
              <a:ext cx="1583770" cy="364981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A20E701C-6B4A-DF40-9CA2-497C89D1DD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90845" y="1105629"/>
              <a:ext cx="234923" cy="134528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E9EF222-0021-7C44-8AD2-EBAF8D6016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87760" y="3400645"/>
              <a:ext cx="1156090" cy="364981"/>
            </a:xfrm>
            <a:custGeom>
              <a:avLst/>
              <a:gdLst>
                <a:gd name="connsiteX0" fmla="*/ 625729 w 914040"/>
                <a:gd name="connsiteY0" fmla="*/ 0 h 288565"/>
                <a:gd name="connsiteX1" fmla="*/ 914040 w 914040"/>
                <a:gd name="connsiteY1" fmla="*/ 288565 h 288565"/>
                <a:gd name="connsiteX2" fmla="*/ 338137 w 914040"/>
                <a:gd name="connsiteY2" fmla="*/ 288565 h 288565"/>
                <a:gd name="connsiteX3" fmla="*/ 338137 w 914040"/>
                <a:gd name="connsiteY3" fmla="*/ 288564 h 288565"/>
                <a:gd name="connsiteX4" fmla="*/ 0 w 914040"/>
                <a:gd name="connsiteY4" fmla="*/ 288564 h 288565"/>
                <a:gd name="connsiteX5" fmla="*/ 183969 w 914040"/>
                <a:gd name="connsiteY5" fmla="*/ 138113 h 288565"/>
                <a:gd name="connsiteX6" fmla="*/ 344470 w 914040"/>
                <a:gd name="connsiteY6" fmla="*/ 228830 h 288565"/>
                <a:gd name="connsiteX7" fmla="*/ 348233 w 914040"/>
                <a:gd name="connsiteY7" fmla="*/ 238408 h 288565"/>
                <a:gd name="connsiteX8" fmla="*/ 360752 w 914040"/>
                <a:gd name="connsiteY8" fmla="*/ 176216 h 288565"/>
                <a:gd name="connsiteX9" fmla="*/ 625729 w 914040"/>
                <a:gd name="connsiteY9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5">
                  <a:moveTo>
                    <a:pt x="625729" y="0"/>
                  </a:moveTo>
                  <a:cubicBezTo>
                    <a:pt x="785182" y="0"/>
                    <a:pt x="914040" y="129133"/>
                    <a:pt x="914040" y="288565"/>
                  </a:cubicBezTo>
                  <a:lnTo>
                    <a:pt x="338137" y="288565"/>
                  </a:lnTo>
                  <a:lnTo>
                    <a:pt x="338137" y="288564"/>
                  </a:lnTo>
                  <a:lnTo>
                    <a:pt x="0" y="288564"/>
                  </a:lnTo>
                  <a:cubicBezTo>
                    <a:pt x="17315" y="202695"/>
                    <a:pt x="93427" y="138113"/>
                    <a:pt x="183969" y="138113"/>
                  </a:cubicBezTo>
                  <a:cubicBezTo>
                    <a:pt x="251876" y="138113"/>
                    <a:pt x="311463" y="174441"/>
                    <a:pt x="344470" y="228830"/>
                  </a:cubicBezTo>
                  <a:lnTo>
                    <a:pt x="348233" y="238408"/>
                  </a:lnTo>
                  <a:lnTo>
                    <a:pt x="360752" y="176216"/>
                  </a:lnTo>
                  <a:cubicBezTo>
                    <a:pt x="404434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DAE6EC5B-ECBE-7045-B92E-980017FA16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78477" y="5557118"/>
              <a:ext cx="465830" cy="190750"/>
            </a:xfrm>
            <a:custGeom>
              <a:avLst/>
              <a:gdLst>
                <a:gd name="T0" fmla="*/ 1020 w 1021"/>
                <a:gd name="T1" fmla="*/ 417 h 418"/>
                <a:gd name="T2" fmla="*/ 1020 w 1021"/>
                <a:gd name="T3" fmla="*/ 417 h 418"/>
                <a:gd name="T4" fmla="*/ 510 w 1021"/>
                <a:gd name="T5" fmla="*/ 0 h 418"/>
                <a:gd name="T6" fmla="*/ 510 w 1021"/>
                <a:gd name="T7" fmla="*/ 0 h 418"/>
                <a:gd name="T8" fmla="*/ 0 w 1021"/>
                <a:gd name="T9" fmla="*/ 417 h 418"/>
                <a:gd name="T10" fmla="*/ 1020 w 1021"/>
                <a:gd name="T11" fmla="*/ 417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1" h="418">
                  <a:moveTo>
                    <a:pt x="1020" y="417"/>
                  </a:moveTo>
                  <a:lnTo>
                    <a:pt x="1020" y="417"/>
                  </a:lnTo>
                  <a:cubicBezTo>
                    <a:pt x="971" y="179"/>
                    <a:pt x="761" y="0"/>
                    <a:pt x="510" y="0"/>
                  </a:cubicBezTo>
                  <a:lnTo>
                    <a:pt x="510" y="0"/>
                  </a:lnTo>
                  <a:cubicBezTo>
                    <a:pt x="258" y="0"/>
                    <a:pt x="49" y="179"/>
                    <a:pt x="0" y="417"/>
                  </a:cubicBezTo>
                  <a:lnTo>
                    <a:pt x="1020" y="41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EEDA08A-5103-B940-BBDD-49C505DD9A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60083" y="4567231"/>
              <a:ext cx="891048" cy="190291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7" name="Freeform 31">
              <a:extLst>
                <a:ext uri="{FF2B5EF4-FFF2-40B4-BE49-F238E27FC236}">
                  <a16:creationId xmlns:a16="http://schemas.microsoft.com/office/drawing/2014/main" id="{1E8C6789-D19D-3949-A26A-CEC1940C00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09383" y="4593332"/>
              <a:ext cx="234923" cy="134530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2EE4A4D-0790-C149-A189-E8AA339B05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42300" y="2585444"/>
              <a:ext cx="249700" cy="190291"/>
            </a:xfrm>
            <a:custGeom>
              <a:avLst/>
              <a:gdLst>
                <a:gd name="connsiteX0" fmla="*/ 232687 w 249700"/>
                <a:gd name="connsiteY0" fmla="*/ 0 h 190291"/>
                <a:gd name="connsiteX1" fmla="*/ 249700 w 249700"/>
                <a:gd name="connsiteY1" fmla="*/ 2248 h 190291"/>
                <a:gd name="connsiteX2" fmla="*/ 249700 w 249700"/>
                <a:gd name="connsiteY2" fmla="*/ 190291 h 190291"/>
                <a:gd name="connsiteX3" fmla="*/ 0 w 249700"/>
                <a:gd name="connsiteY3" fmla="*/ 190291 h 190291"/>
                <a:gd name="connsiteX4" fmla="*/ 232687 w 249700"/>
                <a:gd name="connsiteY4" fmla="*/ 0 h 1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700" h="190291">
                  <a:moveTo>
                    <a:pt x="232687" y="0"/>
                  </a:moveTo>
                  <a:lnTo>
                    <a:pt x="249700" y="2248"/>
                  </a:lnTo>
                  <a:lnTo>
                    <a:pt x="249700" y="190291"/>
                  </a:lnTo>
                  <a:lnTo>
                    <a:pt x="0" y="190291"/>
                  </a:lnTo>
                  <a:cubicBezTo>
                    <a:pt x="22357" y="81423"/>
                    <a:pt x="117712" y="0"/>
                    <a:pt x="2326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5F87788-73A9-1248-8D55-EE9D58105C5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13094" y="1169893"/>
            <a:ext cx="4540990" cy="454099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aleway" panose="020B0503030101060003" pitchFamily="34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5F184F8-193C-214D-B82D-73C429FCCF7E}"/>
              </a:ext>
            </a:extLst>
          </p:cNvPr>
          <p:cNvGrpSpPr/>
          <p:nvPr userDrawn="1"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4B13C19-C5E4-E447-8CDD-6311719AC7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2038" y="0"/>
              <a:ext cx="7319962" cy="6858000"/>
            </a:xfrm>
            <a:custGeom>
              <a:avLst/>
              <a:gdLst>
                <a:gd name="connsiteX0" fmla="*/ 0 w 7319962"/>
                <a:gd name="connsiteY0" fmla="*/ 0 h 6858000"/>
                <a:gd name="connsiteX1" fmla="*/ 7319962 w 7319962"/>
                <a:gd name="connsiteY1" fmla="*/ 0 h 6858000"/>
                <a:gd name="connsiteX2" fmla="*/ 7319962 w 7319962"/>
                <a:gd name="connsiteY2" fmla="*/ 6858000 h 6858000"/>
                <a:gd name="connsiteX3" fmla="*/ 0 w 731996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9962" h="6858000">
                  <a:moveTo>
                    <a:pt x="0" y="0"/>
                  </a:moveTo>
                  <a:lnTo>
                    <a:pt x="7319962" y="0"/>
                  </a:lnTo>
                  <a:lnTo>
                    <a:pt x="731996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1BB5FAB-0A56-5D4F-BB4E-CE488DE890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1279958" cy="6858001"/>
            </a:xfrm>
            <a:custGeom>
              <a:avLst/>
              <a:gdLst>
                <a:gd name="connsiteX0" fmla="*/ 0 w 11279958"/>
                <a:gd name="connsiteY0" fmla="*/ 0 h 6858001"/>
                <a:gd name="connsiteX1" fmla="*/ 3643313 w 11279958"/>
                <a:gd name="connsiteY1" fmla="*/ 0 h 6858001"/>
                <a:gd name="connsiteX2" fmla="*/ 3643313 w 11279958"/>
                <a:gd name="connsiteY2" fmla="*/ 1 h 6858001"/>
                <a:gd name="connsiteX3" fmla="*/ 4946684 w 11279958"/>
                <a:gd name="connsiteY3" fmla="*/ 1 h 6858001"/>
                <a:gd name="connsiteX4" fmla="*/ 4961530 w 11279958"/>
                <a:gd name="connsiteY4" fmla="*/ 53965 h 6858001"/>
                <a:gd name="connsiteX5" fmla="*/ 5139344 w 11279958"/>
                <a:gd name="connsiteY5" fmla="*/ 514075 h 6858001"/>
                <a:gd name="connsiteX6" fmla="*/ 9980624 w 11279958"/>
                <a:gd name="connsiteY6" fmla="*/ 2275743 h 6858001"/>
                <a:gd name="connsiteX7" fmla="*/ 11028414 w 11279958"/>
                <a:gd name="connsiteY7" fmla="*/ 6678270 h 6858001"/>
                <a:gd name="connsiteX8" fmla="*/ 11279958 w 11279958"/>
                <a:gd name="connsiteY8" fmla="*/ 6858001 h 6858001"/>
                <a:gd name="connsiteX9" fmla="*/ 3563378 w 11279958"/>
                <a:gd name="connsiteY9" fmla="*/ 6858001 h 6858001"/>
                <a:gd name="connsiteX10" fmla="*/ 3563378 w 11279958"/>
                <a:gd name="connsiteY10" fmla="*/ 6858000 h 6858001"/>
                <a:gd name="connsiteX11" fmla="*/ 0 w 11279958"/>
                <a:gd name="connsiteY11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9958" h="6858001">
                  <a:moveTo>
                    <a:pt x="0" y="0"/>
                  </a:moveTo>
                  <a:lnTo>
                    <a:pt x="3643313" y="0"/>
                  </a:lnTo>
                  <a:lnTo>
                    <a:pt x="3643313" y="1"/>
                  </a:lnTo>
                  <a:lnTo>
                    <a:pt x="4946684" y="1"/>
                  </a:lnTo>
                  <a:lnTo>
                    <a:pt x="4961530" y="53965"/>
                  </a:lnTo>
                  <a:cubicBezTo>
                    <a:pt x="5009797" y="209004"/>
                    <a:pt x="5068993" y="362678"/>
                    <a:pt x="5139344" y="514075"/>
                  </a:cubicBezTo>
                  <a:cubicBezTo>
                    <a:pt x="5989482" y="2337212"/>
                    <a:pt x="8157404" y="3125842"/>
                    <a:pt x="9980624" y="2275743"/>
                  </a:cubicBezTo>
                  <a:cubicBezTo>
                    <a:pt x="9251922" y="3839798"/>
                    <a:pt x="9728252" y="5655974"/>
                    <a:pt x="11028414" y="6678270"/>
                  </a:cubicBezTo>
                  <a:lnTo>
                    <a:pt x="11279958" y="6858001"/>
                  </a:lnTo>
                  <a:lnTo>
                    <a:pt x="3563378" y="6858001"/>
                  </a:lnTo>
                  <a:lnTo>
                    <a:pt x="356337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D436794-6480-D04F-B277-6D7650A249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69335" y="705491"/>
              <a:ext cx="1383532" cy="1381544"/>
            </a:xfrm>
            <a:custGeom>
              <a:avLst/>
              <a:gdLst>
                <a:gd name="connsiteX0" fmla="*/ 1050304 w 1093865"/>
                <a:gd name="connsiteY0" fmla="*/ 936438 h 1092291"/>
                <a:gd name="connsiteX1" fmla="*/ 1080892 w 1093865"/>
                <a:gd name="connsiteY1" fmla="*/ 948813 h 1092291"/>
                <a:gd name="connsiteX2" fmla="*/ 1080892 w 1093865"/>
                <a:gd name="connsiteY2" fmla="*/ 1010150 h 1092291"/>
                <a:gd name="connsiteX3" fmla="*/ 998724 w 1093865"/>
                <a:gd name="connsiteY3" fmla="*/ 1092291 h 1092291"/>
                <a:gd name="connsiteX4" fmla="*/ 973137 w 1093865"/>
                <a:gd name="connsiteY4" fmla="*/ 995802 h 1092291"/>
                <a:gd name="connsiteX5" fmla="*/ 1019987 w 1093865"/>
                <a:gd name="connsiteY5" fmla="*/ 948813 h 1092291"/>
                <a:gd name="connsiteX6" fmla="*/ 1050304 w 1093865"/>
                <a:gd name="connsiteY6" fmla="*/ 936438 h 1092291"/>
                <a:gd name="connsiteX7" fmla="*/ 985355 w 1093865"/>
                <a:gd name="connsiteY7" fmla="*/ 695327 h 1092291"/>
                <a:gd name="connsiteX8" fmla="*/ 1015854 w 1093865"/>
                <a:gd name="connsiteY8" fmla="*/ 708269 h 1092291"/>
                <a:gd name="connsiteX9" fmla="*/ 1015854 w 1093865"/>
                <a:gd name="connsiteY9" fmla="*/ 769025 h 1092291"/>
                <a:gd name="connsiteX10" fmla="*/ 933564 w 1093865"/>
                <a:gd name="connsiteY10" fmla="*/ 850991 h 1092291"/>
                <a:gd name="connsiteX11" fmla="*/ 908050 w 1093865"/>
                <a:gd name="connsiteY11" fmla="*/ 755004 h 1092291"/>
                <a:gd name="connsiteX12" fmla="*/ 955125 w 1093865"/>
                <a:gd name="connsiteY12" fmla="*/ 708269 h 1092291"/>
                <a:gd name="connsiteX13" fmla="*/ 985355 w 1093865"/>
                <a:gd name="connsiteY13" fmla="*/ 695327 h 1092291"/>
                <a:gd name="connsiteX14" fmla="*/ 354228 w 1093865"/>
                <a:gd name="connsiteY14" fmla="*/ 63423 h 1092291"/>
                <a:gd name="connsiteX15" fmla="*/ 384741 w 1093865"/>
                <a:gd name="connsiteY15" fmla="*/ 76126 h 1092291"/>
                <a:gd name="connsiteX16" fmla="*/ 384741 w 1093865"/>
                <a:gd name="connsiteY16" fmla="*/ 137030 h 1092291"/>
                <a:gd name="connsiteX17" fmla="*/ 337646 w 1093865"/>
                <a:gd name="connsiteY17" fmla="*/ 184240 h 1092291"/>
                <a:gd name="connsiteX18" fmla="*/ 241300 w 1093865"/>
                <a:gd name="connsiteY18" fmla="*/ 158292 h 1092291"/>
                <a:gd name="connsiteX19" fmla="*/ 323985 w 1093865"/>
                <a:gd name="connsiteY19" fmla="*/ 76126 h 1092291"/>
                <a:gd name="connsiteX20" fmla="*/ 354228 w 1093865"/>
                <a:gd name="connsiteY20" fmla="*/ 63423 h 1092291"/>
                <a:gd name="connsiteX21" fmla="*/ 112793 w 1093865"/>
                <a:gd name="connsiteY21" fmla="*/ 0 h 1092291"/>
                <a:gd name="connsiteX22" fmla="*/ 143081 w 1093865"/>
                <a:gd name="connsiteY22" fmla="*/ 12937 h 1092291"/>
                <a:gd name="connsiteX23" fmla="*/ 143081 w 1093865"/>
                <a:gd name="connsiteY23" fmla="*/ 73666 h 1092291"/>
                <a:gd name="connsiteX24" fmla="*/ 95987 w 1093865"/>
                <a:gd name="connsiteY24" fmla="*/ 120741 h 1092291"/>
                <a:gd name="connsiteX25" fmla="*/ 0 w 1093865"/>
                <a:gd name="connsiteY25" fmla="*/ 94868 h 1092291"/>
                <a:gd name="connsiteX26" fmla="*/ 81966 w 1093865"/>
                <a:gd name="connsiteY26" fmla="*/ 12937 h 1092291"/>
                <a:gd name="connsiteX27" fmla="*/ 112793 w 1093865"/>
                <a:gd name="connsiteY27" fmla="*/ 0 h 109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93865" h="1092291">
                  <a:moveTo>
                    <a:pt x="1050304" y="936438"/>
                  </a:moveTo>
                  <a:cubicBezTo>
                    <a:pt x="1061341" y="936438"/>
                    <a:pt x="1072423" y="940563"/>
                    <a:pt x="1080892" y="948813"/>
                  </a:cubicBezTo>
                  <a:cubicBezTo>
                    <a:pt x="1098190" y="966031"/>
                    <a:pt x="1098190" y="993291"/>
                    <a:pt x="1080892" y="1010150"/>
                  </a:cubicBezTo>
                  <a:lnTo>
                    <a:pt x="998724" y="1092291"/>
                  </a:lnTo>
                  <a:lnTo>
                    <a:pt x="973137" y="995802"/>
                  </a:lnTo>
                  <a:lnTo>
                    <a:pt x="1019987" y="948813"/>
                  </a:lnTo>
                  <a:cubicBezTo>
                    <a:pt x="1028276" y="940563"/>
                    <a:pt x="1039267" y="936438"/>
                    <a:pt x="1050304" y="936438"/>
                  </a:cubicBezTo>
                  <a:close/>
                  <a:moveTo>
                    <a:pt x="985355" y="695327"/>
                  </a:moveTo>
                  <a:cubicBezTo>
                    <a:pt x="996360" y="695327"/>
                    <a:pt x="1007410" y="699641"/>
                    <a:pt x="1015854" y="708269"/>
                  </a:cubicBezTo>
                  <a:cubicBezTo>
                    <a:pt x="1033103" y="725166"/>
                    <a:pt x="1033103" y="752488"/>
                    <a:pt x="1015854" y="769025"/>
                  </a:cubicBezTo>
                  <a:lnTo>
                    <a:pt x="933564" y="850991"/>
                  </a:lnTo>
                  <a:lnTo>
                    <a:pt x="908050" y="755004"/>
                  </a:lnTo>
                  <a:lnTo>
                    <a:pt x="955125" y="708269"/>
                  </a:lnTo>
                  <a:cubicBezTo>
                    <a:pt x="963390" y="699641"/>
                    <a:pt x="974350" y="695327"/>
                    <a:pt x="985355" y="695327"/>
                  </a:cubicBezTo>
                  <a:close/>
                  <a:moveTo>
                    <a:pt x="354228" y="63423"/>
                  </a:moveTo>
                  <a:cubicBezTo>
                    <a:pt x="365238" y="63423"/>
                    <a:pt x="376292" y="67657"/>
                    <a:pt x="384741" y="76126"/>
                  </a:cubicBezTo>
                  <a:cubicBezTo>
                    <a:pt x="401278" y="93064"/>
                    <a:pt x="401278" y="120092"/>
                    <a:pt x="384741" y="137030"/>
                  </a:cubicBezTo>
                  <a:lnTo>
                    <a:pt x="337646" y="184240"/>
                  </a:lnTo>
                  <a:lnTo>
                    <a:pt x="241300" y="158292"/>
                  </a:lnTo>
                  <a:lnTo>
                    <a:pt x="323985" y="76126"/>
                  </a:lnTo>
                  <a:cubicBezTo>
                    <a:pt x="332254" y="67657"/>
                    <a:pt x="343218" y="63423"/>
                    <a:pt x="354228" y="63423"/>
                  </a:cubicBezTo>
                  <a:close/>
                  <a:moveTo>
                    <a:pt x="112793" y="0"/>
                  </a:moveTo>
                  <a:cubicBezTo>
                    <a:pt x="123848" y="0"/>
                    <a:pt x="134813" y="4312"/>
                    <a:pt x="143081" y="12937"/>
                  </a:cubicBezTo>
                  <a:cubicBezTo>
                    <a:pt x="159978" y="29467"/>
                    <a:pt x="159978" y="56777"/>
                    <a:pt x="143081" y="73666"/>
                  </a:cubicBezTo>
                  <a:lnTo>
                    <a:pt x="95987" y="120741"/>
                  </a:lnTo>
                  <a:lnTo>
                    <a:pt x="0" y="94868"/>
                  </a:lnTo>
                  <a:lnTo>
                    <a:pt x="81966" y="12937"/>
                  </a:lnTo>
                  <a:cubicBezTo>
                    <a:pt x="90594" y="4312"/>
                    <a:pt x="101739" y="0"/>
                    <a:pt x="1127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90114AD-58BD-D648-B748-DF5FCCF1E7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56924" y="718105"/>
              <a:ext cx="1983340" cy="1981333"/>
            </a:xfrm>
            <a:custGeom>
              <a:avLst/>
              <a:gdLst>
                <a:gd name="connsiteX0" fmla="*/ 488590 w 1568090"/>
                <a:gd name="connsiteY0" fmla="*/ 1130300 h 1566504"/>
                <a:gd name="connsiteX1" fmla="*/ 591777 w 1568090"/>
                <a:gd name="connsiteY1" fmla="*/ 1515799 h 1566504"/>
                <a:gd name="connsiteX2" fmla="*/ 540905 w 1568090"/>
                <a:gd name="connsiteY2" fmla="*/ 1566504 h 1566504"/>
                <a:gd name="connsiteX3" fmla="*/ 361950 w 1568090"/>
                <a:gd name="connsiteY3" fmla="*/ 1256882 h 1566504"/>
                <a:gd name="connsiteX4" fmla="*/ 50746 w 1568090"/>
                <a:gd name="connsiteY4" fmla="*/ 976313 h 1566504"/>
                <a:gd name="connsiteX5" fmla="*/ 436203 w 1568090"/>
                <a:gd name="connsiteY5" fmla="*/ 1079339 h 1566504"/>
                <a:gd name="connsiteX6" fmla="*/ 309157 w 1568090"/>
                <a:gd name="connsiteY6" fmla="*/ 1206140 h 1566504"/>
                <a:gd name="connsiteX7" fmla="*/ 0 w 1568090"/>
                <a:gd name="connsiteY7" fmla="*/ 1027106 h 1566504"/>
                <a:gd name="connsiteX8" fmla="*/ 1320711 w 1568090"/>
                <a:gd name="connsiteY8" fmla="*/ 450850 h 1566504"/>
                <a:gd name="connsiteX9" fmla="*/ 1330794 w 1568090"/>
                <a:gd name="connsiteY9" fmla="*/ 460932 h 1566504"/>
                <a:gd name="connsiteX10" fmla="*/ 1568090 w 1568090"/>
                <a:gd name="connsiteY10" fmla="*/ 1344873 h 1566504"/>
                <a:gd name="connsiteX11" fmla="*/ 1475548 w 1568090"/>
                <a:gd name="connsiteY11" fmla="*/ 1436328 h 1566504"/>
                <a:gd name="connsiteX12" fmla="*/ 1066131 w 1568090"/>
                <a:gd name="connsiteY12" fmla="*/ 725934 h 1566504"/>
                <a:gd name="connsiteX13" fmla="*/ 1055688 w 1568090"/>
                <a:gd name="connsiteY13" fmla="*/ 715853 h 1566504"/>
                <a:gd name="connsiteX14" fmla="*/ 223544 w 1568090"/>
                <a:gd name="connsiteY14" fmla="*/ 0 h 1566504"/>
                <a:gd name="connsiteX15" fmla="*/ 1107162 w 1568090"/>
                <a:gd name="connsiteY15" fmla="*/ 236743 h 1566504"/>
                <a:gd name="connsiteX16" fmla="*/ 1117240 w 1568090"/>
                <a:gd name="connsiteY16" fmla="*/ 247193 h 1566504"/>
                <a:gd name="connsiteX17" fmla="*/ 852335 w 1568090"/>
                <a:gd name="connsiteY17" fmla="*/ 512403 h 1566504"/>
                <a:gd name="connsiteX18" fmla="*/ 841897 w 1568090"/>
                <a:gd name="connsiteY18" fmla="*/ 502313 h 1566504"/>
                <a:gd name="connsiteX19" fmla="*/ 131763 w 1568090"/>
                <a:gd name="connsiteY19" fmla="*/ 91887 h 156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68090" h="1566504">
                  <a:moveTo>
                    <a:pt x="488590" y="1130300"/>
                  </a:moveTo>
                  <a:lnTo>
                    <a:pt x="591777" y="1515799"/>
                  </a:lnTo>
                  <a:lnTo>
                    <a:pt x="540905" y="1566504"/>
                  </a:lnTo>
                  <a:lnTo>
                    <a:pt x="361950" y="1256882"/>
                  </a:lnTo>
                  <a:close/>
                  <a:moveTo>
                    <a:pt x="50746" y="976313"/>
                  </a:moveTo>
                  <a:lnTo>
                    <a:pt x="436203" y="1079339"/>
                  </a:lnTo>
                  <a:lnTo>
                    <a:pt x="309157" y="1206140"/>
                  </a:lnTo>
                  <a:lnTo>
                    <a:pt x="0" y="1027106"/>
                  </a:lnTo>
                  <a:close/>
                  <a:moveTo>
                    <a:pt x="1320711" y="450850"/>
                  </a:moveTo>
                  <a:lnTo>
                    <a:pt x="1330794" y="460932"/>
                  </a:lnTo>
                  <a:lnTo>
                    <a:pt x="1568090" y="1344873"/>
                  </a:lnTo>
                  <a:lnTo>
                    <a:pt x="1475548" y="1436328"/>
                  </a:lnTo>
                  <a:lnTo>
                    <a:pt x="1066131" y="725934"/>
                  </a:lnTo>
                  <a:lnTo>
                    <a:pt x="1055688" y="715853"/>
                  </a:lnTo>
                  <a:close/>
                  <a:moveTo>
                    <a:pt x="223544" y="0"/>
                  </a:moveTo>
                  <a:lnTo>
                    <a:pt x="1107162" y="236743"/>
                  </a:lnTo>
                  <a:lnTo>
                    <a:pt x="1117240" y="247193"/>
                  </a:lnTo>
                  <a:lnTo>
                    <a:pt x="852335" y="512403"/>
                  </a:lnTo>
                  <a:lnTo>
                    <a:pt x="841897" y="502313"/>
                  </a:lnTo>
                  <a:lnTo>
                    <a:pt x="131763" y="918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66233EC1-AB94-354D-B69D-9B3C8EB2C2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60118" y="443027"/>
              <a:ext cx="1953676" cy="1955683"/>
            </a:xfrm>
            <a:custGeom>
              <a:avLst/>
              <a:gdLst>
                <a:gd name="T0" fmla="*/ 1834 w 4292"/>
                <a:gd name="T1" fmla="*/ 1835 h 4293"/>
                <a:gd name="T2" fmla="*/ 1834 w 4292"/>
                <a:gd name="T3" fmla="*/ 1835 h 4293"/>
                <a:gd name="T4" fmla="*/ 172 w 4292"/>
                <a:gd name="T5" fmla="*/ 4120 h 4293"/>
                <a:gd name="T6" fmla="*/ 172 w 4292"/>
                <a:gd name="T7" fmla="*/ 4120 h 4293"/>
                <a:gd name="T8" fmla="*/ 2457 w 4292"/>
                <a:gd name="T9" fmla="*/ 2457 h 4293"/>
                <a:gd name="T10" fmla="*/ 3608 w 4292"/>
                <a:gd name="T11" fmla="*/ 1306 h 4293"/>
                <a:gd name="T12" fmla="*/ 3608 w 4292"/>
                <a:gd name="T13" fmla="*/ 1306 h 4293"/>
                <a:gd name="T14" fmla="*/ 4119 w 4292"/>
                <a:gd name="T15" fmla="*/ 172 h 4293"/>
                <a:gd name="T16" fmla="*/ 4119 w 4292"/>
                <a:gd name="T17" fmla="*/ 172 h 4293"/>
                <a:gd name="T18" fmla="*/ 2985 w 4292"/>
                <a:gd name="T19" fmla="*/ 683 h 4293"/>
                <a:gd name="T20" fmla="*/ 1834 w 4292"/>
                <a:gd name="T21" fmla="*/ 1835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92" h="4293">
                  <a:moveTo>
                    <a:pt x="1834" y="1835"/>
                  </a:moveTo>
                  <a:lnTo>
                    <a:pt x="1834" y="1835"/>
                  </a:lnTo>
                  <a:cubicBezTo>
                    <a:pt x="744" y="2926"/>
                    <a:pt x="0" y="3948"/>
                    <a:pt x="172" y="4120"/>
                  </a:cubicBezTo>
                  <a:lnTo>
                    <a:pt x="172" y="4120"/>
                  </a:lnTo>
                  <a:cubicBezTo>
                    <a:pt x="344" y="4292"/>
                    <a:pt x="1367" y="3547"/>
                    <a:pt x="2457" y="2457"/>
                  </a:cubicBezTo>
                  <a:lnTo>
                    <a:pt x="3608" y="1306"/>
                  </a:lnTo>
                  <a:lnTo>
                    <a:pt x="3608" y="1306"/>
                  </a:lnTo>
                  <a:cubicBezTo>
                    <a:pt x="4063" y="851"/>
                    <a:pt x="4291" y="344"/>
                    <a:pt x="4119" y="172"/>
                  </a:cubicBezTo>
                  <a:lnTo>
                    <a:pt x="4119" y="172"/>
                  </a:lnTo>
                  <a:cubicBezTo>
                    <a:pt x="3948" y="0"/>
                    <a:pt x="3440" y="230"/>
                    <a:pt x="2985" y="683"/>
                  </a:cubicBezTo>
                  <a:lnTo>
                    <a:pt x="1834" y="183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C4E7135E-3A4A-8C46-B9A8-BF0B097310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53987" y="685981"/>
              <a:ext cx="220868" cy="220868"/>
            </a:xfrm>
            <a:custGeom>
              <a:avLst/>
              <a:gdLst>
                <a:gd name="T0" fmla="*/ 290 w 483"/>
                <a:gd name="T1" fmla="*/ 190 h 483"/>
                <a:gd name="T2" fmla="*/ 290 w 483"/>
                <a:gd name="T3" fmla="*/ 190 h 483"/>
                <a:gd name="T4" fmla="*/ 433 w 483"/>
                <a:gd name="T5" fmla="*/ 482 h 483"/>
                <a:gd name="T6" fmla="*/ 433 w 483"/>
                <a:gd name="T7" fmla="*/ 482 h 483"/>
                <a:gd name="T8" fmla="*/ 390 w 483"/>
                <a:gd name="T9" fmla="*/ 92 h 483"/>
                <a:gd name="T10" fmla="*/ 390 w 483"/>
                <a:gd name="T11" fmla="*/ 92 h 483"/>
                <a:gd name="T12" fmla="*/ 0 w 483"/>
                <a:gd name="T13" fmla="*/ 48 h 483"/>
                <a:gd name="T14" fmla="*/ 0 w 483"/>
                <a:gd name="T15" fmla="*/ 48 h 483"/>
                <a:gd name="T16" fmla="*/ 290 w 483"/>
                <a:gd name="T17" fmla="*/ 19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483">
                  <a:moveTo>
                    <a:pt x="290" y="190"/>
                  </a:moveTo>
                  <a:lnTo>
                    <a:pt x="290" y="190"/>
                  </a:lnTo>
                  <a:cubicBezTo>
                    <a:pt x="368" y="269"/>
                    <a:pt x="414" y="368"/>
                    <a:pt x="433" y="482"/>
                  </a:cubicBezTo>
                  <a:lnTo>
                    <a:pt x="433" y="482"/>
                  </a:lnTo>
                  <a:cubicBezTo>
                    <a:pt x="482" y="313"/>
                    <a:pt x="471" y="173"/>
                    <a:pt x="390" y="92"/>
                  </a:cubicBezTo>
                  <a:lnTo>
                    <a:pt x="390" y="92"/>
                  </a:lnTo>
                  <a:cubicBezTo>
                    <a:pt x="308" y="10"/>
                    <a:pt x="168" y="0"/>
                    <a:pt x="0" y="48"/>
                  </a:cubicBezTo>
                  <a:lnTo>
                    <a:pt x="0" y="48"/>
                  </a:lnTo>
                  <a:cubicBezTo>
                    <a:pt x="113" y="66"/>
                    <a:pt x="213" y="113"/>
                    <a:pt x="290" y="19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47ABE94-E9FC-5A42-BEEC-30395E30C6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8579" y="1053424"/>
              <a:ext cx="1736369" cy="1991368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E1CC423-C88F-B640-B8DD-DECA601360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43479" y="314522"/>
              <a:ext cx="1156090" cy="364978"/>
            </a:xfrm>
            <a:custGeom>
              <a:avLst/>
              <a:gdLst>
                <a:gd name="connsiteX0" fmla="*/ 625729 w 914040"/>
                <a:gd name="connsiteY0" fmla="*/ 0 h 288564"/>
                <a:gd name="connsiteX1" fmla="*/ 914040 w 914040"/>
                <a:gd name="connsiteY1" fmla="*/ 288564 h 288564"/>
                <a:gd name="connsiteX2" fmla="*/ 338137 w 914040"/>
                <a:gd name="connsiteY2" fmla="*/ 288564 h 288564"/>
                <a:gd name="connsiteX3" fmla="*/ 338137 w 914040"/>
                <a:gd name="connsiteY3" fmla="*/ 288563 h 288564"/>
                <a:gd name="connsiteX4" fmla="*/ 0 w 914040"/>
                <a:gd name="connsiteY4" fmla="*/ 288563 h 288564"/>
                <a:gd name="connsiteX5" fmla="*/ 183970 w 914040"/>
                <a:gd name="connsiteY5" fmla="*/ 138112 h 288564"/>
                <a:gd name="connsiteX6" fmla="*/ 344470 w 914040"/>
                <a:gd name="connsiteY6" fmla="*/ 228895 h 288564"/>
                <a:gd name="connsiteX7" fmla="*/ 348226 w 914040"/>
                <a:gd name="connsiteY7" fmla="*/ 238444 h 288564"/>
                <a:gd name="connsiteX8" fmla="*/ 360751 w 914040"/>
                <a:gd name="connsiteY8" fmla="*/ 176216 h 288564"/>
                <a:gd name="connsiteX9" fmla="*/ 625729 w 914040"/>
                <a:gd name="connsiteY9" fmla="*/ 0 h 28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4">
                  <a:moveTo>
                    <a:pt x="625729" y="0"/>
                  </a:moveTo>
                  <a:cubicBezTo>
                    <a:pt x="784462" y="0"/>
                    <a:pt x="914040" y="129133"/>
                    <a:pt x="914040" y="288564"/>
                  </a:cubicBezTo>
                  <a:lnTo>
                    <a:pt x="338137" y="288564"/>
                  </a:lnTo>
                  <a:lnTo>
                    <a:pt x="338137" y="288563"/>
                  </a:lnTo>
                  <a:lnTo>
                    <a:pt x="0" y="288563"/>
                  </a:lnTo>
                  <a:cubicBezTo>
                    <a:pt x="16954" y="202850"/>
                    <a:pt x="93067" y="138112"/>
                    <a:pt x="183970" y="138112"/>
                  </a:cubicBezTo>
                  <a:cubicBezTo>
                    <a:pt x="251876" y="138112"/>
                    <a:pt x="311463" y="174527"/>
                    <a:pt x="344470" y="228895"/>
                  </a:cubicBezTo>
                  <a:lnTo>
                    <a:pt x="348226" y="238444"/>
                  </a:lnTo>
                  <a:lnTo>
                    <a:pt x="360751" y="176216"/>
                  </a:lnTo>
                  <a:cubicBezTo>
                    <a:pt x="404433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5FFBD0A-F28C-EA47-B092-BE2E3131CA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19816" y="565742"/>
              <a:ext cx="311223" cy="126496"/>
            </a:xfrm>
            <a:custGeom>
              <a:avLst/>
              <a:gdLst>
                <a:gd name="T0" fmla="*/ 683 w 684"/>
                <a:gd name="T1" fmla="*/ 278 h 279"/>
                <a:gd name="T2" fmla="*/ 683 w 684"/>
                <a:gd name="T3" fmla="*/ 278 h 279"/>
                <a:gd name="T4" fmla="*/ 342 w 684"/>
                <a:gd name="T5" fmla="*/ 0 h 279"/>
                <a:gd name="T6" fmla="*/ 342 w 684"/>
                <a:gd name="T7" fmla="*/ 0 h 279"/>
                <a:gd name="T8" fmla="*/ 0 w 684"/>
                <a:gd name="T9" fmla="*/ 278 h 279"/>
                <a:gd name="T10" fmla="*/ 683 w 684"/>
                <a:gd name="T11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4" h="279">
                  <a:moveTo>
                    <a:pt x="683" y="278"/>
                  </a:moveTo>
                  <a:lnTo>
                    <a:pt x="683" y="278"/>
                  </a:lnTo>
                  <a:cubicBezTo>
                    <a:pt x="650" y="120"/>
                    <a:pt x="510" y="0"/>
                    <a:pt x="342" y="0"/>
                  </a:cubicBezTo>
                  <a:lnTo>
                    <a:pt x="342" y="0"/>
                  </a:lnTo>
                  <a:cubicBezTo>
                    <a:pt x="173" y="0"/>
                    <a:pt x="33" y="120"/>
                    <a:pt x="0" y="278"/>
                  </a:cubicBezTo>
                  <a:lnTo>
                    <a:pt x="683" y="27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58C84A8-6779-FB47-B83E-1B28292B6D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5100" y="1304410"/>
              <a:ext cx="1583770" cy="364981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8BBA07CB-4EE2-394A-84D3-65D9195AA8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90845" y="1105629"/>
              <a:ext cx="234923" cy="134528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E4C4418-1749-CD47-BDFD-A0C192F239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87760" y="3400645"/>
              <a:ext cx="1156090" cy="364981"/>
            </a:xfrm>
            <a:custGeom>
              <a:avLst/>
              <a:gdLst>
                <a:gd name="connsiteX0" fmla="*/ 625729 w 914040"/>
                <a:gd name="connsiteY0" fmla="*/ 0 h 288565"/>
                <a:gd name="connsiteX1" fmla="*/ 914040 w 914040"/>
                <a:gd name="connsiteY1" fmla="*/ 288565 h 288565"/>
                <a:gd name="connsiteX2" fmla="*/ 338137 w 914040"/>
                <a:gd name="connsiteY2" fmla="*/ 288565 h 288565"/>
                <a:gd name="connsiteX3" fmla="*/ 338137 w 914040"/>
                <a:gd name="connsiteY3" fmla="*/ 288564 h 288565"/>
                <a:gd name="connsiteX4" fmla="*/ 0 w 914040"/>
                <a:gd name="connsiteY4" fmla="*/ 288564 h 288565"/>
                <a:gd name="connsiteX5" fmla="*/ 183969 w 914040"/>
                <a:gd name="connsiteY5" fmla="*/ 138113 h 288565"/>
                <a:gd name="connsiteX6" fmla="*/ 344470 w 914040"/>
                <a:gd name="connsiteY6" fmla="*/ 228830 h 288565"/>
                <a:gd name="connsiteX7" fmla="*/ 348233 w 914040"/>
                <a:gd name="connsiteY7" fmla="*/ 238408 h 288565"/>
                <a:gd name="connsiteX8" fmla="*/ 360752 w 914040"/>
                <a:gd name="connsiteY8" fmla="*/ 176216 h 288565"/>
                <a:gd name="connsiteX9" fmla="*/ 625729 w 914040"/>
                <a:gd name="connsiteY9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5">
                  <a:moveTo>
                    <a:pt x="625729" y="0"/>
                  </a:moveTo>
                  <a:cubicBezTo>
                    <a:pt x="785182" y="0"/>
                    <a:pt x="914040" y="129133"/>
                    <a:pt x="914040" y="288565"/>
                  </a:cubicBezTo>
                  <a:lnTo>
                    <a:pt x="338137" y="288565"/>
                  </a:lnTo>
                  <a:lnTo>
                    <a:pt x="338137" y="288564"/>
                  </a:lnTo>
                  <a:lnTo>
                    <a:pt x="0" y="288564"/>
                  </a:lnTo>
                  <a:cubicBezTo>
                    <a:pt x="17315" y="202695"/>
                    <a:pt x="93427" y="138113"/>
                    <a:pt x="183969" y="138113"/>
                  </a:cubicBezTo>
                  <a:cubicBezTo>
                    <a:pt x="251876" y="138113"/>
                    <a:pt x="311463" y="174441"/>
                    <a:pt x="344470" y="228830"/>
                  </a:cubicBezTo>
                  <a:lnTo>
                    <a:pt x="348233" y="238408"/>
                  </a:lnTo>
                  <a:lnTo>
                    <a:pt x="360752" y="176216"/>
                  </a:lnTo>
                  <a:cubicBezTo>
                    <a:pt x="404434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6D80B8E4-C088-A543-ADFA-56596AD3B5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78477" y="5557118"/>
              <a:ext cx="465830" cy="190750"/>
            </a:xfrm>
            <a:custGeom>
              <a:avLst/>
              <a:gdLst>
                <a:gd name="T0" fmla="*/ 1020 w 1021"/>
                <a:gd name="T1" fmla="*/ 417 h 418"/>
                <a:gd name="T2" fmla="*/ 1020 w 1021"/>
                <a:gd name="T3" fmla="*/ 417 h 418"/>
                <a:gd name="T4" fmla="*/ 510 w 1021"/>
                <a:gd name="T5" fmla="*/ 0 h 418"/>
                <a:gd name="T6" fmla="*/ 510 w 1021"/>
                <a:gd name="T7" fmla="*/ 0 h 418"/>
                <a:gd name="T8" fmla="*/ 0 w 1021"/>
                <a:gd name="T9" fmla="*/ 417 h 418"/>
                <a:gd name="T10" fmla="*/ 1020 w 1021"/>
                <a:gd name="T11" fmla="*/ 417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1" h="418">
                  <a:moveTo>
                    <a:pt x="1020" y="417"/>
                  </a:moveTo>
                  <a:lnTo>
                    <a:pt x="1020" y="417"/>
                  </a:lnTo>
                  <a:cubicBezTo>
                    <a:pt x="971" y="179"/>
                    <a:pt x="761" y="0"/>
                    <a:pt x="510" y="0"/>
                  </a:cubicBezTo>
                  <a:lnTo>
                    <a:pt x="510" y="0"/>
                  </a:lnTo>
                  <a:cubicBezTo>
                    <a:pt x="258" y="0"/>
                    <a:pt x="49" y="179"/>
                    <a:pt x="0" y="417"/>
                  </a:cubicBezTo>
                  <a:lnTo>
                    <a:pt x="1020" y="41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1ADAF8-02A6-4F41-8EF8-61B29520B4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60083" y="4567231"/>
              <a:ext cx="891048" cy="190291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73556152-31FB-1647-B9F5-4B7BAB2595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09383" y="4593332"/>
              <a:ext cx="234923" cy="134530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186F17-3352-4047-BCD6-6F740DB074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42300" y="2585444"/>
              <a:ext cx="249700" cy="190291"/>
            </a:xfrm>
            <a:custGeom>
              <a:avLst/>
              <a:gdLst>
                <a:gd name="connsiteX0" fmla="*/ 232687 w 249700"/>
                <a:gd name="connsiteY0" fmla="*/ 0 h 190291"/>
                <a:gd name="connsiteX1" fmla="*/ 249700 w 249700"/>
                <a:gd name="connsiteY1" fmla="*/ 2248 h 190291"/>
                <a:gd name="connsiteX2" fmla="*/ 249700 w 249700"/>
                <a:gd name="connsiteY2" fmla="*/ 190291 h 190291"/>
                <a:gd name="connsiteX3" fmla="*/ 0 w 249700"/>
                <a:gd name="connsiteY3" fmla="*/ 190291 h 190291"/>
                <a:gd name="connsiteX4" fmla="*/ 232687 w 249700"/>
                <a:gd name="connsiteY4" fmla="*/ 0 h 1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700" h="190291">
                  <a:moveTo>
                    <a:pt x="232687" y="0"/>
                  </a:moveTo>
                  <a:lnTo>
                    <a:pt x="249700" y="2248"/>
                  </a:lnTo>
                  <a:lnTo>
                    <a:pt x="249700" y="190291"/>
                  </a:lnTo>
                  <a:lnTo>
                    <a:pt x="0" y="190291"/>
                  </a:lnTo>
                  <a:cubicBezTo>
                    <a:pt x="22357" y="81423"/>
                    <a:pt x="117712" y="0"/>
                    <a:pt x="2326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255951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33D8DB3-355F-944C-9522-D0E9632BFA32}"/>
              </a:ext>
            </a:extLst>
          </p:cNvPr>
          <p:cNvGrpSpPr/>
          <p:nvPr userDrawn="1"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CF9A3DF-2E83-5D4B-8A1D-D9BC05F20D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2038" y="0"/>
              <a:ext cx="7319962" cy="6858000"/>
            </a:xfrm>
            <a:custGeom>
              <a:avLst/>
              <a:gdLst>
                <a:gd name="connsiteX0" fmla="*/ 0 w 7319962"/>
                <a:gd name="connsiteY0" fmla="*/ 0 h 6858000"/>
                <a:gd name="connsiteX1" fmla="*/ 7319962 w 7319962"/>
                <a:gd name="connsiteY1" fmla="*/ 0 h 6858000"/>
                <a:gd name="connsiteX2" fmla="*/ 7319962 w 7319962"/>
                <a:gd name="connsiteY2" fmla="*/ 6858000 h 6858000"/>
                <a:gd name="connsiteX3" fmla="*/ 0 w 731996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9962" h="6858000">
                  <a:moveTo>
                    <a:pt x="0" y="0"/>
                  </a:moveTo>
                  <a:lnTo>
                    <a:pt x="7319962" y="0"/>
                  </a:lnTo>
                  <a:lnTo>
                    <a:pt x="731996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4A7EFE5-D100-D14E-B880-56B58895C5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1279958" cy="6858001"/>
            </a:xfrm>
            <a:custGeom>
              <a:avLst/>
              <a:gdLst>
                <a:gd name="connsiteX0" fmla="*/ 0 w 11279958"/>
                <a:gd name="connsiteY0" fmla="*/ 0 h 6858001"/>
                <a:gd name="connsiteX1" fmla="*/ 3643313 w 11279958"/>
                <a:gd name="connsiteY1" fmla="*/ 0 h 6858001"/>
                <a:gd name="connsiteX2" fmla="*/ 3643313 w 11279958"/>
                <a:gd name="connsiteY2" fmla="*/ 1 h 6858001"/>
                <a:gd name="connsiteX3" fmla="*/ 4946684 w 11279958"/>
                <a:gd name="connsiteY3" fmla="*/ 1 h 6858001"/>
                <a:gd name="connsiteX4" fmla="*/ 4961530 w 11279958"/>
                <a:gd name="connsiteY4" fmla="*/ 53965 h 6858001"/>
                <a:gd name="connsiteX5" fmla="*/ 5139344 w 11279958"/>
                <a:gd name="connsiteY5" fmla="*/ 514075 h 6858001"/>
                <a:gd name="connsiteX6" fmla="*/ 9980624 w 11279958"/>
                <a:gd name="connsiteY6" fmla="*/ 2275743 h 6858001"/>
                <a:gd name="connsiteX7" fmla="*/ 11028414 w 11279958"/>
                <a:gd name="connsiteY7" fmla="*/ 6678270 h 6858001"/>
                <a:gd name="connsiteX8" fmla="*/ 11279958 w 11279958"/>
                <a:gd name="connsiteY8" fmla="*/ 6858001 h 6858001"/>
                <a:gd name="connsiteX9" fmla="*/ 3563378 w 11279958"/>
                <a:gd name="connsiteY9" fmla="*/ 6858001 h 6858001"/>
                <a:gd name="connsiteX10" fmla="*/ 3563378 w 11279958"/>
                <a:gd name="connsiteY10" fmla="*/ 6858000 h 6858001"/>
                <a:gd name="connsiteX11" fmla="*/ 0 w 11279958"/>
                <a:gd name="connsiteY11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9958" h="6858001">
                  <a:moveTo>
                    <a:pt x="0" y="0"/>
                  </a:moveTo>
                  <a:lnTo>
                    <a:pt x="3643313" y="0"/>
                  </a:lnTo>
                  <a:lnTo>
                    <a:pt x="3643313" y="1"/>
                  </a:lnTo>
                  <a:lnTo>
                    <a:pt x="4946684" y="1"/>
                  </a:lnTo>
                  <a:lnTo>
                    <a:pt x="4961530" y="53965"/>
                  </a:lnTo>
                  <a:cubicBezTo>
                    <a:pt x="5009797" y="209004"/>
                    <a:pt x="5068993" y="362678"/>
                    <a:pt x="5139344" y="514075"/>
                  </a:cubicBezTo>
                  <a:cubicBezTo>
                    <a:pt x="5989482" y="2337212"/>
                    <a:pt x="8157404" y="3125842"/>
                    <a:pt x="9980624" y="2275743"/>
                  </a:cubicBezTo>
                  <a:cubicBezTo>
                    <a:pt x="9251922" y="3839798"/>
                    <a:pt x="9728252" y="5655974"/>
                    <a:pt x="11028414" y="6678270"/>
                  </a:cubicBezTo>
                  <a:lnTo>
                    <a:pt x="11279958" y="6858001"/>
                  </a:lnTo>
                  <a:lnTo>
                    <a:pt x="3563378" y="6858001"/>
                  </a:lnTo>
                  <a:lnTo>
                    <a:pt x="356337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D4735E3-C2A2-A641-8D8C-0EDAC0ABB2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69335" y="705491"/>
              <a:ext cx="1383532" cy="1381544"/>
            </a:xfrm>
            <a:custGeom>
              <a:avLst/>
              <a:gdLst>
                <a:gd name="connsiteX0" fmla="*/ 1050304 w 1093865"/>
                <a:gd name="connsiteY0" fmla="*/ 936438 h 1092291"/>
                <a:gd name="connsiteX1" fmla="*/ 1080892 w 1093865"/>
                <a:gd name="connsiteY1" fmla="*/ 948813 h 1092291"/>
                <a:gd name="connsiteX2" fmla="*/ 1080892 w 1093865"/>
                <a:gd name="connsiteY2" fmla="*/ 1010150 h 1092291"/>
                <a:gd name="connsiteX3" fmla="*/ 998724 w 1093865"/>
                <a:gd name="connsiteY3" fmla="*/ 1092291 h 1092291"/>
                <a:gd name="connsiteX4" fmla="*/ 973137 w 1093865"/>
                <a:gd name="connsiteY4" fmla="*/ 995802 h 1092291"/>
                <a:gd name="connsiteX5" fmla="*/ 1019987 w 1093865"/>
                <a:gd name="connsiteY5" fmla="*/ 948813 h 1092291"/>
                <a:gd name="connsiteX6" fmla="*/ 1050304 w 1093865"/>
                <a:gd name="connsiteY6" fmla="*/ 936438 h 1092291"/>
                <a:gd name="connsiteX7" fmla="*/ 985355 w 1093865"/>
                <a:gd name="connsiteY7" fmla="*/ 695327 h 1092291"/>
                <a:gd name="connsiteX8" fmla="*/ 1015854 w 1093865"/>
                <a:gd name="connsiteY8" fmla="*/ 708269 h 1092291"/>
                <a:gd name="connsiteX9" fmla="*/ 1015854 w 1093865"/>
                <a:gd name="connsiteY9" fmla="*/ 769025 h 1092291"/>
                <a:gd name="connsiteX10" fmla="*/ 933564 w 1093865"/>
                <a:gd name="connsiteY10" fmla="*/ 850991 h 1092291"/>
                <a:gd name="connsiteX11" fmla="*/ 908050 w 1093865"/>
                <a:gd name="connsiteY11" fmla="*/ 755004 h 1092291"/>
                <a:gd name="connsiteX12" fmla="*/ 955125 w 1093865"/>
                <a:gd name="connsiteY12" fmla="*/ 708269 h 1092291"/>
                <a:gd name="connsiteX13" fmla="*/ 985355 w 1093865"/>
                <a:gd name="connsiteY13" fmla="*/ 695327 h 1092291"/>
                <a:gd name="connsiteX14" fmla="*/ 354228 w 1093865"/>
                <a:gd name="connsiteY14" fmla="*/ 63423 h 1092291"/>
                <a:gd name="connsiteX15" fmla="*/ 384741 w 1093865"/>
                <a:gd name="connsiteY15" fmla="*/ 76126 h 1092291"/>
                <a:gd name="connsiteX16" fmla="*/ 384741 w 1093865"/>
                <a:gd name="connsiteY16" fmla="*/ 137030 h 1092291"/>
                <a:gd name="connsiteX17" fmla="*/ 337646 w 1093865"/>
                <a:gd name="connsiteY17" fmla="*/ 184240 h 1092291"/>
                <a:gd name="connsiteX18" fmla="*/ 241300 w 1093865"/>
                <a:gd name="connsiteY18" fmla="*/ 158292 h 1092291"/>
                <a:gd name="connsiteX19" fmla="*/ 323985 w 1093865"/>
                <a:gd name="connsiteY19" fmla="*/ 76126 h 1092291"/>
                <a:gd name="connsiteX20" fmla="*/ 354228 w 1093865"/>
                <a:gd name="connsiteY20" fmla="*/ 63423 h 1092291"/>
                <a:gd name="connsiteX21" fmla="*/ 112793 w 1093865"/>
                <a:gd name="connsiteY21" fmla="*/ 0 h 1092291"/>
                <a:gd name="connsiteX22" fmla="*/ 143081 w 1093865"/>
                <a:gd name="connsiteY22" fmla="*/ 12937 h 1092291"/>
                <a:gd name="connsiteX23" fmla="*/ 143081 w 1093865"/>
                <a:gd name="connsiteY23" fmla="*/ 73666 h 1092291"/>
                <a:gd name="connsiteX24" fmla="*/ 95987 w 1093865"/>
                <a:gd name="connsiteY24" fmla="*/ 120741 h 1092291"/>
                <a:gd name="connsiteX25" fmla="*/ 0 w 1093865"/>
                <a:gd name="connsiteY25" fmla="*/ 94868 h 1092291"/>
                <a:gd name="connsiteX26" fmla="*/ 81966 w 1093865"/>
                <a:gd name="connsiteY26" fmla="*/ 12937 h 1092291"/>
                <a:gd name="connsiteX27" fmla="*/ 112793 w 1093865"/>
                <a:gd name="connsiteY27" fmla="*/ 0 h 109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93865" h="1092291">
                  <a:moveTo>
                    <a:pt x="1050304" y="936438"/>
                  </a:moveTo>
                  <a:cubicBezTo>
                    <a:pt x="1061341" y="936438"/>
                    <a:pt x="1072423" y="940563"/>
                    <a:pt x="1080892" y="948813"/>
                  </a:cubicBezTo>
                  <a:cubicBezTo>
                    <a:pt x="1098190" y="966031"/>
                    <a:pt x="1098190" y="993291"/>
                    <a:pt x="1080892" y="1010150"/>
                  </a:cubicBezTo>
                  <a:lnTo>
                    <a:pt x="998724" y="1092291"/>
                  </a:lnTo>
                  <a:lnTo>
                    <a:pt x="973137" y="995802"/>
                  </a:lnTo>
                  <a:lnTo>
                    <a:pt x="1019987" y="948813"/>
                  </a:lnTo>
                  <a:cubicBezTo>
                    <a:pt x="1028276" y="940563"/>
                    <a:pt x="1039267" y="936438"/>
                    <a:pt x="1050304" y="936438"/>
                  </a:cubicBezTo>
                  <a:close/>
                  <a:moveTo>
                    <a:pt x="985355" y="695327"/>
                  </a:moveTo>
                  <a:cubicBezTo>
                    <a:pt x="996360" y="695327"/>
                    <a:pt x="1007410" y="699641"/>
                    <a:pt x="1015854" y="708269"/>
                  </a:cubicBezTo>
                  <a:cubicBezTo>
                    <a:pt x="1033103" y="725166"/>
                    <a:pt x="1033103" y="752488"/>
                    <a:pt x="1015854" y="769025"/>
                  </a:cubicBezTo>
                  <a:lnTo>
                    <a:pt x="933564" y="850991"/>
                  </a:lnTo>
                  <a:lnTo>
                    <a:pt x="908050" y="755004"/>
                  </a:lnTo>
                  <a:lnTo>
                    <a:pt x="955125" y="708269"/>
                  </a:lnTo>
                  <a:cubicBezTo>
                    <a:pt x="963390" y="699641"/>
                    <a:pt x="974350" y="695327"/>
                    <a:pt x="985355" y="695327"/>
                  </a:cubicBezTo>
                  <a:close/>
                  <a:moveTo>
                    <a:pt x="354228" y="63423"/>
                  </a:moveTo>
                  <a:cubicBezTo>
                    <a:pt x="365238" y="63423"/>
                    <a:pt x="376292" y="67657"/>
                    <a:pt x="384741" y="76126"/>
                  </a:cubicBezTo>
                  <a:cubicBezTo>
                    <a:pt x="401278" y="93064"/>
                    <a:pt x="401278" y="120092"/>
                    <a:pt x="384741" y="137030"/>
                  </a:cubicBezTo>
                  <a:lnTo>
                    <a:pt x="337646" y="184240"/>
                  </a:lnTo>
                  <a:lnTo>
                    <a:pt x="241300" y="158292"/>
                  </a:lnTo>
                  <a:lnTo>
                    <a:pt x="323985" y="76126"/>
                  </a:lnTo>
                  <a:cubicBezTo>
                    <a:pt x="332254" y="67657"/>
                    <a:pt x="343218" y="63423"/>
                    <a:pt x="354228" y="63423"/>
                  </a:cubicBezTo>
                  <a:close/>
                  <a:moveTo>
                    <a:pt x="112793" y="0"/>
                  </a:moveTo>
                  <a:cubicBezTo>
                    <a:pt x="123848" y="0"/>
                    <a:pt x="134813" y="4312"/>
                    <a:pt x="143081" y="12937"/>
                  </a:cubicBezTo>
                  <a:cubicBezTo>
                    <a:pt x="159978" y="29467"/>
                    <a:pt x="159978" y="56777"/>
                    <a:pt x="143081" y="73666"/>
                  </a:cubicBezTo>
                  <a:lnTo>
                    <a:pt x="95987" y="120741"/>
                  </a:lnTo>
                  <a:lnTo>
                    <a:pt x="0" y="94868"/>
                  </a:lnTo>
                  <a:lnTo>
                    <a:pt x="81966" y="12937"/>
                  </a:lnTo>
                  <a:cubicBezTo>
                    <a:pt x="90594" y="4312"/>
                    <a:pt x="101739" y="0"/>
                    <a:pt x="1127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CE47909-F816-3B43-8011-42DDF8C4FD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56924" y="718105"/>
              <a:ext cx="1983340" cy="1981333"/>
            </a:xfrm>
            <a:custGeom>
              <a:avLst/>
              <a:gdLst>
                <a:gd name="connsiteX0" fmla="*/ 488590 w 1568090"/>
                <a:gd name="connsiteY0" fmla="*/ 1130300 h 1566504"/>
                <a:gd name="connsiteX1" fmla="*/ 591777 w 1568090"/>
                <a:gd name="connsiteY1" fmla="*/ 1515799 h 1566504"/>
                <a:gd name="connsiteX2" fmla="*/ 540905 w 1568090"/>
                <a:gd name="connsiteY2" fmla="*/ 1566504 h 1566504"/>
                <a:gd name="connsiteX3" fmla="*/ 361950 w 1568090"/>
                <a:gd name="connsiteY3" fmla="*/ 1256882 h 1566504"/>
                <a:gd name="connsiteX4" fmla="*/ 50746 w 1568090"/>
                <a:gd name="connsiteY4" fmla="*/ 976313 h 1566504"/>
                <a:gd name="connsiteX5" fmla="*/ 436203 w 1568090"/>
                <a:gd name="connsiteY5" fmla="*/ 1079339 h 1566504"/>
                <a:gd name="connsiteX6" fmla="*/ 309157 w 1568090"/>
                <a:gd name="connsiteY6" fmla="*/ 1206140 h 1566504"/>
                <a:gd name="connsiteX7" fmla="*/ 0 w 1568090"/>
                <a:gd name="connsiteY7" fmla="*/ 1027106 h 1566504"/>
                <a:gd name="connsiteX8" fmla="*/ 1320711 w 1568090"/>
                <a:gd name="connsiteY8" fmla="*/ 450850 h 1566504"/>
                <a:gd name="connsiteX9" fmla="*/ 1330794 w 1568090"/>
                <a:gd name="connsiteY9" fmla="*/ 460932 h 1566504"/>
                <a:gd name="connsiteX10" fmla="*/ 1568090 w 1568090"/>
                <a:gd name="connsiteY10" fmla="*/ 1344873 h 1566504"/>
                <a:gd name="connsiteX11" fmla="*/ 1475548 w 1568090"/>
                <a:gd name="connsiteY11" fmla="*/ 1436328 h 1566504"/>
                <a:gd name="connsiteX12" fmla="*/ 1066131 w 1568090"/>
                <a:gd name="connsiteY12" fmla="*/ 725934 h 1566504"/>
                <a:gd name="connsiteX13" fmla="*/ 1055688 w 1568090"/>
                <a:gd name="connsiteY13" fmla="*/ 715853 h 1566504"/>
                <a:gd name="connsiteX14" fmla="*/ 223544 w 1568090"/>
                <a:gd name="connsiteY14" fmla="*/ 0 h 1566504"/>
                <a:gd name="connsiteX15" fmla="*/ 1107162 w 1568090"/>
                <a:gd name="connsiteY15" fmla="*/ 236743 h 1566504"/>
                <a:gd name="connsiteX16" fmla="*/ 1117240 w 1568090"/>
                <a:gd name="connsiteY16" fmla="*/ 247193 h 1566504"/>
                <a:gd name="connsiteX17" fmla="*/ 852335 w 1568090"/>
                <a:gd name="connsiteY17" fmla="*/ 512403 h 1566504"/>
                <a:gd name="connsiteX18" fmla="*/ 841897 w 1568090"/>
                <a:gd name="connsiteY18" fmla="*/ 502313 h 1566504"/>
                <a:gd name="connsiteX19" fmla="*/ 131763 w 1568090"/>
                <a:gd name="connsiteY19" fmla="*/ 91887 h 156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68090" h="1566504">
                  <a:moveTo>
                    <a:pt x="488590" y="1130300"/>
                  </a:moveTo>
                  <a:lnTo>
                    <a:pt x="591777" y="1515799"/>
                  </a:lnTo>
                  <a:lnTo>
                    <a:pt x="540905" y="1566504"/>
                  </a:lnTo>
                  <a:lnTo>
                    <a:pt x="361950" y="1256882"/>
                  </a:lnTo>
                  <a:close/>
                  <a:moveTo>
                    <a:pt x="50746" y="976313"/>
                  </a:moveTo>
                  <a:lnTo>
                    <a:pt x="436203" y="1079339"/>
                  </a:lnTo>
                  <a:lnTo>
                    <a:pt x="309157" y="1206140"/>
                  </a:lnTo>
                  <a:lnTo>
                    <a:pt x="0" y="1027106"/>
                  </a:lnTo>
                  <a:close/>
                  <a:moveTo>
                    <a:pt x="1320711" y="450850"/>
                  </a:moveTo>
                  <a:lnTo>
                    <a:pt x="1330794" y="460932"/>
                  </a:lnTo>
                  <a:lnTo>
                    <a:pt x="1568090" y="1344873"/>
                  </a:lnTo>
                  <a:lnTo>
                    <a:pt x="1475548" y="1436328"/>
                  </a:lnTo>
                  <a:lnTo>
                    <a:pt x="1066131" y="725934"/>
                  </a:lnTo>
                  <a:lnTo>
                    <a:pt x="1055688" y="715853"/>
                  </a:lnTo>
                  <a:close/>
                  <a:moveTo>
                    <a:pt x="223544" y="0"/>
                  </a:moveTo>
                  <a:lnTo>
                    <a:pt x="1107162" y="236743"/>
                  </a:lnTo>
                  <a:lnTo>
                    <a:pt x="1117240" y="247193"/>
                  </a:lnTo>
                  <a:lnTo>
                    <a:pt x="852335" y="512403"/>
                  </a:lnTo>
                  <a:lnTo>
                    <a:pt x="841897" y="502313"/>
                  </a:lnTo>
                  <a:lnTo>
                    <a:pt x="131763" y="918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5E5C0CEE-99BE-BF45-BEE6-8D47381D97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60118" y="443027"/>
              <a:ext cx="1953676" cy="1955683"/>
            </a:xfrm>
            <a:custGeom>
              <a:avLst/>
              <a:gdLst>
                <a:gd name="T0" fmla="*/ 1834 w 4292"/>
                <a:gd name="T1" fmla="*/ 1835 h 4293"/>
                <a:gd name="T2" fmla="*/ 1834 w 4292"/>
                <a:gd name="T3" fmla="*/ 1835 h 4293"/>
                <a:gd name="T4" fmla="*/ 172 w 4292"/>
                <a:gd name="T5" fmla="*/ 4120 h 4293"/>
                <a:gd name="T6" fmla="*/ 172 w 4292"/>
                <a:gd name="T7" fmla="*/ 4120 h 4293"/>
                <a:gd name="T8" fmla="*/ 2457 w 4292"/>
                <a:gd name="T9" fmla="*/ 2457 h 4293"/>
                <a:gd name="T10" fmla="*/ 3608 w 4292"/>
                <a:gd name="T11" fmla="*/ 1306 h 4293"/>
                <a:gd name="T12" fmla="*/ 3608 w 4292"/>
                <a:gd name="T13" fmla="*/ 1306 h 4293"/>
                <a:gd name="T14" fmla="*/ 4119 w 4292"/>
                <a:gd name="T15" fmla="*/ 172 h 4293"/>
                <a:gd name="T16" fmla="*/ 4119 w 4292"/>
                <a:gd name="T17" fmla="*/ 172 h 4293"/>
                <a:gd name="T18" fmla="*/ 2985 w 4292"/>
                <a:gd name="T19" fmla="*/ 683 h 4293"/>
                <a:gd name="T20" fmla="*/ 1834 w 4292"/>
                <a:gd name="T21" fmla="*/ 1835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92" h="4293">
                  <a:moveTo>
                    <a:pt x="1834" y="1835"/>
                  </a:moveTo>
                  <a:lnTo>
                    <a:pt x="1834" y="1835"/>
                  </a:lnTo>
                  <a:cubicBezTo>
                    <a:pt x="744" y="2926"/>
                    <a:pt x="0" y="3948"/>
                    <a:pt x="172" y="4120"/>
                  </a:cubicBezTo>
                  <a:lnTo>
                    <a:pt x="172" y="4120"/>
                  </a:lnTo>
                  <a:cubicBezTo>
                    <a:pt x="344" y="4292"/>
                    <a:pt x="1367" y="3547"/>
                    <a:pt x="2457" y="2457"/>
                  </a:cubicBezTo>
                  <a:lnTo>
                    <a:pt x="3608" y="1306"/>
                  </a:lnTo>
                  <a:lnTo>
                    <a:pt x="3608" y="1306"/>
                  </a:lnTo>
                  <a:cubicBezTo>
                    <a:pt x="4063" y="851"/>
                    <a:pt x="4291" y="344"/>
                    <a:pt x="4119" y="172"/>
                  </a:cubicBezTo>
                  <a:lnTo>
                    <a:pt x="4119" y="172"/>
                  </a:lnTo>
                  <a:cubicBezTo>
                    <a:pt x="3948" y="0"/>
                    <a:pt x="3440" y="230"/>
                    <a:pt x="2985" y="683"/>
                  </a:cubicBezTo>
                  <a:lnTo>
                    <a:pt x="1834" y="183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E6F6C3F0-BB18-5C45-B0B8-5444D2B0E7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53987" y="685981"/>
              <a:ext cx="220868" cy="220868"/>
            </a:xfrm>
            <a:custGeom>
              <a:avLst/>
              <a:gdLst>
                <a:gd name="T0" fmla="*/ 290 w 483"/>
                <a:gd name="T1" fmla="*/ 190 h 483"/>
                <a:gd name="T2" fmla="*/ 290 w 483"/>
                <a:gd name="T3" fmla="*/ 190 h 483"/>
                <a:gd name="T4" fmla="*/ 433 w 483"/>
                <a:gd name="T5" fmla="*/ 482 h 483"/>
                <a:gd name="T6" fmla="*/ 433 w 483"/>
                <a:gd name="T7" fmla="*/ 482 h 483"/>
                <a:gd name="T8" fmla="*/ 390 w 483"/>
                <a:gd name="T9" fmla="*/ 92 h 483"/>
                <a:gd name="T10" fmla="*/ 390 w 483"/>
                <a:gd name="T11" fmla="*/ 92 h 483"/>
                <a:gd name="T12" fmla="*/ 0 w 483"/>
                <a:gd name="T13" fmla="*/ 48 h 483"/>
                <a:gd name="T14" fmla="*/ 0 w 483"/>
                <a:gd name="T15" fmla="*/ 48 h 483"/>
                <a:gd name="T16" fmla="*/ 290 w 483"/>
                <a:gd name="T17" fmla="*/ 19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483">
                  <a:moveTo>
                    <a:pt x="290" y="190"/>
                  </a:moveTo>
                  <a:lnTo>
                    <a:pt x="290" y="190"/>
                  </a:lnTo>
                  <a:cubicBezTo>
                    <a:pt x="368" y="269"/>
                    <a:pt x="414" y="368"/>
                    <a:pt x="433" y="482"/>
                  </a:cubicBezTo>
                  <a:lnTo>
                    <a:pt x="433" y="482"/>
                  </a:lnTo>
                  <a:cubicBezTo>
                    <a:pt x="482" y="313"/>
                    <a:pt x="471" y="173"/>
                    <a:pt x="390" y="92"/>
                  </a:cubicBezTo>
                  <a:lnTo>
                    <a:pt x="390" y="92"/>
                  </a:lnTo>
                  <a:cubicBezTo>
                    <a:pt x="308" y="10"/>
                    <a:pt x="168" y="0"/>
                    <a:pt x="0" y="48"/>
                  </a:cubicBezTo>
                  <a:lnTo>
                    <a:pt x="0" y="48"/>
                  </a:lnTo>
                  <a:cubicBezTo>
                    <a:pt x="113" y="66"/>
                    <a:pt x="213" y="113"/>
                    <a:pt x="290" y="19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6A4063A-1686-6740-9AFB-DC28581067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8579" y="1053424"/>
              <a:ext cx="1736369" cy="1991368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33A16B3-DB26-7C4F-9C81-2340A56016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43479" y="314522"/>
              <a:ext cx="1156090" cy="364978"/>
            </a:xfrm>
            <a:custGeom>
              <a:avLst/>
              <a:gdLst>
                <a:gd name="connsiteX0" fmla="*/ 625729 w 914040"/>
                <a:gd name="connsiteY0" fmla="*/ 0 h 288564"/>
                <a:gd name="connsiteX1" fmla="*/ 914040 w 914040"/>
                <a:gd name="connsiteY1" fmla="*/ 288564 h 288564"/>
                <a:gd name="connsiteX2" fmla="*/ 338137 w 914040"/>
                <a:gd name="connsiteY2" fmla="*/ 288564 h 288564"/>
                <a:gd name="connsiteX3" fmla="*/ 338137 w 914040"/>
                <a:gd name="connsiteY3" fmla="*/ 288563 h 288564"/>
                <a:gd name="connsiteX4" fmla="*/ 0 w 914040"/>
                <a:gd name="connsiteY4" fmla="*/ 288563 h 288564"/>
                <a:gd name="connsiteX5" fmla="*/ 183970 w 914040"/>
                <a:gd name="connsiteY5" fmla="*/ 138112 h 288564"/>
                <a:gd name="connsiteX6" fmla="*/ 344470 w 914040"/>
                <a:gd name="connsiteY6" fmla="*/ 228895 h 288564"/>
                <a:gd name="connsiteX7" fmla="*/ 348226 w 914040"/>
                <a:gd name="connsiteY7" fmla="*/ 238444 h 288564"/>
                <a:gd name="connsiteX8" fmla="*/ 360751 w 914040"/>
                <a:gd name="connsiteY8" fmla="*/ 176216 h 288564"/>
                <a:gd name="connsiteX9" fmla="*/ 625729 w 914040"/>
                <a:gd name="connsiteY9" fmla="*/ 0 h 28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4">
                  <a:moveTo>
                    <a:pt x="625729" y="0"/>
                  </a:moveTo>
                  <a:cubicBezTo>
                    <a:pt x="784462" y="0"/>
                    <a:pt x="914040" y="129133"/>
                    <a:pt x="914040" y="288564"/>
                  </a:cubicBezTo>
                  <a:lnTo>
                    <a:pt x="338137" y="288564"/>
                  </a:lnTo>
                  <a:lnTo>
                    <a:pt x="338137" y="288563"/>
                  </a:lnTo>
                  <a:lnTo>
                    <a:pt x="0" y="288563"/>
                  </a:lnTo>
                  <a:cubicBezTo>
                    <a:pt x="16954" y="202850"/>
                    <a:pt x="93067" y="138112"/>
                    <a:pt x="183970" y="138112"/>
                  </a:cubicBezTo>
                  <a:cubicBezTo>
                    <a:pt x="251876" y="138112"/>
                    <a:pt x="311463" y="174527"/>
                    <a:pt x="344470" y="228895"/>
                  </a:cubicBezTo>
                  <a:lnTo>
                    <a:pt x="348226" y="238444"/>
                  </a:lnTo>
                  <a:lnTo>
                    <a:pt x="360751" y="176216"/>
                  </a:lnTo>
                  <a:cubicBezTo>
                    <a:pt x="404433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B4DCA20-7057-2146-AB56-8EE4894849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19816" y="565742"/>
              <a:ext cx="311223" cy="126496"/>
            </a:xfrm>
            <a:custGeom>
              <a:avLst/>
              <a:gdLst>
                <a:gd name="T0" fmla="*/ 683 w 684"/>
                <a:gd name="T1" fmla="*/ 278 h 279"/>
                <a:gd name="T2" fmla="*/ 683 w 684"/>
                <a:gd name="T3" fmla="*/ 278 h 279"/>
                <a:gd name="T4" fmla="*/ 342 w 684"/>
                <a:gd name="T5" fmla="*/ 0 h 279"/>
                <a:gd name="T6" fmla="*/ 342 w 684"/>
                <a:gd name="T7" fmla="*/ 0 h 279"/>
                <a:gd name="T8" fmla="*/ 0 w 684"/>
                <a:gd name="T9" fmla="*/ 278 h 279"/>
                <a:gd name="T10" fmla="*/ 683 w 684"/>
                <a:gd name="T11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4" h="279">
                  <a:moveTo>
                    <a:pt x="683" y="278"/>
                  </a:moveTo>
                  <a:lnTo>
                    <a:pt x="683" y="278"/>
                  </a:lnTo>
                  <a:cubicBezTo>
                    <a:pt x="650" y="120"/>
                    <a:pt x="510" y="0"/>
                    <a:pt x="342" y="0"/>
                  </a:cubicBezTo>
                  <a:lnTo>
                    <a:pt x="342" y="0"/>
                  </a:lnTo>
                  <a:cubicBezTo>
                    <a:pt x="173" y="0"/>
                    <a:pt x="33" y="120"/>
                    <a:pt x="0" y="278"/>
                  </a:cubicBezTo>
                  <a:lnTo>
                    <a:pt x="683" y="27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7A9EBFE-4529-CC42-BDF6-70E4E3FFFF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5100" y="1304410"/>
              <a:ext cx="1583770" cy="364981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4F5ABBED-ED38-A545-AABB-15CC261B19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90845" y="1105629"/>
              <a:ext cx="234923" cy="134528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5DC457A-0143-4041-A52B-CEF7102375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87760" y="3400645"/>
              <a:ext cx="1156090" cy="364981"/>
            </a:xfrm>
            <a:custGeom>
              <a:avLst/>
              <a:gdLst>
                <a:gd name="connsiteX0" fmla="*/ 625729 w 914040"/>
                <a:gd name="connsiteY0" fmla="*/ 0 h 288565"/>
                <a:gd name="connsiteX1" fmla="*/ 914040 w 914040"/>
                <a:gd name="connsiteY1" fmla="*/ 288565 h 288565"/>
                <a:gd name="connsiteX2" fmla="*/ 338137 w 914040"/>
                <a:gd name="connsiteY2" fmla="*/ 288565 h 288565"/>
                <a:gd name="connsiteX3" fmla="*/ 338137 w 914040"/>
                <a:gd name="connsiteY3" fmla="*/ 288564 h 288565"/>
                <a:gd name="connsiteX4" fmla="*/ 0 w 914040"/>
                <a:gd name="connsiteY4" fmla="*/ 288564 h 288565"/>
                <a:gd name="connsiteX5" fmla="*/ 183969 w 914040"/>
                <a:gd name="connsiteY5" fmla="*/ 138113 h 288565"/>
                <a:gd name="connsiteX6" fmla="*/ 344470 w 914040"/>
                <a:gd name="connsiteY6" fmla="*/ 228830 h 288565"/>
                <a:gd name="connsiteX7" fmla="*/ 348233 w 914040"/>
                <a:gd name="connsiteY7" fmla="*/ 238408 h 288565"/>
                <a:gd name="connsiteX8" fmla="*/ 360752 w 914040"/>
                <a:gd name="connsiteY8" fmla="*/ 176216 h 288565"/>
                <a:gd name="connsiteX9" fmla="*/ 625729 w 914040"/>
                <a:gd name="connsiteY9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5">
                  <a:moveTo>
                    <a:pt x="625729" y="0"/>
                  </a:moveTo>
                  <a:cubicBezTo>
                    <a:pt x="785182" y="0"/>
                    <a:pt x="914040" y="129133"/>
                    <a:pt x="914040" y="288565"/>
                  </a:cubicBezTo>
                  <a:lnTo>
                    <a:pt x="338137" y="288565"/>
                  </a:lnTo>
                  <a:lnTo>
                    <a:pt x="338137" y="288564"/>
                  </a:lnTo>
                  <a:lnTo>
                    <a:pt x="0" y="288564"/>
                  </a:lnTo>
                  <a:cubicBezTo>
                    <a:pt x="17315" y="202695"/>
                    <a:pt x="93427" y="138113"/>
                    <a:pt x="183969" y="138113"/>
                  </a:cubicBezTo>
                  <a:cubicBezTo>
                    <a:pt x="251876" y="138113"/>
                    <a:pt x="311463" y="174441"/>
                    <a:pt x="344470" y="228830"/>
                  </a:cubicBezTo>
                  <a:lnTo>
                    <a:pt x="348233" y="238408"/>
                  </a:lnTo>
                  <a:lnTo>
                    <a:pt x="360752" y="176216"/>
                  </a:lnTo>
                  <a:cubicBezTo>
                    <a:pt x="404434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5EEB1BF7-9465-884C-B164-47F980C6AB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78477" y="5557118"/>
              <a:ext cx="465830" cy="190750"/>
            </a:xfrm>
            <a:custGeom>
              <a:avLst/>
              <a:gdLst>
                <a:gd name="T0" fmla="*/ 1020 w 1021"/>
                <a:gd name="T1" fmla="*/ 417 h 418"/>
                <a:gd name="T2" fmla="*/ 1020 w 1021"/>
                <a:gd name="T3" fmla="*/ 417 h 418"/>
                <a:gd name="T4" fmla="*/ 510 w 1021"/>
                <a:gd name="T5" fmla="*/ 0 h 418"/>
                <a:gd name="T6" fmla="*/ 510 w 1021"/>
                <a:gd name="T7" fmla="*/ 0 h 418"/>
                <a:gd name="T8" fmla="*/ 0 w 1021"/>
                <a:gd name="T9" fmla="*/ 417 h 418"/>
                <a:gd name="T10" fmla="*/ 1020 w 1021"/>
                <a:gd name="T11" fmla="*/ 417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1" h="418">
                  <a:moveTo>
                    <a:pt x="1020" y="417"/>
                  </a:moveTo>
                  <a:lnTo>
                    <a:pt x="1020" y="417"/>
                  </a:lnTo>
                  <a:cubicBezTo>
                    <a:pt x="971" y="179"/>
                    <a:pt x="761" y="0"/>
                    <a:pt x="510" y="0"/>
                  </a:cubicBezTo>
                  <a:lnTo>
                    <a:pt x="510" y="0"/>
                  </a:lnTo>
                  <a:cubicBezTo>
                    <a:pt x="258" y="0"/>
                    <a:pt x="49" y="179"/>
                    <a:pt x="0" y="417"/>
                  </a:cubicBezTo>
                  <a:lnTo>
                    <a:pt x="1020" y="41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FEE7A88-A4EA-CA4D-B667-30CD8A0996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60083" y="4567231"/>
              <a:ext cx="891048" cy="190291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A518B6AF-E4FC-1D4B-8E88-2B41DEBC1C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09383" y="4593332"/>
              <a:ext cx="234923" cy="134530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B4F8C58-DBF1-B448-A724-C5412CE492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42300" y="2585444"/>
              <a:ext cx="249700" cy="190291"/>
            </a:xfrm>
            <a:custGeom>
              <a:avLst/>
              <a:gdLst>
                <a:gd name="connsiteX0" fmla="*/ 232687 w 249700"/>
                <a:gd name="connsiteY0" fmla="*/ 0 h 190291"/>
                <a:gd name="connsiteX1" fmla="*/ 249700 w 249700"/>
                <a:gd name="connsiteY1" fmla="*/ 2248 h 190291"/>
                <a:gd name="connsiteX2" fmla="*/ 249700 w 249700"/>
                <a:gd name="connsiteY2" fmla="*/ 190291 h 190291"/>
                <a:gd name="connsiteX3" fmla="*/ 0 w 249700"/>
                <a:gd name="connsiteY3" fmla="*/ 190291 h 190291"/>
                <a:gd name="connsiteX4" fmla="*/ 232687 w 249700"/>
                <a:gd name="connsiteY4" fmla="*/ 0 h 1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700" h="190291">
                  <a:moveTo>
                    <a:pt x="232687" y="0"/>
                  </a:moveTo>
                  <a:lnTo>
                    <a:pt x="249700" y="2248"/>
                  </a:lnTo>
                  <a:lnTo>
                    <a:pt x="249700" y="190291"/>
                  </a:lnTo>
                  <a:lnTo>
                    <a:pt x="0" y="190291"/>
                  </a:lnTo>
                  <a:cubicBezTo>
                    <a:pt x="22357" y="81423"/>
                    <a:pt x="117712" y="0"/>
                    <a:pt x="2326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B993A0-571D-2245-9A87-C45DB8C28ECE}"/>
              </a:ext>
            </a:extLst>
          </p:cNvPr>
          <p:cNvGrpSpPr/>
          <p:nvPr userDrawn="1"/>
        </p:nvGrpSpPr>
        <p:grpSpPr>
          <a:xfrm>
            <a:off x="0" y="-41824"/>
            <a:ext cx="12210533" cy="6899825"/>
            <a:chOff x="0" y="-41824"/>
            <a:chExt cx="12210533" cy="6899825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FE7E61A-161D-EB45-B9D8-24EB365E93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4921" y="1"/>
              <a:ext cx="6907079" cy="6857457"/>
            </a:xfrm>
            <a:custGeom>
              <a:avLst/>
              <a:gdLst>
                <a:gd name="connsiteX0" fmla="*/ 0 w 6907079"/>
                <a:gd name="connsiteY0" fmla="*/ 0 h 6857457"/>
                <a:gd name="connsiteX1" fmla="*/ 6907079 w 6907079"/>
                <a:gd name="connsiteY1" fmla="*/ 0 h 6857457"/>
                <a:gd name="connsiteX2" fmla="*/ 6907079 w 6907079"/>
                <a:gd name="connsiteY2" fmla="*/ 6857457 h 6857457"/>
                <a:gd name="connsiteX3" fmla="*/ 0 w 6907079"/>
                <a:gd name="connsiteY3" fmla="*/ 6857457 h 685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7079" h="6857457">
                  <a:moveTo>
                    <a:pt x="0" y="0"/>
                  </a:moveTo>
                  <a:lnTo>
                    <a:pt x="6907079" y="0"/>
                  </a:lnTo>
                  <a:lnTo>
                    <a:pt x="6907079" y="6857457"/>
                  </a:lnTo>
                  <a:lnTo>
                    <a:pt x="0" y="68574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BDEAA95-DC9C-FC40-8B8B-2C9A51C4B5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2210533" cy="6858001"/>
            </a:xfrm>
            <a:custGeom>
              <a:avLst/>
              <a:gdLst>
                <a:gd name="connsiteX0" fmla="*/ 0 w 12210533"/>
                <a:gd name="connsiteY0" fmla="*/ 0 h 6858001"/>
                <a:gd name="connsiteX1" fmla="*/ 3162300 w 12210533"/>
                <a:gd name="connsiteY1" fmla="*/ 0 h 6858001"/>
                <a:gd name="connsiteX2" fmla="*/ 3162300 w 12210533"/>
                <a:gd name="connsiteY2" fmla="*/ 1 h 6858001"/>
                <a:gd name="connsiteX3" fmla="*/ 5318009 w 12210533"/>
                <a:gd name="connsiteY3" fmla="*/ 1 h 6858001"/>
                <a:gd name="connsiteX4" fmla="*/ 5367976 w 12210533"/>
                <a:gd name="connsiteY4" fmla="*/ 71018 h 6858001"/>
                <a:gd name="connsiteX5" fmla="*/ 10689706 w 12210533"/>
                <a:gd name="connsiteY5" fmla="*/ 1415369 h 6858001"/>
                <a:gd name="connsiteX6" fmla="*/ 11938835 w 12210533"/>
                <a:gd name="connsiteY6" fmla="*/ 6663870 h 6858001"/>
                <a:gd name="connsiteX7" fmla="*/ 12210533 w 12210533"/>
                <a:gd name="connsiteY7" fmla="*/ 6858001 h 6858001"/>
                <a:gd name="connsiteX8" fmla="*/ 3039345 w 12210533"/>
                <a:gd name="connsiteY8" fmla="*/ 6858001 h 6858001"/>
                <a:gd name="connsiteX9" fmla="*/ 3039345 w 12210533"/>
                <a:gd name="connsiteY9" fmla="*/ 6858000 h 6858001"/>
                <a:gd name="connsiteX10" fmla="*/ 0 w 12210533"/>
                <a:gd name="connsiteY10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0533" h="6858001">
                  <a:moveTo>
                    <a:pt x="0" y="0"/>
                  </a:moveTo>
                  <a:lnTo>
                    <a:pt x="3162300" y="0"/>
                  </a:lnTo>
                  <a:lnTo>
                    <a:pt x="3162300" y="1"/>
                  </a:lnTo>
                  <a:lnTo>
                    <a:pt x="5318009" y="1"/>
                  </a:lnTo>
                  <a:lnTo>
                    <a:pt x="5367976" y="71018"/>
                  </a:lnTo>
                  <a:cubicBezTo>
                    <a:pt x="6571346" y="1693168"/>
                    <a:pt x="8787838" y="2302139"/>
                    <a:pt x="10689706" y="1415369"/>
                  </a:cubicBezTo>
                  <a:cubicBezTo>
                    <a:pt x="9820979" y="3279968"/>
                    <a:pt x="10388839" y="5445134"/>
                    <a:pt x="11938835" y="6663870"/>
                  </a:cubicBezTo>
                  <a:lnTo>
                    <a:pt x="12210533" y="6858001"/>
                  </a:lnTo>
                  <a:lnTo>
                    <a:pt x="3039345" y="6858001"/>
                  </a:lnTo>
                  <a:lnTo>
                    <a:pt x="303934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7C936CB-DBC9-CB44-A5C1-5D69569FF1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79265" y="-41824"/>
              <a:ext cx="2070024" cy="2374023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D641B76-BBDF-5B47-8D0F-302F5CB9A8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10022" y="257390"/>
              <a:ext cx="1888101" cy="435114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F8180FBA-4B48-D64F-A856-20AD4C86C9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25419" y="20412"/>
              <a:ext cx="280065" cy="160379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42C36D1-6F8A-9644-9172-EF2D2A563A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42079" y="4147185"/>
              <a:ext cx="1062269" cy="226857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F12FB11F-1353-FC46-BE55-66D75992B0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97107" y="5430630"/>
              <a:ext cx="280065" cy="160381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C758589-4D0E-EA49-8E5D-B0F7F495B461}"/>
                </a:ext>
              </a:extLst>
            </p:cNvPr>
            <p:cNvSpPr/>
            <p:nvPr/>
          </p:nvSpPr>
          <p:spPr>
            <a:xfrm>
              <a:off x="10614091" y="0"/>
              <a:ext cx="1577909" cy="1493296"/>
            </a:xfrm>
            <a:custGeom>
              <a:avLst/>
              <a:gdLst>
                <a:gd name="connsiteX0" fmla="*/ 1153842 w 1577909"/>
                <a:gd name="connsiteY0" fmla="*/ 0 h 1493296"/>
                <a:gd name="connsiteX1" fmla="*/ 1577909 w 1577909"/>
                <a:gd name="connsiteY1" fmla="*/ 0 h 1493296"/>
                <a:gd name="connsiteX2" fmla="*/ 1577909 w 1577909"/>
                <a:gd name="connsiteY2" fmla="*/ 251950 h 1493296"/>
                <a:gd name="connsiteX3" fmla="*/ 1253386 w 1577909"/>
                <a:gd name="connsiteY3" fmla="*/ 576731 h 1493296"/>
                <a:gd name="connsiteX4" fmla="*/ 13413 w 1577909"/>
                <a:gd name="connsiteY4" fmla="*/ 1479888 h 1493296"/>
                <a:gd name="connsiteX5" fmla="*/ 915310 w 1577909"/>
                <a:gd name="connsiteY5" fmla="*/ 238929 h 149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7909" h="1493296">
                  <a:moveTo>
                    <a:pt x="1153842" y="0"/>
                  </a:moveTo>
                  <a:lnTo>
                    <a:pt x="1577909" y="0"/>
                  </a:lnTo>
                  <a:lnTo>
                    <a:pt x="1577909" y="251950"/>
                  </a:lnTo>
                  <a:lnTo>
                    <a:pt x="1253386" y="576731"/>
                  </a:lnTo>
                  <a:cubicBezTo>
                    <a:pt x="661889" y="1168698"/>
                    <a:pt x="106750" y="1573299"/>
                    <a:pt x="13413" y="1479888"/>
                  </a:cubicBezTo>
                  <a:cubicBezTo>
                    <a:pt x="-79924" y="1386476"/>
                    <a:pt x="323813" y="831439"/>
                    <a:pt x="915310" y="2389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DBD519F-677C-5D46-9C32-0D7CBB662409}"/>
                </a:ext>
              </a:extLst>
            </p:cNvPr>
            <p:cNvSpPr/>
            <p:nvPr/>
          </p:nvSpPr>
          <p:spPr>
            <a:xfrm>
              <a:off x="10184588" y="0"/>
              <a:ext cx="2007412" cy="1920482"/>
            </a:xfrm>
            <a:custGeom>
              <a:avLst/>
              <a:gdLst>
                <a:gd name="connsiteX0" fmla="*/ 736722 w 2007412"/>
                <a:gd name="connsiteY0" fmla="*/ 1262750 h 1920482"/>
                <a:gd name="connsiteX1" fmla="*/ 892313 w 2007412"/>
                <a:gd name="connsiteY1" fmla="*/ 1844026 h 1920482"/>
                <a:gd name="connsiteX2" fmla="*/ 815606 w 2007412"/>
                <a:gd name="connsiteY2" fmla="*/ 1920482 h 1920482"/>
                <a:gd name="connsiteX3" fmla="*/ 545768 w 2007412"/>
                <a:gd name="connsiteY3" fmla="*/ 1453617 h 1920482"/>
                <a:gd name="connsiteX4" fmla="*/ 76518 w 2007412"/>
                <a:gd name="connsiteY4" fmla="*/ 1030560 h 1920482"/>
                <a:gd name="connsiteX5" fmla="*/ 657730 w 2007412"/>
                <a:gd name="connsiteY5" fmla="*/ 1185908 h 1920482"/>
                <a:gd name="connsiteX6" fmla="*/ 466164 w 2007412"/>
                <a:gd name="connsiteY6" fmla="*/ 1377106 h 1920482"/>
                <a:gd name="connsiteX7" fmla="*/ 0 w 2007412"/>
                <a:gd name="connsiteY7" fmla="*/ 1107149 h 1920482"/>
                <a:gd name="connsiteX8" fmla="*/ 1991440 w 2007412"/>
                <a:gd name="connsiteY8" fmla="*/ 238239 h 1920482"/>
                <a:gd name="connsiteX9" fmla="*/ 2006643 w 2007412"/>
                <a:gd name="connsiteY9" fmla="*/ 253441 h 1920482"/>
                <a:gd name="connsiteX10" fmla="*/ 2007412 w 2007412"/>
                <a:gd name="connsiteY10" fmla="*/ 256306 h 1920482"/>
                <a:gd name="connsiteX11" fmla="*/ 2007412 w 2007412"/>
                <a:gd name="connsiteY11" fmla="*/ 1346805 h 1920482"/>
                <a:gd name="connsiteX12" fmla="*/ 1607570 w 2007412"/>
                <a:gd name="connsiteY12" fmla="*/ 653025 h 1920482"/>
                <a:gd name="connsiteX13" fmla="*/ 1591824 w 2007412"/>
                <a:gd name="connsiteY13" fmla="*/ 637825 h 1920482"/>
                <a:gd name="connsiteX14" fmla="*/ 722984 w 2007412"/>
                <a:gd name="connsiteY14" fmla="*/ 0 h 1920482"/>
                <a:gd name="connsiteX15" fmla="*/ 1615868 w 2007412"/>
                <a:gd name="connsiteY15" fmla="*/ 0 h 1920482"/>
                <a:gd name="connsiteX16" fmla="*/ 1285197 w 2007412"/>
                <a:gd name="connsiteY16" fmla="*/ 331052 h 1920482"/>
                <a:gd name="connsiteX17" fmla="*/ 1269458 w 2007412"/>
                <a:gd name="connsiteY17" fmla="*/ 315838 h 1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7412" h="1920482">
                  <a:moveTo>
                    <a:pt x="736722" y="1262750"/>
                  </a:moveTo>
                  <a:lnTo>
                    <a:pt x="892313" y="1844026"/>
                  </a:lnTo>
                  <a:lnTo>
                    <a:pt x="815606" y="1920482"/>
                  </a:lnTo>
                  <a:lnTo>
                    <a:pt x="545768" y="1453617"/>
                  </a:lnTo>
                  <a:close/>
                  <a:moveTo>
                    <a:pt x="76518" y="1030560"/>
                  </a:moveTo>
                  <a:lnTo>
                    <a:pt x="657730" y="1185908"/>
                  </a:lnTo>
                  <a:lnTo>
                    <a:pt x="466164" y="1377106"/>
                  </a:lnTo>
                  <a:lnTo>
                    <a:pt x="0" y="1107149"/>
                  </a:lnTo>
                  <a:close/>
                  <a:moveTo>
                    <a:pt x="1991440" y="238239"/>
                  </a:moveTo>
                  <a:lnTo>
                    <a:pt x="2006643" y="253441"/>
                  </a:lnTo>
                  <a:lnTo>
                    <a:pt x="2007412" y="256306"/>
                  </a:lnTo>
                  <a:lnTo>
                    <a:pt x="2007412" y="1346805"/>
                  </a:lnTo>
                  <a:lnTo>
                    <a:pt x="1607570" y="653025"/>
                  </a:lnTo>
                  <a:lnTo>
                    <a:pt x="1591824" y="637825"/>
                  </a:lnTo>
                  <a:close/>
                  <a:moveTo>
                    <a:pt x="722984" y="0"/>
                  </a:moveTo>
                  <a:lnTo>
                    <a:pt x="1615868" y="0"/>
                  </a:lnTo>
                  <a:lnTo>
                    <a:pt x="1285197" y="331052"/>
                  </a:lnTo>
                  <a:lnTo>
                    <a:pt x="1269458" y="3158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A200276-07BF-2344-A99E-8A40BB9CF5F8}"/>
                </a:ext>
              </a:extLst>
            </p:cNvPr>
            <p:cNvSpPr/>
            <p:nvPr/>
          </p:nvSpPr>
          <p:spPr>
            <a:xfrm>
              <a:off x="11651937" y="2964685"/>
              <a:ext cx="540063" cy="226860"/>
            </a:xfrm>
            <a:custGeom>
              <a:avLst/>
              <a:gdLst>
                <a:gd name="connsiteX0" fmla="*/ 277398 w 540063"/>
                <a:gd name="connsiteY0" fmla="*/ 0 h 226860"/>
                <a:gd name="connsiteX1" fmla="*/ 519411 w 540063"/>
                <a:gd name="connsiteY1" fmla="*/ 136788 h 226860"/>
                <a:gd name="connsiteX2" fmla="*/ 525085 w 540063"/>
                <a:gd name="connsiteY2" fmla="*/ 151231 h 226860"/>
                <a:gd name="connsiteX3" fmla="*/ 540063 w 540063"/>
                <a:gd name="connsiteY3" fmla="*/ 76819 h 226860"/>
                <a:gd name="connsiteX4" fmla="*/ 540063 w 540063"/>
                <a:gd name="connsiteY4" fmla="*/ 226860 h 226860"/>
                <a:gd name="connsiteX5" fmla="*/ 509861 w 540063"/>
                <a:gd name="connsiteY5" fmla="*/ 226860 h 226860"/>
                <a:gd name="connsiteX6" fmla="*/ 509861 w 540063"/>
                <a:gd name="connsiteY6" fmla="*/ 226859 h 226860"/>
                <a:gd name="connsiteX7" fmla="*/ 0 w 540063"/>
                <a:gd name="connsiteY7" fmla="*/ 226859 h 226860"/>
                <a:gd name="connsiteX8" fmla="*/ 277398 w 540063"/>
                <a:gd name="connsiteY8" fmla="*/ 0 h 2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63" h="226860">
                  <a:moveTo>
                    <a:pt x="277398" y="0"/>
                  </a:moveTo>
                  <a:cubicBezTo>
                    <a:pt x="379792" y="0"/>
                    <a:pt x="469641" y="54778"/>
                    <a:pt x="519411" y="136788"/>
                  </a:cubicBezTo>
                  <a:lnTo>
                    <a:pt x="525085" y="151231"/>
                  </a:lnTo>
                  <a:lnTo>
                    <a:pt x="540063" y="76819"/>
                  </a:lnTo>
                  <a:lnTo>
                    <a:pt x="540063" y="226860"/>
                  </a:lnTo>
                  <a:lnTo>
                    <a:pt x="509861" y="226860"/>
                  </a:lnTo>
                  <a:lnTo>
                    <a:pt x="509861" y="226859"/>
                  </a:lnTo>
                  <a:lnTo>
                    <a:pt x="0" y="226859"/>
                  </a:lnTo>
                  <a:cubicBezTo>
                    <a:pt x="26108" y="97381"/>
                    <a:pt x="140874" y="0"/>
                    <a:pt x="27739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164457-0AA1-B340-BB2D-347108BBE0DC}"/>
              </a:ext>
            </a:extLst>
          </p:cNvPr>
          <p:cNvGrpSpPr/>
          <p:nvPr userDrawn="1"/>
        </p:nvGrpSpPr>
        <p:grpSpPr>
          <a:xfrm>
            <a:off x="-15600" y="-45377"/>
            <a:ext cx="12207600" cy="6899825"/>
            <a:chOff x="-15600" y="-45377"/>
            <a:chExt cx="12207600" cy="6899825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85B35A9-4D41-8A4A-BDEC-2D9747B0ED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929" y="-3552"/>
              <a:ext cx="6905420" cy="6857457"/>
            </a:xfrm>
            <a:custGeom>
              <a:avLst/>
              <a:gdLst>
                <a:gd name="connsiteX0" fmla="*/ 0 w 6907079"/>
                <a:gd name="connsiteY0" fmla="*/ 0 h 6857457"/>
                <a:gd name="connsiteX1" fmla="*/ 6907079 w 6907079"/>
                <a:gd name="connsiteY1" fmla="*/ 0 h 6857457"/>
                <a:gd name="connsiteX2" fmla="*/ 6907079 w 6907079"/>
                <a:gd name="connsiteY2" fmla="*/ 6857457 h 6857457"/>
                <a:gd name="connsiteX3" fmla="*/ 0 w 6907079"/>
                <a:gd name="connsiteY3" fmla="*/ 6857457 h 685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7079" h="6857457">
                  <a:moveTo>
                    <a:pt x="0" y="0"/>
                  </a:moveTo>
                  <a:lnTo>
                    <a:pt x="6907079" y="0"/>
                  </a:lnTo>
                  <a:lnTo>
                    <a:pt x="6907079" y="6857457"/>
                  </a:lnTo>
                  <a:lnTo>
                    <a:pt x="0" y="68574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0239011-DB3F-A74A-BE4F-9199F3D7B5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15600" y="-3553"/>
              <a:ext cx="12207600" cy="6858001"/>
            </a:xfrm>
            <a:custGeom>
              <a:avLst/>
              <a:gdLst>
                <a:gd name="connsiteX0" fmla="*/ 0 w 12210533"/>
                <a:gd name="connsiteY0" fmla="*/ 0 h 6858001"/>
                <a:gd name="connsiteX1" fmla="*/ 3162300 w 12210533"/>
                <a:gd name="connsiteY1" fmla="*/ 0 h 6858001"/>
                <a:gd name="connsiteX2" fmla="*/ 3162300 w 12210533"/>
                <a:gd name="connsiteY2" fmla="*/ 1 h 6858001"/>
                <a:gd name="connsiteX3" fmla="*/ 5318009 w 12210533"/>
                <a:gd name="connsiteY3" fmla="*/ 1 h 6858001"/>
                <a:gd name="connsiteX4" fmla="*/ 5367976 w 12210533"/>
                <a:gd name="connsiteY4" fmla="*/ 71018 h 6858001"/>
                <a:gd name="connsiteX5" fmla="*/ 10689706 w 12210533"/>
                <a:gd name="connsiteY5" fmla="*/ 1415369 h 6858001"/>
                <a:gd name="connsiteX6" fmla="*/ 11938835 w 12210533"/>
                <a:gd name="connsiteY6" fmla="*/ 6663870 h 6858001"/>
                <a:gd name="connsiteX7" fmla="*/ 12210533 w 12210533"/>
                <a:gd name="connsiteY7" fmla="*/ 6858001 h 6858001"/>
                <a:gd name="connsiteX8" fmla="*/ 3039345 w 12210533"/>
                <a:gd name="connsiteY8" fmla="*/ 6858001 h 6858001"/>
                <a:gd name="connsiteX9" fmla="*/ 3039345 w 12210533"/>
                <a:gd name="connsiteY9" fmla="*/ 6858000 h 6858001"/>
                <a:gd name="connsiteX10" fmla="*/ 0 w 12210533"/>
                <a:gd name="connsiteY10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0533" h="6858001">
                  <a:moveTo>
                    <a:pt x="0" y="0"/>
                  </a:moveTo>
                  <a:lnTo>
                    <a:pt x="3162300" y="0"/>
                  </a:lnTo>
                  <a:lnTo>
                    <a:pt x="3162300" y="1"/>
                  </a:lnTo>
                  <a:lnTo>
                    <a:pt x="5318009" y="1"/>
                  </a:lnTo>
                  <a:lnTo>
                    <a:pt x="5367976" y="71018"/>
                  </a:lnTo>
                  <a:cubicBezTo>
                    <a:pt x="6571346" y="1693168"/>
                    <a:pt x="8787838" y="2302139"/>
                    <a:pt x="10689706" y="1415369"/>
                  </a:cubicBezTo>
                  <a:cubicBezTo>
                    <a:pt x="9820979" y="3279968"/>
                    <a:pt x="10388839" y="5445134"/>
                    <a:pt x="11938835" y="6663870"/>
                  </a:cubicBezTo>
                  <a:lnTo>
                    <a:pt x="12210533" y="6858001"/>
                  </a:lnTo>
                  <a:lnTo>
                    <a:pt x="3039345" y="6858001"/>
                  </a:lnTo>
                  <a:lnTo>
                    <a:pt x="303934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E319668-84E3-CA4A-9DC3-F66CE16DDA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5629" y="-45377"/>
              <a:ext cx="2069527" cy="2374023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80E093A-387C-4A42-9863-8C969292CC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496207" y="253837"/>
              <a:ext cx="1887647" cy="435114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234C7954-EA7F-8F43-B215-062A3F9DD8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788295" y="16859"/>
              <a:ext cx="279998" cy="160379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E474433-FE3E-4549-89CF-D6B91D9B0F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9416" y="4143632"/>
              <a:ext cx="1062014" cy="226857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E3D770E-92C6-6742-B8D3-F9B49905B9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17705" y="5427077"/>
              <a:ext cx="279998" cy="160381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7F7D4D4-0BD3-804D-AC15-A8CE1246CBAB}"/>
                </a:ext>
              </a:extLst>
            </p:cNvPr>
            <p:cNvSpPr/>
            <p:nvPr/>
          </p:nvSpPr>
          <p:spPr>
            <a:xfrm flipH="1">
              <a:off x="2929" y="-3553"/>
              <a:ext cx="1577530" cy="1493296"/>
            </a:xfrm>
            <a:custGeom>
              <a:avLst/>
              <a:gdLst>
                <a:gd name="connsiteX0" fmla="*/ 1153842 w 1577909"/>
                <a:gd name="connsiteY0" fmla="*/ 0 h 1493296"/>
                <a:gd name="connsiteX1" fmla="*/ 1577909 w 1577909"/>
                <a:gd name="connsiteY1" fmla="*/ 0 h 1493296"/>
                <a:gd name="connsiteX2" fmla="*/ 1577909 w 1577909"/>
                <a:gd name="connsiteY2" fmla="*/ 251950 h 1493296"/>
                <a:gd name="connsiteX3" fmla="*/ 1253386 w 1577909"/>
                <a:gd name="connsiteY3" fmla="*/ 576731 h 1493296"/>
                <a:gd name="connsiteX4" fmla="*/ 13413 w 1577909"/>
                <a:gd name="connsiteY4" fmla="*/ 1479888 h 1493296"/>
                <a:gd name="connsiteX5" fmla="*/ 915310 w 1577909"/>
                <a:gd name="connsiteY5" fmla="*/ 238929 h 149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7909" h="1493296">
                  <a:moveTo>
                    <a:pt x="1153842" y="0"/>
                  </a:moveTo>
                  <a:lnTo>
                    <a:pt x="1577909" y="0"/>
                  </a:lnTo>
                  <a:lnTo>
                    <a:pt x="1577909" y="251950"/>
                  </a:lnTo>
                  <a:lnTo>
                    <a:pt x="1253386" y="576731"/>
                  </a:lnTo>
                  <a:cubicBezTo>
                    <a:pt x="661889" y="1168698"/>
                    <a:pt x="106750" y="1573299"/>
                    <a:pt x="13413" y="1479888"/>
                  </a:cubicBezTo>
                  <a:cubicBezTo>
                    <a:pt x="-79924" y="1386476"/>
                    <a:pt x="323813" y="831439"/>
                    <a:pt x="915310" y="2389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D563805-7D7D-824B-9B1D-174A0CCC338E}"/>
                </a:ext>
              </a:extLst>
            </p:cNvPr>
            <p:cNvSpPr/>
            <p:nvPr/>
          </p:nvSpPr>
          <p:spPr>
            <a:xfrm flipH="1">
              <a:off x="2929" y="-3553"/>
              <a:ext cx="2006930" cy="1920482"/>
            </a:xfrm>
            <a:custGeom>
              <a:avLst/>
              <a:gdLst>
                <a:gd name="connsiteX0" fmla="*/ 736722 w 2007412"/>
                <a:gd name="connsiteY0" fmla="*/ 1262750 h 1920482"/>
                <a:gd name="connsiteX1" fmla="*/ 892313 w 2007412"/>
                <a:gd name="connsiteY1" fmla="*/ 1844026 h 1920482"/>
                <a:gd name="connsiteX2" fmla="*/ 815606 w 2007412"/>
                <a:gd name="connsiteY2" fmla="*/ 1920482 h 1920482"/>
                <a:gd name="connsiteX3" fmla="*/ 545768 w 2007412"/>
                <a:gd name="connsiteY3" fmla="*/ 1453617 h 1920482"/>
                <a:gd name="connsiteX4" fmla="*/ 76518 w 2007412"/>
                <a:gd name="connsiteY4" fmla="*/ 1030560 h 1920482"/>
                <a:gd name="connsiteX5" fmla="*/ 657730 w 2007412"/>
                <a:gd name="connsiteY5" fmla="*/ 1185908 h 1920482"/>
                <a:gd name="connsiteX6" fmla="*/ 466164 w 2007412"/>
                <a:gd name="connsiteY6" fmla="*/ 1377106 h 1920482"/>
                <a:gd name="connsiteX7" fmla="*/ 0 w 2007412"/>
                <a:gd name="connsiteY7" fmla="*/ 1107149 h 1920482"/>
                <a:gd name="connsiteX8" fmla="*/ 1991440 w 2007412"/>
                <a:gd name="connsiteY8" fmla="*/ 238239 h 1920482"/>
                <a:gd name="connsiteX9" fmla="*/ 2006643 w 2007412"/>
                <a:gd name="connsiteY9" fmla="*/ 253441 h 1920482"/>
                <a:gd name="connsiteX10" fmla="*/ 2007412 w 2007412"/>
                <a:gd name="connsiteY10" fmla="*/ 256306 h 1920482"/>
                <a:gd name="connsiteX11" fmla="*/ 2007412 w 2007412"/>
                <a:gd name="connsiteY11" fmla="*/ 1346805 h 1920482"/>
                <a:gd name="connsiteX12" fmla="*/ 1607570 w 2007412"/>
                <a:gd name="connsiteY12" fmla="*/ 653025 h 1920482"/>
                <a:gd name="connsiteX13" fmla="*/ 1591824 w 2007412"/>
                <a:gd name="connsiteY13" fmla="*/ 637825 h 1920482"/>
                <a:gd name="connsiteX14" fmla="*/ 722984 w 2007412"/>
                <a:gd name="connsiteY14" fmla="*/ 0 h 1920482"/>
                <a:gd name="connsiteX15" fmla="*/ 1615868 w 2007412"/>
                <a:gd name="connsiteY15" fmla="*/ 0 h 1920482"/>
                <a:gd name="connsiteX16" fmla="*/ 1285197 w 2007412"/>
                <a:gd name="connsiteY16" fmla="*/ 331052 h 1920482"/>
                <a:gd name="connsiteX17" fmla="*/ 1269458 w 2007412"/>
                <a:gd name="connsiteY17" fmla="*/ 315838 h 1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7412" h="1920482">
                  <a:moveTo>
                    <a:pt x="736722" y="1262750"/>
                  </a:moveTo>
                  <a:lnTo>
                    <a:pt x="892313" y="1844026"/>
                  </a:lnTo>
                  <a:lnTo>
                    <a:pt x="815606" y="1920482"/>
                  </a:lnTo>
                  <a:lnTo>
                    <a:pt x="545768" y="1453617"/>
                  </a:lnTo>
                  <a:close/>
                  <a:moveTo>
                    <a:pt x="76518" y="1030560"/>
                  </a:moveTo>
                  <a:lnTo>
                    <a:pt x="657730" y="1185908"/>
                  </a:lnTo>
                  <a:lnTo>
                    <a:pt x="466164" y="1377106"/>
                  </a:lnTo>
                  <a:lnTo>
                    <a:pt x="0" y="1107149"/>
                  </a:lnTo>
                  <a:close/>
                  <a:moveTo>
                    <a:pt x="1991440" y="238239"/>
                  </a:moveTo>
                  <a:lnTo>
                    <a:pt x="2006643" y="253441"/>
                  </a:lnTo>
                  <a:lnTo>
                    <a:pt x="2007412" y="256306"/>
                  </a:lnTo>
                  <a:lnTo>
                    <a:pt x="2007412" y="1346805"/>
                  </a:lnTo>
                  <a:lnTo>
                    <a:pt x="1607570" y="653025"/>
                  </a:lnTo>
                  <a:lnTo>
                    <a:pt x="1591824" y="637825"/>
                  </a:lnTo>
                  <a:close/>
                  <a:moveTo>
                    <a:pt x="722984" y="0"/>
                  </a:moveTo>
                  <a:lnTo>
                    <a:pt x="1615868" y="0"/>
                  </a:lnTo>
                  <a:lnTo>
                    <a:pt x="1285197" y="331052"/>
                  </a:lnTo>
                  <a:lnTo>
                    <a:pt x="1269458" y="3158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B5AD9CA-7F22-9C4E-AE03-F97382539AB4}"/>
                </a:ext>
              </a:extLst>
            </p:cNvPr>
            <p:cNvSpPr/>
            <p:nvPr/>
          </p:nvSpPr>
          <p:spPr>
            <a:xfrm flipH="1">
              <a:off x="2929" y="2961132"/>
              <a:ext cx="539933" cy="226860"/>
            </a:xfrm>
            <a:custGeom>
              <a:avLst/>
              <a:gdLst>
                <a:gd name="connsiteX0" fmla="*/ 277398 w 540063"/>
                <a:gd name="connsiteY0" fmla="*/ 0 h 226860"/>
                <a:gd name="connsiteX1" fmla="*/ 519411 w 540063"/>
                <a:gd name="connsiteY1" fmla="*/ 136788 h 226860"/>
                <a:gd name="connsiteX2" fmla="*/ 525085 w 540063"/>
                <a:gd name="connsiteY2" fmla="*/ 151231 h 226860"/>
                <a:gd name="connsiteX3" fmla="*/ 540063 w 540063"/>
                <a:gd name="connsiteY3" fmla="*/ 76819 h 226860"/>
                <a:gd name="connsiteX4" fmla="*/ 540063 w 540063"/>
                <a:gd name="connsiteY4" fmla="*/ 226860 h 226860"/>
                <a:gd name="connsiteX5" fmla="*/ 509861 w 540063"/>
                <a:gd name="connsiteY5" fmla="*/ 226860 h 226860"/>
                <a:gd name="connsiteX6" fmla="*/ 509861 w 540063"/>
                <a:gd name="connsiteY6" fmla="*/ 226859 h 226860"/>
                <a:gd name="connsiteX7" fmla="*/ 0 w 540063"/>
                <a:gd name="connsiteY7" fmla="*/ 226859 h 226860"/>
                <a:gd name="connsiteX8" fmla="*/ 277398 w 540063"/>
                <a:gd name="connsiteY8" fmla="*/ 0 h 2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63" h="226860">
                  <a:moveTo>
                    <a:pt x="277398" y="0"/>
                  </a:moveTo>
                  <a:cubicBezTo>
                    <a:pt x="379792" y="0"/>
                    <a:pt x="469641" y="54778"/>
                    <a:pt x="519411" y="136788"/>
                  </a:cubicBezTo>
                  <a:lnTo>
                    <a:pt x="525085" y="151231"/>
                  </a:lnTo>
                  <a:lnTo>
                    <a:pt x="540063" y="76819"/>
                  </a:lnTo>
                  <a:lnTo>
                    <a:pt x="540063" y="226860"/>
                  </a:lnTo>
                  <a:lnTo>
                    <a:pt x="509861" y="226860"/>
                  </a:lnTo>
                  <a:lnTo>
                    <a:pt x="509861" y="226859"/>
                  </a:lnTo>
                  <a:lnTo>
                    <a:pt x="0" y="226859"/>
                  </a:lnTo>
                  <a:cubicBezTo>
                    <a:pt x="26108" y="97381"/>
                    <a:pt x="140874" y="0"/>
                    <a:pt x="27739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BD5CBAE-213E-414C-B259-D9E380B8A782}"/>
              </a:ext>
            </a:extLst>
          </p:cNvPr>
          <p:cNvGrpSpPr/>
          <p:nvPr userDrawn="1"/>
        </p:nvGrpSpPr>
        <p:grpSpPr>
          <a:xfrm>
            <a:off x="4441783" y="926706"/>
            <a:ext cx="3308433" cy="364211"/>
            <a:chOff x="2880959" y="2744470"/>
            <a:chExt cx="3130231" cy="449751"/>
          </a:xfrm>
          <a:solidFill>
            <a:schemeClr val="accent3"/>
          </a:solidFill>
        </p:grpSpPr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81CA5952-02B4-4F40-BBF4-F10859E373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 flipH="1">
              <a:off x="2880959" y="2944375"/>
              <a:ext cx="1203751" cy="45481"/>
            </a:xfrm>
            <a:custGeom>
              <a:avLst/>
              <a:gdLst>
                <a:gd name="T0" fmla="*/ 0 w 2218"/>
                <a:gd name="T1" fmla="*/ 81 h 82"/>
                <a:gd name="T2" fmla="*/ 2217 w 2218"/>
                <a:gd name="T3" fmla="*/ 81 h 82"/>
                <a:gd name="T4" fmla="*/ 2217 w 2218"/>
                <a:gd name="T5" fmla="*/ 0 h 82"/>
                <a:gd name="T6" fmla="*/ 0 w 2218"/>
                <a:gd name="T7" fmla="*/ 0 h 82"/>
                <a:gd name="T8" fmla="*/ 0 w 2218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8" h="82">
                  <a:moveTo>
                    <a:pt x="0" y="81"/>
                  </a:moveTo>
                  <a:lnTo>
                    <a:pt x="2217" y="81"/>
                  </a:lnTo>
                  <a:lnTo>
                    <a:pt x="2217" y="0"/>
                  </a:lnTo>
                  <a:lnTo>
                    <a:pt x="0" y="0"/>
                  </a:lnTo>
                  <a:lnTo>
                    <a:pt x="0" y="8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E690C1E7-E50D-8746-8D87-A628E35D8A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 flipH="1">
              <a:off x="4807437" y="2944375"/>
              <a:ext cx="1203753" cy="45481"/>
            </a:xfrm>
            <a:custGeom>
              <a:avLst/>
              <a:gdLst>
                <a:gd name="T0" fmla="*/ 2217 w 2218"/>
                <a:gd name="T1" fmla="*/ 0 h 82"/>
                <a:gd name="T2" fmla="*/ 0 w 2218"/>
                <a:gd name="T3" fmla="*/ 0 h 82"/>
                <a:gd name="T4" fmla="*/ 0 w 2218"/>
                <a:gd name="T5" fmla="*/ 81 h 82"/>
                <a:gd name="T6" fmla="*/ 2217 w 2218"/>
                <a:gd name="T7" fmla="*/ 81 h 82"/>
                <a:gd name="T8" fmla="*/ 2217 w 2218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8" h="82">
                  <a:moveTo>
                    <a:pt x="2217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2217" y="81"/>
                  </a:lnTo>
                  <a:lnTo>
                    <a:pt x="221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A8D13CF-6A25-774B-8A37-AF65FFA545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 flipH="1">
              <a:off x="4192943" y="2744470"/>
              <a:ext cx="506804" cy="449751"/>
            </a:xfrm>
            <a:custGeom>
              <a:avLst/>
              <a:gdLst>
                <a:gd name="connsiteX0" fmla="*/ 119063 w 336191"/>
                <a:gd name="connsiteY0" fmla="*/ 0 h 345714"/>
                <a:gd name="connsiteX1" fmla="*/ 142420 w 336191"/>
                <a:gd name="connsiteY1" fmla="*/ 0 h 345714"/>
                <a:gd name="connsiteX2" fmla="*/ 223796 w 336191"/>
                <a:gd name="connsiteY2" fmla="*/ 142875 h 345714"/>
                <a:gd name="connsiteX3" fmla="*/ 260329 w 336191"/>
                <a:gd name="connsiteY3" fmla="*/ 142875 h 345714"/>
                <a:gd name="connsiteX4" fmla="*/ 336191 w 336191"/>
                <a:gd name="connsiteY4" fmla="*/ 171093 h 345714"/>
                <a:gd name="connsiteX5" fmla="*/ 260329 w 336191"/>
                <a:gd name="connsiteY5" fmla="*/ 199668 h 345714"/>
                <a:gd name="connsiteX6" fmla="*/ 225066 w 336191"/>
                <a:gd name="connsiteY6" fmla="*/ 199668 h 345714"/>
                <a:gd name="connsiteX7" fmla="*/ 225066 w 336191"/>
                <a:gd name="connsiteY7" fmla="*/ 200964 h 345714"/>
                <a:gd name="connsiteX8" fmla="*/ 142420 w 336191"/>
                <a:gd name="connsiteY8" fmla="*/ 345714 h 345714"/>
                <a:gd name="connsiteX9" fmla="*/ 119063 w 336191"/>
                <a:gd name="connsiteY9" fmla="*/ 345714 h 345714"/>
                <a:gd name="connsiteX10" fmla="*/ 157152 w 336191"/>
                <a:gd name="connsiteY10" fmla="*/ 200964 h 345714"/>
                <a:gd name="connsiteX11" fmla="*/ 157152 w 336191"/>
                <a:gd name="connsiteY11" fmla="*/ 198638 h 345714"/>
                <a:gd name="connsiteX12" fmla="*/ 119421 w 336191"/>
                <a:gd name="connsiteY12" fmla="*/ 197463 h 345714"/>
                <a:gd name="connsiteX13" fmla="*/ 43201 w 336191"/>
                <a:gd name="connsiteY13" fmla="*/ 187714 h 345714"/>
                <a:gd name="connsiteX14" fmla="*/ 12838 w 336191"/>
                <a:gd name="connsiteY14" fmla="*/ 240939 h 345714"/>
                <a:gd name="connsiteX15" fmla="*/ 0 w 336191"/>
                <a:gd name="connsiteY15" fmla="*/ 240939 h 345714"/>
                <a:gd name="connsiteX16" fmla="*/ 15965 w 336191"/>
                <a:gd name="connsiteY16" fmla="*/ 179490 h 345714"/>
                <a:gd name="connsiteX17" fmla="*/ 7938 w 336191"/>
                <a:gd name="connsiteY17" fmla="*/ 171093 h 345714"/>
                <a:gd name="connsiteX18" fmla="*/ 16029 w 336191"/>
                <a:gd name="connsiteY18" fmla="*/ 164880 h 345714"/>
                <a:gd name="connsiteX19" fmla="*/ 0 w 336191"/>
                <a:gd name="connsiteY19" fmla="*/ 103187 h 345714"/>
                <a:gd name="connsiteX20" fmla="*/ 12838 w 336191"/>
                <a:gd name="connsiteY20" fmla="*/ 103187 h 345714"/>
                <a:gd name="connsiteX21" fmla="*/ 42625 w 336191"/>
                <a:gd name="connsiteY21" fmla="*/ 155403 h 345714"/>
                <a:gd name="connsiteX22" fmla="*/ 61463 w 336191"/>
                <a:gd name="connsiteY22" fmla="*/ 151090 h 345714"/>
                <a:gd name="connsiteX23" fmla="*/ 119421 w 336191"/>
                <a:gd name="connsiteY23" fmla="*/ 145074 h 345714"/>
                <a:gd name="connsiteX24" fmla="*/ 156839 w 336191"/>
                <a:gd name="connsiteY24" fmla="*/ 143912 h 34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6191" h="345714">
                  <a:moveTo>
                    <a:pt x="119063" y="0"/>
                  </a:moveTo>
                  <a:lnTo>
                    <a:pt x="142420" y="0"/>
                  </a:lnTo>
                  <a:lnTo>
                    <a:pt x="223796" y="142875"/>
                  </a:lnTo>
                  <a:lnTo>
                    <a:pt x="260329" y="142875"/>
                  </a:lnTo>
                  <a:cubicBezTo>
                    <a:pt x="302395" y="142875"/>
                    <a:pt x="336191" y="155377"/>
                    <a:pt x="336191" y="171093"/>
                  </a:cubicBezTo>
                  <a:cubicBezTo>
                    <a:pt x="336191" y="187166"/>
                    <a:pt x="302395" y="199668"/>
                    <a:pt x="260329" y="199668"/>
                  </a:cubicBezTo>
                  <a:lnTo>
                    <a:pt x="225066" y="199668"/>
                  </a:lnTo>
                  <a:lnTo>
                    <a:pt x="225066" y="200964"/>
                  </a:lnTo>
                  <a:lnTo>
                    <a:pt x="142420" y="345714"/>
                  </a:lnTo>
                  <a:lnTo>
                    <a:pt x="119063" y="345714"/>
                  </a:lnTo>
                  <a:lnTo>
                    <a:pt x="157152" y="200964"/>
                  </a:lnTo>
                  <a:lnTo>
                    <a:pt x="157152" y="198638"/>
                  </a:lnTo>
                  <a:lnTo>
                    <a:pt x="119421" y="197463"/>
                  </a:lnTo>
                  <a:lnTo>
                    <a:pt x="43201" y="187714"/>
                  </a:lnTo>
                  <a:lnTo>
                    <a:pt x="12838" y="240939"/>
                  </a:lnTo>
                  <a:lnTo>
                    <a:pt x="0" y="240939"/>
                  </a:lnTo>
                  <a:lnTo>
                    <a:pt x="15965" y="179490"/>
                  </a:lnTo>
                  <a:lnTo>
                    <a:pt x="7938" y="171093"/>
                  </a:lnTo>
                  <a:lnTo>
                    <a:pt x="16029" y="164880"/>
                  </a:lnTo>
                  <a:lnTo>
                    <a:pt x="0" y="103187"/>
                  </a:lnTo>
                  <a:lnTo>
                    <a:pt x="12838" y="103187"/>
                  </a:lnTo>
                  <a:lnTo>
                    <a:pt x="42625" y="155403"/>
                  </a:lnTo>
                  <a:lnTo>
                    <a:pt x="61463" y="151090"/>
                  </a:lnTo>
                  <a:cubicBezTo>
                    <a:pt x="77979" y="148546"/>
                    <a:pt x="97630" y="146492"/>
                    <a:pt x="119421" y="145074"/>
                  </a:cubicBezTo>
                  <a:lnTo>
                    <a:pt x="156839" y="14391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dirty="0"/>
            </a:p>
          </p:txBody>
        </p:sp>
      </p:grpSp>
    </p:spTree>
    <p:extLst>
      <p:ext uri="{BB962C8B-B14F-4D97-AF65-F5344CB8AC3E}">
        <p14:creationId xmlns:p14="http://schemas.microsoft.com/office/powerpoint/2010/main" val="2585816137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0" r:id="rId3"/>
    <p:sldLayoutId id="2147483669" r:id="rId4"/>
    <p:sldLayoutId id="2147483673" r:id="rId5"/>
    <p:sldLayoutId id="2147483661" r:id="rId6"/>
    <p:sldLayoutId id="2147483662" r:id="rId7"/>
    <p:sldLayoutId id="2147483671" r:id="rId8"/>
    <p:sldLayoutId id="2147483674" r:id="rId9"/>
    <p:sldLayoutId id="2147483665" r:id="rId10"/>
    <p:sldLayoutId id="2147483666" r:id="rId11"/>
    <p:sldLayoutId id="2147483667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aleway" panose="020B05030301010600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515938" y="3667698"/>
            <a:ext cx="8243887" cy="11182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8000"/>
              </a:lnSpc>
            </a:pPr>
            <a:r>
              <a:rPr lang="ko-KR" altLang="en-US" sz="72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Medium" panose="020F0502020204030203" pitchFamily="34" charset="0"/>
              </a:rPr>
              <a:t>현대축구의 이해</a:t>
            </a:r>
            <a:endParaRPr lang="en-US" sz="72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Medium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515938" y="5084520"/>
            <a:ext cx="824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활용한 빅데이터 시각화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과정 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개인 프로젝트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515938" y="5546185"/>
            <a:ext cx="24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Medium" panose="020F0502020204030203" pitchFamily="34" charset="0"/>
              </a:rPr>
              <a:t>21.08.26 ~ 21.09.01 </a:t>
            </a:r>
            <a:endParaRPr lang="es-ES_tradnl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0305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5501249" y="5119759"/>
            <a:ext cx="5269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Xpath</a:t>
            </a:r>
            <a:r>
              <a:rPr lang="ko-KR" altLang="en-US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란</a:t>
            </a:r>
            <a:r>
              <a:rPr lang="en-US" altLang="ko-KR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?</a:t>
            </a:r>
            <a:endParaRPr lang="en-US" sz="2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Medium" panose="02000603000000000000" pitchFamily="2" charset="77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W3C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표준으로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XML(Extensible Markup Language)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문서의 구조를 통해 경로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(Path)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위에 지정한 구문을 사용하여 항목을 배치하고 처리하는 방법을 기술하는 언어</a:t>
            </a:r>
            <a:endParaRPr lang="en-US" sz="12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Medium" panose="020006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550864" y="1249796"/>
            <a:ext cx="492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Raleway SemiBold" panose="020B0503030101060003" pitchFamily="34" charset="77"/>
                <a:ea typeface="Nunito Bold" charset="0"/>
                <a:cs typeface="Abhaya Libre Medium" panose="02000603000000000000" pitchFamily="2" charset="77"/>
              </a:rPr>
              <a:t>Selenium</a:t>
            </a:r>
            <a:r>
              <a:rPr lang="ko-KR" altLang="en-US" sz="2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을 활용한 동적 데이터 웹 </a:t>
            </a:r>
            <a:r>
              <a:rPr lang="ko-KR" altLang="en-US" sz="2000" b="1" dirty="0" err="1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크롤링</a:t>
            </a:r>
            <a:endParaRPr lang="en-US" sz="2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Medium" panose="02000603000000000000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데이터 수집 방법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575943" y="1945672"/>
            <a:ext cx="492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Raleway SemiBold" panose="020B0503030101060003" pitchFamily="34" charset="77"/>
                <a:ea typeface="나눔고딕" panose="020D0604000000000000" pitchFamily="50" charset="-127"/>
                <a:cs typeface="Abhaya Libre Medium" panose="02000603000000000000" pitchFamily="2" charset="77"/>
              </a:rPr>
              <a:t>클래스 및 함수 생성</a:t>
            </a:r>
            <a:endParaRPr lang="en-US" sz="16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Medium" panose="02000603000000000000" pitchFamily="2" charset="7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3" y="2353765"/>
            <a:ext cx="4681587" cy="4337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171" y="2353765"/>
            <a:ext cx="4551230" cy="20474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250" y="4534221"/>
            <a:ext cx="4644086" cy="4525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6339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4" y="2054766"/>
            <a:ext cx="8014538" cy="3562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550864" y="5926014"/>
            <a:ext cx="4037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데이터를 확인하고 수정해야 할 부분들을 체크</a:t>
            </a:r>
            <a:endParaRPr lang="en-US" sz="14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Raw </a:t>
            </a:r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데이터 정제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cxnSp>
        <p:nvCxnSpPr>
          <p:cNvPr id="5" name="직선 화살표 연결선 4"/>
          <p:cNvCxnSpPr>
            <a:stCxn id="6" idx="2"/>
          </p:cNvCxnSpPr>
          <p:nvPr/>
        </p:nvCxnSpPr>
        <p:spPr>
          <a:xfrm flipH="1">
            <a:off x="2373924" y="1932466"/>
            <a:ext cx="1283676" cy="873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5522352" y="5419471"/>
            <a:ext cx="394871" cy="506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2800" y="1678550"/>
            <a:ext cx="1109599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이름만 </a:t>
            </a:r>
            <a:r>
              <a:rPr lang="ko-KR" altLang="en-US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44125" y="5926014"/>
            <a:ext cx="1148071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이상치 처리 필요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231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Raw </a:t>
            </a:r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데이터 정제</a:t>
            </a:r>
            <a:r>
              <a:rPr lang="en-US" altLang="ko-KR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(2)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4" y="1428471"/>
            <a:ext cx="3412218" cy="2624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4" y="4147353"/>
            <a:ext cx="4249402" cy="2509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095" y="2045698"/>
            <a:ext cx="4421967" cy="4611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아래쪽 화살표 5"/>
          <p:cNvSpPr/>
          <p:nvPr/>
        </p:nvSpPr>
        <p:spPr>
          <a:xfrm>
            <a:off x="3202675" y="3903785"/>
            <a:ext cx="342900" cy="103749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16200000">
            <a:off x="4993731" y="4501662"/>
            <a:ext cx="342900" cy="103749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42438" y="1640429"/>
            <a:ext cx="226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정규표현식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</a:t>
            </a:r>
            <a:endParaRPr lang="ko-KR" altLang="en-US" sz="1400" b="1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552035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Raw </a:t>
            </a:r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데이터 정제</a:t>
            </a:r>
            <a:r>
              <a:rPr lang="en-US" altLang="ko-KR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(3)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1315188"/>
            <a:ext cx="628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다른 두 데이터를 </a:t>
            </a:r>
            <a:r>
              <a:rPr lang="en-US" altLang="ko-KR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merge</a:t>
            </a:r>
            <a:r>
              <a:rPr lang="ko-KR" altLang="en-US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하여 새로운 데이터 셋 </a:t>
            </a:r>
            <a:r>
              <a:rPr lang="ko-KR" altLang="en-US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완성</a:t>
            </a:r>
            <a:endParaRPr lang="en-US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4" y="1715298"/>
            <a:ext cx="6284074" cy="4985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198158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550863" y="2644170"/>
            <a:ext cx="502346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latin typeface="Raleway" panose="020B0503030101060003" pitchFamily="34" charset="77"/>
                <a:ea typeface="Nunito Bold" charset="0"/>
                <a:cs typeface="Abhaya Libre ExtraBold" panose="02000603000000000000" pitchFamily="2" charset="77"/>
              </a:rPr>
              <a:t>3</a:t>
            </a:r>
            <a:r>
              <a:rPr lang="en-US" altLang="ko-KR" sz="8000" b="1" dirty="0" smtClean="0">
                <a:latin typeface="Raleway" panose="020B0503030101060003" pitchFamily="34" charset="77"/>
                <a:ea typeface="Nunito Bold" charset="0"/>
                <a:cs typeface="Abhaya Libre ExtraBold" panose="02000603000000000000" pitchFamily="2" charset="77"/>
              </a:rPr>
              <a:t>.</a:t>
            </a:r>
            <a:endParaRPr lang="en-US" altLang="ko-KR" sz="8000" b="1" dirty="0">
              <a:latin typeface="Raleway" panose="020B0503030101060003" pitchFamily="34" charset="77"/>
              <a:ea typeface="Nunito Bold" charset="0"/>
              <a:cs typeface="Abhaya Libre ExtraBold" panose="02000603000000000000" pitchFamily="2" charset="77"/>
            </a:endParaRPr>
          </a:p>
          <a:p>
            <a:r>
              <a:rPr lang="ko-KR" altLang="en-US" sz="66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ExtraBold" panose="02000603000000000000" pitchFamily="2" charset="77"/>
              </a:rPr>
              <a:t>연구 및 조사</a:t>
            </a:r>
            <a:endParaRPr lang="en-US" altLang="ko-KR" sz="66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ExtraBold" panose="02000603000000000000" pitchFamily="2" charset="7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863" y="4983272"/>
            <a:ext cx="5023460" cy="5411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얻어진 데이터로부터 유의미한 분석결과 도출하기</a:t>
            </a:r>
            <a:endParaRPr lang="en-US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3827193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5581804" y="480505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포지션 </a:t>
            </a:r>
            <a:r>
              <a:rPr lang="ko-KR" altLang="en-US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별 분석</a:t>
            </a:r>
            <a:endParaRPr lang="en-US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11314" y="5412307"/>
            <a:ext cx="212166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각 포지션 별 </a:t>
            </a:r>
            <a:r>
              <a:rPr lang="ko-KR" altLang="en-US" sz="16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최고의 퍼포먼스를 보여준 선수는 누구일까</a:t>
            </a:r>
            <a:r>
              <a:rPr lang="en-US" altLang="ko-KR" sz="16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?</a:t>
            </a:r>
            <a:endParaRPr lang="en-US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" panose="020F050202020403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89633" y="4805055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팀 별 분석</a:t>
            </a:r>
            <a:endParaRPr lang="en-US" b="1" dirty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82873" y="5413455"/>
            <a:ext cx="188215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효율적인 축구를 한 팀은 어디였을까</a:t>
            </a:r>
            <a:r>
              <a:rPr lang="en-US" altLang="ko-KR" sz="16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?</a:t>
            </a:r>
            <a:endParaRPr lang="en-US" sz="1600" b="1" dirty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" panose="020F050202020403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57424" y="4805055"/>
            <a:ext cx="105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다중분류</a:t>
            </a:r>
            <a:endParaRPr lang="en-US" b="1" dirty="0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21875" y="5362860"/>
            <a:ext cx="15213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경기의 결과를 예측해 볼 수 있지 않을까</a:t>
            </a:r>
            <a:r>
              <a:rPr lang="en-US" altLang="ko-KR" sz="1600" b="1" dirty="0" smtClean="0">
                <a:solidFill>
                  <a:schemeClr val="accent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?</a:t>
            </a:r>
            <a:endParaRPr lang="en-US" sz="1600" b="1" dirty="0">
              <a:solidFill>
                <a:schemeClr val="accent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" panose="020F0502020204030203" pitchFamily="34" charset="0"/>
            </a:endParaRPr>
          </a:p>
        </p:txBody>
      </p:sp>
      <p:sp>
        <p:nvSpPr>
          <p:cNvPr id="52" name="Block Arc 51"/>
          <p:cNvSpPr>
            <a:spLocks noChangeAspect="1"/>
          </p:cNvSpPr>
          <p:nvPr/>
        </p:nvSpPr>
        <p:spPr>
          <a:xfrm rot="10800000">
            <a:off x="5296323" y="2218424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54" name="Block Arc 53"/>
          <p:cNvSpPr>
            <a:spLocks noChangeAspect="1"/>
          </p:cNvSpPr>
          <p:nvPr/>
        </p:nvSpPr>
        <p:spPr>
          <a:xfrm>
            <a:off x="7299813" y="2218424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56" name="Block Arc 55"/>
          <p:cNvSpPr>
            <a:spLocks noChangeAspect="1"/>
          </p:cNvSpPr>
          <p:nvPr/>
        </p:nvSpPr>
        <p:spPr>
          <a:xfrm rot="10800000">
            <a:off x="9303303" y="2218425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3" name="Block Arc 2"/>
          <p:cNvSpPr>
            <a:spLocks noChangeAspect="1"/>
          </p:cNvSpPr>
          <p:nvPr/>
        </p:nvSpPr>
        <p:spPr>
          <a:xfrm>
            <a:off x="5296323" y="2218424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53" name="Block Arc 52"/>
          <p:cNvSpPr>
            <a:spLocks noChangeAspect="1"/>
          </p:cNvSpPr>
          <p:nvPr/>
        </p:nvSpPr>
        <p:spPr>
          <a:xfrm rot="10800000">
            <a:off x="7299813" y="2218424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55" name="Block Arc 54"/>
          <p:cNvSpPr>
            <a:spLocks noChangeAspect="1"/>
          </p:cNvSpPr>
          <p:nvPr/>
        </p:nvSpPr>
        <p:spPr>
          <a:xfrm>
            <a:off x="9303303" y="2218425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DB2300-4991-764A-9203-8AC1D009A5CB}"/>
              </a:ext>
            </a:extLst>
          </p:cNvPr>
          <p:cNvSpPr>
            <a:spLocks/>
          </p:cNvSpPr>
          <p:nvPr/>
        </p:nvSpPr>
        <p:spPr bwMode="auto">
          <a:xfrm>
            <a:off x="4619626" y="852686"/>
            <a:ext cx="702151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  <a:sym typeface="Bebas Neue" charset="0"/>
              </a:rPr>
              <a:t>기술통계분석 및 </a:t>
            </a:r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  <a:sym typeface="Bebas Neue" charset="0"/>
              </a:rPr>
              <a:t>연구</a:t>
            </a:r>
            <a:endParaRPr lang="en-US" sz="4000" b="1" dirty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  <a:sym typeface="Bebas Neue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37928" y="2974316"/>
            <a:ext cx="52290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latin typeface="Raleway" panose="020B0503030101060003" pitchFamily="34" charset="77"/>
                <a:ea typeface="Nunito Bold" charset="0"/>
                <a:cs typeface="Abhaya Libre ExtraBold" panose="02000603000000000000" pitchFamily="2" charset="77"/>
              </a:rPr>
              <a:t>1</a:t>
            </a:r>
            <a:endParaRPr lang="ko-KR" altLang="en-US" sz="4400" dirty="0"/>
          </a:p>
        </p:txBody>
      </p:sp>
      <p:sp>
        <p:nvSpPr>
          <p:cNvPr id="25" name="직사각형 24"/>
          <p:cNvSpPr/>
          <p:nvPr/>
        </p:nvSpPr>
        <p:spPr>
          <a:xfrm>
            <a:off x="8140845" y="2978752"/>
            <a:ext cx="52290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latin typeface="Raleway" panose="020B0503030101060003" pitchFamily="34" charset="77"/>
                <a:ea typeface="Nunito Bold" charset="0"/>
                <a:cs typeface="Abhaya Libre ExtraBold" panose="02000603000000000000" pitchFamily="2" charset="77"/>
              </a:rPr>
              <a:t>2</a:t>
            </a:r>
            <a:endParaRPr lang="ko-KR" altLang="en-US" sz="4400" dirty="0"/>
          </a:p>
        </p:txBody>
      </p:sp>
      <p:sp>
        <p:nvSpPr>
          <p:cNvPr id="26" name="직사각형 25"/>
          <p:cNvSpPr/>
          <p:nvPr/>
        </p:nvSpPr>
        <p:spPr>
          <a:xfrm>
            <a:off x="10144516" y="2998409"/>
            <a:ext cx="52290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latin typeface="Raleway" panose="020B0503030101060003" pitchFamily="34" charset="77"/>
              </a:rPr>
              <a:t>3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5949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41" y="313890"/>
            <a:ext cx="10277089" cy="6275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332784" y="2735650"/>
            <a:ext cx="363122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포지션 별 비율을 확인해 본 결과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약간 더 많은 비중을 차지하고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수비수와 골키퍼를 같은 분류로 놓을 경우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770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데이터 추출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5" y="1485862"/>
            <a:ext cx="6066904" cy="3516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821639" y="2601402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데이터 중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공격수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별로 데이터를 추출하고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데이터 열만 가져와서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df_forward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생성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72" y="3244343"/>
            <a:ext cx="5576833" cy="3352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803548" y="5242266"/>
            <a:ext cx="316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경기 당 골 수를 알아보기 위해 데이터프레임에 계산된 식을 바탕으로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GoalspG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열을 추가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940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2" y="298067"/>
            <a:ext cx="6268155" cy="33351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431" y="2778294"/>
            <a:ext cx="5039100" cy="3819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995854" y="3814213"/>
            <a:ext cx="4545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미드필더 중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키패스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 대비 어시스트 숫자를 알아보기 위한 데이터 추출 및 전처리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337669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384" y="147275"/>
            <a:ext cx="7935432" cy="5191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8352693" y="1318845"/>
            <a:ext cx="501161" cy="3938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2032" y="2031095"/>
            <a:ext cx="3490546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명의 선수 중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명이 같은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Leeds United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소속임을 알 수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이 팀은 강도 높은 압박을 지향하는 팀일까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74223" y="4246685"/>
            <a:ext cx="2655277" cy="3077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74222" y="4961793"/>
            <a:ext cx="2655277" cy="3077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5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10A8AB7B-3F59-8743-B8F2-CED53883274E}"/>
              </a:ext>
            </a:extLst>
          </p:cNvPr>
          <p:cNvSpPr txBox="1"/>
          <p:nvPr/>
        </p:nvSpPr>
        <p:spPr>
          <a:xfrm>
            <a:off x="6117695" y="2684305"/>
            <a:ext cx="5515170" cy="18876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500"/>
              </a:lnSpc>
            </a:pP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저는 </a:t>
            </a:r>
            <a:r>
              <a:rPr lang="ko-KR" altLang="en-US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김설웅이라고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합니다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. 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교육과정 수강 이전부터 스포츠 통계 분석에 관심을 가지고 있어 이번 과정을 수강하게 되었습니다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.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en-US" sz="22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SemiBold" panose="02000603000000000000" pitchFamily="2" charset="77"/>
              </a:rPr>
              <a:t>@</a:t>
            </a:r>
            <a:r>
              <a:rPr lang="en-US" sz="2200" b="1" dirty="0" err="1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SemiBold" panose="02000603000000000000" pitchFamily="2" charset="77"/>
              </a:rPr>
              <a:t>srooonge</a:t>
            </a:r>
            <a:endParaRPr lang="en-US" sz="22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SemiBold" panose="02000603000000000000" pitchFamily="2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385F6D-F4D7-8C47-880B-7098554FE6B7}"/>
              </a:ext>
            </a:extLst>
          </p:cNvPr>
          <p:cNvGrpSpPr/>
          <p:nvPr/>
        </p:nvGrpSpPr>
        <p:grpSpPr>
          <a:xfrm>
            <a:off x="6117695" y="1215049"/>
            <a:ext cx="5471780" cy="1078190"/>
            <a:chOff x="6253591" y="1543986"/>
            <a:chExt cx="5012463" cy="1078190"/>
          </a:xfrm>
        </p:grpSpPr>
        <p:sp>
          <p:nvSpPr>
            <p:cNvPr id="7" name="Freeform 35">
              <a:extLst>
                <a:ext uri="{FF2B5EF4-FFF2-40B4-BE49-F238E27FC236}">
                  <a16:creationId xmlns:a16="http://schemas.microsoft.com/office/drawing/2014/main" id="{D6BF7007-D29D-AC43-90BC-F42142D73D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6253591" y="1640541"/>
              <a:ext cx="5012463" cy="981635"/>
            </a:xfrm>
            <a:custGeom>
              <a:avLst/>
              <a:gdLst>
                <a:gd name="T0" fmla="*/ 5769 w 5770"/>
                <a:gd name="T1" fmla="*/ 0 h 966"/>
                <a:gd name="T2" fmla="*/ 5567 w 5770"/>
                <a:gd name="T3" fmla="*/ 483 h 966"/>
                <a:gd name="T4" fmla="*/ 5769 w 5770"/>
                <a:gd name="T5" fmla="*/ 965 h 966"/>
                <a:gd name="T6" fmla="*/ 0 w 5770"/>
                <a:gd name="T7" fmla="*/ 965 h 966"/>
                <a:gd name="T8" fmla="*/ 201 w 5770"/>
                <a:gd name="T9" fmla="*/ 483 h 966"/>
                <a:gd name="T10" fmla="*/ 0 w 5770"/>
                <a:gd name="T11" fmla="*/ 0 h 966"/>
                <a:gd name="T12" fmla="*/ 5769 w 5770"/>
                <a:gd name="T13" fmla="*/ 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70" h="966">
                  <a:moveTo>
                    <a:pt x="5769" y="0"/>
                  </a:moveTo>
                  <a:lnTo>
                    <a:pt x="5567" y="483"/>
                  </a:lnTo>
                  <a:lnTo>
                    <a:pt x="5769" y="965"/>
                  </a:lnTo>
                  <a:lnTo>
                    <a:pt x="0" y="965"/>
                  </a:lnTo>
                  <a:lnTo>
                    <a:pt x="201" y="483"/>
                  </a:lnTo>
                  <a:lnTo>
                    <a:pt x="0" y="0"/>
                  </a:lnTo>
                  <a:lnTo>
                    <a:pt x="576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496D8D1-D5C8-5140-87BB-096E09CEC541}"/>
                </a:ext>
              </a:extLst>
            </p:cNvPr>
            <p:cNvSpPr txBox="1"/>
            <p:nvPr/>
          </p:nvSpPr>
          <p:spPr>
            <a:xfrm>
              <a:off x="7128248" y="1543986"/>
              <a:ext cx="3420453" cy="937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500"/>
                </a:lnSpc>
              </a:pPr>
              <a:r>
                <a:rPr lang="ko-KR" altLang="en-US" sz="4000" b="1" dirty="0" smtClean="0">
                  <a:solidFill>
                    <a:schemeClr val="bg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ma Madurai Semi" pitchFamily="2" charset="77"/>
                </a:rPr>
                <a:t>안녕하세요</a:t>
              </a:r>
              <a:r>
                <a:rPr lang="en-US" altLang="ko-KR" sz="4000" b="1" dirty="0" smtClean="0">
                  <a:solidFill>
                    <a:schemeClr val="bg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ma Madurai Semi" pitchFamily="2" charset="77"/>
                </a:rPr>
                <a:t>!</a:t>
              </a:r>
              <a:endParaRPr lang="en-US" sz="4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ma Madurai Semi" pitchFamily="2" charset="77"/>
              </a:endParaRPr>
            </a:p>
          </p:txBody>
        </p:sp>
      </p:grp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658E8B8-B28C-054C-ACF2-3C5AE2FCA7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직사각형 1"/>
          <p:cNvSpPr/>
          <p:nvPr/>
        </p:nvSpPr>
        <p:spPr>
          <a:xfrm>
            <a:off x="1318846" y="2602523"/>
            <a:ext cx="3613639" cy="1969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증명사진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데이터 시각화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48" y="1581790"/>
            <a:ext cx="4925942" cy="30503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7" y="1581790"/>
            <a:ext cx="4778919" cy="30503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105364" y="4829162"/>
            <a:ext cx="62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그래프를 놓고 보았을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축구를 잘 모르는 사람은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Lionel Messi(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리오넬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메시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좋은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공격수라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추측 할 수 있을까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277030" y="3033528"/>
            <a:ext cx="423674" cy="4236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422351" y="1998965"/>
            <a:ext cx="392541" cy="3925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17221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2" y="953932"/>
            <a:ext cx="7403600" cy="462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617643" y="2433294"/>
            <a:ext cx="43750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21-22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시즌이 시작된 지금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아스톤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빌라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소속이었던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Jack </a:t>
            </a:r>
            <a:r>
              <a:rPr lang="en-US" altLang="ko-KR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Grealish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잭 </a:t>
            </a:r>
            <a:r>
              <a:rPr lang="ko-KR" altLang="en-US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그릴리쉬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1600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억의 이적료를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기록하며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맨체스터 시티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이적하여 뛰고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팀엔 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Kevin De </a:t>
            </a:r>
            <a:r>
              <a:rPr lang="en-US" altLang="ko-KR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Bruyne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케빈 데 </a:t>
            </a:r>
            <a:r>
              <a:rPr lang="ko-KR" altLang="en-US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브라이너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또한 뛰고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866113" y="1691234"/>
            <a:ext cx="392541" cy="3925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86021" y="1691234"/>
            <a:ext cx="392541" cy="3925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16683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64" y="3220767"/>
            <a:ext cx="5396869" cy="34755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7" y="216831"/>
            <a:ext cx="5982644" cy="4564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33518" y="4958547"/>
            <a:ext cx="5982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Fabien </a:t>
            </a:r>
            <a:r>
              <a:rPr lang="en-US" altLang="ko-KR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Centonze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파비앙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센톤즈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선수는 좋은 퍼포먼스를 보여줌으로서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올해 여름 이적시장까지도 좋은 팀들의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스카우터들에게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주목 받고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73724" y="2507840"/>
            <a:ext cx="5442438" cy="219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060723" y="4561457"/>
            <a:ext cx="685801" cy="219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64" y="862295"/>
            <a:ext cx="4958641" cy="204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3" name="Straight Connector 342"/>
          <p:cNvCxnSpPr/>
          <p:nvPr/>
        </p:nvCxnSpPr>
        <p:spPr>
          <a:xfrm>
            <a:off x="1563120" y="4699054"/>
            <a:ext cx="29051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2662277" y="5780337"/>
            <a:ext cx="29051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1491381" y="2564472"/>
            <a:ext cx="29051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2892" y="3588793"/>
            <a:ext cx="29051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Freeform 6"/>
          <p:cNvSpPr>
            <a:spLocks/>
          </p:cNvSpPr>
          <p:nvPr/>
        </p:nvSpPr>
        <p:spPr bwMode="auto">
          <a:xfrm>
            <a:off x="5568054" y="3442093"/>
            <a:ext cx="290437" cy="291231"/>
          </a:xfrm>
          <a:custGeom>
            <a:avLst/>
            <a:gdLst>
              <a:gd name="T0" fmla="*/ 209 w 418"/>
              <a:gd name="T1" fmla="*/ 0 h 418"/>
              <a:gd name="T2" fmla="*/ 2 w 418"/>
              <a:gd name="T3" fmla="*/ 183 h 418"/>
              <a:gd name="T4" fmla="*/ 0 w 418"/>
              <a:gd name="T5" fmla="*/ 209 h 418"/>
              <a:gd name="T6" fmla="*/ 2 w 418"/>
              <a:gd name="T7" fmla="*/ 236 h 418"/>
              <a:gd name="T8" fmla="*/ 209 w 418"/>
              <a:gd name="T9" fmla="*/ 418 h 418"/>
              <a:gd name="T10" fmla="*/ 418 w 418"/>
              <a:gd name="T11" fmla="*/ 209 h 418"/>
              <a:gd name="T12" fmla="*/ 209 w 418"/>
              <a:gd name="T13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8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1"/>
                  <a:pt x="0" y="200"/>
                  <a:pt x="0" y="209"/>
                </a:cubicBezTo>
                <a:cubicBezTo>
                  <a:pt x="0" y="218"/>
                  <a:pt x="1" y="227"/>
                  <a:pt x="2" y="236"/>
                </a:cubicBezTo>
                <a:cubicBezTo>
                  <a:pt x="15" y="339"/>
                  <a:pt x="103" y="418"/>
                  <a:pt x="209" y="418"/>
                </a:cubicBezTo>
                <a:cubicBezTo>
                  <a:pt x="325" y="418"/>
                  <a:pt x="418" y="325"/>
                  <a:pt x="418" y="209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204" name="Freeform 8"/>
          <p:cNvSpPr>
            <a:spLocks/>
          </p:cNvSpPr>
          <p:nvPr/>
        </p:nvSpPr>
        <p:spPr bwMode="auto">
          <a:xfrm>
            <a:off x="4396542" y="2413490"/>
            <a:ext cx="290437" cy="292024"/>
          </a:xfrm>
          <a:custGeom>
            <a:avLst/>
            <a:gdLst>
              <a:gd name="T0" fmla="*/ 209 w 418"/>
              <a:gd name="T1" fmla="*/ 0 h 419"/>
              <a:gd name="T2" fmla="*/ 2 w 418"/>
              <a:gd name="T3" fmla="*/ 183 h 419"/>
              <a:gd name="T4" fmla="*/ 0 w 418"/>
              <a:gd name="T5" fmla="*/ 210 h 419"/>
              <a:gd name="T6" fmla="*/ 2 w 418"/>
              <a:gd name="T7" fmla="*/ 236 h 419"/>
              <a:gd name="T8" fmla="*/ 209 w 418"/>
              <a:gd name="T9" fmla="*/ 419 h 419"/>
              <a:gd name="T10" fmla="*/ 418 w 418"/>
              <a:gd name="T11" fmla="*/ 210 h 419"/>
              <a:gd name="T12" fmla="*/ 209 w 418"/>
              <a:gd name="T13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9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2"/>
                  <a:pt x="0" y="201"/>
                  <a:pt x="0" y="210"/>
                </a:cubicBezTo>
                <a:cubicBezTo>
                  <a:pt x="0" y="219"/>
                  <a:pt x="1" y="227"/>
                  <a:pt x="2" y="236"/>
                </a:cubicBezTo>
                <a:cubicBezTo>
                  <a:pt x="15" y="339"/>
                  <a:pt x="103" y="419"/>
                  <a:pt x="209" y="419"/>
                </a:cubicBezTo>
                <a:cubicBezTo>
                  <a:pt x="325" y="419"/>
                  <a:pt x="418" y="325"/>
                  <a:pt x="418" y="210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20" name="Freeform 124"/>
          <p:cNvSpPr>
            <a:spLocks/>
          </p:cNvSpPr>
          <p:nvPr/>
        </p:nvSpPr>
        <p:spPr bwMode="auto">
          <a:xfrm>
            <a:off x="5567439" y="5629717"/>
            <a:ext cx="290437" cy="291231"/>
          </a:xfrm>
          <a:custGeom>
            <a:avLst/>
            <a:gdLst>
              <a:gd name="T0" fmla="*/ 210 w 418"/>
              <a:gd name="T1" fmla="*/ 0 h 418"/>
              <a:gd name="T2" fmla="*/ 2 w 418"/>
              <a:gd name="T3" fmla="*/ 183 h 418"/>
              <a:gd name="T4" fmla="*/ 0 w 418"/>
              <a:gd name="T5" fmla="*/ 209 h 418"/>
              <a:gd name="T6" fmla="*/ 2 w 418"/>
              <a:gd name="T7" fmla="*/ 236 h 418"/>
              <a:gd name="T8" fmla="*/ 210 w 418"/>
              <a:gd name="T9" fmla="*/ 418 h 418"/>
              <a:gd name="T10" fmla="*/ 418 w 418"/>
              <a:gd name="T11" fmla="*/ 209 h 418"/>
              <a:gd name="T12" fmla="*/ 210 w 418"/>
              <a:gd name="T13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8">
                <a:moveTo>
                  <a:pt x="210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1"/>
                  <a:pt x="0" y="200"/>
                  <a:pt x="0" y="209"/>
                </a:cubicBezTo>
                <a:cubicBezTo>
                  <a:pt x="0" y="218"/>
                  <a:pt x="1" y="227"/>
                  <a:pt x="2" y="236"/>
                </a:cubicBezTo>
                <a:cubicBezTo>
                  <a:pt x="15" y="339"/>
                  <a:pt x="103" y="418"/>
                  <a:pt x="210" y="418"/>
                </a:cubicBezTo>
                <a:cubicBezTo>
                  <a:pt x="325" y="418"/>
                  <a:pt x="418" y="325"/>
                  <a:pt x="418" y="209"/>
                </a:cubicBezTo>
                <a:cubicBezTo>
                  <a:pt x="418" y="94"/>
                  <a:pt x="325" y="0"/>
                  <a:pt x="21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24" name="Freeform 128"/>
          <p:cNvSpPr>
            <a:spLocks/>
          </p:cNvSpPr>
          <p:nvPr/>
        </p:nvSpPr>
        <p:spPr bwMode="auto">
          <a:xfrm>
            <a:off x="4468282" y="4553851"/>
            <a:ext cx="290437" cy="291231"/>
          </a:xfrm>
          <a:custGeom>
            <a:avLst/>
            <a:gdLst>
              <a:gd name="T0" fmla="*/ 209 w 418"/>
              <a:gd name="T1" fmla="*/ 0 h 419"/>
              <a:gd name="T2" fmla="*/ 2 w 418"/>
              <a:gd name="T3" fmla="*/ 183 h 419"/>
              <a:gd name="T4" fmla="*/ 0 w 418"/>
              <a:gd name="T5" fmla="*/ 209 h 419"/>
              <a:gd name="T6" fmla="*/ 2 w 418"/>
              <a:gd name="T7" fmla="*/ 236 h 419"/>
              <a:gd name="T8" fmla="*/ 209 w 418"/>
              <a:gd name="T9" fmla="*/ 419 h 419"/>
              <a:gd name="T10" fmla="*/ 418 w 418"/>
              <a:gd name="T11" fmla="*/ 209 h 419"/>
              <a:gd name="T12" fmla="*/ 209 w 418"/>
              <a:gd name="T13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9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2"/>
                  <a:pt x="0" y="200"/>
                  <a:pt x="0" y="209"/>
                </a:cubicBezTo>
                <a:cubicBezTo>
                  <a:pt x="0" y="219"/>
                  <a:pt x="1" y="227"/>
                  <a:pt x="2" y="236"/>
                </a:cubicBezTo>
                <a:cubicBezTo>
                  <a:pt x="15" y="339"/>
                  <a:pt x="103" y="419"/>
                  <a:pt x="209" y="419"/>
                </a:cubicBezTo>
                <a:cubicBezTo>
                  <a:pt x="325" y="419"/>
                  <a:pt x="418" y="325"/>
                  <a:pt x="418" y="209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25" name="Freeform 129"/>
          <p:cNvSpPr>
            <a:spLocks/>
          </p:cNvSpPr>
          <p:nvPr/>
        </p:nvSpPr>
        <p:spPr bwMode="auto">
          <a:xfrm>
            <a:off x="1656564" y="5126902"/>
            <a:ext cx="1359823" cy="1347473"/>
          </a:xfrm>
          <a:custGeom>
            <a:avLst/>
            <a:gdLst>
              <a:gd name="T0" fmla="*/ 1143 w 2263"/>
              <a:gd name="T1" fmla="*/ 0 h 2239"/>
              <a:gd name="T2" fmla="*/ 973 w 2263"/>
              <a:gd name="T3" fmla="*/ 71 h 2239"/>
              <a:gd name="T4" fmla="*/ 94 w 2263"/>
              <a:gd name="T5" fmla="*/ 950 h 2239"/>
              <a:gd name="T6" fmla="*/ 94 w 2263"/>
              <a:gd name="T7" fmla="*/ 1290 h 2239"/>
              <a:gd name="T8" fmla="*/ 973 w 2263"/>
              <a:gd name="T9" fmla="*/ 2169 h 2239"/>
              <a:gd name="T10" fmla="*/ 1143 w 2263"/>
              <a:gd name="T11" fmla="*/ 2239 h 2239"/>
              <a:gd name="T12" fmla="*/ 1313 w 2263"/>
              <a:gd name="T13" fmla="*/ 2169 h 2239"/>
              <a:gd name="T14" fmla="*/ 2192 w 2263"/>
              <a:gd name="T15" fmla="*/ 1290 h 2239"/>
              <a:gd name="T16" fmla="*/ 2262 w 2263"/>
              <a:gd name="T17" fmla="*/ 1116 h 2239"/>
              <a:gd name="T18" fmla="*/ 2022 w 2263"/>
              <a:gd name="T19" fmla="*/ 1116 h 2239"/>
              <a:gd name="T20" fmla="*/ 1996 w 2263"/>
              <a:gd name="T21" fmla="*/ 1089 h 2239"/>
              <a:gd name="T22" fmla="*/ 2022 w 2263"/>
              <a:gd name="T23" fmla="*/ 1063 h 2239"/>
              <a:gd name="T24" fmla="*/ 2255 w 2263"/>
              <a:gd name="T25" fmla="*/ 1063 h 2239"/>
              <a:gd name="T26" fmla="*/ 2192 w 2263"/>
              <a:gd name="T27" fmla="*/ 950 h 2239"/>
              <a:gd name="T28" fmla="*/ 1313 w 2263"/>
              <a:gd name="T29" fmla="*/ 71 h 2239"/>
              <a:gd name="T30" fmla="*/ 1143 w 2263"/>
              <a:gd name="T31" fmla="*/ 0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63" h="2239">
                <a:moveTo>
                  <a:pt x="1143" y="0"/>
                </a:moveTo>
                <a:cubicBezTo>
                  <a:pt x="1081" y="0"/>
                  <a:pt x="1020" y="24"/>
                  <a:pt x="973" y="71"/>
                </a:cubicBezTo>
                <a:cubicBezTo>
                  <a:pt x="94" y="950"/>
                  <a:pt x="94" y="950"/>
                  <a:pt x="94" y="950"/>
                </a:cubicBezTo>
                <a:cubicBezTo>
                  <a:pt x="0" y="1044"/>
                  <a:pt x="0" y="1196"/>
                  <a:pt x="94" y="1290"/>
                </a:cubicBezTo>
                <a:cubicBezTo>
                  <a:pt x="973" y="2169"/>
                  <a:pt x="973" y="2169"/>
                  <a:pt x="973" y="2169"/>
                </a:cubicBezTo>
                <a:cubicBezTo>
                  <a:pt x="1020" y="2215"/>
                  <a:pt x="1081" y="2239"/>
                  <a:pt x="1143" y="2239"/>
                </a:cubicBezTo>
                <a:cubicBezTo>
                  <a:pt x="1204" y="2239"/>
                  <a:pt x="1266" y="2215"/>
                  <a:pt x="1313" y="2169"/>
                </a:cubicBezTo>
                <a:cubicBezTo>
                  <a:pt x="2192" y="1290"/>
                  <a:pt x="2192" y="1290"/>
                  <a:pt x="2192" y="1290"/>
                </a:cubicBezTo>
                <a:cubicBezTo>
                  <a:pt x="2240" y="1242"/>
                  <a:pt x="2263" y="1179"/>
                  <a:pt x="2262" y="1116"/>
                </a:cubicBezTo>
                <a:cubicBezTo>
                  <a:pt x="2022" y="1116"/>
                  <a:pt x="2022" y="1116"/>
                  <a:pt x="2022" y="1116"/>
                </a:cubicBezTo>
                <a:cubicBezTo>
                  <a:pt x="2008" y="1116"/>
                  <a:pt x="1996" y="1104"/>
                  <a:pt x="1996" y="1089"/>
                </a:cubicBezTo>
                <a:cubicBezTo>
                  <a:pt x="1996" y="1075"/>
                  <a:pt x="2008" y="1063"/>
                  <a:pt x="2022" y="1063"/>
                </a:cubicBezTo>
                <a:cubicBezTo>
                  <a:pt x="2255" y="1063"/>
                  <a:pt x="2255" y="1063"/>
                  <a:pt x="2255" y="1063"/>
                </a:cubicBezTo>
                <a:cubicBezTo>
                  <a:pt x="2245" y="1021"/>
                  <a:pt x="2224" y="982"/>
                  <a:pt x="2192" y="950"/>
                </a:cubicBezTo>
                <a:cubicBezTo>
                  <a:pt x="1313" y="71"/>
                  <a:pt x="1313" y="71"/>
                  <a:pt x="1313" y="71"/>
                </a:cubicBezTo>
                <a:cubicBezTo>
                  <a:pt x="1266" y="24"/>
                  <a:pt x="1204" y="0"/>
                  <a:pt x="1143" y="0"/>
                </a:cubicBezTo>
              </a:path>
            </a:pathLst>
          </a:custGeom>
          <a:solidFill>
            <a:srgbClr val="B6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26" name="Freeform 130"/>
          <p:cNvSpPr>
            <a:spLocks/>
          </p:cNvSpPr>
          <p:nvPr/>
        </p:nvSpPr>
        <p:spPr bwMode="auto">
          <a:xfrm>
            <a:off x="2855843" y="5766334"/>
            <a:ext cx="159859" cy="31560"/>
          </a:xfrm>
          <a:custGeom>
            <a:avLst/>
            <a:gdLst>
              <a:gd name="T0" fmla="*/ 259 w 266"/>
              <a:gd name="T1" fmla="*/ 0 h 53"/>
              <a:gd name="T2" fmla="*/ 26 w 266"/>
              <a:gd name="T3" fmla="*/ 0 h 53"/>
              <a:gd name="T4" fmla="*/ 0 w 266"/>
              <a:gd name="T5" fmla="*/ 26 h 53"/>
              <a:gd name="T6" fmla="*/ 26 w 266"/>
              <a:gd name="T7" fmla="*/ 53 h 53"/>
              <a:gd name="T8" fmla="*/ 266 w 266"/>
              <a:gd name="T9" fmla="*/ 53 h 53"/>
              <a:gd name="T10" fmla="*/ 259 w 266"/>
              <a:gd name="T1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" h="53">
                <a:moveTo>
                  <a:pt x="259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2"/>
                  <a:pt x="0" y="26"/>
                </a:cubicBezTo>
                <a:cubicBezTo>
                  <a:pt x="0" y="41"/>
                  <a:pt x="12" y="53"/>
                  <a:pt x="26" y="53"/>
                </a:cubicBezTo>
                <a:cubicBezTo>
                  <a:pt x="266" y="53"/>
                  <a:pt x="266" y="53"/>
                  <a:pt x="266" y="53"/>
                </a:cubicBezTo>
                <a:cubicBezTo>
                  <a:pt x="266" y="35"/>
                  <a:pt x="264" y="17"/>
                  <a:pt x="259" y="0"/>
                </a:cubicBezTo>
              </a:path>
            </a:pathLst>
          </a:custGeom>
          <a:solidFill>
            <a:srgbClr val="9A97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28" name="Freeform 132"/>
          <p:cNvSpPr>
            <a:spLocks/>
          </p:cNvSpPr>
          <p:nvPr/>
        </p:nvSpPr>
        <p:spPr bwMode="auto">
          <a:xfrm>
            <a:off x="1337534" y="4756415"/>
            <a:ext cx="845259" cy="829478"/>
          </a:xfrm>
          <a:custGeom>
            <a:avLst/>
            <a:gdLst>
              <a:gd name="T0" fmla="*/ 101 w 1406"/>
              <a:gd name="T1" fmla="*/ 107 h 1378"/>
              <a:gd name="T2" fmla="*/ 470 w 1406"/>
              <a:gd name="T3" fmla="*/ 101 h 1378"/>
              <a:gd name="T4" fmla="*/ 1300 w 1406"/>
              <a:gd name="T5" fmla="*/ 902 h 1378"/>
              <a:gd name="T6" fmla="*/ 1306 w 1406"/>
              <a:gd name="T7" fmla="*/ 1271 h 1378"/>
              <a:gd name="T8" fmla="*/ 937 w 1406"/>
              <a:gd name="T9" fmla="*/ 1277 h 1378"/>
              <a:gd name="T10" fmla="*/ 107 w 1406"/>
              <a:gd name="T11" fmla="*/ 476 h 1378"/>
              <a:gd name="T12" fmla="*/ 101 w 1406"/>
              <a:gd name="T13" fmla="*/ 107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6" h="1378">
                <a:moveTo>
                  <a:pt x="101" y="107"/>
                </a:moveTo>
                <a:cubicBezTo>
                  <a:pt x="201" y="3"/>
                  <a:pt x="366" y="0"/>
                  <a:pt x="470" y="101"/>
                </a:cubicBezTo>
                <a:cubicBezTo>
                  <a:pt x="1300" y="902"/>
                  <a:pt x="1300" y="902"/>
                  <a:pt x="1300" y="902"/>
                </a:cubicBezTo>
                <a:cubicBezTo>
                  <a:pt x="1403" y="1002"/>
                  <a:pt x="1406" y="1167"/>
                  <a:pt x="1306" y="1271"/>
                </a:cubicBezTo>
                <a:cubicBezTo>
                  <a:pt x="1206" y="1375"/>
                  <a:pt x="1040" y="1378"/>
                  <a:pt x="937" y="1277"/>
                </a:cubicBezTo>
                <a:cubicBezTo>
                  <a:pt x="107" y="476"/>
                  <a:pt x="107" y="476"/>
                  <a:pt x="107" y="476"/>
                </a:cubicBezTo>
                <a:cubicBezTo>
                  <a:pt x="3" y="376"/>
                  <a:pt x="0" y="210"/>
                  <a:pt x="101" y="1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29" name="Freeform 133"/>
          <p:cNvSpPr>
            <a:spLocks/>
          </p:cNvSpPr>
          <p:nvPr/>
        </p:nvSpPr>
        <p:spPr bwMode="auto">
          <a:xfrm>
            <a:off x="1324498" y="2621315"/>
            <a:ext cx="845259" cy="828792"/>
          </a:xfrm>
          <a:custGeom>
            <a:avLst/>
            <a:gdLst>
              <a:gd name="T0" fmla="*/ 100 w 1406"/>
              <a:gd name="T1" fmla="*/ 106 h 1377"/>
              <a:gd name="T2" fmla="*/ 470 w 1406"/>
              <a:gd name="T3" fmla="*/ 100 h 1377"/>
              <a:gd name="T4" fmla="*/ 1299 w 1406"/>
              <a:gd name="T5" fmla="*/ 901 h 1377"/>
              <a:gd name="T6" fmla="*/ 1305 w 1406"/>
              <a:gd name="T7" fmla="*/ 1271 h 1377"/>
              <a:gd name="T8" fmla="*/ 936 w 1406"/>
              <a:gd name="T9" fmla="*/ 1277 h 1377"/>
              <a:gd name="T10" fmla="*/ 107 w 1406"/>
              <a:gd name="T11" fmla="*/ 476 h 1377"/>
              <a:gd name="T12" fmla="*/ 100 w 1406"/>
              <a:gd name="T13" fmla="*/ 10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6" h="1377">
                <a:moveTo>
                  <a:pt x="100" y="106"/>
                </a:moveTo>
                <a:cubicBezTo>
                  <a:pt x="200" y="3"/>
                  <a:pt x="366" y="0"/>
                  <a:pt x="470" y="100"/>
                </a:cubicBezTo>
                <a:cubicBezTo>
                  <a:pt x="1299" y="901"/>
                  <a:pt x="1299" y="901"/>
                  <a:pt x="1299" y="901"/>
                </a:cubicBezTo>
                <a:cubicBezTo>
                  <a:pt x="1403" y="1002"/>
                  <a:pt x="1406" y="1167"/>
                  <a:pt x="1305" y="1271"/>
                </a:cubicBezTo>
                <a:cubicBezTo>
                  <a:pt x="1205" y="1374"/>
                  <a:pt x="1040" y="1377"/>
                  <a:pt x="936" y="1277"/>
                </a:cubicBezTo>
                <a:cubicBezTo>
                  <a:pt x="107" y="476"/>
                  <a:pt x="107" y="476"/>
                  <a:pt x="107" y="476"/>
                </a:cubicBezTo>
                <a:cubicBezTo>
                  <a:pt x="3" y="375"/>
                  <a:pt x="0" y="210"/>
                  <a:pt x="100" y="106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30" name="Freeform 134"/>
          <p:cNvSpPr>
            <a:spLocks/>
          </p:cNvSpPr>
          <p:nvPr/>
        </p:nvSpPr>
        <p:spPr bwMode="auto">
          <a:xfrm>
            <a:off x="1471321" y="3677202"/>
            <a:ext cx="828107" cy="845944"/>
          </a:xfrm>
          <a:custGeom>
            <a:avLst/>
            <a:gdLst>
              <a:gd name="T0" fmla="*/ 1271 w 1378"/>
              <a:gd name="T1" fmla="*/ 100 h 1406"/>
              <a:gd name="T2" fmla="*/ 1278 w 1378"/>
              <a:gd name="T3" fmla="*/ 470 h 1406"/>
              <a:gd name="T4" fmla="*/ 476 w 1378"/>
              <a:gd name="T5" fmla="*/ 1299 h 1406"/>
              <a:gd name="T6" fmla="*/ 107 w 1378"/>
              <a:gd name="T7" fmla="*/ 1306 h 1406"/>
              <a:gd name="T8" fmla="*/ 101 w 1378"/>
              <a:gd name="T9" fmla="*/ 936 h 1406"/>
              <a:gd name="T10" fmla="*/ 902 w 1378"/>
              <a:gd name="T11" fmla="*/ 107 h 1406"/>
              <a:gd name="T12" fmla="*/ 1271 w 1378"/>
              <a:gd name="T13" fmla="*/ 10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8" h="1406">
                <a:moveTo>
                  <a:pt x="1271" y="100"/>
                </a:moveTo>
                <a:cubicBezTo>
                  <a:pt x="1375" y="201"/>
                  <a:pt x="1378" y="366"/>
                  <a:pt x="1278" y="470"/>
                </a:cubicBezTo>
                <a:cubicBezTo>
                  <a:pt x="476" y="1299"/>
                  <a:pt x="476" y="1299"/>
                  <a:pt x="476" y="1299"/>
                </a:cubicBezTo>
                <a:cubicBezTo>
                  <a:pt x="376" y="1403"/>
                  <a:pt x="211" y="1406"/>
                  <a:pt x="107" y="1306"/>
                </a:cubicBezTo>
                <a:cubicBezTo>
                  <a:pt x="3" y="1205"/>
                  <a:pt x="0" y="1040"/>
                  <a:pt x="101" y="936"/>
                </a:cubicBezTo>
                <a:cubicBezTo>
                  <a:pt x="902" y="107"/>
                  <a:pt x="902" y="107"/>
                  <a:pt x="902" y="107"/>
                </a:cubicBezTo>
                <a:cubicBezTo>
                  <a:pt x="1002" y="3"/>
                  <a:pt x="1167" y="0"/>
                  <a:pt x="1271" y="1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33" name="Freeform 137"/>
          <p:cNvSpPr>
            <a:spLocks/>
          </p:cNvSpPr>
          <p:nvPr/>
        </p:nvSpPr>
        <p:spPr bwMode="auto">
          <a:xfrm>
            <a:off x="1591387" y="5040454"/>
            <a:ext cx="1472341" cy="1474400"/>
          </a:xfrm>
          <a:custGeom>
            <a:avLst/>
            <a:gdLst>
              <a:gd name="T0" fmla="*/ 2349 w 2450"/>
              <a:gd name="T1" fmla="*/ 1042 h 2450"/>
              <a:gd name="T2" fmla="*/ 2349 w 2450"/>
              <a:gd name="T3" fmla="*/ 1407 h 2450"/>
              <a:gd name="T4" fmla="*/ 1407 w 2450"/>
              <a:gd name="T5" fmla="*/ 2349 h 2450"/>
              <a:gd name="T6" fmla="*/ 1042 w 2450"/>
              <a:gd name="T7" fmla="*/ 2349 h 2450"/>
              <a:gd name="T8" fmla="*/ 100 w 2450"/>
              <a:gd name="T9" fmla="*/ 1407 h 2450"/>
              <a:gd name="T10" fmla="*/ 100 w 2450"/>
              <a:gd name="T11" fmla="*/ 1042 h 2450"/>
              <a:gd name="T12" fmla="*/ 1042 w 2450"/>
              <a:gd name="T13" fmla="*/ 100 h 2450"/>
              <a:gd name="T14" fmla="*/ 1407 w 2450"/>
              <a:gd name="T15" fmla="*/ 100 h 2450"/>
              <a:gd name="T16" fmla="*/ 2349 w 2450"/>
              <a:gd name="T17" fmla="*/ 1042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49" y="1042"/>
                </a:moveTo>
                <a:cubicBezTo>
                  <a:pt x="2450" y="1143"/>
                  <a:pt x="2450" y="1306"/>
                  <a:pt x="2349" y="1407"/>
                </a:cubicBezTo>
                <a:cubicBezTo>
                  <a:pt x="1407" y="2349"/>
                  <a:pt x="1407" y="2349"/>
                  <a:pt x="1407" y="2349"/>
                </a:cubicBezTo>
                <a:cubicBezTo>
                  <a:pt x="1306" y="2450"/>
                  <a:pt x="1143" y="2450"/>
                  <a:pt x="1042" y="2349"/>
                </a:cubicBezTo>
                <a:cubicBezTo>
                  <a:pt x="100" y="1407"/>
                  <a:pt x="100" y="1407"/>
                  <a:pt x="100" y="1407"/>
                </a:cubicBezTo>
                <a:cubicBezTo>
                  <a:pt x="0" y="1306"/>
                  <a:pt x="0" y="1143"/>
                  <a:pt x="100" y="1042"/>
                </a:cubicBezTo>
                <a:cubicBezTo>
                  <a:pt x="1042" y="100"/>
                  <a:pt x="1042" y="100"/>
                  <a:pt x="1042" y="100"/>
                </a:cubicBezTo>
                <a:cubicBezTo>
                  <a:pt x="1143" y="0"/>
                  <a:pt x="1306" y="0"/>
                  <a:pt x="1407" y="100"/>
                </a:cubicBezTo>
                <a:lnTo>
                  <a:pt x="2349" y="10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34" name="Freeform 138"/>
          <p:cNvSpPr>
            <a:spLocks noEditPoints="1"/>
          </p:cNvSpPr>
          <p:nvPr/>
        </p:nvSpPr>
        <p:spPr bwMode="auto">
          <a:xfrm>
            <a:off x="1677147" y="5139937"/>
            <a:ext cx="1300134" cy="1275434"/>
          </a:xfrm>
          <a:custGeom>
            <a:avLst/>
            <a:gdLst>
              <a:gd name="T0" fmla="*/ 1082 w 2163"/>
              <a:gd name="T1" fmla="*/ 27 h 2119"/>
              <a:gd name="T2" fmla="*/ 1223 w 2163"/>
              <a:gd name="T3" fmla="*/ 86 h 2119"/>
              <a:gd name="T4" fmla="*/ 2055 w 2163"/>
              <a:gd name="T5" fmla="*/ 918 h 2119"/>
              <a:gd name="T6" fmla="*/ 2114 w 2163"/>
              <a:gd name="T7" fmla="*/ 1060 h 2119"/>
              <a:gd name="T8" fmla="*/ 2055 w 2163"/>
              <a:gd name="T9" fmla="*/ 1201 h 2119"/>
              <a:gd name="T10" fmla="*/ 1223 w 2163"/>
              <a:gd name="T11" fmla="*/ 2033 h 2119"/>
              <a:gd name="T12" fmla="*/ 1082 w 2163"/>
              <a:gd name="T13" fmla="*/ 2092 h 2119"/>
              <a:gd name="T14" fmla="*/ 940 w 2163"/>
              <a:gd name="T15" fmla="*/ 2033 h 2119"/>
              <a:gd name="T16" fmla="*/ 108 w 2163"/>
              <a:gd name="T17" fmla="*/ 1201 h 2119"/>
              <a:gd name="T18" fmla="*/ 49 w 2163"/>
              <a:gd name="T19" fmla="*/ 1060 h 2119"/>
              <a:gd name="T20" fmla="*/ 108 w 2163"/>
              <a:gd name="T21" fmla="*/ 918 h 2119"/>
              <a:gd name="T22" fmla="*/ 940 w 2163"/>
              <a:gd name="T23" fmla="*/ 86 h 2119"/>
              <a:gd name="T24" fmla="*/ 1082 w 2163"/>
              <a:gd name="T25" fmla="*/ 27 h 2119"/>
              <a:gd name="T26" fmla="*/ 1082 w 2163"/>
              <a:gd name="T27" fmla="*/ 0 h 2119"/>
              <a:gd name="T28" fmla="*/ 921 w 2163"/>
              <a:gd name="T29" fmla="*/ 67 h 2119"/>
              <a:gd name="T30" fmla="*/ 89 w 2163"/>
              <a:gd name="T31" fmla="*/ 899 h 2119"/>
              <a:gd name="T32" fmla="*/ 89 w 2163"/>
              <a:gd name="T33" fmla="*/ 1221 h 2119"/>
              <a:gd name="T34" fmla="*/ 921 w 2163"/>
              <a:gd name="T35" fmla="*/ 2052 h 2119"/>
              <a:gd name="T36" fmla="*/ 1082 w 2163"/>
              <a:gd name="T37" fmla="*/ 2119 h 2119"/>
              <a:gd name="T38" fmla="*/ 1243 w 2163"/>
              <a:gd name="T39" fmla="*/ 2052 h 2119"/>
              <a:gd name="T40" fmla="*/ 2074 w 2163"/>
              <a:gd name="T41" fmla="*/ 1221 h 2119"/>
              <a:gd name="T42" fmla="*/ 2074 w 2163"/>
              <a:gd name="T43" fmla="*/ 899 h 2119"/>
              <a:gd name="T44" fmla="*/ 1243 w 2163"/>
              <a:gd name="T45" fmla="*/ 67 h 2119"/>
              <a:gd name="T46" fmla="*/ 1082 w 2163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3" h="2119">
                <a:moveTo>
                  <a:pt x="1082" y="27"/>
                </a:moveTo>
                <a:cubicBezTo>
                  <a:pt x="1135" y="27"/>
                  <a:pt x="1186" y="48"/>
                  <a:pt x="1223" y="86"/>
                </a:cubicBezTo>
                <a:cubicBezTo>
                  <a:pt x="2055" y="918"/>
                  <a:pt x="2055" y="918"/>
                  <a:pt x="2055" y="918"/>
                </a:cubicBezTo>
                <a:cubicBezTo>
                  <a:pt x="2093" y="956"/>
                  <a:pt x="2114" y="1006"/>
                  <a:pt x="2114" y="1060"/>
                </a:cubicBezTo>
                <a:cubicBezTo>
                  <a:pt x="2114" y="1113"/>
                  <a:pt x="2093" y="1164"/>
                  <a:pt x="2055" y="1201"/>
                </a:cubicBezTo>
                <a:cubicBezTo>
                  <a:pt x="1223" y="2033"/>
                  <a:pt x="1223" y="2033"/>
                  <a:pt x="1223" y="2033"/>
                </a:cubicBezTo>
                <a:cubicBezTo>
                  <a:pt x="1186" y="2071"/>
                  <a:pt x="1135" y="2092"/>
                  <a:pt x="1082" y="2092"/>
                </a:cubicBezTo>
                <a:cubicBezTo>
                  <a:pt x="1028" y="2092"/>
                  <a:pt x="978" y="2071"/>
                  <a:pt x="940" y="2033"/>
                </a:cubicBezTo>
                <a:cubicBezTo>
                  <a:pt x="108" y="1201"/>
                  <a:pt x="108" y="1201"/>
                  <a:pt x="108" y="1201"/>
                </a:cubicBezTo>
                <a:cubicBezTo>
                  <a:pt x="70" y="1164"/>
                  <a:pt x="49" y="1113"/>
                  <a:pt x="49" y="1060"/>
                </a:cubicBezTo>
                <a:cubicBezTo>
                  <a:pt x="49" y="1006"/>
                  <a:pt x="70" y="956"/>
                  <a:pt x="108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8"/>
                  <a:pt x="1028" y="27"/>
                  <a:pt x="1082" y="27"/>
                </a:cubicBezTo>
                <a:moveTo>
                  <a:pt x="1082" y="0"/>
                </a:moveTo>
                <a:cubicBezTo>
                  <a:pt x="1023" y="0"/>
                  <a:pt x="965" y="22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2"/>
                  <a:pt x="921" y="2052"/>
                  <a:pt x="921" y="2052"/>
                </a:cubicBezTo>
                <a:cubicBezTo>
                  <a:pt x="965" y="2097"/>
                  <a:pt x="1023" y="2119"/>
                  <a:pt x="1082" y="2119"/>
                </a:cubicBezTo>
                <a:cubicBezTo>
                  <a:pt x="1140" y="2119"/>
                  <a:pt x="1198" y="2097"/>
                  <a:pt x="1243" y="2052"/>
                </a:cubicBezTo>
                <a:cubicBezTo>
                  <a:pt x="2074" y="1221"/>
                  <a:pt x="2074" y="1221"/>
                  <a:pt x="2074" y="1221"/>
                </a:cubicBezTo>
                <a:cubicBezTo>
                  <a:pt x="2163" y="1132"/>
                  <a:pt x="2163" y="988"/>
                  <a:pt x="2074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8" y="22"/>
                  <a:pt x="1140" y="0"/>
                  <a:pt x="10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35" name="Freeform 139"/>
          <p:cNvSpPr>
            <a:spLocks/>
          </p:cNvSpPr>
          <p:nvPr/>
        </p:nvSpPr>
        <p:spPr bwMode="auto">
          <a:xfrm>
            <a:off x="565002" y="1832316"/>
            <a:ext cx="1473027" cy="1474400"/>
          </a:xfrm>
          <a:custGeom>
            <a:avLst/>
            <a:gdLst>
              <a:gd name="T0" fmla="*/ 2349 w 2450"/>
              <a:gd name="T1" fmla="*/ 1043 h 2450"/>
              <a:gd name="T2" fmla="*/ 2349 w 2450"/>
              <a:gd name="T3" fmla="*/ 1407 h 2450"/>
              <a:gd name="T4" fmla="*/ 1407 w 2450"/>
              <a:gd name="T5" fmla="*/ 2349 h 2450"/>
              <a:gd name="T6" fmla="*/ 1042 w 2450"/>
              <a:gd name="T7" fmla="*/ 2349 h 2450"/>
              <a:gd name="T8" fmla="*/ 100 w 2450"/>
              <a:gd name="T9" fmla="*/ 1407 h 2450"/>
              <a:gd name="T10" fmla="*/ 100 w 2450"/>
              <a:gd name="T11" fmla="*/ 1043 h 2450"/>
              <a:gd name="T12" fmla="*/ 1042 w 2450"/>
              <a:gd name="T13" fmla="*/ 100 h 2450"/>
              <a:gd name="T14" fmla="*/ 1407 w 2450"/>
              <a:gd name="T15" fmla="*/ 100 h 2450"/>
              <a:gd name="T16" fmla="*/ 2349 w 2450"/>
              <a:gd name="T17" fmla="*/ 1043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49" y="1043"/>
                </a:moveTo>
                <a:cubicBezTo>
                  <a:pt x="2450" y="1143"/>
                  <a:pt x="2450" y="1306"/>
                  <a:pt x="2349" y="1407"/>
                </a:cubicBezTo>
                <a:cubicBezTo>
                  <a:pt x="1407" y="2349"/>
                  <a:pt x="1407" y="2349"/>
                  <a:pt x="1407" y="2349"/>
                </a:cubicBezTo>
                <a:cubicBezTo>
                  <a:pt x="1306" y="2450"/>
                  <a:pt x="1143" y="2450"/>
                  <a:pt x="1042" y="2349"/>
                </a:cubicBezTo>
                <a:cubicBezTo>
                  <a:pt x="100" y="1407"/>
                  <a:pt x="100" y="1407"/>
                  <a:pt x="100" y="1407"/>
                </a:cubicBezTo>
                <a:cubicBezTo>
                  <a:pt x="0" y="1306"/>
                  <a:pt x="0" y="1143"/>
                  <a:pt x="100" y="1043"/>
                </a:cubicBezTo>
                <a:cubicBezTo>
                  <a:pt x="1042" y="100"/>
                  <a:pt x="1042" y="100"/>
                  <a:pt x="1042" y="100"/>
                </a:cubicBezTo>
                <a:cubicBezTo>
                  <a:pt x="1143" y="0"/>
                  <a:pt x="1306" y="0"/>
                  <a:pt x="1407" y="100"/>
                </a:cubicBezTo>
                <a:cubicBezTo>
                  <a:pt x="2349" y="1043"/>
                  <a:pt x="2349" y="1043"/>
                  <a:pt x="2349" y="1043"/>
                </a:cubicBezTo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36" name="Freeform 140"/>
          <p:cNvSpPr>
            <a:spLocks noEditPoints="1"/>
          </p:cNvSpPr>
          <p:nvPr/>
        </p:nvSpPr>
        <p:spPr bwMode="auto">
          <a:xfrm>
            <a:off x="651448" y="1931799"/>
            <a:ext cx="1300820" cy="1274748"/>
          </a:xfrm>
          <a:custGeom>
            <a:avLst/>
            <a:gdLst>
              <a:gd name="T0" fmla="*/ 1082 w 2164"/>
              <a:gd name="T1" fmla="*/ 2092 h 2119"/>
              <a:gd name="T2" fmla="*/ 940 w 2164"/>
              <a:gd name="T3" fmla="*/ 2033 h 2119"/>
              <a:gd name="T4" fmla="*/ 108 w 2164"/>
              <a:gd name="T5" fmla="*/ 1202 h 2119"/>
              <a:gd name="T6" fmla="*/ 50 w 2164"/>
              <a:gd name="T7" fmla="*/ 1060 h 2119"/>
              <a:gd name="T8" fmla="*/ 108 w 2164"/>
              <a:gd name="T9" fmla="*/ 918 h 2119"/>
              <a:gd name="T10" fmla="*/ 940 w 2164"/>
              <a:gd name="T11" fmla="*/ 86 h 2119"/>
              <a:gd name="T12" fmla="*/ 1082 w 2164"/>
              <a:gd name="T13" fmla="*/ 28 h 2119"/>
              <a:gd name="T14" fmla="*/ 1224 w 2164"/>
              <a:gd name="T15" fmla="*/ 86 h 2119"/>
              <a:gd name="T16" fmla="*/ 2055 w 2164"/>
              <a:gd name="T17" fmla="*/ 918 h 2119"/>
              <a:gd name="T18" fmla="*/ 2114 w 2164"/>
              <a:gd name="T19" fmla="*/ 1060 h 2119"/>
              <a:gd name="T20" fmla="*/ 2055 w 2164"/>
              <a:gd name="T21" fmla="*/ 1202 h 2119"/>
              <a:gd name="T22" fmla="*/ 1224 w 2164"/>
              <a:gd name="T23" fmla="*/ 2033 h 2119"/>
              <a:gd name="T24" fmla="*/ 1082 w 2164"/>
              <a:gd name="T25" fmla="*/ 2092 h 2119"/>
              <a:gd name="T26" fmla="*/ 1082 w 2164"/>
              <a:gd name="T27" fmla="*/ 0 h 2119"/>
              <a:gd name="T28" fmla="*/ 921 w 2164"/>
              <a:gd name="T29" fmla="*/ 67 h 2119"/>
              <a:gd name="T30" fmla="*/ 89 w 2164"/>
              <a:gd name="T31" fmla="*/ 899 h 2119"/>
              <a:gd name="T32" fmla="*/ 89 w 2164"/>
              <a:gd name="T33" fmla="*/ 1221 h 2119"/>
              <a:gd name="T34" fmla="*/ 921 w 2164"/>
              <a:gd name="T35" fmla="*/ 2053 h 2119"/>
              <a:gd name="T36" fmla="*/ 1082 w 2164"/>
              <a:gd name="T37" fmla="*/ 2119 h 2119"/>
              <a:gd name="T38" fmla="*/ 1243 w 2164"/>
              <a:gd name="T39" fmla="*/ 2053 h 2119"/>
              <a:gd name="T40" fmla="*/ 2074 w 2164"/>
              <a:gd name="T41" fmla="*/ 1221 h 2119"/>
              <a:gd name="T42" fmla="*/ 2074 w 2164"/>
              <a:gd name="T43" fmla="*/ 899 h 2119"/>
              <a:gd name="T44" fmla="*/ 1243 w 2164"/>
              <a:gd name="T45" fmla="*/ 67 h 2119"/>
              <a:gd name="T46" fmla="*/ 1082 w 2164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4" h="2119">
                <a:moveTo>
                  <a:pt x="1082" y="2092"/>
                </a:moveTo>
                <a:cubicBezTo>
                  <a:pt x="1028" y="2092"/>
                  <a:pt x="978" y="2071"/>
                  <a:pt x="940" y="2033"/>
                </a:cubicBezTo>
                <a:cubicBezTo>
                  <a:pt x="108" y="1202"/>
                  <a:pt x="108" y="1202"/>
                  <a:pt x="108" y="1202"/>
                </a:cubicBezTo>
                <a:cubicBezTo>
                  <a:pt x="70" y="1164"/>
                  <a:pt x="50" y="1113"/>
                  <a:pt x="50" y="1060"/>
                </a:cubicBezTo>
                <a:cubicBezTo>
                  <a:pt x="50" y="1006"/>
                  <a:pt x="70" y="956"/>
                  <a:pt x="108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8"/>
                  <a:pt x="1028" y="28"/>
                  <a:pt x="1082" y="28"/>
                </a:cubicBezTo>
                <a:cubicBezTo>
                  <a:pt x="1135" y="28"/>
                  <a:pt x="1186" y="48"/>
                  <a:pt x="1224" y="86"/>
                </a:cubicBezTo>
                <a:cubicBezTo>
                  <a:pt x="2055" y="918"/>
                  <a:pt x="2055" y="918"/>
                  <a:pt x="2055" y="918"/>
                </a:cubicBezTo>
                <a:cubicBezTo>
                  <a:pt x="2093" y="956"/>
                  <a:pt x="2114" y="1006"/>
                  <a:pt x="2114" y="1060"/>
                </a:cubicBezTo>
                <a:cubicBezTo>
                  <a:pt x="2114" y="1113"/>
                  <a:pt x="2093" y="1164"/>
                  <a:pt x="2055" y="1202"/>
                </a:cubicBezTo>
                <a:cubicBezTo>
                  <a:pt x="1224" y="2033"/>
                  <a:pt x="1224" y="2033"/>
                  <a:pt x="1224" y="2033"/>
                </a:cubicBezTo>
                <a:cubicBezTo>
                  <a:pt x="1186" y="2071"/>
                  <a:pt x="1135" y="2092"/>
                  <a:pt x="1082" y="2092"/>
                </a:cubicBezTo>
                <a:moveTo>
                  <a:pt x="1082" y="0"/>
                </a:moveTo>
                <a:cubicBezTo>
                  <a:pt x="1023" y="0"/>
                  <a:pt x="965" y="23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3"/>
                  <a:pt x="921" y="2053"/>
                  <a:pt x="921" y="2053"/>
                </a:cubicBezTo>
                <a:cubicBezTo>
                  <a:pt x="965" y="2097"/>
                  <a:pt x="1023" y="2119"/>
                  <a:pt x="1082" y="2119"/>
                </a:cubicBezTo>
                <a:cubicBezTo>
                  <a:pt x="1140" y="2119"/>
                  <a:pt x="1198" y="2097"/>
                  <a:pt x="1243" y="2053"/>
                </a:cubicBezTo>
                <a:cubicBezTo>
                  <a:pt x="2074" y="1221"/>
                  <a:pt x="2074" y="1221"/>
                  <a:pt x="2074" y="1221"/>
                </a:cubicBezTo>
                <a:cubicBezTo>
                  <a:pt x="2164" y="1132"/>
                  <a:pt x="2163" y="988"/>
                  <a:pt x="2074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8" y="23"/>
                  <a:pt x="1140" y="0"/>
                  <a:pt x="1082" y="0"/>
                </a:cubicBezTo>
              </a:path>
            </a:pathLst>
          </a:custGeom>
          <a:solidFill>
            <a:srgbClr val="E5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39" name="Freeform 143"/>
          <p:cNvSpPr>
            <a:spLocks/>
          </p:cNvSpPr>
          <p:nvPr/>
        </p:nvSpPr>
        <p:spPr bwMode="auto">
          <a:xfrm>
            <a:off x="1550222" y="2864190"/>
            <a:ext cx="1473027" cy="1474400"/>
          </a:xfrm>
          <a:custGeom>
            <a:avLst/>
            <a:gdLst>
              <a:gd name="T0" fmla="*/ 2350 w 2450"/>
              <a:gd name="T1" fmla="*/ 1043 h 2450"/>
              <a:gd name="T2" fmla="*/ 2350 w 2450"/>
              <a:gd name="T3" fmla="*/ 1407 h 2450"/>
              <a:gd name="T4" fmla="*/ 1408 w 2450"/>
              <a:gd name="T5" fmla="*/ 2349 h 2450"/>
              <a:gd name="T6" fmla="*/ 1043 w 2450"/>
              <a:gd name="T7" fmla="*/ 2349 h 2450"/>
              <a:gd name="T8" fmla="*/ 101 w 2450"/>
              <a:gd name="T9" fmla="*/ 1407 h 2450"/>
              <a:gd name="T10" fmla="*/ 101 w 2450"/>
              <a:gd name="T11" fmla="*/ 1043 h 2450"/>
              <a:gd name="T12" fmla="*/ 1043 w 2450"/>
              <a:gd name="T13" fmla="*/ 101 h 2450"/>
              <a:gd name="T14" fmla="*/ 1408 w 2450"/>
              <a:gd name="T15" fmla="*/ 101 h 2450"/>
              <a:gd name="T16" fmla="*/ 2350 w 2450"/>
              <a:gd name="T17" fmla="*/ 1043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50" y="1043"/>
                </a:moveTo>
                <a:cubicBezTo>
                  <a:pt x="2450" y="1143"/>
                  <a:pt x="2450" y="1306"/>
                  <a:pt x="2350" y="1407"/>
                </a:cubicBezTo>
                <a:cubicBezTo>
                  <a:pt x="1408" y="2349"/>
                  <a:pt x="1408" y="2349"/>
                  <a:pt x="1408" y="2349"/>
                </a:cubicBezTo>
                <a:cubicBezTo>
                  <a:pt x="1307" y="2450"/>
                  <a:pt x="1144" y="2450"/>
                  <a:pt x="1043" y="2349"/>
                </a:cubicBezTo>
                <a:cubicBezTo>
                  <a:pt x="101" y="1407"/>
                  <a:pt x="101" y="1407"/>
                  <a:pt x="101" y="1407"/>
                </a:cubicBezTo>
                <a:cubicBezTo>
                  <a:pt x="0" y="1306"/>
                  <a:pt x="0" y="1143"/>
                  <a:pt x="101" y="1043"/>
                </a:cubicBezTo>
                <a:cubicBezTo>
                  <a:pt x="1043" y="101"/>
                  <a:pt x="1043" y="101"/>
                  <a:pt x="1043" y="101"/>
                </a:cubicBezTo>
                <a:cubicBezTo>
                  <a:pt x="1144" y="0"/>
                  <a:pt x="1307" y="0"/>
                  <a:pt x="1408" y="101"/>
                </a:cubicBezTo>
                <a:lnTo>
                  <a:pt x="2350" y="1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40" name="Freeform 144"/>
          <p:cNvSpPr>
            <a:spLocks noEditPoints="1"/>
          </p:cNvSpPr>
          <p:nvPr/>
        </p:nvSpPr>
        <p:spPr bwMode="auto">
          <a:xfrm>
            <a:off x="1636668" y="2963673"/>
            <a:ext cx="1300820" cy="1275434"/>
          </a:xfrm>
          <a:custGeom>
            <a:avLst/>
            <a:gdLst>
              <a:gd name="T0" fmla="*/ 1082 w 2164"/>
              <a:gd name="T1" fmla="*/ 28 h 2119"/>
              <a:gd name="T2" fmla="*/ 1224 w 2164"/>
              <a:gd name="T3" fmla="*/ 86 h 2119"/>
              <a:gd name="T4" fmla="*/ 2056 w 2164"/>
              <a:gd name="T5" fmla="*/ 918 h 2119"/>
              <a:gd name="T6" fmla="*/ 2115 w 2164"/>
              <a:gd name="T7" fmla="*/ 1060 h 2119"/>
              <a:gd name="T8" fmla="*/ 2056 w 2164"/>
              <a:gd name="T9" fmla="*/ 1202 h 2119"/>
              <a:gd name="T10" fmla="*/ 1224 w 2164"/>
              <a:gd name="T11" fmla="*/ 2034 h 2119"/>
              <a:gd name="T12" fmla="*/ 1082 w 2164"/>
              <a:gd name="T13" fmla="*/ 2092 h 2119"/>
              <a:gd name="T14" fmla="*/ 940 w 2164"/>
              <a:gd name="T15" fmla="*/ 2034 h 2119"/>
              <a:gd name="T16" fmla="*/ 109 w 2164"/>
              <a:gd name="T17" fmla="*/ 1202 h 2119"/>
              <a:gd name="T18" fmla="*/ 50 w 2164"/>
              <a:gd name="T19" fmla="*/ 1060 h 2119"/>
              <a:gd name="T20" fmla="*/ 109 w 2164"/>
              <a:gd name="T21" fmla="*/ 918 h 2119"/>
              <a:gd name="T22" fmla="*/ 940 w 2164"/>
              <a:gd name="T23" fmla="*/ 86 h 2119"/>
              <a:gd name="T24" fmla="*/ 1082 w 2164"/>
              <a:gd name="T25" fmla="*/ 28 h 2119"/>
              <a:gd name="T26" fmla="*/ 1082 w 2164"/>
              <a:gd name="T27" fmla="*/ 0 h 2119"/>
              <a:gd name="T28" fmla="*/ 921 w 2164"/>
              <a:gd name="T29" fmla="*/ 67 h 2119"/>
              <a:gd name="T30" fmla="*/ 89 w 2164"/>
              <a:gd name="T31" fmla="*/ 899 h 2119"/>
              <a:gd name="T32" fmla="*/ 89 w 2164"/>
              <a:gd name="T33" fmla="*/ 1221 h 2119"/>
              <a:gd name="T34" fmla="*/ 921 w 2164"/>
              <a:gd name="T35" fmla="*/ 2053 h 2119"/>
              <a:gd name="T36" fmla="*/ 1082 w 2164"/>
              <a:gd name="T37" fmla="*/ 2119 h 2119"/>
              <a:gd name="T38" fmla="*/ 1243 w 2164"/>
              <a:gd name="T39" fmla="*/ 2053 h 2119"/>
              <a:gd name="T40" fmla="*/ 2075 w 2164"/>
              <a:gd name="T41" fmla="*/ 1221 h 2119"/>
              <a:gd name="T42" fmla="*/ 2075 w 2164"/>
              <a:gd name="T43" fmla="*/ 899 h 2119"/>
              <a:gd name="T44" fmla="*/ 1243 w 2164"/>
              <a:gd name="T45" fmla="*/ 67 h 2119"/>
              <a:gd name="T46" fmla="*/ 1082 w 2164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4" h="2119">
                <a:moveTo>
                  <a:pt x="1082" y="28"/>
                </a:moveTo>
                <a:cubicBezTo>
                  <a:pt x="1136" y="28"/>
                  <a:pt x="1186" y="49"/>
                  <a:pt x="1224" y="86"/>
                </a:cubicBezTo>
                <a:cubicBezTo>
                  <a:pt x="2056" y="918"/>
                  <a:pt x="2056" y="918"/>
                  <a:pt x="2056" y="918"/>
                </a:cubicBezTo>
                <a:cubicBezTo>
                  <a:pt x="2094" y="956"/>
                  <a:pt x="2115" y="1007"/>
                  <a:pt x="2115" y="1060"/>
                </a:cubicBezTo>
                <a:cubicBezTo>
                  <a:pt x="2115" y="1114"/>
                  <a:pt x="2094" y="1164"/>
                  <a:pt x="2056" y="1202"/>
                </a:cubicBezTo>
                <a:cubicBezTo>
                  <a:pt x="1224" y="2034"/>
                  <a:pt x="1224" y="2034"/>
                  <a:pt x="1224" y="2034"/>
                </a:cubicBezTo>
                <a:cubicBezTo>
                  <a:pt x="1186" y="2071"/>
                  <a:pt x="1136" y="2092"/>
                  <a:pt x="1082" y="2092"/>
                </a:cubicBezTo>
                <a:cubicBezTo>
                  <a:pt x="1029" y="2092"/>
                  <a:pt x="978" y="2071"/>
                  <a:pt x="940" y="2034"/>
                </a:cubicBezTo>
                <a:cubicBezTo>
                  <a:pt x="109" y="1202"/>
                  <a:pt x="109" y="1202"/>
                  <a:pt x="109" y="1202"/>
                </a:cubicBezTo>
                <a:cubicBezTo>
                  <a:pt x="71" y="1164"/>
                  <a:pt x="50" y="1114"/>
                  <a:pt x="50" y="1060"/>
                </a:cubicBezTo>
                <a:cubicBezTo>
                  <a:pt x="50" y="1006"/>
                  <a:pt x="71" y="956"/>
                  <a:pt x="109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9"/>
                  <a:pt x="1029" y="28"/>
                  <a:pt x="1082" y="28"/>
                </a:cubicBezTo>
                <a:moveTo>
                  <a:pt x="1082" y="0"/>
                </a:moveTo>
                <a:cubicBezTo>
                  <a:pt x="1024" y="0"/>
                  <a:pt x="966" y="23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3"/>
                  <a:pt x="921" y="2053"/>
                  <a:pt x="921" y="2053"/>
                </a:cubicBezTo>
                <a:cubicBezTo>
                  <a:pt x="966" y="2097"/>
                  <a:pt x="1024" y="2119"/>
                  <a:pt x="1082" y="2119"/>
                </a:cubicBezTo>
                <a:cubicBezTo>
                  <a:pt x="1141" y="2119"/>
                  <a:pt x="1199" y="2097"/>
                  <a:pt x="1243" y="2053"/>
                </a:cubicBezTo>
                <a:cubicBezTo>
                  <a:pt x="2075" y="1221"/>
                  <a:pt x="2075" y="1221"/>
                  <a:pt x="2075" y="1221"/>
                </a:cubicBezTo>
                <a:cubicBezTo>
                  <a:pt x="2164" y="1132"/>
                  <a:pt x="2164" y="988"/>
                  <a:pt x="2075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9" y="23"/>
                  <a:pt x="1141" y="0"/>
                  <a:pt x="10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41" name="Freeform 145"/>
          <p:cNvSpPr>
            <a:spLocks/>
          </p:cNvSpPr>
          <p:nvPr/>
        </p:nvSpPr>
        <p:spPr bwMode="auto">
          <a:xfrm>
            <a:off x="578723" y="3972905"/>
            <a:ext cx="1472341" cy="1474400"/>
          </a:xfrm>
          <a:custGeom>
            <a:avLst/>
            <a:gdLst>
              <a:gd name="T0" fmla="*/ 2350 w 2450"/>
              <a:gd name="T1" fmla="*/ 1042 h 2450"/>
              <a:gd name="T2" fmla="*/ 2350 w 2450"/>
              <a:gd name="T3" fmla="*/ 1407 h 2450"/>
              <a:gd name="T4" fmla="*/ 1408 w 2450"/>
              <a:gd name="T5" fmla="*/ 2349 h 2450"/>
              <a:gd name="T6" fmla="*/ 1043 w 2450"/>
              <a:gd name="T7" fmla="*/ 2349 h 2450"/>
              <a:gd name="T8" fmla="*/ 101 w 2450"/>
              <a:gd name="T9" fmla="*/ 1407 h 2450"/>
              <a:gd name="T10" fmla="*/ 101 w 2450"/>
              <a:gd name="T11" fmla="*/ 1042 h 2450"/>
              <a:gd name="T12" fmla="*/ 1043 w 2450"/>
              <a:gd name="T13" fmla="*/ 100 h 2450"/>
              <a:gd name="T14" fmla="*/ 1408 w 2450"/>
              <a:gd name="T15" fmla="*/ 100 h 2450"/>
              <a:gd name="T16" fmla="*/ 2350 w 2450"/>
              <a:gd name="T17" fmla="*/ 1042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50" y="1042"/>
                </a:moveTo>
                <a:cubicBezTo>
                  <a:pt x="2450" y="1143"/>
                  <a:pt x="2450" y="1306"/>
                  <a:pt x="2350" y="1407"/>
                </a:cubicBezTo>
                <a:cubicBezTo>
                  <a:pt x="1408" y="2349"/>
                  <a:pt x="1408" y="2349"/>
                  <a:pt x="1408" y="2349"/>
                </a:cubicBezTo>
                <a:cubicBezTo>
                  <a:pt x="1307" y="2450"/>
                  <a:pt x="1144" y="2450"/>
                  <a:pt x="1043" y="2349"/>
                </a:cubicBezTo>
                <a:cubicBezTo>
                  <a:pt x="101" y="1407"/>
                  <a:pt x="101" y="1407"/>
                  <a:pt x="101" y="1407"/>
                </a:cubicBezTo>
                <a:cubicBezTo>
                  <a:pt x="0" y="1306"/>
                  <a:pt x="0" y="1143"/>
                  <a:pt x="101" y="1042"/>
                </a:cubicBezTo>
                <a:cubicBezTo>
                  <a:pt x="1043" y="100"/>
                  <a:pt x="1043" y="100"/>
                  <a:pt x="1043" y="100"/>
                </a:cubicBezTo>
                <a:cubicBezTo>
                  <a:pt x="1144" y="0"/>
                  <a:pt x="1307" y="0"/>
                  <a:pt x="1408" y="100"/>
                </a:cubicBezTo>
                <a:lnTo>
                  <a:pt x="2350" y="10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42" name="Freeform 146"/>
          <p:cNvSpPr>
            <a:spLocks noEditPoints="1"/>
          </p:cNvSpPr>
          <p:nvPr/>
        </p:nvSpPr>
        <p:spPr bwMode="auto">
          <a:xfrm>
            <a:off x="669972" y="4064154"/>
            <a:ext cx="1289842" cy="1291901"/>
          </a:xfrm>
          <a:custGeom>
            <a:avLst/>
            <a:gdLst>
              <a:gd name="T0" fmla="*/ 1073 w 2146"/>
              <a:gd name="T1" fmla="*/ 2146 h 2146"/>
              <a:gd name="T2" fmla="*/ 903 w 2146"/>
              <a:gd name="T3" fmla="*/ 2075 h 2146"/>
              <a:gd name="T4" fmla="*/ 71 w 2146"/>
              <a:gd name="T5" fmla="*/ 1243 h 2146"/>
              <a:gd name="T6" fmla="*/ 0 w 2146"/>
              <a:gd name="T7" fmla="*/ 1073 h 2146"/>
              <a:gd name="T8" fmla="*/ 71 w 2146"/>
              <a:gd name="T9" fmla="*/ 902 h 2146"/>
              <a:gd name="T10" fmla="*/ 903 w 2146"/>
              <a:gd name="T11" fmla="*/ 70 h 2146"/>
              <a:gd name="T12" fmla="*/ 1073 w 2146"/>
              <a:gd name="T13" fmla="*/ 0 h 2146"/>
              <a:gd name="T14" fmla="*/ 1244 w 2146"/>
              <a:gd name="T15" fmla="*/ 70 h 2146"/>
              <a:gd name="T16" fmla="*/ 2076 w 2146"/>
              <a:gd name="T17" fmla="*/ 902 h 2146"/>
              <a:gd name="T18" fmla="*/ 2146 w 2146"/>
              <a:gd name="T19" fmla="*/ 1073 h 2146"/>
              <a:gd name="T20" fmla="*/ 2076 w 2146"/>
              <a:gd name="T21" fmla="*/ 1243 h 2146"/>
              <a:gd name="T22" fmla="*/ 1244 w 2146"/>
              <a:gd name="T23" fmla="*/ 2075 h 2146"/>
              <a:gd name="T24" fmla="*/ 1073 w 2146"/>
              <a:gd name="T25" fmla="*/ 2146 h 2146"/>
              <a:gd name="T26" fmla="*/ 1073 w 2146"/>
              <a:gd name="T27" fmla="*/ 27 h 2146"/>
              <a:gd name="T28" fmla="*/ 922 w 2146"/>
              <a:gd name="T29" fmla="*/ 89 h 2146"/>
              <a:gd name="T30" fmla="*/ 90 w 2146"/>
              <a:gd name="T31" fmla="*/ 921 h 2146"/>
              <a:gd name="T32" fmla="*/ 27 w 2146"/>
              <a:gd name="T33" fmla="*/ 1073 h 2146"/>
              <a:gd name="T34" fmla="*/ 90 w 2146"/>
              <a:gd name="T35" fmla="*/ 1224 h 2146"/>
              <a:gd name="T36" fmla="*/ 922 w 2146"/>
              <a:gd name="T37" fmla="*/ 2056 h 2146"/>
              <a:gd name="T38" fmla="*/ 1073 w 2146"/>
              <a:gd name="T39" fmla="*/ 2118 h 2146"/>
              <a:gd name="T40" fmla="*/ 1225 w 2146"/>
              <a:gd name="T41" fmla="*/ 2056 h 2146"/>
              <a:gd name="T42" fmla="*/ 2056 w 2146"/>
              <a:gd name="T43" fmla="*/ 1224 h 2146"/>
              <a:gd name="T44" fmla="*/ 2119 w 2146"/>
              <a:gd name="T45" fmla="*/ 1073 h 2146"/>
              <a:gd name="T46" fmla="*/ 2056 w 2146"/>
              <a:gd name="T47" fmla="*/ 921 h 2146"/>
              <a:gd name="T48" fmla="*/ 1225 w 2146"/>
              <a:gd name="T49" fmla="*/ 89 h 2146"/>
              <a:gd name="T50" fmla="*/ 1073 w 2146"/>
              <a:gd name="T51" fmla="*/ 27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146" h="2146">
                <a:moveTo>
                  <a:pt x="1073" y="2146"/>
                </a:moveTo>
                <a:cubicBezTo>
                  <a:pt x="1009" y="2146"/>
                  <a:pt x="948" y="2120"/>
                  <a:pt x="903" y="2075"/>
                </a:cubicBezTo>
                <a:cubicBezTo>
                  <a:pt x="71" y="1243"/>
                  <a:pt x="71" y="1243"/>
                  <a:pt x="71" y="1243"/>
                </a:cubicBezTo>
                <a:cubicBezTo>
                  <a:pt x="25" y="1198"/>
                  <a:pt x="0" y="1137"/>
                  <a:pt x="0" y="1073"/>
                </a:cubicBezTo>
                <a:cubicBezTo>
                  <a:pt x="0" y="1008"/>
                  <a:pt x="25" y="947"/>
                  <a:pt x="71" y="902"/>
                </a:cubicBezTo>
                <a:cubicBezTo>
                  <a:pt x="903" y="70"/>
                  <a:pt x="903" y="70"/>
                  <a:pt x="903" y="70"/>
                </a:cubicBezTo>
                <a:cubicBezTo>
                  <a:pt x="948" y="25"/>
                  <a:pt x="1009" y="0"/>
                  <a:pt x="1073" y="0"/>
                </a:cubicBezTo>
                <a:cubicBezTo>
                  <a:pt x="1138" y="0"/>
                  <a:pt x="1198" y="25"/>
                  <a:pt x="1244" y="70"/>
                </a:cubicBezTo>
                <a:cubicBezTo>
                  <a:pt x="2076" y="902"/>
                  <a:pt x="2076" y="902"/>
                  <a:pt x="2076" y="902"/>
                </a:cubicBezTo>
                <a:cubicBezTo>
                  <a:pt x="2121" y="947"/>
                  <a:pt x="2146" y="1008"/>
                  <a:pt x="2146" y="1073"/>
                </a:cubicBezTo>
                <a:cubicBezTo>
                  <a:pt x="2146" y="1137"/>
                  <a:pt x="2121" y="1198"/>
                  <a:pt x="2076" y="1243"/>
                </a:cubicBezTo>
                <a:cubicBezTo>
                  <a:pt x="1244" y="2075"/>
                  <a:pt x="1244" y="2075"/>
                  <a:pt x="1244" y="2075"/>
                </a:cubicBezTo>
                <a:cubicBezTo>
                  <a:pt x="1198" y="2120"/>
                  <a:pt x="1138" y="2146"/>
                  <a:pt x="1073" y="2146"/>
                </a:cubicBezTo>
                <a:close/>
                <a:moveTo>
                  <a:pt x="1073" y="27"/>
                </a:moveTo>
                <a:cubicBezTo>
                  <a:pt x="1016" y="27"/>
                  <a:pt x="962" y="49"/>
                  <a:pt x="922" y="89"/>
                </a:cubicBezTo>
                <a:cubicBezTo>
                  <a:pt x="90" y="921"/>
                  <a:pt x="90" y="921"/>
                  <a:pt x="90" y="921"/>
                </a:cubicBezTo>
                <a:cubicBezTo>
                  <a:pt x="50" y="962"/>
                  <a:pt x="27" y="1015"/>
                  <a:pt x="27" y="1073"/>
                </a:cubicBezTo>
                <a:cubicBezTo>
                  <a:pt x="27" y="1130"/>
                  <a:pt x="50" y="1183"/>
                  <a:pt x="90" y="1224"/>
                </a:cubicBezTo>
                <a:cubicBezTo>
                  <a:pt x="922" y="2056"/>
                  <a:pt x="922" y="2056"/>
                  <a:pt x="922" y="2056"/>
                </a:cubicBezTo>
                <a:cubicBezTo>
                  <a:pt x="962" y="2096"/>
                  <a:pt x="1016" y="2118"/>
                  <a:pt x="1073" y="2118"/>
                </a:cubicBezTo>
                <a:cubicBezTo>
                  <a:pt x="1131" y="2118"/>
                  <a:pt x="1184" y="2096"/>
                  <a:pt x="1225" y="2056"/>
                </a:cubicBezTo>
                <a:cubicBezTo>
                  <a:pt x="2056" y="1224"/>
                  <a:pt x="2056" y="1224"/>
                  <a:pt x="2056" y="1224"/>
                </a:cubicBezTo>
                <a:cubicBezTo>
                  <a:pt x="2097" y="1183"/>
                  <a:pt x="2119" y="1130"/>
                  <a:pt x="2119" y="1073"/>
                </a:cubicBezTo>
                <a:cubicBezTo>
                  <a:pt x="2119" y="1015"/>
                  <a:pt x="2097" y="962"/>
                  <a:pt x="2056" y="921"/>
                </a:cubicBezTo>
                <a:cubicBezTo>
                  <a:pt x="1225" y="89"/>
                  <a:pt x="1225" y="89"/>
                  <a:pt x="1225" y="89"/>
                </a:cubicBezTo>
                <a:cubicBezTo>
                  <a:pt x="1184" y="49"/>
                  <a:pt x="1131" y="27"/>
                  <a:pt x="107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4817430" y="2718976"/>
            <a:ext cx="225414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20"/>
              </a:lnSpc>
            </a:pPr>
            <a:r>
              <a:rPr lang="ko-KR" altLang="en-US" sz="1600" dirty="0" smtClean="0">
                <a:latin typeface="Raleway" panose="020B0503030101060003" pitchFamily="34" charset="77"/>
                <a:ea typeface="Lato Light" charset="0"/>
                <a:cs typeface="Poppins" pitchFamily="2" charset="77"/>
              </a:rPr>
              <a:t>경기를 승리하는 경우</a:t>
            </a:r>
            <a:r>
              <a:rPr lang="en-US" altLang="ko-KR" sz="1600" dirty="0" smtClean="0">
                <a:latin typeface="Raleway" panose="020B0503030101060003" pitchFamily="34" charset="77"/>
                <a:ea typeface="Lato Light" charset="0"/>
                <a:cs typeface="Poppins" pitchFamily="2" charset="77"/>
              </a:rPr>
              <a:t>1</a:t>
            </a:r>
            <a:endParaRPr lang="en-US" sz="1600" dirty="0">
              <a:latin typeface="Raleway" panose="020B0503030101060003" pitchFamily="34" charset="77"/>
              <a:ea typeface="Lato Light" charset="0"/>
              <a:cs typeface="Poppins" pitchFamily="2" charset="77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4820949" y="2363027"/>
            <a:ext cx="25298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 smtClean="0">
                <a:solidFill>
                  <a:schemeClr val="tx2"/>
                </a:solidFill>
                <a:latin typeface="Raleway Medium" panose="020B0503030101060003" pitchFamily="34" charset="77"/>
                <a:ea typeface="Roboto" charset="0"/>
                <a:cs typeface="Poppins" pitchFamily="2" charset="77"/>
              </a:rPr>
              <a:t>점유율 지배 </a:t>
            </a:r>
            <a:r>
              <a:rPr lang="en-US" altLang="ko-KR" sz="2100" dirty="0" smtClean="0">
                <a:solidFill>
                  <a:schemeClr val="tx2"/>
                </a:solidFill>
                <a:latin typeface="Raleway Medium" panose="020B0503030101060003" pitchFamily="34" charset="77"/>
                <a:ea typeface="Roboto" charset="0"/>
                <a:cs typeface="Poppins" pitchFamily="2" charset="77"/>
              </a:rPr>
              <a:t>= </a:t>
            </a:r>
            <a:r>
              <a:rPr lang="ko-KR" altLang="en-US" sz="2100" dirty="0" smtClean="0">
                <a:solidFill>
                  <a:schemeClr val="tx2"/>
                </a:solidFill>
                <a:latin typeface="Raleway Medium" panose="020B0503030101060003" pitchFamily="34" charset="77"/>
                <a:ea typeface="Roboto" charset="0"/>
                <a:cs typeface="Poppins" pitchFamily="2" charset="77"/>
              </a:rPr>
              <a:t>승리</a:t>
            </a:r>
            <a:r>
              <a:rPr lang="en-US" altLang="ko-KR" sz="2100" dirty="0" smtClean="0">
                <a:solidFill>
                  <a:schemeClr val="tx2"/>
                </a:solidFill>
                <a:latin typeface="Raleway Medium" panose="020B0503030101060003" pitchFamily="34" charset="77"/>
                <a:ea typeface="Roboto" charset="0"/>
                <a:cs typeface="Poppins" pitchFamily="2" charset="77"/>
              </a:rPr>
              <a:t>?</a:t>
            </a:r>
            <a:endParaRPr lang="en-US" sz="2100" dirty="0">
              <a:solidFill>
                <a:schemeClr val="tx2"/>
              </a:solidFill>
              <a:latin typeface="Raleway Medium" panose="020B0503030101060003" pitchFamily="34" charset="77"/>
              <a:ea typeface="Roboto" charset="0"/>
              <a:cs typeface="Poppins" pitchFamily="2" charset="77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5995026" y="3766676"/>
            <a:ext cx="225414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20"/>
              </a:lnSpc>
            </a:pPr>
            <a:r>
              <a:rPr lang="ko-KR" altLang="en-US" sz="1600" dirty="0" smtClean="0">
                <a:latin typeface="Raleway" panose="020B0503030101060003" pitchFamily="34" charset="77"/>
                <a:ea typeface="Lato Light" charset="0"/>
                <a:cs typeface="Poppins" pitchFamily="2" charset="77"/>
              </a:rPr>
              <a:t>경기를 승리하는 경우</a:t>
            </a:r>
            <a:r>
              <a:rPr lang="en-US" altLang="ko-KR" sz="1600" dirty="0" smtClean="0">
                <a:latin typeface="Raleway" panose="020B0503030101060003" pitchFamily="34" charset="77"/>
                <a:ea typeface="Lato Light" charset="0"/>
                <a:cs typeface="Poppins" pitchFamily="2" charset="77"/>
              </a:rPr>
              <a:t>2</a:t>
            </a:r>
            <a:endParaRPr lang="en-US" sz="1600" dirty="0">
              <a:latin typeface="Raleway" panose="020B0503030101060003" pitchFamily="34" charset="77"/>
              <a:ea typeface="Lato Light" charset="0"/>
              <a:cs typeface="Poppins" pitchFamily="2" charset="77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6184597" y="3410727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>
              <a:solidFill>
                <a:schemeClr val="tx2"/>
              </a:solidFill>
              <a:latin typeface="Raleway Medium" panose="020B0503030101060003" pitchFamily="34" charset="77"/>
              <a:ea typeface="Roboto" charset="0"/>
              <a:cs typeface="Poppins" pitchFamily="2" charset="7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18051" y="5408701"/>
            <a:ext cx="792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aleway" panose="020B0503030101060003"/>
                <a:ea typeface="Roboto" charset="0"/>
                <a:cs typeface="Poppins" pitchFamily="2" charset="77"/>
              </a:rPr>
              <a:t>04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23199" y="3250497"/>
            <a:ext cx="787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aleway" panose="020B0503030101060003"/>
                <a:ea typeface="Roboto" charset="0"/>
                <a:cs typeface="Poppins" pitchFamily="2" charset="77"/>
              </a:rPr>
              <a:t>02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3649" y="2206414"/>
            <a:ext cx="767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aleway" panose="020B0503030101060003"/>
                <a:ea typeface="Roboto" charset="0"/>
                <a:cs typeface="Poppins" pitchFamily="2" charset="77"/>
              </a:rPr>
              <a:t>01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11946" y="4364260"/>
            <a:ext cx="785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aleway" panose="020B0503030101060003"/>
                <a:ea typeface="Roboto" charset="0"/>
                <a:cs typeface="Poppins" pitchFamily="2" charset="77"/>
              </a:rPr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5625BC-747D-8441-8D35-46520FFA0DEE}"/>
              </a:ext>
            </a:extLst>
          </p:cNvPr>
          <p:cNvSpPr txBox="1"/>
          <p:nvPr/>
        </p:nvSpPr>
        <p:spPr>
          <a:xfrm>
            <a:off x="4887537" y="4837193"/>
            <a:ext cx="225414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20"/>
              </a:lnSpc>
            </a:pPr>
            <a:r>
              <a:rPr lang="ko-KR" altLang="en-US" sz="1600" dirty="0" smtClean="0">
                <a:latin typeface="Raleway" panose="020B0503030101060003" pitchFamily="34" charset="77"/>
                <a:ea typeface="Lato Light" charset="0"/>
                <a:cs typeface="Poppins" pitchFamily="2" charset="77"/>
              </a:rPr>
              <a:t>경기를 승리하는 경우</a:t>
            </a:r>
            <a:r>
              <a:rPr lang="en-US" altLang="ko-KR" sz="1600" dirty="0" smtClean="0">
                <a:latin typeface="Raleway" panose="020B0503030101060003" pitchFamily="34" charset="77"/>
                <a:ea typeface="Lato Light" charset="0"/>
                <a:cs typeface="Poppins" pitchFamily="2" charset="77"/>
              </a:rPr>
              <a:t>3</a:t>
            </a:r>
            <a:endParaRPr lang="en-US" sz="1600" dirty="0">
              <a:latin typeface="Raleway" panose="020B0503030101060003" pitchFamily="34" charset="77"/>
              <a:ea typeface="Lato Light" charset="0"/>
              <a:cs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33F847-15B4-E944-B189-14F3BBDE3CA4}"/>
              </a:ext>
            </a:extLst>
          </p:cNvPr>
          <p:cNvSpPr txBox="1"/>
          <p:nvPr/>
        </p:nvSpPr>
        <p:spPr>
          <a:xfrm>
            <a:off x="4891055" y="4481244"/>
            <a:ext cx="44165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 smtClean="0">
                <a:solidFill>
                  <a:schemeClr val="tx2"/>
                </a:solidFill>
                <a:latin typeface="Raleway Medium" panose="020B0503030101060003" pitchFamily="34" charset="77"/>
                <a:ea typeface="Roboto" charset="0"/>
                <a:cs typeface="Poppins" pitchFamily="2" charset="77"/>
              </a:rPr>
              <a:t>거친 플레이로 상대방을 위축시키자</a:t>
            </a:r>
            <a:endParaRPr lang="en-US" sz="2100" dirty="0">
              <a:solidFill>
                <a:schemeClr val="tx2"/>
              </a:solidFill>
              <a:latin typeface="Raleway Medium" panose="020B0503030101060003" pitchFamily="34" charset="77"/>
              <a:ea typeface="Roboto" charset="0"/>
              <a:cs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95919B-54AE-624E-B20C-6E991CD85D52}"/>
              </a:ext>
            </a:extLst>
          </p:cNvPr>
          <p:cNvSpPr txBox="1"/>
          <p:nvPr/>
        </p:nvSpPr>
        <p:spPr>
          <a:xfrm>
            <a:off x="5991508" y="5930013"/>
            <a:ext cx="225414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20"/>
              </a:lnSpc>
            </a:pPr>
            <a:r>
              <a:rPr lang="ko-KR" altLang="en-US" sz="1600" dirty="0" smtClean="0">
                <a:latin typeface="Raleway" panose="020B0503030101060003" pitchFamily="34" charset="77"/>
                <a:ea typeface="Lato Light" charset="0"/>
                <a:cs typeface="Poppins" pitchFamily="2" charset="77"/>
              </a:rPr>
              <a:t>경기를 승리하는 경우</a:t>
            </a:r>
            <a:r>
              <a:rPr lang="en-US" altLang="ko-KR" sz="1600" dirty="0" smtClean="0">
                <a:latin typeface="Raleway" panose="020B0503030101060003" pitchFamily="34" charset="77"/>
                <a:ea typeface="Lato Light" charset="0"/>
                <a:cs typeface="Poppins" pitchFamily="2" charset="77"/>
              </a:rPr>
              <a:t>4</a:t>
            </a:r>
            <a:endParaRPr lang="en-US" sz="1600" dirty="0">
              <a:latin typeface="Raleway" panose="020B0503030101060003" pitchFamily="34" charset="77"/>
              <a:ea typeface="Lato Light" charset="0"/>
              <a:cs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6135FD-3722-794D-9C6A-652566EE6DAE}"/>
              </a:ext>
            </a:extLst>
          </p:cNvPr>
          <p:cNvSpPr txBox="1"/>
          <p:nvPr/>
        </p:nvSpPr>
        <p:spPr>
          <a:xfrm>
            <a:off x="5995026" y="5574064"/>
            <a:ext cx="36679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 smtClean="0">
                <a:solidFill>
                  <a:schemeClr val="tx2"/>
                </a:solidFill>
                <a:latin typeface="Raleway Medium" panose="020B0503030101060003" pitchFamily="34" charset="77"/>
                <a:ea typeface="Roboto" charset="0"/>
                <a:cs typeface="Poppins" pitchFamily="2" charset="77"/>
              </a:rPr>
              <a:t>우린 세트피스에 강점이 있어</a:t>
            </a:r>
            <a:r>
              <a:rPr lang="en-US" altLang="ko-KR" sz="2100" dirty="0" smtClean="0">
                <a:solidFill>
                  <a:schemeClr val="tx2"/>
                </a:solidFill>
                <a:latin typeface="Raleway Medium" panose="020B0503030101060003" pitchFamily="34" charset="77"/>
                <a:ea typeface="Roboto" charset="0"/>
                <a:cs typeface="Poppins" pitchFamily="2" charset="77"/>
              </a:rPr>
              <a:t>!</a:t>
            </a:r>
            <a:endParaRPr lang="en-US" sz="2100" dirty="0">
              <a:solidFill>
                <a:schemeClr val="tx2"/>
              </a:solidFill>
              <a:latin typeface="Raleway Medium" panose="020B0503030101060003" pitchFamily="34" charset="77"/>
              <a:ea typeface="Roboto" charset="0"/>
              <a:cs typeface="Poppins" pitchFamily="2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A0BF4F-1078-5C49-A1FC-E3EA37F6F163}"/>
              </a:ext>
            </a:extLst>
          </p:cNvPr>
          <p:cNvSpPr>
            <a:spLocks/>
          </p:cNvSpPr>
          <p:nvPr/>
        </p:nvSpPr>
        <p:spPr bwMode="auto">
          <a:xfrm>
            <a:off x="550863" y="544910"/>
            <a:ext cx="554513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팀 별 분석</a:t>
            </a:r>
            <a:endParaRPr lang="en-US" altLang="ko-KR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95026" y="3429139"/>
            <a:ext cx="18646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 err="1" smtClean="0">
                <a:solidFill>
                  <a:schemeClr val="tx2"/>
                </a:solidFill>
                <a:latin typeface="Raleway Medium" panose="020B0503030101060003" pitchFamily="34" charset="77"/>
                <a:ea typeface="Roboto" charset="0"/>
                <a:cs typeface="Poppins" pitchFamily="2" charset="77"/>
              </a:rPr>
              <a:t>슬로우</a:t>
            </a:r>
            <a:r>
              <a:rPr lang="ko-KR" altLang="en-US" sz="2100" dirty="0" smtClean="0">
                <a:solidFill>
                  <a:schemeClr val="tx2"/>
                </a:solidFill>
                <a:latin typeface="Raleway Medium" panose="020B0503030101060003" pitchFamily="34" charset="77"/>
                <a:ea typeface="Roboto" charset="0"/>
                <a:cs typeface="Poppins" pitchFamily="2" charset="77"/>
              </a:rPr>
              <a:t> </a:t>
            </a:r>
            <a:r>
              <a:rPr lang="ko-KR" altLang="en-US" sz="2100" dirty="0" err="1" smtClean="0">
                <a:solidFill>
                  <a:schemeClr val="tx2"/>
                </a:solidFill>
                <a:latin typeface="Raleway Medium" panose="020B0503030101060003" pitchFamily="34" charset="77"/>
                <a:ea typeface="Roboto" charset="0"/>
                <a:cs typeface="Poppins" pitchFamily="2" charset="77"/>
              </a:rPr>
              <a:t>스타터</a:t>
            </a:r>
            <a:endParaRPr lang="en-US" sz="2100" dirty="0">
              <a:solidFill>
                <a:schemeClr val="tx2"/>
              </a:solidFill>
              <a:latin typeface="Raleway Medium" panose="020B0503030101060003" pitchFamily="34" charset="77"/>
              <a:ea typeface="Roboto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4769549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19625" y="549275"/>
            <a:ext cx="7021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팀 별 </a:t>
            </a:r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분석</a:t>
            </a:r>
            <a:r>
              <a:rPr lang="en-US" altLang="ko-KR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1, 2</a:t>
            </a:r>
            <a:endParaRPr lang="en-US" altLang="ko-KR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64093853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2578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1411">
            <a:extLst>
              <a:ext uri="{FF2B5EF4-FFF2-40B4-BE49-F238E27FC236}">
                <a16:creationId xmlns:a16="http://schemas.microsoft.com/office/drawing/2014/main" id="{C7EDB9C2-F1C7-374D-880C-4E5C067B290D}"/>
              </a:ext>
            </a:extLst>
          </p:cNvPr>
          <p:cNvSpPr/>
          <p:nvPr/>
        </p:nvSpPr>
        <p:spPr>
          <a:xfrm>
            <a:off x="1542750" y="4575510"/>
            <a:ext cx="129080" cy="14760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" h="710">
                <a:moveTo>
                  <a:pt x="42" y="0"/>
                </a:move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710"/>
                </a:lnTo>
                <a:lnTo>
                  <a:pt x="63" y="710"/>
                </a:lnTo>
                <a:lnTo>
                  <a:pt x="63" y="22"/>
                </a:lnTo>
                <a:cubicBezTo>
                  <a:pt x="63" y="10"/>
                  <a:pt x="54" y="0"/>
                  <a:pt x="42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Raleway" panose="020B05030301010600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939BEB76-1242-3A45-B4F1-72AFBC412242}"/>
              </a:ext>
            </a:extLst>
          </p:cNvPr>
          <p:cNvSpPr/>
          <p:nvPr/>
        </p:nvSpPr>
        <p:spPr>
          <a:xfrm>
            <a:off x="972296" y="2726759"/>
            <a:ext cx="0" cy="3331083"/>
          </a:xfrm>
          <a:prstGeom prst="line">
            <a:avLst/>
          </a:prstGeom>
          <a:noFill/>
          <a:ln w="3960" cap="flat">
            <a:solidFill>
              <a:schemeClr val="bg1">
                <a:lumMod val="85000"/>
              </a:schemeClr>
            </a:solidFill>
            <a:prstDash val="solid"/>
            <a:round/>
          </a:ln>
        </p:spPr>
        <p:txBody>
          <a:bodyPr vert="horz" wrap="none" lIns="900" tIns="900" rIns="900" bIns="900" anchor="ctr" anchorCtr="1" compatLnSpc="0"/>
          <a:lstStyle/>
          <a:p>
            <a:pPr hangingPunct="0"/>
            <a:endParaRPr lang="en-US" sz="900">
              <a:latin typeface="Raleway" panose="020B0503030101060003" pitchFamily="34" charset="77"/>
              <a:ea typeface="Arial Unicode MS" pitchFamily="2"/>
              <a:cs typeface="Arial Unicode MS" pitchFamily="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A06658-06A8-D844-98F9-D826F02ED4C5}"/>
              </a:ext>
            </a:extLst>
          </p:cNvPr>
          <p:cNvGrpSpPr/>
          <p:nvPr/>
        </p:nvGrpSpPr>
        <p:grpSpPr>
          <a:xfrm>
            <a:off x="972297" y="2726759"/>
            <a:ext cx="4869835" cy="3329001"/>
            <a:chOff x="7489877" y="3985457"/>
            <a:chExt cx="8166436" cy="558254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AB4F6CB-C975-CE46-8207-7BDF6D8442D8}"/>
                </a:ext>
              </a:extLst>
            </p:cNvPr>
            <p:cNvGrpSpPr/>
            <p:nvPr/>
          </p:nvGrpSpPr>
          <p:grpSpPr>
            <a:xfrm>
              <a:off x="7688888" y="3985457"/>
              <a:ext cx="7967425" cy="4653867"/>
              <a:chOff x="7688888" y="3985457"/>
              <a:chExt cx="9772072" cy="4653867"/>
            </a:xfrm>
          </p:grpSpPr>
          <p:sp>
            <p:nvSpPr>
              <p:cNvPr id="28" name="Straight Connector 27">
                <a:extLst>
                  <a:ext uri="{FF2B5EF4-FFF2-40B4-BE49-F238E27FC236}">
                    <a16:creationId xmlns:a16="http://schemas.microsoft.com/office/drawing/2014/main" id="{C396BB3B-50D9-2B49-ABE8-44C7EA0B7024}"/>
                  </a:ext>
                </a:extLst>
              </p:cNvPr>
              <p:cNvSpPr/>
              <p:nvPr/>
            </p:nvSpPr>
            <p:spPr>
              <a:xfrm>
                <a:off x="7688888" y="8639324"/>
                <a:ext cx="9772072" cy="0"/>
              </a:xfrm>
              <a:prstGeom prst="line">
                <a:avLst/>
              </a:prstGeom>
              <a:noFill/>
              <a:ln w="3960" cap="flat">
                <a:solidFill>
                  <a:schemeClr val="bg1">
                    <a:lumMod val="85000"/>
                  </a:schemeClr>
                </a:solidFill>
                <a:prstDash val="solid"/>
                <a:round/>
              </a:ln>
            </p:spPr>
            <p:txBody>
              <a:bodyPr vert="horz" wrap="none" lIns="900" tIns="900" rIns="900" bIns="900" anchor="ctr" anchorCtr="1" compatLnSpc="0"/>
              <a:lstStyle/>
              <a:p>
                <a:pPr hangingPunct="0"/>
                <a:endParaRPr lang="en-US" sz="900">
                  <a:latin typeface="Raleway" panose="020B0503030101060003" pitchFamily="34" charset="77"/>
                  <a:ea typeface="Arial Unicode MS" pitchFamily="2"/>
                  <a:cs typeface="Arial Unicode MS" pitchFamily="2"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8A2B105-AF2D-FC4F-9400-FF7F49A3A6D8}"/>
                  </a:ext>
                </a:extLst>
              </p:cNvPr>
              <p:cNvGrpSpPr/>
              <p:nvPr/>
            </p:nvGrpSpPr>
            <p:grpSpPr>
              <a:xfrm>
                <a:off x="7688888" y="3985457"/>
                <a:ext cx="9772072" cy="4535163"/>
                <a:chOff x="7688888" y="3985457"/>
                <a:chExt cx="9772072" cy="4535163"/>
              </a:xfrm>
            </p:grpSpPr>
            <p:sp>
              <p:nv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A7B4652-76AC-EF4B-AF5A-84914507BD63}"/>
                    </a:ext>
                  </a:extLst>
                </p:cNvPr>
                <p:cNvSpPr/>
                <p:nvPr/>
              </p:nvSpPr>
              <p:spPr>
                <a:xfrm>
                  <a:off x="7688888" y="7710645"/>
                  <a:ext cx="9772072" cy="0"/>
                </a:xfrm>
                <a:prstGeom prst="line">
                  <a:avLst/>
                </a:prstGeom>
                <a:noFill/>
                <a:ln w="3960" cap="flat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</a:ln>
              </p:spPr>
              <p:txBody>
                <a:bodyPr vert="horz" wrap="none" lIns="900" tIns="900" rIns="900" bIns="900" anchor="ctr" anchorCtr="1" compatLnSpc="0"/>
                <a:lstStyle/>
                <a:p>
                  <a:pPr hangingPunct="0"/>
                  <a:endParaRPr lang="en-US" sz="900">
                    <a:latin typeface="Raleway" panose="020B0503030101060003" pitchFamily="34" charset="77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13CF2FA0-7EB1-9A49-99AE-11BD7426EBE3}"/>
                    </a:ext>
                  </a:extLst>
                </p:cNvPr>
                <p:cNvSpPr/>
                <p:nvPr/>
              </p:nvSpPr>
              <p:spPr>
                <a:xfrm>
                  <a:off x="7688888" y="6778475"/>
                  <a:ext cx="9772072" cy="0"/>
                </a:xfrm>
                <a:prstGeom prst="line">
                  <a:avLst/>
                </a:prstGeom>
                <a:noFill/>
                <a:ln w="3960" cap="flat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</a:ln>
              </p:spPr>
              <p:txBody>
                <a:bodyPr vert="horz" wrap="none" lIns="900" tIns="900" rIns="900" bIns="900" anchor="ctr" anchorCtr="1" compatLnSpc="0"/>
                <a:lstStyle/>
                <a:p>
                  <a:pPr hangingPunct="0"/>
                  <a:endParaRPr lang="en-US" sz="900">
                    <a:latin typeface="Raleway" panose="020B0503030101060003" pitchFamily="34" charset="77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5183C56A-CB53-EF47-A9E8-F683E4268D05}"/>
                    </a:ext>
                  </a:extLst>
                </p:cNvPr>
                <p:cNvSpPr/>
                <p:nvPr/>
              </p:nvSpPr>
              <p:spPr>
                <a:xfrm>
                  <a:off x="7688888" y="5846305"/>
                  <a:ext cx="9772072" cy="0"/>
                </a:xfrm>
                <a:prstGeom prst="line">
                  <a:avLst/>
                </a:prstGeom>
                <a:noFill/>
                <a:ln w="3960" cap="flat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</a:ln>
              </p:spPr>
              <p:txBody>
                <a:bodyPr vert="horz" wrap="none" lIns="900" tIns="900" rIns="900" bIns="900" anchor="ctr" anchorCtr="1" compatLnSpc="0"/>
                <a:lstStyle/>
                <a:p>
                  <a:pPr hangingPunct="0"/>
                  <a:endParaRPr lang="en-US" sz="900">
                    <a:latin typeface="Raleway" panose="020B0503030101060003" pitchFamily="34" charset="77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D1F70E7D-9C2D-7C4E-9A9C-562951BEF92B}"/>
                    </a:ext>
                  </a:extLst>
                </p:cNvPr>
                <p:cNvSpPr/>
                <p:nvPr/>
              </p:nvSpPr>
              <p:spPr>
                <a:xfrm>
                  <a:off x="7688888" y="4914136"/>
                  <a:ext cx="9772072" cy="0"/>
                </a:xfrm>
                <a:prstGeom prst="line">
                  <a:avLst/>
                </a:prstGeom>
                <a:noFill/>
                <a:ln w="3960" cap="flat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</a:ln>
              </p:spPr>
              <p:txBody>
                <a:bodyPr vert="horz" wrap="none" lIns="900" tIns="900" rIns="900" bIns="900" anchor="ctr" anchorCtr="1" compatLnSpc="0"/>
                <a:lstStyle/>
                <a:p>
                  <a:pPr hangingPunct="0"/>
                  <a:endParaRPr lang="en-US" sz="900">
                    <a:latin typeface="Raleway" panose="020B0503030101060003" pitchFamily="34" charset="77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F926F39-EAC2-8D41-B6B7-9230E1097CBB}"/>
                    </a:ext>
                  </a:extLst>
                </p:cNvPr>
                <p:cNvSpPr/>
                <p:nvPr/>
              </p:nvSpPr>
              <p:spPr>
                <a:xfrm>
                  <a:off x="7688888" y="3985457"/>
                  <a:ext cx="9772072" cy="0"/>
                </a:xfrm>
                <a:prstGeom prst="line">
                  <a:avLst/>
                </a:prstGeom>
                <a:noFill/>
                <a:ln w="3960" cap="flat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</a:ln>
              </p:spPr>
              <p:txBody>
                <a:bodyPr vert="horz" wrap="none" lIns="900" tIns="900" rIns="900" bIns="900" anchor="ctr" anchorCtr="1" compatLnSpc="0"/>
                <a:lstStyle/>
                <a:p>
                  <a:pPr hangingPunct="0"/>
                  <a:endParaRPr lang="en-US" sz="900">
                    <a:latin typeface="Raleway" panose="020B0503030101060003" pitchFamily="34" charset="77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BF801291-B8B1-1E42-ACE8-E81D18F833DF}"/>
                    </a:ext>
                  </a:extLst>
                </p:cNvPr>
                <p:cNvSpPr/>
                <p:nvPr/>
              </p:nvSpPr>
              <p:spPr>
                <a:xfrm flipH="1">
                  <a:off x="7884390" y="8520620"/>
                  <a:ext cx="69825" cy="0"/>
                </a:xfrm>
                <a:prstGeom prst="line">
                  <a:avLst/>
                </a:prstGeom>
                <a:noFill/>
                <a:ln w="5760" cap="flat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</a:ln>
              </p:spPr>
              <p:txBody>
                <a:bodyPr vert="horz" wrap="none" lIns="1440" tIns="1440" rIns="1440" bIns="1440" anchor="ctr" anchorCtr="1" compatLnSpc="0"/>
                <a:lstStyle/>
                <a:p>
                  <a:pPr hangingPunct="0"/>
                  <a:endParaRPr lang="en-US" sz="900">
                    <a:latin typeface="Raleway" panose="020B0503030101060003" pitchFamily="34" charset="77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sp>
          <p:nvSpPr>
            <p:cNvPr id="27" name="Freeform: Shape 1282">
              <a:extLst>
                <a:ext uri="{FF2B5EF4-FFF2-40B4-BE49-F238E27FC236}">
                  <a16:creationId xmlns:a16="http://schemas.microsoft.com/office/drawing/2014/main" id="{918C8DE9-51C4-114F-A56C-BC39E07D80CD}"/>
                </a:ext>
              </a:extLst>
            </p:cNvPr>
            <p:cNvSpPr/>
            <p:nvPr/>
          </p:nvSpPr>
          <p:spPr>
            <a:xfrm>
              <a:off x="7489877" y="3985457"/>
              <a:ext cx="8166436" cy="55825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0" h="1600" fill="none">
                  <a:moveTo>
                    <a:pt x="0" y="0"/>
                  </a:moveTo>
                  <a:lnTo>
                    <a:pt x="0" y="1600"/>
                  </a:lnTo>
                  <a:lnTo>
                    <a:pt x="2860" y="1600"/>
                  </a:lnTo>
                </a:path>
              </a:pathLst>
            </a:custGeom>
            <a:noFill/>
            <a:ln w="3240" cap="flat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vert="horz" wrap="none" lIns="720" tIns="720" rIns="720" bIns="720" anchor="ctr" anchorCtr="1" compatLnSpc="0"/>
            <a:lstStyle/>
            <a:p>
              <a:pPr hangingPunct="0"/>
              <a:endParaRPr lang="en-US" sz="900">
                <a:latin typeface="Raleway" panose="020B0503030101060003" pitchFamily="34" charset="77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8" name="Freeform: Shape 1412">
            <a:extLst>
              <a:ext uri="{FF2B5EF4-FFF2-40B4-BE49-F238E27FC236}">
                <a16:creationId xmlns:a16="http://schemas.microsoft.com/office/drawing/2014/main" id="{C5E7B7AB-65B2-E149-92E6-EE1789FA2993}"/>
              </a:ext>
            </a:extLst>
          </p:cNvPr>
          <p:cNvSpPr/>
          <p:nvPr/>
        </p:nvSpPr>
        <p:spPr>
          <a:xfrm>
            <a:off x="1742609" y="3488744"/>
            <a:ext cx="118670" cy="25628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" h="1232">
                <a:moveTo>
                  <a:pt x="37" y="0"/>
                </a:moveTo>
                <a:lnTo>
                  <a:pt x="21" y="0"/>
                </a:lnTo>
                <a:cubicBezTo>
                  <a:pt x="9" y="0"/>
                  <a:pt x="0" y="10"/>
                  <a:pt x="0" y="21"/>
                </a:cubicBezTo>
                <a:lnTo>
                  <a:pt x="0" y="1232"/>
                </a:lnTo>
                <a:lnTo>
                  <a:pt x="58" y="1232"/>
                </a:lnTo>
                <a:lnTo>
                  <a:pt x="58" y="21"/>
                </a:lnTo>
                <a:cubicBezTo>
                  <a:pt x="58" y="10"/>
                  <a:pt x="49" y="0"/>
                  <a:pt x="37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Raleway" panose="020B05030301010600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1413">
            <a:extLst>
              <a:ext uri="{FF2B5EF4-FFF2-40B4-BE49-F238E27FC236}">
                <a16:creationId xmlns:a16="http://schemas.microsoft.com/office/drawing/2014/main" id="{1787AF2D-718C-2245-BA29-A1391A390745}"/>
              </a:ext>
            </a:extLst>
          </p:cNvPr>
          <p:cNvSpPr/>
          <p:nvPr/>
        </p:nvSpPr>
        <p:spPr>
          <a:xfrm>
            <a:off x="2252687" y="3744821"/>
            <a:ext cx="118670" cy="23067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" h="1109">
                <a:moveTo>
                  <a:pt x="37" y="0"/>
                </a:moveTo>
                <a:lnTo>
                  <a:pt x="21" y="0"/>
                </a:lnTo>
                <a:cubicBezTo>
                  <a:pt x="9" y="0"/>
                  <a:pt x="0" y="10"/>
                  <a:pt x="0" y="21"/>
                </a:cubicBezTo>
                <a:lnTo>
                  <a:pt x="0" y="1109"/>
                </a:lnTo>
                <a:lnTo>
                  <a:pt x="58" y="1109"/>
                </a:lnTo>
                <a:lnTo>
                  <a:pt x="58" y="21"/>
                </a:lnTo>
                <a:cubicBezTo>
                  <a:pt x="58" y="10"/>
                  <a:pt x="49" y="0"/>
                  <a:pt x="37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Raleway" panose="020B05030301010600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1414">
            <a:extLst>
              <a:ext uri="{FF2B5EF4-FFF2-40B4-BE49-F238E27FC236}">
                <a16:creationId xmlns:a16="http://schemas.microsoft.com/office/drawing/2014/main" id="{48E8751D-5E59-9D49-99A8-1645A20EA39E}"/>
              </a:ext>
            </a:extLst>
          </p:cNvPr>
          <p:cNvSpPr/>
          <p:nvPr/>
        </p:nvSpPr>
        <p:spPr>
          <a:xfrm>
            <a:off x="2431733" y="4679601"/>
            <a:ext cx="129080" cy="13719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" h="660">
                <a:moveTo>
                  <a:pt x="42" y="0"/>
                </a:moveTo>
                <a:lnTo>
                  <a:pt x="22" y="0"/>
                </a:lnTo>
                <a:cubicBezTo>
                  <a:pt x="10" y="0"/>
                  <a:pt x="0" y="10"/>
                  <a:pt x="0" y="21"/>
                </a:cubicBezTo>
                <a:lnTo>
                  <a:pt x="0" y="660"/>
                </a:lnTo>
                <a:lnTo>
                  <a:pt x="63" y="660"/>
                </a:lnTo>
                <a:lnTo>
                  <a:pt x="63" y="21"/>
                </a:lnTo>
                <a:cubicBezTo>
                  <a:pt x="63" y="10"/>
                  <a:pt x="53" y="0"/>
                  <a:pt x="42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Raleway" panose="020B05030301010600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1415">
            <a:extLst>
              <a:ext uri="{FF2B5EF4-FFF2-40B4-BE49-F238E27FC236}">
                <a16:creationId xmlns:a16="http://schemas.microsoft.com/office/drawing/2014/main" id="{C9D5F048-3EFC-A249-94AF-A3E3DC204320}"/>
              </a:ext>
            </a:extLst>
          </p:cNvPr>
          <p:cNvSpPr/>
          <p:nvPr/>
        </p:nvSpPr>
        <p:spPr>
          <a:xfrm>
            <a:off x="2983437" y="3900966"/>
            <a:ext cx="126998" cy="21506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" h="1034">
                <a:moveTo>
                  <a:pt x="41" y="0"/>
                </a:moveTo>
                <a:lnTo>
                  <a:pt x="21" y="0"/>
                </a:lnTo>
                <a:cubicBezTo>
                  <a:pt x="9" y="0"/>
                  <a:pt x="0" y="10"/>
                  <a:pt x="0" y="21"/>
                </a:cubicBezTo>
                <a:lnTo>
                  <a:pt x="0" y="1034"/>
                </a:lnTo>
                <a:lnTo>
                  <a:pt x="62" y="1034"/>
                </a:lnTo>
                <a:lnTo>
                  <a:pt x="62" y="21"/>
                </a:lnTo>
                <a:cubicBezTo>
                  <a:pt x="62" y="10"/>
                  <a:pt x="53" y="0"/>
                  <a:pt x="41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Raleway" panose="020B05030301010600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1416">
            <a:extLst>
              <a:ext uri="{FF2B5EF4-FFF2-40B4-BE49-F238E27FC236}">
                <a16:creationId xmlns:a16="http://schemas.microsoft.com/office/drawing/2014/main" id="{B6B09254-9EB0-E749-B7BD-A45F55026E33}"/>
              </a:ext>
            </a:extLst>
          </p:cNvPr>
          <p:cNvSpPr/>
          <p:nvPr/>
        </p:nvSpPr>
        <p:spPr>
          <a:xfrm>
            <a:off x="3172899" y="4184108"/>
            <a:ext cx="129080" cy="18674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" h="898">
                <a:moveTo>
                  <a:pt x="41" y="0"/>
                </a:moveTo>
                <a:lnTo>
                  <a:pt x="21" y="0"/>
                </a:lnTo>
                <a:cubicBezTo>
                  <a:pt x="9" y="0"/>
                  <a:pt x="0" y="9"/>
                  <a:pt x="0" y="22"/>
                </a:cubicBezTo>
                <a:lnTo>
                  <a:pt x="0" y="898"/>
                </a:lnTo>
                <a:lnTo>
                  <a:pt x="63" y="898"/>
                </a:lnTo>
                <a:lnTo>
                  <a:pt x="63" y="22"/>
                </a:lnTo>
                <a:cubicBezTo>
                  <a:pt x="63" y="9"/>
                  <a:pt x="53" y="0"/>
                  <a:pt x="41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Raleway" panose="020B05030301010600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1417">
            <a:extLst>
              <a:ext uri="{FF2B5EF4-FFF2-40B4-BE49-F238E27FC236}">
                <a16:creationId xmlns:a16="http://schemas.microsoft.com/office/drawing/2014/main" id="{81D72F84-E292-2645-8C2E-D4D699ED7F04}"/>
              </a:ext>
            </a:extLst>
          </p:cNvPr>
          <p:cNvSpPr/>
          <p:nvPr/>
        </p:nvSpPr>
        <p:spPr>
          <a:xfrm>
            <a:off x="3722527" y="4679601"/>
            <a:ext cx="129080" cy="13719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" h="660">
                <a:moveTo>
                  <a:pt x="42" y="0"/>
                </a:moveTo>
                <a:lnTo>
                  <a:pt x="22" y="0"/>
                </a:lnTo>
                <a:cubicBezTo>
                  <a:pt x="10" y="0"/>
                  <a:pt x="0" y="10"/>
                  <a:pt x="0" y="21"/>
                </a:cubicBezTo>
                <a:lnTo>
                  <a:pt x="0" y="660"/>
                </a:lnTo>
                <a:lnTo>
                  <a:pt x="63" y="660"/>
                </a:lnTo>
                <a:lnTo>
                  <a:pt x="63" y="21"/>
                </a:lnTo>
                <a:cubicBezTo>
                  <a:pt x="63" y="10"/>
                  <a:pt x="53" y="0"/>
                  <a:pt x="42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Raleway" panose="020B05030301010600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1418">
            <a:extLst>
              <a:ext uri="{FF2B5EF4-FFF2-40B4-BE49-F238E27FC236}">
                <a16:creationId xmlns:a16="http://schemas.microsoft.com/office/drawing/2014/main" id="{F918C55D-82E4-7B49-BB2A-39F68A1DF590}"/>
              </a:ext>
            </a:extLst>
          </p:cNvPr>
          <p:cNvSpPr/>
          <p:nvPr/>
        </p:nvSpPr>
        <p:spPr>
          <a:xfrm>
            <a:off x="3911983" y="3432532"/>
            <a:ext cx="129080" cy="26190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" h="1259">
                <a:moveTo>
                  <a:pt x="42" y="0"/>
                </a:move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1259"/>
                </a:lnTo>
                <a:lnTo>
                  <a:pt x="63" y="1259"/>
                </a:lnTo>
                <a:lnTo>
                  <a:pt x="63" y="22"/>
                </a:lnTo>
                <a:cubicBezTo>
                  <a:pt x="63" y="10"/>
                  <a:pt x="54" y="0"/>
                  <a:pt x="42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Raleway" panose="020B05030301010600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419">
            <a:extLst>
              <a:ext uri="{FF2B5EF4-FFF2-40B4-BE49-F238E27FC236}">
                <a16:creationId xmlns:a16="http://schemas.microsoft.com/office/drawing/2014/main" id="{7BAA4091-95B4-2C4E-897C-39C005631C12}"/>
              </a:ext>
            </a:extLst>
          </p:cNvPr>
          <p:cNvSpPr/>
          <p:nvPr/>
        </p:nvSpPr>
        <p:spPr>
          <a:xfrm>
            <a:off x="4463693" y="3236825"/>
            <a:ext cx="129080" cy="28147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" h="1353">
                <a:moveTo>
                  <a:pt x="41" y="0"/>
                </a:move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1353"/>
                </a:lnTo>
                <a:lnTo>
                  <a:pt x="63" y="1353"/>
                </a:lnTo>
                <a:lnTo>
                  <a:pt x="63" y="21"/>
                </a:lnTo>
                <a:cubicBezTo>
                  <a:pt x="63" y="10"/>
                  <a:pt x="53" y="0"/>
                  <a:pt x="41" y="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Raleway" panose="020B05030301010600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1420">
            <a:extLst>
              <a:ext uri="{FF2B5EF4-FFF2-40B4-BE49-F238E27FC236}">
                <a16:creationId xmlns:a16="http://schemas.microsoft.com/office/drawing/2014/main" id="{674B643B-8403-374A-B978-89A68BD1DFF1}"/>
              </a:ext>
            </a:extLst>
          </p:cNvPr>
          <p:cNvSpPr/>
          <p:nvPr/>
        </p:nvSpPr>
        <p:spPr>
          <a:xfrm>
            <a:off x="4653149" y="4814932"/>
            <a:ext cx="129080" cy="12366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" h="595">
                <a:moveTo>
                  <a:pt x="42" y="0"/>
                </a:moveTo>
                <a:lnTo>
                  <a:pt x="21" y="0"/>
                </a:lnTo>
                <a:cubicBezTo>
                  <a:pt x="10" y="0"/>
                  <a:pt x="0" y="10"/>
                  <a:pt x="0" y="22"/>
                </a:cubicBezTo>
                <a:lnTo>
                  <a:pt x="0" y="595"/>
                </a:lnTo>
                <a:lnTo>
                  <a:pt x="63" y="595"/>
                </a:lnTo>
                <a:lnTo>
                  <a:pt x="63" y="22"/>
                </a:lnTo>
                <a:cubicBezTo>
                  <a:pt x="63" y="10"/>
                  <a:pt x="53" y="0"/>
                  <a:pt x="42" y="0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Raleway" panose="020B05030301010600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1421">
            <a:extLst>
              <a:ext uri="{FF2B5EF4-FFF2-40B4-BE49-F238E27FC236}">
                <a16:creationId xmlns:a16="http://schemas.microsoft.com/office/drawing/2014/main" id="{670A0F64-DC0B-3D43-AC52-8F32E27D2A1D}"/>
              </a:ext>
            </a:extLst>
          </p:cNvPr>
          <p:cNvSpPr/>
          <p:nvPr/>
        </p:nvSpPr>
        <p:spPr>
          <a:xfrm>
            <a:off x="5204859" y="4046701"/>
            <a:ext cx="129080" cy="20048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" h="964">
                <a:moveTo>
                  <a:pt x="41" y="0"/>
                </a:move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964"/>
                </a:lnTo>
                <a:lnTo>
                  <a:pt x="63" y="964"/>
                </a:lnTo>
                <a:lnTo>
                  <a:pt x="63" y="21"/>
                </a:lnTo>
                <a:cubicBezTo>
                  <a:pt x="63" y="9"/>
                  <a:pt x="53" y="0"/>
                  <a:pt x="41" y="0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Raleway" panose="020B05030301010600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422">
            <a:extLst>
              <a:ext uri="{FF2B5EF4-FFF2-40B4-BE49-F238E27FC236}">
                <a16:creationId xmlns:a16="http://schemas.microsoft.com/office/drawing/2014/main" id="{9D84FB42-92A1-1242-8A93-AE64AB74F6CE}"/>
              </a:ext>
            </a:extLst>
          </p:cNvPr>
          <p:cNvSpPr/>
          <p:nvPr/>
        </p:nvSpPr>
        <p:spPr>
          <a:xfrm>
            <a:off x="5392227" y="3432532"/>
            <a:ext cx="129080" cy="26190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" h="1259">
                <a:moveTo>
                  <a:pt x="42" y="0"/>
                </a:move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1259"/>
                </a:lnTo>
                <a:lnTo>
                  <a:pt x="63" y="1259"/>
                </a:lnTo>
                <a:lnTo>
                  <a:pt x="63" y="22"/>
                </a:lnTo>
                <a:cubicBezTo>
                  <a:pt x="63" y="10"/>
                  <a:pt x="54" y="0"/>
                  <a:pt x="42" y="0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Raleway" panose="020B05030301010600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6245B9A2-412F-B340-A271-98E0FC1976AA}"/>
              </a:ext>
            </a:extLst>
          </p:cNvPr>
          <p:cNvSpPr/>
          <p:nvPr/>
        </p:nvSpPr>
        <p:spPr>
          <a:xfrm flipH="1">
            <a:off x="1207554" y="5189679"/>
            <a:ext cx="41639" cy="0"/>
          </a:xfrm>
          <a:prstGeom prst="line">
            <a:avLst/>
          </a:prstGeom>
          <a:noFill/>
          <a:ln w="5760" cap="flat">
            <a:solidFill>
              <a:srgbClr val="C8C7C7"/>
            </a:solidFill>
            <a:prstDash val="solid"/>
            <a:round/>
          </a:ln>
        </p:spPr>
        <p:txBody>
          <a:bodyPr vert="horz" wrap="none" lIns="1440" tIns="1440" rIns="1440" bIns="1440" anchor="ctr" anchorCtr="1" compatLnSpc="0"/>
          <a:lstStyle/>
          <a:p>
            <a:pPr hangingPunct="0"/>
            <a:endParaRPr lang="en-US" sz="900">
              <a:latin typeface="Raleway" panose="020B05030301010600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08476B-C60B-6245-A9AF-7CDDA1E70EBF}"/>
              </a:ext>
            </a:extLst>
          </p:cNvPr>
          <p:cNvSpPr txBox="1"/>
          <p:nvPr/>
        </p:nvSpPr>
        <p:spPr>
          <a:xfrm>
            <a:off x="563540" y="531355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tx2"/>
                </a:solidFill>
                <a:latin typeface="Raleway" panose="020B0503030101060003" pitchFamily="34" charset="77"/>
                <a:ea typeface="Lato Light" charset="0"/>
                <a:cs typeface="Poppins" pitchFamily="2" charset="77"/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9E75B5-AB23-4D47-BB1D-3FCD537772C3}"/>
              </a:ext>
            </a:extLst>
          </p:cNvPr>
          <p:cNvSpPr txBox="1"/>
          <p:nvPr/>
        </p:nvSpPr>
        <p:spPr>
          <a:xfrm>
            <a:off x="556503" y="4767550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tx2"/>
                </a:solidFill>
                <a:latin typeface="Raleway" panose="020B0503030101060003" pitchFamily="34" charset="77"/>
                <a:ea typeface="Lato Light" charset="0"/>
                <a:cs typeface="Poppins" pitchFamily="2" charset="77"/>
              </a:rPr>
              <a:t>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B42354-27FC-DC4F-A313-354A1BFAC484}"/>
              </a:ext>
            </a:extLst>
          </p:cNvPr>
          <p:cNvSpPr txBox="1"/>
          <p:nvPr/>
        </p:nvSpPr>
        <p:spPr>
          <a:xfrm>
            <a:off x="557127" y="4221547"/>
            <a:ext cx="3193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tx2"/>
                </a:solidFill>
                <a:latin typeface="Raleway" panose="020B0503030101060003" pitchFamily="34" charset="77"/>
                <a:ea typeface="Lato Light" charset="0"/>
                <a:cs typeface="Poppins" pitchFamily="2" charset="77"/>
              </a:rPr>
              <a:t>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7FAFA0-90B8-9F4C-B148-0B243E9E6C6D}"/>
              </a:ext>
            </a:extLst>
          </p:cNvPr>
          <p:cNvSpPr txBox="1"/>
          <p:nvPr/>
        </p:nvSpPr>
        <p:spPr>
          <a:xfrm>
            <a:off x="556503" y="3675544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tx2"/>
                </a:solidFill>
                <a:latin typeface="Raleway" panose="020B0503030101060003" pitchFamily="34" charset="77"/>
                <a:ea typeface="Lato Light" charset="0"/>
                <a:cs typeface="Poppins" pitchFamily="2" charset="77"/>
              </a:rPr>
              <a:t>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ACFCD5-1404-7746-86C8-51CE28E02855}"/>
              </a:ext>
            </a:extLst>
          </p:cNvPr>
          <p:cNvSpPr txBox="1"/>
          <p:nvPr/>
        </p:nvSpPr>
        <p:spPr>
          <a:xfrm>
            <a:off x="557128" y="312954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tx2"/>
                </a:solidFill>
                <a:latin typeface="Raleway" panose="020B0503030101060003" pitchFamily="34" charset="77"/>
                <a:ea typeface="Lato Light" charset="0"/>
                <a:cs typeface="Poppins" pitchFamily="2" charset="77"/>
              </a:rPr>
              <a:t>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BFE34D-39F5-FD45-8AC0-2F69B581F80F}"/>
              </a:ext>
            </a:extLst>
          </p:cNvPr>
          <p:cNvSpPr txBox="1"/>
          <p:nvPr/>
        </p:nvSpPr>
        <p:spPr>
          <a:xfrm>
            <a:off x="551694" y="2583538"/>
            <a:ext cx="325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tx2"/>
                </a:solidFill>
                <a:latin typeface="Raleway" panose="020B0503030101060003" pitchFamily="34" charset="77"/>
                <a:ea typeface="Lato Light" charset="0"/>
                <a:cs typeface="Poppins" pitchFamily="2" charset="77"/>
              </a:rPr>
              <a:t>60</a:t>
            </a:r>
          </a:p>
        </p:txBody>
      </p:sp>
      <p:sp>
        <p:nvSpPr>
          <p:cNvPr id="36" name="Freeform: Shape 593">
            <a:extLst>
              <a:ext uri="{FF2B5EF4-FFF2-40B4-BE49-F238E27FC236}">
                <a16:creationId xmlns:a16="http://schemas.microsoft.com/office/drawing/2014/main" id="{93FA17C2-E6EE-6448-BCC2-C9347186A58A}"/>
              </a:ext>
            </a:extLst>
          </p:cNvPr>
          <p:cNvSpPr/>
          <p:nvPr/>
        </p:nvSpPr>
        <p:spPr>
          <a:xfrm>
            <a:off x="6585621" y="3141049"/>
            <a:ext cx="171795" cy="1717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" h="72">
                <a:moveTo>
                  <a:pt x="72" y="72"/>
                </a:moveTo>
                <a:lnTo>
                  <a:pt x="0" y="72"/>
                </a:lnTo>
                <a:lnTo>
                  <a:pt x="0" y="0"/>
                </a:lnTo>
                <a:lnTo>
                  <a:pt x="72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Raleway" panose="020B05030301010600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602">
            <a:extLst>
              <a:ext uri="{FF2B5EF4-FFF2-40B4-BE49-F238E27FC236}">
                <a16:creationId xmlns:a16="http://schemas.microsoft.com/office/drawing/2014/main" id="{2F034EB6-78FE-CB40-83A2-976F0B2D6599}"/>
              </a:ext>
            </a:extLst>
          </p:cNvPr>
          <p:cNvSpPr/>
          <p:nvPr/>
        </p:nvSpPr>
        <p:spPr>
          <a:xfrm>
            <a:off x="6585621" y="4336531"/>
            <a:ext cx="171795" cy="1717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" h="72">
                <a:moveTo>
                  <a:pt x="72" y="72"/>
                </a:moveTo>
                <a:lnTo>
                  <a:pt x="0" y="72"/>
                </a:lnTo>
                <a:lnTo>
                  <a:pt x="0" y="0"/>
                </a:lnTo>
                <a:lnTo>
                  <a:pt x="72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Raleway" panose="020B05030301010600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611">
            <a:extLst>
              <a:ext uri="{FF2B5EF4-FFF2-40B4-BE49-F238E27FC236}">
                <a16:creationId xmlns:a16="http://schemas.microsoft.com/office/drawing/2014/main" id="{2958ACA4-B3E4-814D-A978-4FB290BB5688}"/>
              </a:ext>
            </a:extLst>
          </p:cNvPr>
          <p:cNvSpPr/>
          <p:nvPr/>
        </p:nvSpPr>
        <p:spPr>
          <a:xfrm>
            <a:off x="8686260" y="3141049"/>
            <a:ext cx="171795" cy="1717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" h="72">
                <a:moveTo>
                  <a:pt x="72" y="72"/>
                </a:moveTo>
                <a:lnTo>
                  <a:pt x="0" y="72"/>
                </a:lnTo>
                <a:lnTo>
                  <a:pt x="0" y="0"/>
                </a:lnTo>
                <a:lnTo>
                  <a:pt x="72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Raleway" panose="020B05030301010600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620">
            <a:extLst>
              <a:ext uri="{FF2B5EF4-FFF2-40B4-BE49-F238E27FC236}">
                <a16:creationId xmlns:a16="http://schemas.microsoft.com/office/drawing/2014/main" id="{5145C838-9936-064D-9E9F-359F56FA8D04}"/>
              </a:ext>
            </a:extLst>
          </p:cNvPr>
          <p:cNvSpPr/>
          <p:nvPr/>
        </p:nvSpPr>
        <p:spPr>
          <a:xfrm>
            <a:off x="8686260" y="4336531"/>
            <a:ext cx="171795" cy="1717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" h="72">
                <a:moveTo>
                  <a:pt x="72" y="72"/>
                </a:moveTo>
                <a:lnTo>
                  <a:pt x="0" y="72"/>
                </a:lnTo>
                <a:lnTo>
                  <a:pt x="0" y="0"/>
                </a:lnTo>
                <a:lnTo>
                  <a:pt x="72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Raleway" panose="020B05030301010600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629">
            <a:extLst>
              <a:ext uri="{FF2B5EF4-FFF2-40B4-BE49-F238E27FC236}">
                <a16:creationId xmlns:a16="http://schemas.microsoft.com/office/drawing/2014/main" id="{57720445-0FFF-4945-A94C-676FB4001637}"/>
              </a:ext>
            </a:extLst>
          </p:cNvPr>
          <p:cNvSpPr/>
          <p:nvPr/>
        </p:nvSpPr>
        <p:spPr>
          <a:xfrm>
            <a:off x="6585621" y="5532013"/>
            <a:ext cx="171795" cy="1717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" h="72">
                <a:moveTo>
                  <a:pt x="72" y="72"/>
                </a:moveTo>
                <a:lnTo>
                  <a:pt x="0" y="72"/>
                </a:lnTo>
                <a:lnTo>
                  <a:pt x="0" y="0"/>
                </a:lnTo>
                <a:lnTo>
                  <a:pt x="72" y="0"/>
                </a:ln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Raleway" panose="020B05030301010600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F4E97B-241D-0C4F-B36F-D944B534D77A}"/>
              </a:ext>
            </a:extLst>
          </p:cNvPr>
          <p:cNvSpPr txBox="1"/>
          <p:nvPr/>
        </p:nvSpPr>
        <p:spPr>
          <a:xfrm>
            <a:off x="6889457" y="3063338"/>
            <a:ext cx="963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tx2"/>
                </a:solidFill>
                <a:latin typeface="Raleway" panose="020B0503030101060003" pitchFamily="34" charset="77"/>
                <a:ea typeface="Roboto" charset="0"/>
                <a:cs typeface="Poppins" pitchFamily="2" charset="77"/>
              </a:rPr>
              <a:t>TITLE 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9ACCE5-624A-2749-9BB0-7CAC9599C5D8}"/>
              </a:ext>
            </a:extLst>
          </p:cNvPr>
          <p:cNvSpPr txBox="1"/>
          <p:nvPr/>
        </p:nvSpPr>
        <p:spPr>
          <a:xfrm>
            <a:off x="6889457" y="4271592"/>
            <a:ext cx="9781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tx2"/>
                </a:solidFill>
                <a:latin typeface="Raleway" panose="020B0503030101060003" pitchFamily="34" charset="77"/>
                <a:ea typeface="Roboto" charset="0"/>
                <a:cs typeface="Poppins" pitchFamily="2" charset="77"/>
              </a:rPr>
              <a:t>TITLE 02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042241-D7AC-8B49-95DB-4A0564B4651C}"/>
              </a:ext>
            </a:extLst>
          </p:cNvPr>
          <p:cNvSpPr txBox="1"/>
          <p:nvPr/>
        </p:nvSpPr>
        <p:spPr>
          <a:xfrm>
            <a:off x="8972191" y="3063338"/>
            <a:ext cx="9765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tx2"/>
                </a:solidFill>
                <a:latin typeface="Raleway" panose="020B0503030101060003" pitchFamily="34" charset="77"/>
                <a:ea typeface="Roboto" charset="0"/>
                <a:cs typeface="Poppins" pitchFamily="2" charset="77"/>
              </a:rPr>
              <a:t>TITLE 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0E497A-187E-0347-A0EC-85269CEF534C}"/>
              </a:ext>
            </a:extLst>
          </p:cNvPr>
          <p:cNvSpPr txBox="1"/>
          <p:nvPr/>
        </p:nvSpPr>
        <p:spPr>
          <a:xfrm>
            <a:off x="8972191" y="4271592"/>
            <a:ext cx="9797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tx2"/>
                </a:solidFill>
                <a:latin typeface="Raleway" panose="020B0503030101060003" pitchFamily="34" charset="77"/>
                <a:ea typeface="Roboto" charset="0"/>
                <a:cs typeface="Poppins" pitchFamily="2" charset="77"/>
              </a:rPr>
              <a:t>TITLE 04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DDA8D1-59DA-A043-87C1-C81890C90B41}"/>
              </a:ext>
            </a:extLst>
          </p:cNvPr>
          <p:cNvSpPr txBox="1"/>
          <p:nvPr/>
        </p:nvSpPr>
        <p:spPr>
          <a:xfrm>
            <a:off x="6889457" y="5479410"/>
            <a:ext cx="974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tx2"/>
                </a:solidFill>
                <a:latin typeface="Raleway" panose="020B0503030101060003" pitchFamily="34" charset="77"/>
                <a:ea typeface="Roboto" charset="0"/>
                <a:cs typeface="Poppins" pitchFamily="2" charset="77"/>
              </a:rPr>
              <a:t>TITLE 05</a:t>
            </a:r>
          </a:p>
        </p:txBody>
      </p:sp>
      <p:sp>
        <p:nvSpPr>
          <p:cNvPr id="52" name="Freeform: Shape 629">
            <a:extLst>
              <a:ext uri="{FF2B5EF4-FFF2-40B4-BE49-F238E27FC236}">
                <a16:creationId xmlns:a16="http://schemas.microsoft.com/office/drawing/2014/main" id="{88F76D08-768E-F640-B54B-CDEACB66DF26}"/>
              </a:ext>
            </a:extLst>
          </p:cNvPr>
          <p:cNvSpPr/>
          <p:nvPr/>
        </p:nvSpPr>
        <p:spPr>
          <a:xfrm>
            <a:off x="8686260" y="5532013"/>
            <a:ext cx="171795" cy="17179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" h="72">
                <a:moveTo>
                  <a:pt x="72" y="72"/>
                </a:moveTo>
                <a:lnTo>
                  <a:pt x="0" y="72"/>
                </a:lnTo>
                <a:lnTo>
                  <a:pt x="0" y="0"/>
                </a:lnTo>
                <a:lnTo>
                  <a:pt x="72" y="0"/>
                </a:ln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Raleway" panose="020B05030301010600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5E643B-F0B9-164F-A8F9-E8E44BBBAFB1}"/>
              </a:ext>
            </a:extLst>
          </p:cNvPr>
          <p:cNvSpPr txBox="1"/>
          <p:nvPr/>
        </p:nvSpPr>
        <p:spPr>
          <a:xfrm>
            <a:off x="8990097" y="5479410"/>
            <a:ext cx="9861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tx2"/>
                </a:solidFill>
                <a:latin typeface="Raleway" panose="020B0503030101060003" pitchFamily="34" charset="77"/>
                <a:ea typeface="Roboto" charset="0"/>
                <a:cs typeface="Poppins" pitchFamily="2" charset="77"/>
              </a:rPr>
              <a:t>TITLE 06</a:t>
            </a:r>
          </a:p>
        </p:txBody>
      </p:sp>
      <p:sp>
        <p:nvSpPr>
          <p:cNvPr id="47" name="Rectangle 51">
            <a:extLst>
              <a:ext uri="{FF2B5EF4-FFF2-40B4-BE49-F238E27FC236}">
                <a16:creationId xmlns:a16="http://schemas.microsoft.com/office/drawing/2014/main" id="{A3A0BF4F-1078-5C49-A1FC-E3EA37F6F163}"/>
              </a:ext>
            </a:extLst>
          </p:cNvPr>
          <p:cNvSpPr>
            <a:spLocks/>
          </p:cNvSpPr>
          <p:nvPr/>
        </p:nvSpPr>
        <p:spPr bwMode="auto">
          <a:xfrm>
            <a:off x="550863" y="606466"/>
            <a:ext cx="55451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ko-KR" altLang="en-US" sz="3200" b="1" dirty="0" err="1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딥러닝을</a:t>
            </a:r>
            <a:r>
              <a:rPr lang="ko-KR" altLang="en-US" sz="32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 통한 경기 예측 모델</a:t>
            </a:r>
            <a:endParaRPr lang="en-US" altLang="ko-KR" sz="32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65835668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Phone6_mockup_front_whit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9052" y="388830"/>
            <a:ext cx="4014158" cy="62788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C62BBF-8F6B-B84E-B07E-E9DDA29A6BB0}"/>
              </a:ext>
            </a:extLst>
          </p:cNvPr>
          <p:cNvSpPr txBox="1"/>
          <p:nvPr/>
        </p:nvSpPr>
        <p:spPr>
          <a:xfrm>
            <a:off x="2862255" y="2976191"/>
            <a:ext cx="4343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Raleway SemiBold" panose="020B0503030101060003" pitchFamily="34" charset="77"/>
                <a:ea typeface="Nunito Bold" charset="0"/>
                <a:cs typeface="Arima Madurai Black" pitchFamily="2" charset="77"/>
              </a:rPr>
              <a:t>Mobile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2486000" y="4040897"/>
            <a:ext cx="5095534" cy="94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200" dirty="0">
                <a:latin typeface="Raleway" panose="020B0503030101060003" pitchFamily="34" charset="77"/>
                <a:ea typeface="Lato Light" panose="020F0502020204030203" pitchFamily="34" charset="0"/>
                <a:cs typeface="Abhaya Libre" panose="02000603000000000000" pitchFamily="2" charset="77"/>
              </a:rPr>
              <a:t>Itself is what the end-user derives value from also can refer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E34CB15-4DF0-674B-B77F-9249F56110E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5432" y="1358276"/>
            <a:ext cx="2433516" cy="4311243"/>
          </a:xfrm>
        </p:spPr>
      </p:pic>
    </p:spTree>
    <p:extLst>
      <p:ext uri="{BB962C8B-B14F-4D97-AF65-F5344CB8AC3E}">
        <p14:creationId xmlns:p14="http://schemas.microsoft.com/office/powerpoint/2010/main" val="35773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476050" y="2676978"/>
            <a:ext cx="5183402" cy="2983818"/>
            <a:chOff x="5898415" y="1976415"/>
            <a:chExt cx="5654530" cy="3255020"/>
          </a:xfrm>
        </p:grpSpPr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24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25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D9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28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29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30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31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32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33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201071" y="2312826"/>
            <a:ext cx="3716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Raleway SemiBold" panose="020B0503030101060003" pitchFamily="34" charset="77"/>
                <a:cs typeface="Arima Madurai Black" pitchFamily="2" charset="77"/>
              </a:rPr>
              <a:t>Laptop Project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17483" y="3995458"/>
            <a:ext cx="4281597" cy="1394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200" dirty="0">
                <a:latin typeface="Raleway" panose="020B0503030101060003" pitchFamily="34" charset="77"/>
                <a:ea typeface="Lato Light" panose="020F0502020204030203" pitchFamily="34" charset="0"/>
                <a:cs typeface="Abhaya Libre" panose="02000603000000000000" pitchFamily="2" charset="77"/>
              </a:rPr>
              <a:t>Itself is what the end-user derives value from also can refer.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A02F4-CD1C-354F-8874-091A4DA0B15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113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7308244" y="2409687"/>
            <a:ext cx="4244185" cy="3450506"/>
            <a:chOff x="4300539" y="1984376"/>
            <a:chExt cx="3589338" cy="289083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300539" y="1984376"/>
              <a:ext cx="3589338" cy="2170113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456114" y="2147889"/>
              <a:ext cx="3278188" cy="1841500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484814" y="4826001"/>
              <a:ext cx="1208088" cy="49213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478464" y="4446589"/>
              <a:ext cx="1219200" cy="41751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6070602" y="2044701"/>
              <a:ext cx="49213" cy="492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6070602" y="2041526"/>
              <a:ext cx="49213" cy="492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6078539" y="2049464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6088064" y="2055814"/>
              <a:ext cx="15875" cy="190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6092827" y="2063751"/>
              <a:ext cx="4763" cy="4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478464" y="4446589"/>
              <a:ext cx="985838" cy="41751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4300539" y="4154489"/>
              <a:ext cx="3589338" cy="34131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03" tIns="22851" rIns="45703" bIns="22851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solidFill>
                  <a:schemeClr val="tx2"/>
                </a:solidFill>
                <a:latin typeface="Raleway" panose="020B0503030101060003" pitchFamily="34" charset="7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733188" y="2339069"/>
            <a:ext cx="3772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Raleway SemiBold" panose="020B0503030101060003" pitchFamily="34" charset="77"/>
                <a:cs typeface="Arima Madurai Black" pitchFamily="2" charset="77"/>
              </a:rPr>
              <a:t>Desktop Project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90701" y="4062047"/>
            <a:ext cx="4261790" cy="1394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200" dirty="0">
                <a:latin typeface="Raleway" panose="020B0503030101060003" pitchFamily="34" charset="77"/>
                <a:ea typeface="Lato Light" panose="020F0502020204030203" pitchFamily="34" charset="0"/>
                <a:cs typeface="Abhaya Libre" panose="02000603000000000000" pitchFamily="2" charset="77"/>
              </a:rPr>
              <a:t>Itself is what the end-user derives value from also can refer.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2284E41-273D-F640-A23D-D7FAFEE245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620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515938" y="4667469"/>
            <a:ext cx="824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주제 및 목적과 연구방법</a:t>
            </a:r>
            <a:endParaRPr lang="en-US" sz="2400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515938" y="2072703"/>
            <a:ext cx="824388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Raleway" panose="020B0503030101060003" pitchFamily="34" charset="77"/>
                <a:ea typeface="Nunito Bold" charset="0"/>
                <a:cs typeface="Abhaya Libre ExtraBold" panose="02000603000000000000" pitchFamily="2" charset="77"/>
              </a:rPr>
              <a:t>1.</a:t>
            </a:r>
          </a:p>
          <a:p>
            <a:r>
              <a:rPr lang="ko-KR" altLang="en-US" sz="66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ExtraBold" panose="02000603000000000000" pitchFamily="2" charset="77"/>
              </a:rPr>
              <a:t>서론 및 이론적 배경</a:t>
            </a:r>
            <a:endParaRPr lang="en-US" sz="66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ExtraBold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3064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863" y="4887170"/>
            <a:ext cx="5545137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sz="2200" dirty="0">
                <a:latin typeface="Raleway" panose="020B0503030101060003" pitchFamily="34" charset="77"/>
                <a:ea typeface="Lato Light" panose="020F0502020204030203" pitchFamily="34" charset="0"/>
                <a:cs typeface="Abhaya Libre" panose="02000603000000000000" pitchFamily="2" charset="77"/>
              </a:rPr>
              <a:t>You can find me at: </a:t>
            </a:r>
            <a:r>
              <a:rPr lang="en-US" sz="2200" dirty="0" smtClean="0">
                <a:latin typeface="Raleway Medium" panose="020B0503030101060003" pitchFamily="34" charset="77"/>
                <a:ea typeface="Lato Light" panose="020F0502020204030203" pitchFamily="34" charset="0"/>
                <a:cs typeface="Abhaya Libre Medium" panose="02000603000000000000" pitchFamily="2" charset="77"/>
              </a:rPr>
              <a:t>@</a:t>
            </a:r>
            <a:r>
              <a:rPr lang="en-US" sz="2200" dirty="0" err="1" smtClean="0">
                <a:latin typeface="Raleway Medium" panose="020B0503030101060003" pitchFamily="34" charset="77"/>
                <a:ea typeface="Lato Light" panose="020F0502020204030203" pitchFamily="34" charset="0"/>
                <a:cs typeface="Abhaya Libre Medium" panose="02000603000000000000" pitchFamily="2" charset="77"/>
              </a:rPr>
              <a:t>srooonge</a:t>
            </a:r>
            <a:r>
              <a:rPr lang="en-US" sz="2200" dirty="0" smtClean="0">
                <a:latin typeface="Raleway Medium" panose="020B0503030101060003" pitchFamily="34" charset="77"/>
                <a:ea typeface="Lato Light" panose="020F0502020204030203" pitchFamily="34" charset="0"/>
                <a:cs typeface="Abhaya Libre Medium" panose="02000603000000000000" pitchFamily="2" charset="77"/>
              </a:rPr>
              <a:t> on Instagram</a:t>
            </a:r>
            <a:endParaRPr lang="en-US" sz="2200" dirty="0">
              <a:latin typeface="Raleway Medium" panose="020B0503030101060003" pitchFamily="34" charset="77"/>
              <a:ea typeface="Lato Light" panose="020F0502020204030203" pitchFamily="34" charset="0"/>
              <a:cs typeface="Abhaya Libre Medium" panose="02000603000000000000" pitchFamily="2" charset="77"/>
            </a:endParaRPr>
          </a:p>
          <a:p>
            <a:pPr>
              <a:lnSpc>
                <a:spcPts val="3800"/>
              </a:lnSpc>
            </a:pPr>
            <a:r>
              <a:rPr lang="en-US" sz="2200" dirty="0" smtClean="0">
                <a:latin typeface="Raleway" panose="020B0503030101060003" pitchFamily="34" charset="77"/>
                <a:ea typeface="Lato Light" panose="020F0502020204030203" pitchFamily="34" charset="0"/>
                <a:cs typeface="Abhaya Libre" panose="02000603000000000000" pitchFamily="2" charset="77"/>
              </a:rPr>
              <a:t>swkim116@naver.com</a:t>
            </a:r>
            <a:endParaRPr lang="en-US" sz="2200" dirty="0">
              <a:latin typeface="Raleway" panose="020B0503030101060003" pitchFamily="34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932" y="4071291"/>
            <a:ext cx="634582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ma Madurai Light" pitchFamily="2" charset="77"/>
              </a:rPr>
              <a:t>질문이 있으시다면 </a:t>
            </a:r>
            <a:r>
              <a:rPr lang="ko-KR" altLang="en-US" sz="24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ma Madurai Light" pitchFamily="2" charset="77"/>
              </a:rPr>
              <a:t>성심껏 대답해드리겠습니다</a:t>
            </a:r>
            <a:r>
              <a:rPr lang="en-US" altLang="ko-KR" sz="24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ma Madurai Light" pitchFamily="2" charset="77"/>
              </a:rPr>
              <a:t>.</a:t>
            </a:r>
            <a:endParaRPr lang="en-US" sz="24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ma Madurai Light" pitchFamily="2" charset="7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63" y="2116913"/>
            <a:ext cx="5545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ma Madurai Black" pitchFamily="2" charset="77"/>
              </a:rPr>
              <a:t>감사합니다</a:t>
            </a:r>
            <a:r>
              <a:rPr lang="en-US" sz="8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ma Madurai Black" pitchFamily="2" charset="77"/>
              </a:rPr>
              <a:t>!</a:t>
            </a:r>
            <a:endParaRPr lang="en-US" sz="8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892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645891" y="1417109"/>
            <a:ext cx="677555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주제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우리가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살아가면서 접하는 모든 분야에는 과학이 접목되고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그것을 바탕으로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들이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도출된다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또한 과학과 함께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발전하며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섬세하게 선수들을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관리하고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전략적인 분석을 바탕으로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경기에서 승리를 쟁취한다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활발하고 거대하게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세계를 점령하고 있는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해외축구 시장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 여러가지 유의미한 데이터를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도출해보고자 한다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6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주제 및 목적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840B55-A54F-994A-95B5-B4E03811F17B}"/>
              </a:ext>
            </a:extLst>
          </p:cNvPr>
          <p:cNvSpPr/>
          <p:nvPr/>
        </p:nvSpPr>
        <p:spPr>
          <a:xfrm>
            <a:off x="557287" y="1514225"/>
            <a:ext cx="177209" cy="1772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4BFCC5-6C07-184E-8133-3B489D2EE3C1}"/>
              </a:ext>
            </a:extLst>
          </p:cNvPr>
          <p:cNvSpPr/>
          <p:nvPr/>
        </p:nvSpPr>
        <p:spPr>
          <a:xfrm>
            <a:off x="557287" y="3966189"/>
            <a:ext cx="177209" cy="1772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Box 2"/>
          <p:cNvSpPr txBox="1"/>
          <p:nvPr/>
        </p:nvSpPr>
        <p:spPr>
          <a:xfrm>
            <a:off x="645891" y="3784493"/>
            <a:ext cx="677555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b="1" i="1" dirty="0" smtClean="0">
                <a:latin typeface="NanumGothic" panose="020D0804000000000000" pitchFamily="50" charset="-127"/>
                <a:ea typeface="NanumGothic" panose="020D0804000000000000" pitchFamily="50" charset="-127"/>
              </a:rPr>
              <a:t> </a:t>
            </a:r>
            <a:r>
              <a:rPr lang="ko-KR" altLang="en-US" dirty="0" smtClean="0">
                <a:latin typeface="NanumGothic" panose="020D0804000000000000" pitchFamily="50" charset="-127"/>
                <a:ea typeface="NanumGothic" panose="020D0804000000000000" pitchFamily="50" charset="-127"/>
              </a:rPr>
              <a:t>목적</a:t>
            </a:r>
            <a:endParaRPr lang="ko-KR" altLang="en-US" dirty="0">
              <a:latin typeface="NanumGothic" panose="020D0804000000000000" pitchFamily="50" charset="-127"/>
              <a:ea typeface="NanumGothic" panose="020D0804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‘축구공은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둥글다’라는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말처럼 매 경기마다 어떤 결과가 나타날지는 아무도 예측을 할 수는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없다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팀을 구성하고 있는 선수들의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경기 컨디션이나 데이터를 파악할 수 있다면 어느정도 예측은 해볼 수 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선수들의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과거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분석하여 이제 막 시작한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21-22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시즌의 해외축구 리그를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예측하기위해 이번 프로젝트를 진행하게 되었다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참조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4" y="2463884"/>
            <a:ext cx="4328867" cy="35940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50864" y="1602373"/>
            <a:ext cx="2313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FootyStats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https://footystats.org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44" y="2248705"/>
            <a:ext cx="5922106" cy="3809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137344" y="1602374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후스코어드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https://1xbet.whoscored.com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791287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연구방법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864" y="2383703"/>
            <a:ext cx="880415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>
              <a:lnSpc>
                <a:spcPct val="150000"/>
              </a:lnSpc>
              <a:spcBef>
                <a:spcPts val="600"/>
              </a:spcBef>
              <a:buSzPts val="2400"/>
            </a:pP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유럽의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대리그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영국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스페인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독일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이탈리아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프랑스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활약 중인 선수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약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3000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들의 </a:t>
            </a:r>
            <a:r>
              <a:rPr lang="ko-KR" altLang="en-US" sz="22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작년</a:t>
            </a:r>
            <a:r>
              <a:rPr lang="en-US" altLang="ko-KR" sz="22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(20-21</a:t>
            </a:r>
            <a:r>
              <a:rPr lang="ko-KR" altLang="en-US" sz="22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시즌</a:t>
            </a:r>
            <a:r>
              <a:rPr lang="en-US" altLang="ko-KR" sz="22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2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기록을 바탕으로 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분석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6200" lvl="0">
              <a:lnSpc>
                <a:spcPct val="150000"/>
              </a:lnSpc>
              <a:buSzPts val="2400"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수비수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태클 대비 가로채기 성공률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미드필더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패스</a:t>
            </a:r>
            <a:r>
              <a:rPr lang="ko-KR" altLang="en-US" sz="1600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정확도 대비 어시스트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슈팅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득점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각 기준에 맞게 분석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lvl="0">
              <a:spcBef>
                <a:spcPts val="600"/>
              </a:spcBef>
            </a:pPr>
            <a:endParaRPr lang="en-US" altLang="ko-KR" sz="2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위의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토대로 각 리그에서 활약한 선수들의 데이터를 그래프 및 지도 시각화 등의 분석기법을 사용하여 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표현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922113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개발환경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64" y="2146311"/>
            <a:ext cx="880415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ko-KR" sz="2800" b="1" dirty="0"/>
              <a:t>OS : Windows10 Pro</a:t>
            </a:r>
          </a:p>
          <a:p>
            <a:pPr lvl="0">
              <a:spcBef>
                <a:spcPts val="600"/>
              </a:spcBef>
            </a:pPr>
            <a:endParaRPr lang="en-US" altLang="ko-KR" sz="2800" b="1" dirty="0"/>
          </a:p>
          <a:p>
            <a:pPr lvl="0">
              <a:spcBef>
                <a:spcPts val="600"/>
              </a:spcBef>
            </a:pPr>
            <a:r>
              <a:rPr lang="en-US" altLang="ko-KR" sz="2800" b="1" dirty="0"/>
              <a:t>Language : Python 3. 8. </a:t>
            </a:r>
            <a:r>
              <a:rPr lang="en-US" altLang="ko-KR" sz="2800" b="1" dirty="0" smtClean="0"/>
              <a:t>8</a:t>
            </a:r>
            <a:endParaRPr lang="en-US" altLang="ko-KR" sz="2800" b="1" dirty="0"/>
          </a:p>
          <a:p>
            <a:pPr lvl="0">
              <a:spcBef>
                <a:spcPts val="600"/>
              </a:spcBef>
            </a:pPr>
            <a:endParaRPr lang="en-US" altLang="ko-KR" sz="2800" b="1" dirty="0"/>
          </a:p>
          <a:p>
            <a:pPr lvl="0">
              <a:spcBef>
                <a:spcPts val="600"/>
              </a:spcBef>
            </a:pPr>
            <a:r>
              <a:rPr lang="en-US" altLang="ko-KR" sz="2800" b="1" dirty="0"/>
              <a:t>IDE : Anaconda </a:t>
            </a:r>
            <a:r>
              <a:rPr lang="en-US" altLang="ko-KR" sz="2800" b="1" dirty="0" err="1"/>
              <a:t>Jupyter</a:t>
            </a:r>
            <a:r>
              <a:rPr lang="en-US" altLang="ko-KR" sz="2800" b="1" dirty="0"/>
              <a:t> Notebook</a:t>
            </a:r>
          </a:p>
          <a:p>
            <a:pPr lvl="0">
              <a:spcBef>
                <a:spcPts val="600"/>
              </a:spcBef>
            </a:pPr>
            <a:endParaRPr lang="en-US" altLang="ko-KR" sz="2800" b="1" dirty="0"/>
          </a:p>
          <a:p>
            <a:pPr lvl="0">
              <a:spcBef>
                <a:spcPts val="600"/>
              </a:spcBef>
            </a:pPr>
            <a:r>
              <a:rPr lang="en-US" altLang="ko-KR" sz="2800" b="1" dirty="0"/>
              <a:t>Open Source : </a:t>
            </a:r>
            <a:r>
              <a:rPr lang="en-US" altLang="ko-KR" sz="2800" b="1" dirty="0" err="1"/>
              <a:t>Tensorflow</a:t>
            </a:r>
            <a:r>
              <a:rPr lang="en-US" altLang="ko-KR" sz="2800" b="1" dirty="0"/>
              <a:t> 2. 4. 1, </a:t>
            </a:r>
            <a:r>
              <a:rPr lang="en-US" altLang="ko-KR" sz="2800" b="1" dirty="0" smtClean="0"/>
              <a:t>…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276353423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일정관리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87723"/>
              </p:ext>
            </p:extLst>
          </p:nvPr>
        </p:nvGraphicFramePr>
        <p:xfrm>
          <a:off x="579249" y="2127845"/>
          <a:ext cx="9426245" cy="4334500"/>
        </p:xfrm>
        <a:graphic>
          <a:graphicData uri="http://schemas.openxmlformats.org/drawingml/2006/table">
            <a:tbl>
              <a:tblPr firstRow="1" bandRow="1"/>
              <a:tblGrid>
                <a:gridCol w="1777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89084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en-US" sz="2300" dirty="0"/>
                        <a:t>Task</a:t>
                      </a: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금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토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일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수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목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금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토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일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수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16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기획 및 설계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데이터 수집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서론 및 이론적 배경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연구 및 조사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분석 및 결론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테스트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&amp;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수정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오른쪽 화살표 19"/>
          <p:cNvSpPr/>
          <p:nvPr/>
        </p:nvSpPr>
        <p:spPr>
          <a:xfrm>
            <a:off x="2367405" y="2795954"/>
            <a:ext cx="2450780" cy="55391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367405" y="2795955"/>
            <a:ext cx="2169426" cy="55391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요구사항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9249" y="1758515"/>
            <a:ext cx="193484" cy="19348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72733" y="1705759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294030" y="1758515"/>
            <a:ext cx="193484" cy="193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87514" y="1705759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4062046" y="3448672"/>
            <a:ext cx="1916125" cy="55391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4062046" y="3448673"/>
            <a:ext cx="1521069" cy="55391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 및 데이터 수집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4818185" y="4004465"/>
            <a:ext cx="1159986" cy="39037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연구배경 및 목적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오른쪽 화살표 29"/>
          <p:cNvSpPr/>
          <p:nvPr/>
        </p:nvSpPr>
        <p:spPr>
          <a:xfrm>
            <a:off x="4818185" y="4280319"/>
            <a:ext cx="1722100" cy="39037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연구내용 및 방법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6822830" y="5278685"/>
            <a:ext cx="2954216" cy="37806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기술통계분석 및 시각화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5692964" y="4879180"/>
            <a:ext cx="2369582" cy="44423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변수정의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측정항목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8880231" y="5908431"/>
            <a:ext cx="1125263" cy="48357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및 수정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5692964" y="4544470"/>
            <a:ext cx="1991513" cy="4810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5692964" y="4544470"/>
            <a:ext cx="1762913" cy="4810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연구모형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연구가설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6822829" y="5533662"/>
            <a:ext cx="2954217" cy="37806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 자료수집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시각화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86323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:a16="http://schemas.microsoft.com/office/drawing/2014/main" id="{15DCE0AE-DD91-E64A-BB07-5370779912EB}"/>
              </a:ext>
            </a:extLst>
          </p:cNvPr>
          <p:cNvSpPr txBox="1"/>
          <p:nvPr/>
        </p:nvSpPr>
        <p:spPr>
          <a:xfrm>
            <a:off x="550863" y="4983699"/>
            <a:ext cx="6671347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ko-KR" altLang="en-US" sz="24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데이터를 수집방법 및 전처리 과정</a:t>
            </a:r>
            <a:endParaRPr lang="en-US" sz="24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550863" y="2644170"/>
            <a:ext cx="820896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latin typeface="Raleway" panose="020B0503030101060003" pitchFamily="34" charset="77"/>
                <a:ea typeface="Nunito Bold" charset="0"/>
                <a:cs typeface="Abhaya Libre ExtraBold" panose="02000603000000000000" pitchFamily="2" charset="77"/>
              </a:rPr>
              <a:t>2.</a:t>
            </a:r>
            <a:endParaRPr lang="en-US" altLang="ko-KR" sz="8000" b="1" dirty="0">
              <a:latin typeface="Raleway" panose="020B0503030101060003" pitchFamily="34" charset="77"/>
              <a:ea typeface="Nunito Bold" charset="0"/>
              <a:cs typeface="Abhaya Libre ExtraBold" panose="02000603000000000000" pitchFamily="2" charset="77"/>
            </a:endParaRPr>
          </a:p>
          <a:p>
            <a:r>
              <a:rPr lang="ko-KR" altLang="en-US" sz="66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ExtraBold" panose="02000603000000000000" pitchFamily="2" charset="77"/>
              </a:rPr>
              <a:t>데이터 수집</a:t>
            </a:r>
            <a:endParaRPr lang="en-US" altLang="ko-KR" sz="66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ExtraBold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Fir - Light 1">
      <a:dk1>
        <a:srgbClr val="464646"/>
      </a:dk1>
      <a:lt1>
        <a:srgbClr val="FFFFFF"/>
      </a:lt1>
      <a:dk2>
        <a:srgbClr val="343434"/>
      </a:dk2>
      <a:lt2>
        <a:srgbClr val="FFFFFF"/>
      </a:lt2>
      <a:accent1>
        <a:srgbClr val="C9CEBE"/>
      </a:accent1>
      <a:accent2>
        <a:srgbClr val="99D0CF"/>
      </a:accent2>
      <a:accent3>
        <a:srgbClr val="FEC1CF"/>
      </a:accent3>
      <a:accent4>
        <a:srgbClr val="D9D9D8"/>
      </a:accent4>
      <a:accent5>
        <a:srgbClr val="FFEDE2"/>
      </a:accent5>
      <a:accent6>
        <a:srgbClr val="F3F3F3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4979</TotalTime>
  <Words>789</Words>
  <Application>Microsoft Office PowerPoint</Application>
  <PresentationFormat>와이드스크린</PresentationFormat>
  <Paragraphs>150</Paragraphs>
  <Slides>30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59" baseType="lpstr">
      <vt:lpstr>Abhaya Libre</vt:lpstr>
      <vt:lpstr>Abhaya Libre ExtraBold</vt:lpstr>
      <vt:lpstr>Abhaya Libre Medium</vt:lpstr>
      <vt:lpstr>Abhaya Libre SemiBold</vt:lpstr>
      <vt:lpstr>Arial Unicode MS</vt:lpstr>
      <vt:lpstr>Arima Madurai Black</vt:lpstr>
      <vt:lpstr>Arima Madurai Light</vt:lpstr>
      <vt:lpstr>Arima Madurai Semi</vt:lpstr>
      <vt:lpstr>Bebas Neue</vt:lpstr>
      <vt:lpstr>FontAwesome</vt:lpstr>
      <vt:lpstr>Lato</vt:lpstr>
      <vt:lpstr>Lato Light</vt:lpstr>
      <vt:lpstr>Lato Medium</vt:lpstr>
      <vt:lpstr>Mukta SemiBold</vt:lpstr>
      <vt:lpstr>NanumGothic</vt:lpstr>
      <vt:lpstr>Nunito Bold</vt:lpstr>
      <vt:lpstr>Poppins</vt:lpstr>
      <vt:lpstr>Raleway</vt:lpstr>
      <vt:lpstr>Raleway Medium</vt:lpstr>
      <vt:lpstr>Raleway SemiBold</vt:lpstr>
      <vt:lpstr>Roboto</vt:lpstr>
      <vt:lpstr>Roboto Condensed</vt:lpstr>
      <vt:lpstr>Roboto Regular</vt:lpstr>
      <vt:lpstr>나눔고딕</vt:lpstr>
      <vt:lpstr>맑은 고딕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tjoeun</cp:lastModifiedBy>
  <cp:revision>451</cp:revision>
  <dcterms:created xsi:type="dcterms:W3CDTF">2018-12-21T22:04:22Z</dcterms:created>
  <dcterms:modified xsi:type="dcterms:W3CDTF">2021-08-30T08:59:04Z</dcterms:modified>
</cp:coreProperties>
</file>