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9" r:id="rId2"/>
    <p:sldId id="290" r:id="rId3"/>
    <p:sldId id="291" r:id="rId4"/>
    <p:sldId id="292" r:id="rId5"/>
    <p:sldId id="293" r:id="rId6"/>
    <p:sldId id="294" r:id="rId7"/>
    <p:sldId id="295" r:id="rId8"/>
    <p:sldId id="258" r:id="rId9"/>
    <p:sldId id="259" r:id="rId10"/>
    <p:sldId id="257" r:id="rId11"/>
    <p:sldId id="260" r:id="rId12"/>
    <p:sldId id="261" r:id="rId13"/>
    <p:sldId id="262" r:id="rId14"/>
    <p:sldId id="263" r:id="rId15"/>
    <p:sldId id="264" r:id="rId16"/>
    <p:sldId id="265" r:id="rId17"/>
    <p:sldId id="266" r:id="rId18"/>
    <p:sldId id="267" r:id="rId19"/>
    <p:sldId id="268" r:id="rId20"/>
    <p:sldId id="269" r:id="rId21"/>
    <p:sldId id="270" r:id="rId22"/>
    <p:sldId id="272" r:id="rId23"/>
    <p:sldId id="273" r:id="rId24"/>
    <p:sldId id="271" r:id="rId25"/>
    <p:sldId id="274" r:id="rId26"/>
    <p:sldId id="328" r:id="rId27"/>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00" y="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AC17B-1596-4DA2-94E3-F104EC33E93A}" type="datetimeFigureOut">
              <a:rPr lang="zh-CN" altLang="en-US" smtClean="0"/>
              <a:t>2024/9/11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6A8B-0482-4836-9B99-A80AF1D9F080}" type="slidenum">
              <a:rPr lang="zh-CN" altLang="en-US" smtClean="0"/>
              <a:t>‹#›</a:t>
            </a:fld>
            <a:endParaRPr lang="zh-CN" altLang="en-US"/>
          </a:p>
        </p:txBody>
      </p:sp>
    </p:spTree>
    <p:extLst>
      <p:ext uri="{BB962C8B-B14F-4D97-AF65-F5344CB8AC3E}">
        <p14:creationId xmlns:p14="http://schemas.microsoft.com/office/powerpoint/2010/main" val="172065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D68EF6-7DFC-3957-D87B-D2C3AACE2111}"/>
              </a:ext>
            </a:extLst>
          </p:cNvPr>
          <p:cNvSpPr>
            <a:spLocks noGrp="1" noChangeArrowheads="1"/>
          </p:cNvSpPr>
          <p:nvPr>
            <p:ph type="sldNum" sz="quarter" idx="5"/>
          </p:nvPr>
        </p:nvSpPr>
        <p:spPr>
          <a:ln/>
        </p:spPr>
        <p:txBody>
          <a:bodyPr/>
          <a:lstStyle/>
          <a:p>
            <a:fld id="{0887E7C2-ABD8-47CC-BF1F-4AB1A5D25F5D}" type="slidenum">
              <a:rPr lang="zh-CN" altLang="en-US"/>
              <a:pPr/>
              <a:t>7</a:t>
            </a:fld>
            <a:endParaRPr lang="en-US" altLang="zh-CN"/>
          </a:p>
        </p:txBody>
      </p:sp>
      <p:sp>
        <p:nvSpPr>
          <p:cNvPr id="24578" name="Rectangle 2">
            <a:extLst>
              <a:ext uri="{FF2B5EF4-FFF2-40B4-BE49-F238E27FC236}">
                <a16:creationId xmlns:a16="http://schemas.microsoft.com/office/drawing/2014/main" id="{D84EFD7D-B658-2813-E2A9-30751B15F1EE}"/>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F3401D-70EA-D745-FAE3-16A9AB4202FA}"/>
              </a:ext>
            </a:extLst>
          </p:cNvPr>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425954485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3301303339"/>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1044064828"/>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179377814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351970500"/>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3366385672"/>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3869498099"/>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899558881"/>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2662776849"/>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2835814444"/>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461A3580-6C91-4406-A88B-6E1F96006477}" type="datetimeFigureOut">
              <a:rPr lang="zh-CN" altLang="en-US" smtClean="0"/>
              <a:t>2024/9/11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237488618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b="0">
                <a:ea typeface="宋体" pitchFamily="2" charset="-122"/>
              </a:defRPr>
            </a:lvl1pPr>
          </a:lstStyle>
          <a:p>
            <a:fld id="{461A3580-6C91-4406-A88B-6E1F96006477}" type="datetimeFigureOut">
              <a:rPr lang="zh-CN" altLang="en-US" smtClean="0"/>
              <a:t>2024/9/11 Wednesday</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b="0">
                <a:ea typeface="宋体" panose="02010600030101010101" pitchFamily="2" charset="-122"/>
              </a:defRPr>
            </a:lvl1pPr>
          </a:lstStyle>
          <a:p>
            <a:fld id="{9EBC70FF-8478-4483-BCC7-2ADDF29485A8}" type="slidenum">
              <a:rPr lang="zh-CN" altLang="en-US" smtClean="0"/>
              <a:t>‹#›</a:t>
            </a:fld>
            <a:endParaRPr lang="zh-CN" altLang="en-US"/>
          </a:p>
        </p:txBody>
      </p:sp>
    </p:spTree>
    <p:extLst>
      <p:ext uri="{BB962C8B-B14F-4D97-AF65-F5344CB8AC3E}">
        <p14:creationId xmlns:p14="http://schemas.microsoft.com/office/powerpoint/2010/main" val="2399424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3300"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3300">
          <a:solidFill>
            <a:schemeClr val="tx2"/>
          </a:solidFill>
          <a:latin typeface="Times New Roman" pitchFamily="18" charset="0"/>
        </a:defRPr>
      </a:lvl2pPr>
      <a:lvl3pPr algn="ctr" rtl="0" eaLnBrk="1" fontAlgn="base" hangingPunct="1">
        <a:spcBef>
          <a:spcPct val="0"/>
        </a:spcBef>
        <a:spcAft>
          <a:spcPct val="0"/>
        </a:spcAft>
        <a:defRPr sz="3300">
          <a:solidFill>
            <a:schemeClr val="tx2"/>
          </a:solidFill>
          <a:latin typeface="Times New Roman" pitchFamily="18" charset="0"/>
        </a:defRPr>
      </a:lvl3pPr>
      <a:lvl4pPr algn="ctr" rtl="0" eaLnBrk="1" fontAlgn="base" hangingPunct="1">
        <a:spcBef>
          <a:spcPct val="0"/>
        </a:spcBef>
        <a:spcAft>
          <a:spcPct val="0"/>
        </a:spcAft>
        <a:defRPr sz="3300">
          <a:solidFill>
            <a:schemeClr val="tx2"/>
          </a:solidFill>
          <a:latin typeface="Times New Roman" pitchFamily="18" charset="0"/>
        </a:defRPr>
      </a:lvl4pPr>
      <a:lvl5pPr algn="ctr" rtl="0" eaLnBrk="1" fontAlgn="base" hangingPunct="1">
        <a:spcBef>
          <a:spcPct val="0"/>
        </a:spcBef>
        <a:spcAft>
          <a:spcPct val="0"/>
        </a:spcAft>
        <a:defRPr sz="3300">
          <a:solidFill>
            <a:schemeClr val="tx2"/>
          </a:solidFill>
          <a:latin typeface="Times New Roman" pitchFamily="18" charset="0"/>
        </a:defRPr>
      </a:lvl5pPr>
      <a:lvl6pPr marL="342900" algn="ctr" rtl="0" eaLnBrk="1" fontAlgn="base" hangingPunct="1">
        <a:spcBef>
          <a:spcPct val="0"/>
        </a:spcBef>
        <a:spcAft>
          <a:spcPct val="0"/>
        </a:spcAft>
        <a:defRPr sz="3300">
          <a:solidFill>
            <a:schemeClr val="tx2"/>
          </a:solidFill>
          <a:latin typeface="Times New Roman" pitchFamily="18" charset="0"/>
        </a:defRPr>
      </a:lvl6pPr>
      <a:lvl7pPr marL="685800" algn="ctr" rtl="0" eaLnBrk="1" fontAlgn="base" hangingPunct="1">
        <a:spcBef>
          <a:spcPct val="0"/>
        </a:spcBef>
        <a:spcAft>
          <a:spcPct val="0"/>
        </a:spcAft>
        <a:defRPr sz="3300">
          <a:solidFill>
            <a:schemeClr val="tx2"/>
          </a:solidFill>
          <a:latin typeface="Times New Roman" pitchFamily="18" charset="0"/>
        </a:defRPr>
      </a:lvl7pPr>
      <a:lvl8pPr marL="1028700" algn="ctr" rtl="0" eaLnBrk="1" fontAlgn="base" hangingPunct="1">
        <a:spcBef>
          <a:spcPct val="0"/>
        </a:spcBef>
        <a:spcAft>
          <a:spcPct val="0"/>
        </a:spcAft>
        <a:defRPr sz="3300">
          <a:solidFill>
            <a:schemeClr val="tx2"/>
          </a:solidFill>
          <a:latin typeface="Times New Roman" pitchFamily="18" charset="0"/>
        </a:defRPr>
      </a:lvl8pPr>
      <a:lvl9pPr marL="1371600" algn="ctr" rtl="0" eaLnBrk="1" fontAlgn="base" hangingPunct="1">
        <a:spcBef>
          <a:spcPct val="0"/>
        </a:spcBef>
        <a:spcAft>
          <a:spcPct val="0"/>
        </a:spcAft>
        <a:defRPr sz="3300">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Char char="•"/>
        <a:defRPr sz="2400" baseline="0">
          <a:solidFill>
            <a:schemeClr val="tx1"/>
          </a:solidFill>
          <a:latin typeface="微软雅黑" panose="020B0503020204020204" pitchFamily="34" charset="-122"/>
          <a:ea typeface="+mn-ea"/>
          <a:cs typeface="+mn-cs"/>
        </a:defRPr>
      </a:lvl1pPr>
      <a:lvl2pPr marL="557213" indent="-214313" algn="l" rtl="0" eaLnBrk="1" fontAlgn="base" hangingPunct="1">
        <a:spcBef>
          <a:spcPct val="20000"/>
        </a:spcBef>
        <a:spcAft>
          <a:spcPct val="0"/>
        </a:spcAft>
        <a:buChar char="–"/>
        <a:defRPr sz="2100" baseline="0">
          <a:solidFill>
            <a:schemeClr val="tx1"/>
          </a:solidFill>
          <a:latin typeface="微软雅黑" panose="020B0503020204020204" pitchFamily="34" charset="-122"/>
        </a:defRPr>
      </a:lvl2pPr>
      <a:lvl3pPr marL="857250" indent="-171450" algn="l" rtl="0" eaLnBrk="1" fontAlgn="base" hangingPunct="1">
        <a:spcBef>
          <a:spcPct val="20000"/>
        </a:spcBef>
        <a:spcAft>
          <a:spcPct val="0"/>
        </a:spcAft>
        <a:buChar char="•"/>
        <a:defRPr sz="1800" baseline="0">
          <a:solidFill>
            <a:schemeClr val="tx1"/>
          </a:solidFill>
          <a:latin typeface="微软雅黑" panose="020B0503020204020204" pitchFamily="34" charset="-122"/>
        </a:defRPr>
      </a:lvl3pPr>
      <a:lvl4pPr marL="1200150" indent="-171450" algn="l" rtl="0" eaLnBrk="1" fontAlgn="base" hangingPunct="1">
        <a:spcBef>
          <a:spcPct val="20000"/>
        </a:spcBef>
        <a:spcAft>
          <a:spcPct val="0"/>
        </a:spcAft>
        <a:buChar char="–"/>
        <a:defRPr sz="1500" baseline="0">
          <a:solidFill>
            <a:schemeClr val="tx1"/>
          </a:solidFill>
          <a:latin typeface="微软雅黑" panose="020B0503020204020204" pitchFamily="34" charset="-122"/>
        </a:defRPr>
      </a:lvl4pPr>
      <a:lvl5pPr marL="1543050" indent="-171450" algn="l" rtl="0" eaLnBrk="1" fontAlgn="base" hangingPunct="1">
        <a:spcBef>
          <a:spcPct val="20000"/>
        </a:spcBef>
        <a:spcAft>
          <a:spcPct val="0"/>
        </a:spcAft>
        <a:buChar char="»"/>
        <a:defRPr sz="1500" baseline="0">
          <a:solidFill>
            <a:schemeClr val="tx1"/>
          </a:solidFill>
          <a:latin typeface="微软雅黑" panose="020B0503020204020204" pitchFamily="34" charset="-122"/>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98.emf"/><Relationship Id="rId3" Type="http://schemas.openxmlformats.org/officeDocument/2006/relationships/image" Target="../media/image93.emf"/><Relationship Id="rId7" Type="http://schemas.openxmlformats.org/officeDocument/2006/relationships/image" Target="../media/image95.emf"/><Relationship Id="rId12" Type="http://schemas.openxmlformats.org/officeDocument/2006/relationships/oleObject" Target="../embeddings/oleObject98.bin"/><Relationship Id="rId2" Type="http://schemas.openxmlformats.org/officeDocument/2006/relationships/oleObject" Target="../embeddings/oleObject93.bin"/><Relationship Id="rId1" Type="http://schemas.openxmlformats.org/officeDocument/2006/relationships/slideLayout" Target="../slideLayouts/slideLayout7.xml"/><Relationship Id="rId6" Type="http://schemas.openxmlformats.org/officeDocument/2006/relationships/oleObject" Target="../embeddings/oleObject95.bin"/><Relationship Id="rId11" Type="http://schemas.openxmlformats.org/officeDocument/2006/relationships/image" Target="../media/image97.emf"/><Relationship Id="rId5" Type="http://schemas.openxmlformats.org/officeDocument/2006/relationships/image" Target="../media/image94.e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9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04.emf"/><Relationship Id="rId18" Type="http://schemas.openxmlformats.org/officeDocument/2006/relationships/oleObject" Target="../embeddings/oleObject107.bin"/><Relationship Id="rId3" Type="http://schemas.openxmlformats.org/officeDocument/2006/relationships/image" Target="../media/image99.emf"/><Relationship Id="rId21" Type="http://schemas.openxmlformats.org/officeDocument/2006/relationships/image" Target="../media/image108.emf"/><Relationship Id="rId7" Type="http://schemas.openxmlformats.org/officeDocument/2006/relationships/image" Target="../media/image101.emf"/><Relationship Id="rId12" Type="http://schemas.openxmlformats.org/officeDocument/2006/relationships/oleObject" Target="../embeddings/oleObject104.bin"/><Relationship Id="rId17" Type="http://schemas.openxmlformats.org/officeDocument/2006/relationships/image" Target="../media/image106.emf"/><Relationship Id="rId2" Type="http://schemas.openxmlformats.org/officeDocument/2006/relationships/oleObject" Target="../embeddings/oleObject99.bin"/><Relationship Id="rId16" Type="http://schemas.openxmlformats.org/officeDocument/2006/relationships/oleObject" Target="../embeddings/oleObject106.bin"/><Relationship Id="rId20" Type="http://schemas.openxmlformats.org/officeDocument/2006/relationships/oleObject" Target="../embeddings/oleObject108.bin"/><Relationship Id="rId1" Type="http://schemas.openxmlformats.org/officeDocument/2006/relationships/slideLayout" Target="../slideLayouts/slideLayout7.xml"/><Relationship Id="rId6" Type="http://schemas.openxmlformats.org/officeDocument/2006/relationships/oleObject" Target="../embeddings/oleObject101.bin"/><Relationship Id="rId11" Type="http://schemas.openxmlformats.org/officeDocument/2006/relationships/image" Target="../media/image103.emf"/><Relationship Id="rId5" Type="http://schemas.openxmlformats.org/officeDocument/2006/relationships/image" Target="../media/image100.emf"/><Relationship Id="rId15" Type="http://schemas.openxmlformats.org/officeDocument/2006/relationships/image" Target="../media/image105.emf"/><Relationship Id="rId10" Type="http://schemas.openxmlformats.org/officeDocument/2006/relationships/oleObject" Target="../embeddings/oleObject103.bin"/><Relationship Id="rId19" Type="http://schemas.openxmlformats.org/officeDocument/2006/relationships/image" Target="../media/image107.emf"/><Relationship Id="rId4" Type="http://schemas.openxmlformats.org/officeDocument/2006/relationships/oleObject" Target="../embeddings/oleObject100.bin"/><Relationship Id="rId9" Type="http://schemas.openxmlformats.org/officeDocument/2006/relationships/image" Target="../media/image102.emf"/><Relationship Id="rId14" Type="http://schemas.openxmlformats.org/officeDocument/2006/relationships/oleObject" Target="../embeddings/oleObject10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4.emf"/><Relationship Id="rId18" Type="http://schemas.openxmlformats.org/officeDocument/2006/relationships/oleObject" Target="../embeddings/oleObject117.bin"/><Relationship Id="rId3" Type="http://schemas.openxmlformats.org/officeDocument/2006/relationships/image" Target="../media/image109.emf"/><Relationship Id="rId21" Type="http://schemas.openxmlformats.org/officeDocument/2006/relationships/image" Target="../media/image118.emf"/><Relationship Id="rId7" Type="http://schemas.openxmlformats.org/officeDocument/2006/relationships/image" Target="../media/image111.emf"/><Relationship Id="rId12" Type="http://schemas.openxmlformats.org/officeDocument/2006/relationships/oleObject" Target="../embeddings/oleObject114.bin"/><Relationship Id="rId17" Type="http://schemas.openxmlformats.org/officeDocument/2006/relationships/image" Target="../media/image116.emf"/><Relationship Id="rId2" Type="http://schemas.openxmlformats.org/officeDocument/2006/relationships/oleObject" Target="../embeddings/oleObject109.bin"/><Relationship Id="rId16" Type="http://schemas.openxmlformats.org/officeDocument/2006/relationships/oleObject" Target="../embeddings/oleObject116.bin"/><Relationship Id="rId20" Type="http://schemas.openxmlformats.org/officeDocument/2006/relationships/oleObject" Target="../embeddings/oleObject118.bin"/><Relationship Id="rId1" Type="http://schemas.openxmlformats.org/officeDocument/2006/relationships/slideLayout" Target="../slideLayouts/slideLayout7.xml"/><Relationship Id="rId6" Type="http://schemas.openxmlformats.org/officeDocument/2006/relationships/oleObject" Target="../embeddings/oleObject111.bin"/><Relationship Id="rId11" Type="http://schemas.openxmlformats.org/officeDocument/2006/relationships/image" Target="../media/image113.emf"/><Relationship Id="rId5" Type="http://schemas.openxmlformats.org/officeDocument/2006/relationships/image" Target="../media/image110.emf"/><Relationship Id="rId15" Type="http://schemas.openxmlformats.org/officeDocument/2006/relationships/image" Target="../media/image115.emf"/><Relationship Id="rId23" Type="http://schemas.openxmlformats.org/officeDocument/2006/relationships/image" Target="../media/image119.emf"/><Relationship Id="rId10" Type="http://schemas.openxmlformats.org/officeDocument/2006/relationships/oleObject" Target="../embeddings/oleObject113.bin"/><Relationship Id="rId19" Type="http://schemas.openxmlformats.org/officeDocument/2006/relationships/image" Target="../media/image117.emf"/><Relationship Id="rId4" Type="http://schemas.openxmlformats.org/officeDocument/2006/relationships/oleObject" Target="../embeddings/oleObject110.bin"/><Relationship Id="rId9" Type="http://schemas.openxmlformats.org/officeDocument/2006/relationships/image" Target="../media/image112.emf"/><Relationship Id="rId14" Type="http://schemas.openxmlformats.org/officeDocument/2006/relationships/oleObject" Target="../embeddings/oleObject115.bin"/><Relationship Id="rId22" Type="http://schemas.openxmlformats.org/officeDocument/2006/relationships/oleObject" Target="../embeddings/oleObject119.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5.emf"/><Relationship Id="rId18" Type="http://schemas.openxmlformats.org/officeDocument/2006/relationships/oleObject" Target="../embeddings/oleObject128.bin"/><Relationship Id="rId3" Type="http://schemas.openxmlformats.org/officeDocument/2006/relationships/image" Target="../media/image120.emf"/><Relationship Id="rId21" Type="http://schemas.openxmlformats.org/officeDocument/2006/relationships/image" Target="../media/image129.emf"/><Relationship Id="rId7" Type="http://schemas.openxmlformats.org/officeDocument/2006/relationships/image" Target="../media/image122.emf"/><Relationship Id="rId12" Type="http://schemas.openxmlformats.org/officeDocument/2006/relationships/oleObject" Target="../embeddings/oleObject125.bin"/><Relationship Id="rId17" Type="http://schemas.openxmlformats.org/officeDocument/2006/relationships/image" Target="../media/image127.emf"/><Relationship Id="rId2" Type="http://schemas.openxmlformats.org/officeDocument/2006/relationships/oleObject" Target="../embeddings/oleObject120.bin"/><Relationship Id="rId16" Type="http://schemas.openxmlformats.org/officeDocument/2006/relationships/oleObject" Target="../embeddings/oleObject127.bin"/><Relationship Id="rId20"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oleObject" Target="../embeddings/oleObject122.bin"/><Relationship Id="rId11" Type="http://schemas.openxmlformats.org/officeDocument/2006/relationships/image" Target="../media/image124.emf"/><Relationship Id="rId5" Type="http://schemas.openxmlformats.org/officeDocument/2006/relationships/image" Target="../media/image121.emf"/><Relationship Id="rId15" Type="http://schemas.openxmlformats.org/officeDocument/2006/relationships/image" Target="../media/image126.emf"/><Relationship Id="rId23" Type="http://schemas.openxmlformats.org/officeDocument/2006/relationships/image" Target="../media/image130.emf"/><Relationship Id="rId10" Type="http://schemas.openxmlformats.org/officeDocument/2006/relationships/oleObject" Target="../embeddings/oleObject124.bin"/><Relationship Id="rId19" Type="http://schemas.openxmlformats.org/officeDocument/2006/relationships/image" Target="../media/image128.emf"/><Relationship Id="rId4" Type="http://schemas.openxmlformats.org/officeDocument/2006/relationships/oleObject" Target="../embeddings/oleObject121.bin"/><Relationship Id="rId9" Type="http://schemas.openxmlformats.org/officeDocument/2006/relationships/image" Target="../media/image123.emf"/><Relationship Id="rId14" Type="http://schemas.openxmlformats.org/officeDocument/2006/relationships/oleObject" Target="../embeddings/oleObject126.bin"/><Relationship Id="rId22" Type="http://schemas.openxmlformats.org/officeDocument/2006/relationships/oleObject" Target="../embeddings/oleObject13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31.emf"/><Relationship Id="rId7" Type="http://schemas.openxmlformats.org/officeDocument/2006/relationships/image" Target="../media/image133.emf"/><Relationship Id="rId2" Type="http://schemas.openxmlformats.org/officeDocument/2006/relationships/oleObject" Target="../embeddings/oleObject131.bin"/><Relationship Id="rId1" Type="http://schemas.openxmlformats.org/officeDocument/2006/relationships/slideLayout" Target="../slideLayouts/slideLayout7.xml"/><Relationship Id="rId6" Type="http://schemas.openxmlformats.org/officeDocument/2006/relationships/oleObject" Target="../embeddings/oleObject133.bin"/><Relationship Id="rId11" Type="http://schemas.openxmlformats.org/officeDocument/2006/relationships/image" Target="../media/image135.emf"/><Relationship Id="rId5" Type="http://schemas.openxmlformats.org/officeDocument/2006/relationships/image" Target="../media/image132.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4.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image" Target="../media/image136.emf"/><Relationship Id="rId7" Type="http://schemas.openxmlformats.org/officeDocument/2006/relationships/image" Target="../media/image138.emf"/><Relationship Id="rId2" Type="http://schemas.openxmlformats.org/officeDocument/2006/relationships/oleObject" Target="../embeddings/oleObject136.bin"/><Relationship Id="rId1" Type="http://schemas.openxmlformats.org/officeDocument/2006/relationships/slideLayout" Target="../slideLayouts/slideLayout7.xml"/><Relationship Id="rId6" Type="http://schemas.openxmlformats.org/officeDocument/2006/relationships/oleObject" Target="../embeddings/oleObject138.bin"/><Relationship Id="rId5" Type="http://schemas.openxmlformats.org/officeDocument/2006/relationships/image" Target="../media/image137.emf"/><Relationship Id="rId4" Type="http://schemas.openxmlformats.org/officeDocument/2006/relationships/oleObject" Target="../embeddings/oleObject137.bin"/><Relationship Id="rId9" Type="http://schemas.openxmlformats.org/officeDocument/2006/relationships/image" Target="../media/image139.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140.emf"/><Relationship Id="rId7" Type="http://schemas.openxmlformats.org/officeDocument/2006/relationships/image" Target="../media/image142.emf"/><Relationship Id="rId2"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42.bin"/><Relationship Id="rId11" Type="http://schemas.openxmlformats.org/officeDocument/2006/relationships/image" Target="../media/image144.emf"/><Relationship Id="rId5" Type="http://schemas.openxmlformats.org/officeDocument/2006/relationships/image" Target="../media/image141.e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143.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50.emf"/><Relationship Id="rId18" Type="http://schemas.openxmlformats.org/officeDocument/2006/relationships/oleObject" Target="../embeddings/oleObject153.bin"/><Relationship Id="rId3" Type="http://schemas.openxmlformats.org/officeDocument/2006/relationships/image" Target="../media/image145.emf"/><Relationship Id="rId7" Type="http://schemas.openxmlformats.org/officeDocument/2006/relationships/image" Target="../media/image147.emf"/><Relationship Id="rId12" Type="http://schemas.openxmlformats.org/officeDocument/2006/relationships/oleObject" Target="../embeddings/oleObject150.bin"/><Relationship Id="rId17" Type="http://schemas.openxmlformats.org/officeDocument/2006/relationships/image" Target="../media/image152.emf"/><Relationship Id="rId2" Type="http://schemas.openxmlformats.org/officeDocument/2006/relationships/oleObject" Target="../embeddings/oleObject145.bin"/><Relationship Id="rId16" Type="http://schemas.openxmlformats.org/officeDocument/2006/relationships/oleObject" Target="../embeddings/oleObject152.bin"/><Relationship Id="rId1" Type="http://schemas.openxmlformats.org/officeDocument/2006/relationships/slideLayout" Target="../slideLayouts/slideLayout7.xml"/><Relationship Id="rId6" Type="http://schemas.openxmlformats.org/officeDocument/2006/relationships/oleObject" Target="../embeddings/oleObject147.bin"/><Relationship Id="rId11" Type="http://schemas.openxmlformats.org/officeDocument/2006/relationships/image" Target="../media/image149.emf"/><Relationship Id="rId5" Type="http://schemas.openxmlformats.org/officeDocument/2006/relationships/image" Target="../media/image146.emf"/><Relationship Id="rId15" Type="http://schemas.openxmlformats.org/officeDocument/2006/relationships/image" Target="../media/image151.emf"/><Relationship Id="rId10" Type="http://schemas.openxmlformats.org/officeDocument/2006/relationships/oleObject" Target="../embeddings/oleObject149.bin"/><Relationship Id="rId19" Type="http://schemas.openxmlformats.org/officeDocument/2006/relationships/image" Target="../media/image153.emf"/><Relationship Id="rId4" Type="http://schemas.openxmlformats.org/officeDocument/2006/relationships/oleObject" Target="../embeddings/oleObject146.bin"/><Relationship Id="rId9" Type="http://schemas.openxmlformats.org/officeDocument/2006/relationships/image" Target="../media/image148.emf"/><Relationship Id="rId14" Type="http://schemas.openxmlformats.org/officeDocument/2006/relationships/oleObject" Target="../embeddings/oleObject15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59.emf"/><Relationship Id="rId3" Type="http://schemas.openxmlformats.org/officeDocument/2006/relationships/image" Target="../media/image154.emf"/><Relationship Id="rId7" Type="http://schemas.openxmlformats.org/officeDocument/2006/relationships/image" Target="../media/image156.emf"/><Relationship Id="rId12" Type="http://schemas.openxmlformats.org/officeDocument/2006/relationships/oleObject" Target="../embeddings/oleObject159.bin"/><Relationship Id="rId2" Type="http://schemas.openxmlformats.org/officeDocument/2006/relationships/oleObject" Target="../embeddings/oleObject154.bin"/><Relationship Id="rId1" Type="http://schemas.openxmlformats.org/officeDocument/2006/relationships/slideLayout" Target="../slideLayouts/slideLayout7.xml"/><Relationship Id="rId6" Type="http://schemas.openxmlformats.org/officeDocument/2006/relationships/oleObject" Target="../embeddings/oleObject156.bin"/><Relationship Id="rId11" Type="http://schemas.openxmlformats.org/officeDocument/2006/relationships/image" Target="../media/image158.emf"/><Relationship Id="rId5" Type="http://schemas.openxmlformats.org/officeDocument/2006/relationships/image" Target="../media/image155.e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57.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image" Target="../media/image165.emf"/><Relationship Id="rId3" Type="http://schemas.openxmlformats.org/officeDocument/2006/relationships/image" Target="../media/image160.emf"/><Relationship Id="rId7" Type="http://schemas.openxmlformats.org/officeDocument/2006/relationships/image" Target="../media/image162.emf"/><Relationship Id="rId12" Type="http://schemas.openxmlformats.org/officeDocument/2006/relationships/oleObject" Target="../embeddings/oleObject165.bin"/><Relationship Id="rId2" Type="http://schemas.openxmlformats.org/officeDocument/2006/relationships/oleObject" Target="../embeddings/oleObject160.bin"/><Relationship Id="rId1" Type="http://schemas.openxmlformats.org/officeDocument/2006/relationships/slideLayout" Target="../slideLayouts/slideLayout7.xml"/><Relationship Id="rId6" Type="http://schemas.openxmlformats.org/officeDocument/2006/relationships/oleObject" Target="../embeddings/oleObject162.bin"/><Relationship Id="rId11" Type="http://schemas.openxmlformats.org/officeDocument/2006/relationships/image" Target="../media/image164.emf"/><Relationship Id="rId5" Type="http://schemas.openxmlformats.org/officeDocument/2006/relationships/image" Target="../media/image161.emf"/><Relationship Id="rId15" Type="http://schemas.openxmlformats.org/officeDocument/2006/relationships/image" Target="../media/image166.e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63.emf"/><Relationship Id="rId14" Type="http://schemas.openxmlformats.org/officeDocument/2006/relationships/oleObject" Target="../embeddings/oleObject166.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emf"/><Relationship Id="rId18" Type="http://schemas.openxmlformats.org/officeDocument/2006/relationships/oleObject" Target="../embeddings/oleObject9.bin"/><Relationship Id="rId3" Type="http://schemas.openxmlformats.org/officeDocument/2006/relationships/image" Target="../media/image1.emf"/><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oleObject" Target="../embeddings/oleObject6.bin"/><Relationship Id="rId17" Type="http://schemas.openxmlformats.org/officeDocument/2006/relationships/image" Target="../media/image8.e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23" Type="http://schemas.openxmlformats.org/officeDocument/2006/relationships/image" Target="../media/image11.emf"/><Relationship Id="rId10" Type="http://schemas.openxmlformats.org/officeDocument/2006/relationships/oleObject" Target="../embeddings/oleObject5.bin"/><Relationship Id="rId19" Type="http://schemas.openxmlformats.org/officeDocument/2006/relationships/image" Target="../media/image9.emf"/><Relationship Id="rId4" Type="http://schemas.openxmlformats.org/officeDocument/2006/relationships/oleObject" Target="../embeddings/oleObject2.bin"/><Relationship Id="rId9" Type="http://schemas.openxmlformats.org/officeDocument/2006/relationships/image" Target="../media/image4.e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72.emf"/><Relationship Id="rId3" Type="http://schemas.openxmlformats.org/officeDocument/2006/relationships/image" Target="../media/image167.emf"/><Relationship Id="rId7" Type="http://schemas.openxmlformats.org/officeDocument/2006/relationships/image" Target="../media/image169.emf"/><Relationship Id="rId12" Type="http://schemas.openxmlformats.org/officeDocument/2006/relationships/oleObject" Target="../embeddings/oleObject172.bin"/><Relationship Id="rId2" Type="http://schemas.openxmlformats.org/officeDocument/2006/relationships/oleObject" Target="../embeddings/oleObject167.bin"/><Relationship Id="rId1" Type="http://schemas.openxmlformats.org/officeDocument/2006/relationships/slideLayout" Target="../slideLayouts/slideLayout7.xml"/><Relationship Id="rId6" Type="http://schemas.openxmlformats.org/officeDocument/2006/relationships/oleObject" Target="../embeddings/oleObject169.bin"/><Relationship Id="rId11" Type="http://schemas.openxmlformats.org/officeDocument/2006/relationships/image" Target="../media/image171.emf"/><Relationship Id="rId5" Type="http://schemas.openxmlformats.org/officeDocument/2006/relationships/image" Target="../media/image168.emf"/><Relationship Id="rId15" Type="http://schemas.openxmlformats.org/officeDocument/2006/relationships/image" Target="../media/image173.e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70.emf"/><Relationship Id="rId14" Type="http://schemas.openxmlformats.org/officeDocument/2006/relationships/oleObject" Target="../embeddings/oleObject17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79.emf"/><Relationship Id="rId18" Type="http://schemas.openxmlformats.org/officeDocument/2006/relationships/oleObject" Target="../embeddings/oleObject182.bin"/><Relationship Id="rId3" Type="http://schemas.openxmlformats.org/officeDocument/2006/relationships/image" Target="../media/image174.emf"/><Relationship Id="rId21" Type="http://schemas.openxmlformats.org/officeDocument/2006/relationships/image" Target="../media/image183.emf"/><Relationship Id="rId7" Type="http://schemas.openxmlformats.org/officeDocument/2006/relationships/image" Target="../media/image176.emf"/><Relationship Id="rId12" Type="http://schemas.openxmlformats.org/officeDocument/2006/relationships/oleObject" Target="../embeddings/oleObject179.bin"/><Relationship Id="rId17" Type="http://schemas.openxmlformats.org/officeDocument/2006/relationships/image" Target="../media/image181.emf"/><Relationship Id="rId2" Type="http://schemas.openxmlformats.org/officeDocument/2006/relationships/oleObject" Target="../embeddings/oleObject174.bin"/><Relationship Id="rId16" Type="http://schemas.openxmlformats.org/officeDocument/2006/relationships/oleObject" Target="../embeddings/oleObject181.bin"/><Relationship Id="rId20" Type="http://schemas.openxmlformats.org/officeDocument/2006/relationships/oleObject" Target="../embeddings/oleObject183.bin"/><Relationship Id="rId1" Type="http://schemas.openxmlformats.org/officeDocument/2006/relationships/slideLayout" Target="../slideLayouts/slideLayout7.xml"/><Relationship Id="rId6" Type="http://schemas.openxmlformats.org/officeDocument/2006/relationships/oleObject" Target="../embeddings/oleObject176.bin"/><Relationship Id="rId11" Type="http://schemas.openxmlformats.org/officeDocument/2006/relationships/image" Target="../media/image178.emf"/><Relationship Id="rId5" Type="http://schemas.openxmlformats.org/officeDocument/2006/relationships/image" Target="../media/image175.emf"/><Relationship Id="rId15" Type="http://schemas.openxmlformats.org/officeDocument/2006/relationships/image" Target="../media/image180.emf"/><Relationship Id="rId10" Type="http://schemas.openxmlformats.org/officeDocument/2006/relationships/oleObject" Target="../embeddings/oleObject178.bin"/><Relationship Id="rId19" Type="http://schemas.openxmlformats.org/officeDocument/2006/relationships/image" Target="../media/image182.emf"/><Relationship Id="rId4" Type="http://schemas.openxmlformats.org/officeDocument/2006/relationships/oleObject" Target="../embeddings/oleObject175.bin"/><Relationship Id="rId9" Type="http://schemas.openxmlformats.org/officeDocument/2006/relationships/image" Target="../media/image177.emf"/><Relationship Id="rId14" Type="http://schemas.openxmlformats.org/officeDocument/2006/relationships/oleObject" Target="../embeddings/oleObject18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89.emf"/><Relationship Id="rId18" Type="http://schemas.openxmlformats.org/officeDocument/2006/relationships/oleObject" Target="../embeddings/oleObject192.bin"/><Relationship Id="rId3" Type="http://schemas.openxmlformats.org/officeDocument/2006/relationships/image" Target="../media/image184.emf"/><Relationship Id="rId7" Type="http://schemas.openxmlformats.org/officeDocument/2006/relationships/image" Target="../media/image186.emf"/><Relationship Id="rId12" Type="http://schemas.openxmlformats.org/officeDocument/2006/relationships/oleObject" Target="../embeddings/oleObject189.bin"/><Relationship Id="rId17" Type="http://schemas.openxmlformats.org/officeDocument/2006/relationships/image" Target="../media/image191.emf"/><Relationship Id="rId2" Type="http://schemas.openxmlformats.org/officeDocument/2006/relationships/oleObject" Target="../embeddings/oleObject184.bin"/><Relationship Id="rId16" Type="http://schemas.openxmlformats.org/officeDocument/2006/relationships/oleObject" Target="../embeddings/oleObject191.bin"/><Relationship Id="rId1" Type="http://schemas.openxmlformats.org/officeDocument/2006/relationships/slideLayout" Target="../slideLayouts/slideLayout7.xml"/><Relationship Id="rId6" Type="http://schemas.openxmlformats.org/officeDocument/2006/relationships/oleObject" Target="../embeddings/oleObject186.bin"/><Relationship Id="rId11" Type="http://schemas.openxmlformats.org/officeDocument/2006/relationships/image" Target="../media/image188.emf"/><Relationship Id="rId5" Type="http://schemas.openxmlformats.org/officeDocument/2006/relationships/image" Target="../media/image185.emf"/><Relationship Id="rId15" Type="http://schemas.openxmlformats.org/officeDocument/2006/relationships/image" Target="../media/image190.emf"/><Relationship Id="rId10" Type="http://schemas.openxmlformats.org/officeDocument/2006/relationships/oleObject" Target="../embeddings/oleObject188.bin"/><Relationship Id="rId19" Type="http://schemas.openxmlformats.org/officeDocument/2006/relationships/image" Target="../media/image192.emf"/><Relationship Id="rId4" Type="http://schemas.openxmlformats.org/officeDocument/2006/relationships/oleObject" Target="../embeddings/oleObject185.bin"/><Relationship Id="rId9" Type="http://schemas.openxmlformats.org/officeDocument/2006/relationships/image" Target="../media/image187.emf"/><Relationship Id="rId14" Type="http://schemas.openxmlformats.org/officeDocument/2006/relationships/oleObject" Target="../embeddings/oleObject190.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98.emf"/><Relationship Id="rId3" Type="http://schemas.openxmlformats.org/officeDocument/2006/relationships/image" Target="../media/image193.emf"/><Relationship Id="rId7" Type="http://schemas.openxmlformats.org/officeDocument/2006/relationships/image" Target="../media/image195.emf"/><Relationship Id="rId12" Type="http://schemas.openxmlformats.org/officeDocument/2006/relationships/oleObject" Target="../embeddings/oleObject198.bin"/><Relationship Id="rId17" Type="http://schemas.openxmlformats.org/officeDocument/2006/relationships/image" Target="../media/image200.emf"/><Relationship Id="rId2" Type="http://schemas.openxmlformats.org/officeDocument/2006/relationships/oleObject" Target="../embeddings/oleObject193.bin"/><Relationship Id="rId16" Type="http://schemas.openxmlformats.org/officeDocument/2006/relationships/oleObject" Target="../embeddings/oleObject200.bin"/><Relationship Id="rId1" Type="http://schemas.openxmlformats.org/officeDocument/2006/relationships/slideLayout" Target="../slideLayouts/slideLayout7.xml"/><Relationship Id="rId6" Type="http://schemas.openxmlformats.org/officeDocument/2006/relationships/oleObject" Target="../embeddings/oleObject195.bin"/><Relationship Id="rId11" Type="http://schemas.openxmlformats.org/officeDocument/2006/relationships/image" Target="../media/image197.emf"/><Relationship Id="rId5" Type="http://schemas.openxmlformats.org/officeDocument/2006/relationships/image" Target="../media/image194.emf"/><Relationship Id="rId15" Type="http://schemas.openxmlformats.org/officeDocument/2006/relationships/image" Target="../media/image199.emf"/><Relationship Id="rId10" Type="http://schemas.openxmlformats.org/officeDocument/2006/relationships/oleObject" Target="../embeddings/oleObject197.bin"/><Relationship Id="rId4" Type="http://schemas.openxmlformats.org/officeDocument/2006/relationships/oleObject" Target="../embeddings/oleObject194.bin"/><Relationship Id="rId9" Type="http://schemas.openxmlformats.org/officeDocument/2006/relationships/image" Target="../media/image196.emf"/><Relationship Id="rId14" Type="http://schemas.openxmlformats.org/officeDocument/2006/relationships/oleObject" Target="../embeddings/oleObject199.bin"/></Relationships>
</file>

<file path=ppt/slides/_rels/slide24.xml.rels><?xml version="1.0" encoding="UTF-8" standalone="yes"?>
<Relationships xmlns="http://schemas.openxmlformats.org/package/2006/relationships"><Relationship Id="rId3" Type="http://schemas.openxmlformats.org/officeDocument/2006/relationships/image" Target="../media/image201.emf"/><Relationship Id="rId7" Type="http://schemas.openxmlformats.org/officeDocument/2006/relationships/image" Target="../media/image203.emf"/><Relationship Id="rId2" Type="http://schemas.openxmlformats.org/officeDocument/2006/relationships/oleObject" Target="../embeddings/oleObject201.bin"/><Relationship Id="rId1" Type="http://schemas.openxmlformats.org/officeDocument/2006/relationships/slideLayout" Target="../slideLayouts/slideLayout7.xml"/><Relationship Id="rId6" Type="http://schemas.openxmlformats.org/officeDocument/2006/relationships/oleObject" Target="../embeddings/oleObject203.bin"/><Relationship Id="rId5" Type="http://schemas.openxmlformats.org/officeDocument/2006/relationships/image" Target="../media/image202.emf"/><Relationship Id="rId4" Type="http://schemas.openxmlformats.org/officeDocument/2006/relationships/oleObject" Target="../embeddings/oleObject202.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07.bin"/><Relationship Id="rId13" Type="http://schemas.openxmlformats.org/officeDocument/2006/relationships/image" Target="../media/image209.emf"/><Relationship Id="rId3" Type="http://schemas.openxmlformats.org/officeDocument/2006/relationships/image" Target="../media/image204.emf"/><Relationship Id="rId7" Type="http://schemas.openxmlformats.org/officeDocument/2006/relationships/image" Target="../media/image206.emf"/><Relationship Id="rId12" Type="http://schemas.openxmlformats.org/officeDocument/2006/relationships/oleObject" Target="../embeddings/oleObject209.bin"/><Relationship Id="rId2" Type="http://schemas.openxmlformats.org/officeDocument/2006/relationships/oleObject" Target="../embeddings/oleObject204.bin"/><Relationship Id="rId1" Type="http://schemas.openxmlformats.org/officeDocument/2006/relationships/slideLayout" Target="../slideLayouts/slideLayout7.xml"/><Relationship Id="rId6" Type="http://schemas.openxmlformats.org/officeDocument/2006/relationships/oleObject" Target="../embeddings/oleObject206.bin"/><Relationship Id="rId11" Type="http://schemas.openxmlformats.org/officeDocument/2006/relationships/image" Target="../media/image208.emf"/><Relationship Id="rId5" Type="http://schemas.openxmlformats.org/officeDocument/2006/relationships/image" Target="../media/image205.emf"/><Relationship Id="rId15" Type="http://schemas.openxmlformats.org/officeDocument/2006/relationships/image" Target="../media/image210.emf"/><Relationship Id="rId10" Type="http://schemas.openxmlformats.org/officeDocument/2006/relationships/oleObject" Target="../embeddings/oleObject208.bin"/><Relationship Id="rId4" Type="http://schemas.openxmlformats.org/officeDocument/2006/relationships/oleObject" Target="../embeddings/oleObject205.bin"/><Relationship Id="rId9" Type="http://schemas.openxmlformats.org/officeDocument/2006/relationships/image" Target="../media/image207.emf"/><Relationship Id="rId14" Type="http://schemas.openxmlformats.org/officeDocument/2006/relationships/oleObject" Target="../embeddings/oleObject21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4.emf"/><Relationship Id="rId12" Type="http://schemas.openxmlformats.org/officeDocument/2006/relationships/oleObject" Target="../embeddings/oleObject17.bin"/><Relationship Id="rId17" Type="http://schemas.openxmlformats.org/officeDocument/2006/relationships/image" Target="../media/image19.emf"/><Relationship Id="rId2" Type="http://schemas.openxmlformats.org/officeDocument/2006/relationships/oleObject" Target="../embeddings/oleObject12.bin"/><Relationship Id="rId16"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emf"/><Relationship Id="rId1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2.emf"/><Relationship Id="rId12" Type="http://schemas.openxmlformats.org/officeDocument/2006/relationships/oleObject" Target="../embeddings/oleObject25.bin"/><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7.emf"/><Relationship Id="rId18" Type="http://schemas.openxmlformats.org/officeDocument/2006/relationships/oleObject" Target="../embeddings/oleObject40.bin"/><Relationship Id="rId3" Type="http://schemas.openxmlformats.org/officeDocument/2006/relationships/image" Target="../media/image32.emf"/><Relationship Id="rId21" Type="http://schemas.openxmlformats.org/officeDocument/2006/relationships/image" Target="../media/image41.emf"/><Relationship Id="rId7" Type="http://schemas.openxmlformats.org/officeDocument/2006/relationships/image" Target="../media/image34.emf"/><Relationship Id="rId12" Type="http://schemas.openxmlformats.org/officeDocument/2006/relationships/oleObject" Target="../embeddings/oleObject37.bin"/><Relationship Id="rId17" Type="http://schemas.openxmlformats.org/officeDocument/2006/relationships/image" Target="../media/image39.emf"/><Relationship Id="rId25" Type="http://schemas.openxmlformats.org/officeDocument/2006/relationships/image" Target="../media/image43.emf"/><Relationship Id="rId2" Type="http://schemas.openxmlformats.org/officeDocument/2006/relationships/oleObject" Target="../embeddings/oleObject32.bin"/><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36.emf"/><Relationship Id="rId24" Type="http://schemas.openxmlformats.org/officeDocument/2006/relationships/oleObject" Target="../embeddings/oleObject43.bin"/><Relationship Id="rId5" Type="http://schemas.openxmlformats.org/officeDocument/2006/relationships/image" Target="../media/image33.emf"/><Relationship Id="rId15" Type="http://schemas.openxmlformats.org/officeDocument/2006/relationships/image" Target="../media/image38.emf"/><Relationship Id="rId23" Type="http://schemas.openxmlformats.org/officeDocument/2006/relationships/image" Target="../media/image42.emf"/><Relationship Id="rId10" Type="http://schemas.openxmlformats.org/officeDocument/2006/relationships/oleObject" Target="../embeddings/oleObject36.bin"/><Relationship Id="rId19" Type="http://schemas.openxmlformats.org/officeDocument/2006/relationships/image" Target="../media/image40.emf"/><Relationship Id="rId4" Type="http://schemas.openxmlformats.org/officeDocument/2006/relationships/oleObject" Target="../embeddings/oleObject33.bin"/><Relationship Id="rId9" Type="http://schemas.openxmlformats.org/officeDocument/2006/relationships/image" Target="../media/image35.emf"/><Relationship Id="rId14" Type="http://schemas.openxmlformats.org/officeDocument/2006/relationships/oleObject" Target="../embeddings/oleObject38.bin"/><Relationship Id="rId22" Type="http://schemas.openxmlformats.org/officeDocument/2006/relationships/oleObject" Target="../embeddings/oleObject42.bin"/></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49.bin"/><Relationship Id="rId18" Type="http://schemas.openxmlformats.org/officeDocument/2006/relationships/image" Target="../media/image51.emf"/><Relationship Id="rId26" Type="http://schemas.openxmlformats.org/officeDocument/2006/relationships/image" Target="../media/image55.emf"/><Relationship Id="rId39" Type="http://schemas.openxmlformats.org/officeDocument/2006/relationships/oleObject" Target="../embeddings/oleObject62.bin"/><Relationship Id="rId21" Type="http://schemas.openxmlformats.org/officeDocument/2006/relationships/oleObject" Target="../embeddings/oleObject53.bin"/><Relationship Id="rId34" Type="http://schemas.openxmlformats.org/officeDocument/2006/relationships/image" Target="../media/image59.emf"/><Relationship Id="rId42" Type="http://schemas.openxmlformats.org/officeDocument/2006/relationships/image" Target="../media/image63.emf"/><Relationship Id="rId47" Type="http://schemas.openxmlformats.org/officeDocument/2006/relationships/oleObject" Target="../embeddings/oleObject66.bin"/><Relationship Id="rId50" Type="http://schemas.openxmlformats.org/officeDocument/2006/relationships/image" Target="../media/image67.emf"/><Relationship Id="rId55" Type="http://schemas.openxmlformats.org/officeDocument/2006/relationships/oleObject" Target="../embeddings/oleObject70.bin"/><Relationship Id="rId7" Type="http://schemas.openxmlformats.org/officeDocument/2006/relationships/oleObject" Target="../embeddings/oleObject46.bin"/><Relationship Id="rId2" Type="http://schemas.openxmlformats.org/officeDocument/2006/relationships/notesSlide" Target="../notesSlides/notesSlide1.xml"/><Relationship Id="rId16" Type="http://schemas.openxmlformats.org/officeDocument/2006/relationships/image" Target="../media/image50.emf"/><Relationship Id="rId29" Type="http://schemas.openxmlformats.org/officeDocument/2006/relationships/oleObject" Target="../embeddings/oleObject57.bin"/><Relationship Id="rId11" Type="http://schemas.openxmlformats.org/officeDocument/2006/relationships/oleObject" Target="../embeddings/oleObject48.bin"/><Relationship Id="rId24" Type="http://schemas.openxmlformats.org/officeDocument/2006/relationships/image" Target="../media/image54.emf"/><Relationship Id="rId32" Type="http://schemas.openxmlformats.org/officeDocument/2006/relationships/image" Target="../media/image58.emf"/><Relationship Id="rId37" Type="http://schemas.openxmlformats.org/officeDocument/2006/relationships/oleObject" Target="../embeddings/oleObject61.bin"/><Relationship Id="rId40" Type="http://schemas.openxmlformats.org/officeDocument/2006/relationships/image" Target="../media/image62.emf"/><Relationship Id="rId45" Type="http://schemas.openxmlformats.org/officeDocument/2006/relationships/oleObject" Target="../embeddings/oleObject65.bin"/><Relationship Id="rId53" Type="http://schemas.openxmlformats.org/officeDocument/2006/relationships/oleObject" Target="../embeddings/oleObject69.bin"/><Relationship Id="rId5" Type="http://schemas.openxmlformats.org/officeDocument/2006/relationships/oleObject" Target="../embeddings/oleObject45.bin"/><Relationship Id="rId10" Type="http://schemas.openxmlformats.org/officeDocument/2006/relationships/image" Target="../media/image47.emf"/><Relationship Id="rId19" Type="http://schemas.openxmlformats.org/officeDocument/2006/relationships/oleObject" Target="../embeddings/oleObject52.bin"/><Relationship Id="rId31" Type="http://schemas.openxmlformats.org/officeDocument/2006/relationships/oleObject" Target="../embeddings/oleObject58.bin"/><Relationship Id="rId44" Type="http://schemas.openxmlformats.org/officeDocument/2006/relationships/image" Target="../media/image64.emf"/><Relationship Id="rId52" Type="http://schemas.openxmlformats.org/officeDocument/2006/relationships/image" Target="../media/image68.emf"/><Relationship Id="rId4" Type="http://schemas.openxmlformats.org/officeDocument/2006/relationships/image" Target="../media/image44.emf"/><Relationship Id="rId9" Type="http://schemas.openxmlformats.org/officeDocument/2006/relationships/oleObject" Target="../embeddings/oleObject47.bin"/><Relationship Id="rId14" Type="http://schemas.openxmlformats.org/officeDocument/2006/relationships/image" Target="../media/image49.emf"/><Relationship Id="rId22" Type="http://schemas.openxmlformats.org/officeDocument/2006/relationships/image" Target="../media/image53.emf"/><Relationship Id="rId27" Type="http://schemas.openxmlformats.org/officeDocument/2006/relationships/oleObject" Target="../embeddings/oleObject56.bin"/><Relationship Id="rId30" Type="http://schemas.openxmlformats.org/officeDocument/2006/relationships/image" Target="../media/image57.emf"/><Relationship Id="rId35" Type="http://schemas.openxmlformats.org/officeDocument/2006/relationships/oleObject" Target="../embeddings/oleObject60.bin"/><Relationship Id="rId43" Type="http://schemas.openxmlformats.org/officeDocument/2006/relationships/oleObject" Target="../embeddings/oleObject64.bin"/><Relationship Id="rId48" Type="http://schemas.openxmlformats.org/officeDocument/2006/relationships/image" Target="../media/image66.emf"/><Relationship Id="rId56" Type="http://schemas.openxmlformats.org/officeDocument/2006/relationships/image" Target="../media/image70.emf"/><Relationship Id="rId8" Type="http://schemas.openxmlformats.org/officeDocument/2006/relationships/image" Target="../media/image46.emf"/><Relationship Id="rId51" Type="http://schemas.openxmlformats.org/officeDocument/2006/relationships/oleObject" Target="../embeddings/oleObject68.bin"/><Relationship Id="rId3"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51.bin"/><Relationship Id="rId25" Type="http://schemas.openxmlformats.org/officeDocument/2006/relationships/oleObject" Target="../embeddings/oleObject55.bin"/><Relationship Id="rId33" Type="http://schemas.openxmlformats.org/officeDocument/2006/relationships/oleObject" Target="../embeddings/oleObject59.bin"/><Relationship Id="rId38" Type="http://schemas.openxmlformats.org/officeDocument/2006/relationships/image" Target="../media/image61.emf"/><Relationship Id="rId46" Type="http://schemas.openxmlformats.org/officeDocument/2006/relationships/image" Target="../media/image65.emf"/><Relationship Id="rId20" Type="http://schemas.openxmlformats.org/officeDocument/2006/relationships/image" Target="../media/image52.emf"/><Relationship Id="rId41" Type="http://schemas.openxmlformats.org/officeDocument/2006/relationships/oleObject" Target="../embeddings/oleObject63.bin"/><Relationship Id="rId54" Type="http://schemas.openxmlformats.org/officeDocument/2006/relationships/image" Target="../media/image69.emf"/><Relationship Id="rId1" Type="http://schemas.openxmlformats.org/officeDocument/2006/relationships/slideLayout" Target="../slideLayouts/slideLayout7.xml"/><Relationship Id="rId6" Type="http://schemas.openxmlformats.org/officeDocument/2006/relationships/image" Target="../media/image45.emf"/><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56.emf"/><Relationship Id="rId36" Type="http://schemas.openxmlformats.org/officeDocument/2006/relationships/image" Target="../media/image60.emf"/><Relationship Id="rId49"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6.emf"/><Relationship Id="rId18" Type="http://schemas.openxmlformats.org/officeDocument/2006/relationships/oleObject" Target="../embeddings/oleObject79.bin"/><Relationship Id="rId3" Type="http://schemas.openxmlformats.org/officeDocument/2006/relationships/image" Target="../media/image71.emf"/><Relationship Id="rId21" Type="http://schemas.openxmlformats.org/officeDocument/2006/relationships/image" Target="../media/image80.emf"/><Relationship Id="rId7" Type="http://schemas.openxmlformats.org/officeDocument/2006/relationships/image" Target="../media/image73.emf"/><Relationship Id="rId12" Type="http://schemas.openxmlformats.org/officeDocument/2006/relationships/oleObject" Target="../embeddings/oleObject76.bin"/><Relationship Id="rId17" Type="http://schemas.openxmlformats.org/officeDocument/2006/relationships/image" Target="../media/image78.emf"/><Relationship Id="rId2" Type="http://schemas.openxmlformats.org/officeDocument/2006/relationships/oleObject" Target="../embeddings/oleObject71.bin"/><Relationship Id="rId16" Type="http://schemas.openxmlformats.org/officeDocument/2006/relationships/oleObject" Target="../embeddings/oleObject78.bin"/><Relationship Id="rId20"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73.bin"/><Relationship Id="rId11" Type="http://schemas.openxmlformats.org/officeDocument/2006/relationships/image" Target="../media/image75.emf"/><Relationship Id="rId5" Type="http://schemas.openxmlformats.org/officeDocument/2006/relationships/image" Target="../media/image72.emf"/><Relationship Id="rId15" Type="http://schemas.openxmlformats.org/officeDocument/2006/relationships/image" Target="../media/image77.emf"/><Relationship Id="rId23" Type="http://schemas.openxmlformats.org/officeDocument/2006/relationships/image" Target="../media/image81.emf"/><Relationship Id="rId10" Type="http://schemas.openxmlformats.org/officeDocument/2006/relationships/oleObject" Target="../embeddings/oleObject75.bin"/><Relationship Id="rId19" Type="http://schemas.openxmlformats.org/officeDocument/2006/relationships/image" Target="../media/image79.emf"/><Relationship Id="rId4" Type="http://schemas.openxmlformats.org/officeDocument/2006/relationships/oleObject" Target="../embeddings/oleObject72.bin"/><Relationship Id="rId9" Type="http://schemas.openxmlformats.org/officeDocument/2006/relationships/image" Target="../media/image74.emf"/><Relationship Id="rId14" Type="http://schemas.openxmlformats.org/officeDocument/2006/relationships/oleObject" Target="../embeddings/oleObject77.bin"/><Relationship Id="rId22" Type="http://schemas.openxmlformats.org/officeDocument/2006/relationships/oleObject" Target="../embeddings/oleObject8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87.emf"/><Relationship Id="rId18" Type="http://schemas.openxmlformats.org/officeDocument/2006/relationships/oleObject" Target="../embeddings/oleObject90.bin"/><Relationship Id="rId3" Type="http://schemas.openxmlformats.org/officeDocument/2006/relationships/image" Target="../media/image82.emf"/><Relationship Id="rId21" Type="http://schemas.openxmlformats.org/officeDocument/2006/relationships/image" Target="../media/image91.emf"/><Relationship Id="rId7" Type="http://schemas.openxmlformats.org/officeDocument/2006/relationships/image" Target="../media/image84.emf"/><Relationship Id="rId12" Type="http://schemas.openxmlformats.org/officeDocument/2006/relationships/oleObject" Target="../embeddings/oleObject87.bin"/><Relationship Id="rId17" Type="http://schemas.openxmlformats.org/officeDocument/2006/relationships/image" Target="../media/image89.emf"/><Relationship Id="rId2" Type="http://schemas.openxmlformats.org/officeDocument/2006/relationships/oleObject" Target="../embeddings/oleObject82.bin"/><Relationship Id="rId16" Type="http://schemas.openxmlformats.org/officeDocument/2006/relationships/oleObject" Target="../embeddings/oleObject89.bin"/><Relationship Id="rId20" Type="http://schemas.openxmlformats.org/officeDocument/2006/relationships/oleObject" Target="../embeddings/oleObject91.bin"/><Relationship Id="rId1" Type="http://schemas.openxmlformats.org/officeDocument/2006/relationships/slideLayout" Target="../slideLayouts/slideLayout7.xml"/><Relationship Id="rId6" Type="http://schemas.openxmlformats.org/officeDocument/2006/relationships/oleObject" Target="../embeddings/oleObject84.bin"/><Relationship Id="rId11" Type="http://schemas.openxmlformats.org/officeDocument/2006/relationships/image" Target="../media/image86.emf"/><Relationship Id="rId5" Type="http://schemas.openxmlformats.org/officeDocument/2006/relationships/image" Target="../media/image83.emf"/><Relationship Id="rId15" Type="http://schemas.openxmlformats.org/officeDocument/2006/relationships/image" Target="../media/image88.emf"/><Relationship Id="rId23" Type="http://schemas.openxmlformats.org/officeDocument/2006/relationships/image" Target="../media/image92.emf"/><Relationship Id="rId10" Type="http://schemas.openxmlformats.org/officeDocument/2006/relationships/oleObject" Target="../embeddings/oleObject86.bin"/><Relationship Id="rId19" Type="http://schemas.openxmlformats.org/officeDocument/2006/relationships/image" Target="../media/image90.emf"/><Relationship Id="rId4" Type="http://schemas.openxmlformats.org/officeDocument/2006/relationships/oleObject" Target="../embeddings/oleObject83.bin"/><Relationship Id="rId9" Type="http://schemas.openxmlformats.org/officeDocument/2006/relationships/image" Target="../media/image85.emf"/><Relationship Id="rId14" Type="http://schemas.openxmlformats.org/officeDocument/2006/relationships/oleObject" Target="../embeddings/oleObject88.bin"/><Relationship Id="rId22" Type="http://schemas.openxmlformats.org/officeDocument/2006/relationships/oleObject" Target="../embeddings/oleObject9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6E37531B-5E5B-DA7F-911A-B4A15C6BE5C7}"/>
              </a:ext>
            </a:extLst>
          </p:cNvPr>
          <p:cNvSpPr txBox="1">
            <a:spLocks noChangeArrowheads="1"/>
          </p:cNvSpPr>
          <p:nvPr/>
        </p:nvSpPr>
        <p:spPr bwMode="auto">
          <a:xfrm>
            <a:off x="1003300" y="76200"/>
            <a:ext cx="7129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a:solidFill>
                  <a:srgbClr val="3333CC"/>
                </a:solidFill>
                <a:ea typeface="宋体" panose="02010600030101010101" pitchFamily="2" charset="-122"/>
              </a:rPr>
              <a:t>1.2  </a:t>
            </a:r>
            <a:r>
              <a:rPr kumimoji="1" lang="zh-CN" altLang="en-US" sz="3600">
                <a:solidFill>
                  <a:srgbClr val="3333CC"/>
                </a:solidFill>
                <a:ea typeface="宋体" panose="02010600030101010101" pitchFamily="2" charset="-122"/>
              </a:rPr>
              <a:t>电场、电场强度</a:t>
            </a:r>
            <a:r>
              <a:rPr kumimoji="1" lang="en-US" altLang="zh-CN" sz="3600">
                <a:solidFill>
                  <a:srgbClr val="3333CC"/>
                </a:solidFill>
                <a:ea typeface="宋体" panose="02010600030101010101" pitchFamily="2" charset="-122"/>
              </a:rPr>
              <a:t>(Electric Field)</a:t>
            </a:r>
            <a:endParaRPr kumimoji="1" lang="en-US" altLang="zh-CN" sz="3600" b="0">
              <a:solidFill>
                <a:srgbClr val="3333CC"/>
              </a:solidFill>
              <a:ea typeface="宋体" panose="02010600030101010101" pitchFamily="2" charset="-122"/>
            </a:endParaRPr>
          </a:p>
        </p:txBody>
      </p:sp>
      <p:sp>
        <p:nvSpPr>
          <p:cNvPr id="43011" name="Text Box 3">
            <a:extLst>
              <a:ext uri="{FF2B5EF4-FFF2-40B4-BE49-F238E27FC236}">
                <a16:creationId xmlns:a16="http://schemas.microsoft.com/office/drawing/2014/main" id="{F3EF5615-23EF-FCDF-213C-DAE9FF031483}"/>
              </a:ext>
            </a:extLst>
          </p:cNvPr>
          <p:cNvSpPr txBox="1">
            <a:spLocks noChangeArrowheads="1"/>
          </p:cNvSpPr>
          <p:nvPr/>
        </p:nvSpPr>
        <p:spPr bwMode="auto">
          <a:xfrm>
            <a:off x="136525" y="904875"/>
            <a:ext cx="1914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en-US" altLang="zh-CN" sz="3200">
                <a:solidFill>
                  <a:srgbClr val="3333CC"/>
                </a:solidFill>
                <a:ea typeface="宋体" panose="02010600030101010101" pitchFamily="2" charset="-122"/>
              </a:rPr>
              <a:t>1.2.1 </a:t>
            </a:r>
            <a:r>
              <a:rPr kumimoji="1" lang="zh-CN" altLang="en-US" sz="3200">
                <a:solidFill>
                  <a:srgbClr val="3333CC"/>
                </a:solidFill>
                <a:ea typeface="宋体" panose="02010600030101010101" pitchFamily="2" charset="-122"/>
              </a:rPr>
              <a:t>电场</a:t>
            </a:r>
            <a:endParaRPr kumimoji="1" lang="zh-CN" altLang="en-US" sz="3200" b="0">
              <a:solidFill>
                <a:srgbClr val="3333CC"/>
              </a:solidFill>
              <a:ea typeface="宋体" panose="02010600030101010101" pitchFamily="2" charset="-122"/>
            </a:endParaRPr>
          </a:p>
        </p:txBody>
      </p:sp>
      <p:sp>
        <p:nvSpPr>
          <p:cNvPr id="43012" name="Text Box 4">
            <a:extLst>
              <a:ext uri="{FF2B5EF4-FFF2-40B4-BE49-F238E27FC236}">
                <a16:creationId xmlns:a16="http://schemas.microsoft.com/office/drawing/2014/main" id="{C8BB0B2B-65FD-0094-4877-B2E3271DF1F4}"/>
              </a:ext>
            </a:extLst>
          </p:cNvPr>
          <p:cNvSpPr txBox="1">
            <a:spLocks noChangeArrowheads="1"/>
          </p:cNvSpPr>
          <p:nvPr/>
        </p:nvSpPr>
        <p:spPr bwMode="auto">
          <a:xfrm>
            <a:off x="355600" y="1447800"/>
            <a:ext cx="5335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SzPct val="150000"/>
            </a:pPr>
            <a:r>
              <a:rPr kumimoji="1" lang="zh-CN" altLang="en-US" sz="2800">
                <a:solidFill>
                  <a:srgbClr val="3333CC"/>
                </a:solidFill>
                <a:latin typeface="宋体" panose="02010600030101010101" pitchFamily="2" charset="-122"/>
                <a:ea typeface="宋体" panose="02010600030101010101" pitchFamily="2" charset="-122"/>
              </a:rPr>
              <a:t>早期：电磁理论是超距作用理论     </a:t>
            </a:r>
          </a:p>
        </p:txBody>
      </p:sp>
      <p:sp>
        <p:nvSpPr>
          <p:cNvPr id="43013" name="Text Box 5">
            <a:extLst>
              <a:ext uri="{FF2B5EF4-FFF2-40B4-BE49-F238E27FC236}">
                <a16:creationId xmlns:a16="http://schemas.microsoft.com/office/drawing/2014/main" id="{A55E1817-94D6-57E5-A566-5E93AFD806A7}"/>
              </a:ext>
            </a:extLst>
          </p:cNvPr>
          <p:cNvSpPr txBox="1">
            <a:spLocks noChangeArrowheads="1"/>
          </p:cNvSpPr>
          <p:nvPr/>
        </p:nvSpPr>
        <p:spPr bwMode="auto">
          <a:xfrm>
            <a:off x="355600" y="2514600"/>
            <a:ext cx="5149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buSzPct val="150000"/>
            </a:pPr>
            <a:r>
              <a:rPr kumimoji="1" lang="zh-CN" altLang="en-US">
                <a:solidFill>
                  <a:srgbClr val="3333CC"/>
                </a:solidFill>
                <a:latin typeface="宋体" panose="02010600030101010101" pitchFamily="2" charset="-122"/>
                <a:ea typeface="宋体" panose="02010600030101010101" pitchFamily="2" charset="-122"/>
              </a:rPr>
              <a:t>后来</a:t>
            </a:r>
            <a:r>
              <a:rPr kumimoji="1" lang="en-US" altLang="zh-CN">
                <a:solidFill>
                  <a:srgbClr val="3333CC"/>
                </a:solidFill>
                <a:latin typeface="宋体" panose="02010600030101010101" pitchFamily="2" charset="-122"/>
                <a:ea typeface="宋体" panose="02010600030101010101" pitchFamily="2" charset="-122"/>
              </a:rPr>
              <a:t>: </a:t>
            </a:r>
            <a:r>
              <a:rPr kumimoji="1" lang="zh-CN" altLang="en-US">
                <a:solidFill>
                  <a:srgbClr val="3333CC"/>
                </a:solidFill>
                <a:latin typeface="宋体" panose="02010600030101010101" pitchFamily="2" charset="-122"/>
                <a:ea typeface="宋体" panose="02010600030101010101" pitchFamily="2" charset="-122"/>
              </a:rPr>
              <a:t>法拉第提出场的概念</a:t>
            </a:r>
            <a:endParaRPr kumimoji="1" lang="zh-CN" altLang="en-US" b="0">
              <a:solidFill>
                <a:srgbClr val="3333CC"/>
              </a:solidFill>
              <a:ea typeface="宋体" panose="02010600030101010101" pitchFamily="2" charset="-122"/>
            </a:endParaRPr>
          </a:p>
        </p:txBody>
      </p:sp>
      <p:sp>
        <p:nvSpPr>
          <p:cNvPr id="43014" name="Text Box 6">
            <a:extLst>
              <a:ext uri="{FF2B5EF4-FFF2-40B4-BE49-F238E27FC236}">
                <a16:creationId xmlns:a16="http://schemas.microsoft.com/office/drawing/2014/main" id="{9BBB7ACE-C384-D7EA-7FB1-E80B15700A4B}"/>
              </a:ext>
            </a:extLst>
          </p:cNvPr>
          <p:cNvSpPr txBox="1">
            <a:spLocks noChangeArrowheads="1"/>
          </p:cNvSpPr>
          <p:nvPr/>
        </p:nvSpPr>
        <p:spPr bwMode="auto">
          <a:xfrm>
            <a:off x="5995988" y="1827213"/>
            <a:ext cx="2824162"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2286000">
              <a:defRPr sz="2400">
                <a:solidFill>
                  <a:schemeClr val="tx1"/>
                </a:solidFill>
                <a:latin typeface="Times New Roman" panose="02020603050405020304" pitchFamily="18" charset="0"/>
              </a:defRPr>
            </a:lvl2pPr>
            <a:lvl3pPr marL="2476500">
              <a:defRPr sz="2400">
                <a:solidFill>
                  <a:schemeClr val="tx1"/>
                </a:solidFill>
                <a:latin typeface="Times New Roman" panose="02020603050405020304" pitchFamily="18" charset="0"/>
              </a:defRPr>
            </a:lvl3pPr>
            <a:lvl4pPr marL="2667000">
              <a:defRPr sz="2400">
                <a:solidFill>
                  <a:schemeClr val="tx1"/>
                </a:solidFill>
                <a:latin typeface="Times New Roman" panose="02020603050405020304" pitchFamily="18" charset="0"/>
              </a:defRPr>
            </a:lvl4pPr>
            <a:lvl5pPr marL="2857500">
              <a:defRPr sz="2400">
                <a:solidFill>
                  <a:schemeClr val="tx1"/>
                </a:solidFill>
                <a:latin typeface="Times New Roman" panose="02020603050405020304" pitchFamily="18" charset="0"/>
              </a:defRPr>
            </a:lvl5pPr>
            <a:lvl6pPr marL="3314700" fontAlgn="base">
              <a:spcBef>
                <a:spcPct val="0"/>
              </a:spcBef>
              <a:spcAft>
                <a:spcPct val="0"/>
              </a:spcAft>
              <a:defRPr sz="2400">
                <a:solidFill>
                  <a:schemeClr val="tx1"/>
                </a:solidFill>
                <a:latin typeface="Times New Roman" panose="02020603050405020304" pitchFamily="18" charset="0"/>
              </a:defRPr>
            </a:lvl6pPr>
            <a:lvl7pPr marL="3771900" fontAlgn="base">
              <a:spcBef>
                <a:spcPct val="0"/>
              </a:spcBef>
              <a:spcAft>
                <a:spcPct val="0"/>
              </a:spcAft>
              <a:defRPr sz="2400">
                <a:solidFill>
                  <a:schemeClr val="tx1"/>
                </a:solidFill>
                <a:latin typeface="Times New Roman" panose="02020603050405020304" pitchFamily="18" charset="0"/>
              </a:defRPr>
            </a:lvl7pPr>
            <a:lvl8pPr marL="4229100" fontAlgn="base">
              <a:spcBef>
                <a:spcPct val="0"/>
              </a:spcBef>
              <a:spcAft>
                <a:spcPct val="0"/>
              </a:spcAft>
              <a:defRPr sz="2400">
                <a:solidFill>
                  <a:schemeClr val="tx1"/>
                </a:solidFill>
                <a:latin typeface="Times New Roman" panose="02020603050405020304" pitchFamily="18" charset="0"/>
              </a:defRPr>
            </a:lvl8pPr>
            <a:lvl9pPr marL="46863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tx1"/>
              </a:buClr>
              <a:buSzPct val="150000"/>
            </a:pPr>
            <a:r>
              <a:rPr kumimoji="1" lang="zh-CN" altLang="en-US" sz="2800">
                <a:solidFill>
                  <a:srgbClr val="CC3300"/>
                </a:solidFill>
                <a:ea typeface="宋体" panose="02010600030101010101" pitchFamily="2" charset="-122"/>
              </a:rPr>
              <a:t>实验证实：电场和磁场是客观存在的物质。</a:t>
            </a:r>
          </a:p>
        </p:txBody>
      </p:sp>
      <p:sp>
        <p:nvSpPr>
          <p:cNvPr id="43015" name="Rectangle 7">
            <a:extLst>
              <a:ext uri="{FF2B5EF4-FFF2-40B4-BE49-F238E27FC236}">
                <a16:creationId xmlns:a16="http://schemas.microsoft.com/office/drawing/2014/main" id="{03D25641-19C8-BF06-25FE-CA536470256B}"/>
              </a:ext>
            </a:extLst>
          </p:cNvPr>
          <p:cNvSpPr>
            <a:spLocks noChangeArrowheads="1"/>
          </p:cNvSpPr>
          <p:nvPr/>
        </p:nvSpPr>
        <p:spPr bwMode="auto">
          <a:xfrm>
            <a:off x="0" y="762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16" name="Group 8">
            <a:extLst>
              <a:ext uri="{FF2B5EF4-FFF2-40B4-BE49-F238E27FC236}">
                <a16:creationId xmlns:a16="http://schemas.microsoft.com/office/drawing/2014/main" id="{7B8678BE-5B55-40B9-C03B-EC05B026A5AB}"/>
              </a:ext>
            </a:extLst>
          </p:cNvPr>
          <p:cNvGrpSpPr>
            <a:grpSpLocks/>
          </p:cNvGrpSpPr>
          <p:nvPr/>
        </p:nvGrpSpPr>
        <p:grpSpPr bwMode="auto">
          <a:xfrm>
            <a:off x="1830388" y="1981200"/>
            <a:ext cx="2970212" cy="519113"/>
            <a:chOff x="1153" y="1248"/>
            <a:chExt cx="1871" cy="327"/>
          </a:xfrm>
        </p:grpSpPr>
        <p:sp>
          <p:nvSpPr>
            <p:cNvPr id="43017" name="Text Box 9">
              <a:extLst>
                <a:ext uri="{FF2B5EF4-FFF2-40B4-BE49-F238E27FC236}">
                  <a16:creationId xmlns:a16="http://schemas.microsoft.com/office/drawing/2014/main" id="{8BD47721-F814-D8E7-45A9-B9FDE8655393}"/>
                </a:ext>
              </a:extLst>
            </p:cNvPr>
            <p:cNvSpPr txBox="1">
              <a:spLocks noChangeArrowheads="1"/>
            </p:cNvSpPr>
            <p:nvPr/>
          </p:nvSpPr>
          <p:spPr bwMode="auto">
            <a:xfrm>
              <a:off x="1153"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a:solidFill>
                    <a:srgbClr val="3333CC"/>
                  </a:solidFill>
                  <a:ea typeface="宋体" panose="02010600030101010101" pitchFamily="2" charset="-122"/>
                </a:rPr>
                <a:t>电荷</a:t>
              </a:r>
              <a:endParaRPr kumimoji="1" lang="zh-CN" altLang="en-US" b="0">
                <a:solidFill>
                  <a:srgbClr val="3333CC"/>
                </a:solidFill>
                <a:ea typeface="宋体" panose="02010600030101010101" pitchFamily="2" charset="-122"/>
              </a:endParaRPr>
            </a:p>
          </p:txBody>
        </p:sp>
        <p:sp>
          <p:nvSpPr>
            <p:cNvPr id="43018" name="Text Box 10">
              <a:extLst>
                <a:ext uri="{FF2B5EF4-FFF2-40B4-BE49-F238E27FC236}">
                  <a16:creationId xmlns:a16="http://schemas.microsoft.com/office/drawing/2014/main" id="{48AE6562-DC9E-ECFF-87BE-4F6A442F1C8D}"/>
                </a:ext>
              </a:extLst>
            </p:cNvPr>
            <p:cNvSpPr txBox="1">
              <a:spLocks noChangeArrowheads="1"/>
            </p:cNvSpPr>
            <p:nvPr/>
          </p:nvSpPr>
          <p:spPr bwMode="auto">
            <a:xfrm>
              <a:off x="2458"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a:solidFill>
                    <a:srgbClr val="3333CC"/>
                  </a:solidFill>
                  <a:ea typeface="宋体" panose="02010600030101010101" pitchFamily="2" charset="-122"/>
                </a:rPr>
                <a:t>电荷</a:t>
              </a:r>
              <a:endParaRPr kumimoji="1" lang="zh-CN" altLang="en-US" b="0">
                <a:solidFill>
                  <a:srgbClr val="3333CC"/>
                </a:solidFill>
                <a:ea typeface="宋体" panose="02010600030101010101" pitchFamily="2" charset="-122"/>
              </a:endParaRPr>
            </a:p>
          </p:txBody>
        </p:sp>
        <p:sp>
          <p:nvSpPr>
            <p:cNvPr id="43019" name="AutoShape 11">
              <a:extLst>
                <a:ext uri="{FF2B5EF4-FFF2-40B4-BE49-F238E27FC236}">
                  <a16:creationId xmlns:a16="http://schemas.microsoft.com/office/drawing/2014/main" id="{FA11EA27-E419-7636-80D0-A291773866D6}"/>
                </a:ext>
              </a:extLst>
            </p:cNvPr>
            <p:cNvSpPr>
              <a:spLocks noChangeArrowheads="1"/>
            </p:cNvSpPr>
            <p:nvPr/>
          </p:nvSpPr>
          <p:spPr bwMode="auto">
            <a:xfrm>
              <a:off x="1719" y="1344"/>
              <a:ext cx="720" cy="154"/>
            </a:xfrm>
            <a:prstGeom prst="leftRightArrow">
              <a:avLst>
                <a:gd name="adj1" fmla="val 50000"/>
                <a:gd name="adj2" fmla="val 93506"/>
              </a:avLst>
            </a:prstGeom>
            <a:solidFill>
              <a:srgbClr val="00CC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43020" name="Group 12">
            <a:extLst>
              <a:ext uri="{FF2B5EF4-FFF2-40B4-BE49-F238E27FC236}">
                <a16:creationId xmlns:a16="http://schemas.microsoft.com/office/drawing/2014/main" id="{EDEA4DC0-2F16-BEFB-214F-D46285A11EA9}"/>
              </a:ext>
            </a:extLst>
          </p:cNvPr>
          <p:cNvGrpSpPr>
            <a:grpSpLocks/>
          </p:cNvGrpSpPr>
          <p:nvPr/>
        </p:nvGrpSpPr>
        <p:grpSpPr bwMode="auto">
          <a:xfrm>
            <a:off x="1219200" y="3048000"/>
            <a:ext cx="4632325" cy="533400"/>
            <a:chOff x="768" y="1920"/>
            <a:chExt cx="2918" cy="336"/>
          </a:xfrm>
        </p:grpSpPr>
        <p:sp>
          <p:nvSpPr>
            <p:cNvPr id="43021" name="Text Box 13">
              <a:extLst>
                <a:ext uri="{FF2B5EF4-FFF2-40B4-BE49-F238E27FC236}">
                  <a16:creationId xmlns:a16="http://schemas.microsoft.com/office/drawing/2014/main" id="{75520D16-53F8-C72C-2967-E220F3EAE5E2}"/>
                </a:ext>
              </a:extLst>
            </p:cNvPr>
            <p:cNvSpPr txBox="1">
              <a:spLocks noChangeArrowheads="1"/>
            </p:cNvSpPr>
            <p:nvPr/>
          </p:nvSpPr>
          <p:spPr bwMode="auto">
            <a:xfrm>
              <a:off x="768" y="1920"/>
              <a:ext cx="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a:solidFill>
                    <a:srgbClr val="3333CC"/>
                  </a:solidFill>
                  <a:ea typeface="宋体" panose="02010600030101010101" pitchFamily="2" charset="-122"/>
                </a:rPr>
                <a:t>电荷</a:t>
              </a:r>
              <a:endParaRPr kumimoji="1" lang="zh-CN" altLang="en-US" b="0">
                <a:solidFill>
                  <a:srgbClr val="3333CC"/>
                </a:solidFill>
                <a:ea typeface="宋体" panose="02010600030101010101" pitchFamily="2" charset="-122"/>
              </a:endParaRPr>
            </a:p>
          </p:txBody>
        </p:sp>
        <p:sp>
          <p:nvSpPr>
            <p:cNvPr id="43022" name="Text Box 14">
              <a:extLst>
                <a:ext uri="{FF2B5EF4-FFF2-40B4-BE49-F238E27FC236}">
                  <a16:creationId xmlns:a16="http://schemas.microsoft.com/office/drawing/2014/main" id="{22B731C7-EF3A-BDF8-1484-DB3E5417B98A}"/>
                </a:ext>
              </a:extLst>
            </p:cNvPr>
            <p:cNvSpPr txBox="1">
              <a:spLocks noChangeArrowheads="1"/>
            </p:cNvSpPr>
            <p:nvPr/>
          </p:nvSpPr>
          <p:spPr bwMode="auto">
            <a:xfrm>
              <a:off x="3120" y="1929"/>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a:solidFill>
                    <a:srgbClr val="3333CC"/>
                  </a:solidFill>
                  <a:ea typeface="宋体" panose="02010600030101010101" pitchFamily="2" charset="-122"/>
                </a:rPr>
                <a:t>电荷</a:t>
              </a:r>
              <a:endParaRPr kumimoji="1" lang="zh-CN" altLang="en-US" b="0">
                <a:solidFill>
                  <a:srgbClr val="3333CC"/>
                </a:solidFill>
                <a:ea typeface="宋体" panose="02010600030101010101" pitchFamily="2" charset="-122"/>
              </a:endParaRPr>
            </a:p>
          </p:txBody>
        </p:sp>
        <p:sp>
          <p:nvSpPr>
            <p:cNvPr id="43023" name="Text Box 15">
              <a:extLst>
                <a:ext uri="{FF2B5EF4-FFF2-40B4-BE49-F238E27FC236}">
                  <a16:creationId xmlns:a16="http://schemas.microsoft.com/office/drawing/2014/main" id="{FAFE95F6-E162-7D5F-99D9-BFF3B7FC7FC5}"/>
                </a:ext>
              </a:extLst>
            </p:cNvPr>
            <p:cNvSpPr txBox="1">
              <a:spLocks noChangeArrowheads="1"/>
            </p:cNvSpPr>
            <p:nvPr/>
          </p:nvSpPr>
          <p:spPr bwMode="auto">
            <a:xfrm>
              <a:off x="1944" y="1920"/>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kumimoji="1" lang="zh-CN" altLang="en-US">
                  <a:solidFill>
                    <a:srgbClr val="3333CC"/>
                  </a:solidFill>
                  <a:ea typeface="宋体" panose="02010600030101010101" pitchFamily="2" charset="-122"/>
                </a:rPr>
                <a:t>电场</a:t>
              </a:r>
              <a:endParaRPr kumimoji="1" lang="zh-CN" altLang="en-US" b="0">
                <a:solidFill>
                  <a:srgbClr val="3333CC"/>
                </a:solidFill>
                <a:ea typeface="宋体" panose="02010600030101010101" pitchFamily="2" charset="-122"/>
              </a:endParaRPr>
            </a:p>
          </p:txBody>
        </p:sp>
        <p:sp>
          <p:nvSpPr>
            <p:cNvPr id="43024" name="AutoShape 16">
              <a:extLst>
                <a:ext uri="{FF2B5EF4-FFF2-40B4-BE49-F238E27FC236}">
                  <a16:creationId xmlns:a16="http://schemas.microsoft.com/office/drawing/2014/main" id="{813B986F-8C75-C352-8EE7-DBF5ABF16FF1}"/>
                </a:ext>
              </a:extLst>
            </p:cNvPr>
            <p:cNvSpPr>
              <a:spLocks noChangeArrowheads="1"/>
            </p:cNvSpPr>
            <p:nvPr/>
          </p:nvSpPr>
          <p:spPr bwMode="auto">
            <a:xfrm>
              <a:off x="1400" y="2025"/>
              <a:ext cx="511" cy="135"/>
            </a:xfrm>
            <a:prstGeom prst="leftRightArrow">
              <a:avLst>
                <a:gd name="adj1" fmla="val 50000"/>
                <a:gd name="adj2" fmla="val 75704"/>
              </a:avLst>
            </a:prstGeom>
            <a:solidFill>
              <a:srgbClr val="00CC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25" name="AutoShape 17">
              <a:extLst>
                <a:ext uri="{FF2B5EF4-FFF2-40B4-BE49-F238E27FC236}">
                  <a16:creationId xmlns:a16="http://schemas.microsoft.com/office/drawing/2014/main" id="{07465973-5F6F-0CE8-B02B-55B9E6A1235E}"/>
                </a:ext>
              </a:extLst>
            </p:cNvPr>
            <p:cNvSpPr>
              <a:spLocks noChangeArrowheads="1"/>
            </p:cNvSpPr>
            <p:nvPr/>
          </p:nvSpPr>
          <p:spPr bwMode="auto">
            <a:xfrm>
              <a:off x="2561" y="2016"/>
              <a:ext cx="511" cy="135"/>
            </a:xfrm>
            <a:prstGeom prst="leftRightArrow">
              <a:avLst>
                <a:gd name="adj1" fmla="val 50000"/>
                <a:gd name="adj2" fmla="val 75704"/>
              </a:avLst>
            </a:prstGeom>
            <a:solidFill>
              <a:srgbClr val="00CC99"/>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3026" name="Text Box 18">
            <a:extLst>
              <a:ext uri="{FF2B5EF4-FFF2-40B4-BE49-F238E27FC236}">
                <a16:creationId xmlns:a16="http://schemas.microsoft.com/office/drawing/2014/main" id="{3C73787E-E30A-3265-501E-711DC1332B07}"/>
              </a:ext>
            </a:extLst>
          </p:cNvPr>
          <p:cNvSpPr txBox="1">
            <a:spLocks noChangeArrowheads="1"/>
          </p:cNvSpPr>
          <p:nvPr/>
        </p:nvSpPr>
        <p:spPr bwMode="auto">
          <a:xfrm>
            <a:off x="212725" y="3625850"/>
            <a:ext cx="41894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2762250">
              <a:defRPr sz="2400">
                <a:solidFill>
                  <a:schemeClr val="tx1"/>
                </a:solidFill>
                <a:latin typeface="Times New Roman" panose="02020603050405020304" pitchFamily="18" charset="0"/>
              </a:defRPr>
            </a:lvl2pPr>
            <a:lvl3pPr marL="2952750">
              <a:defRPr sz="2400">
                <a:solidFill>
                  <a:schemeClr val="tx1"/>
                </a:solidFill>
                <a:latin typeface="Times New Roman" panose="02020603050405020304" pitchFamily="18" charset="0"/>
              </a:defRPr>
            </a:lvl3pPr>
            <a:lvl4pPr marL="3143250">
              <a:defRPr sz="2400">
                <a:solidFill>
                  <a:schemeClr val="tx1"/>
                </a:solidFill>
                <a:latin typeface="Times New Roman" panose="02020603050405020304" pitchFamily="18" charset="0"/>
              </a:defRPr>
            </a:lvl4pPr>
            <a:lvl5pPr marL="3333750">
              <a:defRPr sz="2400">
                <a:solidFill>
                  <a:schemeClr val="tx1"/>
                </a:solidFill>
                <a:latin typeface="Times New Roman" panose="02020603050405020304" pitchFamily="18" charset="0"/>
              </a:defRPr>
            </a:lvl5pPr>
            <a:lvl6pPr marL="3790950" fontAlgn="base">
              <a:spcBef>
                <a:spcPct val="0"/>
              </a:spcBef>
              <a:spcAft>
                <a:spcPct val="0"/>
              </a:spcAft>
              <a:defRPr sz="2400">
                <a:solidFill>
                  <a:schemeClr val="tx1"/>
                </a:solidFill>
                <a:latin typeface="Times New Roman" panose="02020603050405020304" pitchFamily="18" charset="0"/>
              </a:defRPr>
            </a:lvl6pPr>
            <a:lvl7pPr marL="4248150" fontAlgn="base">
              <a:spcBef>
                <a:spcPct val="0"/>
              </a:spcBef>
              <a:spcAft>
                <a:spcPct val="0"/>
              </a:spcAft>
              <a:defRPr sz="2400">
                <a:solidFill>
                  <a:schemeClr val="tx1"/>
                </a:solidFill>
                <a:latin typeface="Times New Roman" panose="02020603050405020304" pitchFamily="18" charset="0"/>
              </a:defRPr>
            </a:lvl7pPr>
            <a:lvl8pPr marL="4705350" fontAlgn="base">
              <a:spcBef>
                <a:spcPct val="0"/>
              </a:spcBef>
              <a:spcAft>
                <a:spcPct val="0"/>
              </a:spcAft>
              <a:defRPr sz="2400">
                <a:solidFill>
                  <a:schemeClr val="tx1"/>
                </a:solidFill>
                <a:latin typeface="Times New Roman" panose="02020603050405020304" pitchFamily="18" charset="0"/>
              </a:defRPr>
            </a:lvl8pPr>
            <a:lvl9pPr marL="516255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buClr>
                <a:srgbClr val="CC3300"/>
              </a:buClr>
              <a:buSzPct val="150000"/>
              <a:buFont typeface="Wingdings" panose="05000000000000000000" pitchFamily="2" charset="2"/>
              <a:buChar char="Ø"/>
            </a:pPr>
            <a:r>
              <a:rPr kumimoji="1" lang="zh-CN" altLang="en-US" sz="2800">
                <a:solidFill>
                  <a:srgbClr val="3333CC"/>
                </a:solidFill>
                <a:latin typeface="宋体" panose="02010600030101010101" pitchFamily="2" charset="-122"/>
                <a:ea typeface="宋体" panose="02010600030101010101" pitchFamily="2" charset="-122"/>
              </a:rPr>
              <a:t>电场的基本性质：</a:t>
            </a:r>
            <a:endParaRPr kumimoji="1" lang="zh-CN" altLang="en-US" sz="2800" b="0">
              <a:solidFill>
                <a:srgbClr val="3333CC"/>
              </a:solidFill>
              <a:ea typeface="宋体" panose="02010600030101010101" pitchFamily="2" charset="-122"/>
            </a:endParaRPr>
          </a:p>
        </p:txBody>
      </p:sp>
      <p:sp>
        <p:nvSpPr>
          <p:cNvPr id="43027" name="Text Box 19">
            <a:extLst>
              <a:ext uri="{FF2B5EF4-FFF2-40B4-BE49-F238E27FC236}">
                <a16:creationId xmlns:a16="http://schemas.microsoft.com/office/drawing/2014/main" id="{DBA16D75-982C-1FB2-ACAB-DF56C4FC60BC}"/>
              </a:ext>
            </a:extLst>
          </p:cNvPr>
          <p:cNvSpPr txBox="1">
            <a:spLocks noChangeArrowheads="1"/>
          </p:cNvSpPr>
          <p:nvPr/>
        </p:nvSpPr>
        <p:spPr bwMode="auto">
          <a:xfrm>
            <a:off x="533400" y="4173538"/>
            <a:ext cx="66309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kumimoji="1" lang="en-US" altLang="zh-CN" sz="2800">
                <a:solidFill>
                  <a:srgbClr val="3333CC"/>
                </a:solidFill>
                <a:ea typeface="宋体" panose="02010600030101010101" pitchFamily="2" charset="-122"/>
              </a:rPr>
              <a:t>1. </a:t>
            </a:r>
            <a:r>
              <a:rPr kumimoji="1" lang="zh-CN" altLang="en-US" sz="2800">
                <a:solidFill>
                  <a:srgbClr val="3333CC"/>
                </a:solidFill>
                <a:ea typeface="宋体" panose="02010600030101010101" pitchFamily="2" charset="-122"/>
              </a:rPr>
              <a:t>对放在其内的任何电荷都有作用力。</a:t>
            </a:r>
          </a:p>
        </p:txBody>
      </p:sp>
      <p:sp>
        <p:nvSpPr>
          <p:cNvPr id="43028" name="Text Box 20">
            <a:extLst>
              <a:ext uri="{FF2B5EF4-FFF2-40B4-BE49-F238E27FC236}">
                <a16:creationId xmlns:a16="http://schemas.microsoft.com/office/drawing/2014/main" id="{5FA606F9-CD6E-595E-8AC2-EB2428383185}"/>
              </a:ext>
            </a:extLst>
          </p:cNvPr>
          <p:cNvSpPr txBox="1">
            <a:spLocks noChangeArrowheads="1"/>
          </p:cNvSpPr>
          <p:nvPr/>
        </p:nvSpPr>
        <p:spPr bwMode="auto">
          <a:xfrm>
            <a:off x="533400" y="4737100"/>
            <a:ext cx="8458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400">
                <a:solidFill>
                  <a:schemeClr val="tx1"/>
                </a:solidFill>
                <a:latin typeface="Times New Roman" panose="02020603050405020304" pitchFamily="18" charset="0"/>
              </a:defRPr>
            </a:lvl1pPr>
            <a:lvl2pPr marL="666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kumimoji="1" lang="en-US" altLang="zh-CN" sz="2800">
                <a:solidFill>
                  <a:srgbClr val="3333CC"/>
                </a:solidFill>
                <a:ea typeface="宋体" panose="02010600030101010101" pitchFamily="2" charset="-122"/>
              </a:rPr>
              <a:t>2. </a:t>
            </a:r>
            <a:r>
              <a:rPr kumimoji="1" lang="zh-CN" altLang="en-US" sz="2800">
                <a:solidFill>
                  <a:srgbClr val="3333CC"/>
                </a:solidFill>
                <a:ea typeface="宋体" panose="02010600030101010101" pitchFamily="2" charset="-122"/>
              </a:rPr>
              <a:t>当带电体在电场中移动时，电场作用的力将对带电体做功，这表明电场具有能量。</a:t>
            </a:r>
            <a:endParaRPr kumimoji="1" lang="zh-CN" altLang="en-US" sz="2800" b="0">
              <a:solidFill>
                <a:srgbClr val="3333CC"/>
              </a:solidFill>
              <a:ea typeface="宋体" panose="02010600030101010101" pitchFamily="2" charset="-122"/>
            </a:endParaRPr>
          </a:p>
        </p:txBody>
      </p:sp>
      <p:sp>
        <p:nvSpPr>
          <p:cNvPr id="43029" name="Text Box 21">
            <a:extLst>
              <a:ext uri="{FF2B5EF4-FFF2-40B4-BE49-F238E27FC236}">
                <a16:creationId xmlns:a16="http://schemas.microsoft.com/office/drawing/2014/main" id="{596B2D16-AD5E-ECF6-2906-A3444DA497B1}"/>
              </a:ext>
            </a:extLst>
          </p:cNvPr>
          <p:cNvSpPr txBox="1">
            <a:spLocks noChangeArrowheads="1"/>
          </p:cNvSpPr>
          <p:nvPr/>
        </p:nvSpPr>
        <p:spPr bwMode="auto">
          <a:xfrm>
            <a:off x="560388" y="5759450"/>
            <a:ext cx="84312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kumimoji="1" lang="en-US" altLang="zh-CN" sz="2800">
                <a:solidFill>
                  <a:srgbClr val="3333CC"/>
                </a:solidFill>
                <a:ea typeface="宋体" panose="02010600030101010101" pitchFamily="2" charset="-122"/>
              </a:rPr>
              <a:t>3. </a:t>
            </a:r>
            <a:r>
              <a:rPr kumimoji="1" lang="zh-CN" altLang="en-US" sz="2800">
                <a:solidFill>
                  <a:srgbClr val="3333CC"/>
                </a:solidFill>
                <a:ea typeface="宋体" panose="02010600030101010101" pitchFamily="2" charset="-122"/>
              </a:rPr>
              <a:t>电场能使引入电场中的导体或电介质分别产生静电感应现象或极化现象。</a:t>
            </a:r>
            <a:endParaRPr kumimoji="1" lang="zh-CN" altLang="en-US" sz="2800" b="0">
              <a:solidFill>
                <a:srgbClr val="3333CC"/>
              </a:solidFill>
              <a:ea typeface="宋体" panose="0201060003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strips(upRight)">
                                      <p:cBhvr>
                                        <p:cTn id="12" dur="500"/>
                                        <p:tgtEl>
                                          <p:spTgt spid="43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linds(horizontal)">
                                      <p:cBhvr>
                                        <p:cTn id="17" dur="500"/>
                                        <p:tgtEl>
                                          <p:spTgt spid="430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3012">
                                            <p:txEl>
                                              <p:pRg st="0" end="0"/>
                                            </p:txEl>
                                          </p:spTgt>
                                        </p:tgtEl>
                                        <p:attrNameLst>
                                          <p:attrName>style.visibility</p:attrName>
                                        </p:attrNameLst>
                                      </p:cBhvr>
                                      <p:to>
                                        <p:strVal val="visible"/>
                                      </p:to>
                                    </p:set>
                                    <p:animEffect transition="in" filter="blinds(vertical)">
                                      <p:cBhvr>
                                        <p:cTn id="22" dur="500"/>
                                        <p:tgtEl>
                                          <p:spTgt spid="4301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43016"/>
                                        </p:tgtEl>
                                        <p:attrNameLst>
                                          <p:attrName>style.visibility</p:attrName>
                                        </p:attrNameLst>
                                      </p:cBhvr>
                                      <p:to>
                                        <p:strVal val="visible"/>
                                      </p:to>
                                    </p:set>
                                    <p:animEffect transition="in" filter="box(out)">
                                      <p:cBhvr>
                                        <p:cTn id="27" dur="500"/>
                                        <p:tgtEl>
                                          <p:spTgt spid="430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3013"/>
                                        </p:tgtEl>
                                        <p:attrNameLst>
                                          <p:attrName>style.visibility</p:attrName>
                                        </p:attrNameLst>
                                      </p:cBhvr>
                                      <p:to>
                                        <p:strVal val="visible"/>
                                      </p:to>
                                    </p:set>
                                    <p:animEffect transition="in" filter="blinds(vertical)">
                                      <p:cBhvr>
                                        <p:cTn id="32" dur="500"/>
                                        <p:tgtEl>
                                          <p:spTgt spid="430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43020"/>
                                        </p:tgtEl>
                                        <p:attrNameLst>
                                          <p:attrName>style.visibility</p:attrName>
                                        </p:attrNameLst>
                                      </p:cBhvr>
                                      <p:to>
                                        <p:strVal val="visible"/>
                                      </p:to>
                                    </p:set>
                                    <p:animEffect transition="in" filter="box(out)">
                                      <p:cBhvr>
                                        <p:cTn id="37" dur="500"/>
                                        <p:tgtEl>
                                          <p:spTgt spid="430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3014"/>
                                        </p:tgtEl>
                                        <p:attrNameLst>
                                          <p:attrName>style.visibility</p:attrName>
                                        </p:attrNameLst>
                                      </p:cBhvr>
                                      <p:to>
                                        <p:strVal val="visible"/>
                                      </p:to>
                                    </p:set>
                                    <p:anim calcmode="lin" valueType="num">
                                      <p:cBhvr additive="base">
                                        <p:cTn id="42" dur="500" fill="hold"/>
                                        <p:tgtEl>
                                          <p:spTgt spid="43014"/>
                                        </p:tgtEl>
                                        <p:attrNameLst>
                                          <p:attrName>ppt_x</p:attrName>
                                        </p:attrNameLst>
                                      </p:cBhvr>
                                      <p:tavLst>
                                        <p:tav tm="0">
                                          <p:val>
                                            <p:strVal val="1+#ppt_w/2"/>
                                          </p:val>
                                        </p:tav>
                                        <p:tav tm="100000">
                                          <p:val>
                                            <p:strVal val="#ppt_x"/>
                                          </p:val>
                                        </p:tav>
                                      </p:tavLst>
                                    </p:anim>
                                    <p:anim calcmode="lin" valueType="num">
                                      <p:cBhvr additive="base">
                                        <p:cTn id="43"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3026"/>
                                        </p:tgtEl>
                                        <p:attrNameLst>
                                          <p:attrName>style.visibility</p:attrName>
                                        </p:attrNameLst>
                                      </p:cBhvr>
                                      <p:to>
                                        <p:strVal val="visible"/>
                                      </p:to>
                                    </p:set>
                                    <p:anim calcmode="lin" valueType="num">
                                      <p:cBhvr additive="base">
                                        <p:cTn id="48" dur="500" fill="hold"/>
                                        <p:tgtEl>
                                          <p:spTgt spid="43026"/>
                                        </p:tgtEl>
                                        <p:attrNameLst>
                                          <p:attrName>ppt_x</p:attrName>
                                        </p:attrNameLst>
                                      </p:cBhvr>
                                      <p:tavLst>
                                        <p:tav tm="0">
                                          <p:val>
                                            <p:strVal val="0-#ppt_w/2"/>
                                          </p:val>
                                        </p:tav>
                                        <p:tav tm="100000">
                                          <p:val>
                                            <p:strVal val="#ppt_x"/>
                                          </p:val>
                                        </p:tav>
                                      </p:tavLst>
                                    </p:anim>
                                    <p:anim calcmode="lin" valueType="num">
                                      <p:cBhvr additive="base">
                                        <p:cTn id="49" dur="500" fill="hold"/>
                                        <p:tgtEl>
                                          <p:spTgt spid="43026"/>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43027"/>
                                        </p:tgtEl>
                                        <p:attrNameLst>
                                          <p:attrName>style.visibility</p:attrName>
                                        </p:attrNameLst>
                                      </p:cBhvr>
                                      <p:to>
                                        <p:strVal val="visible"/>
                                      </p:to>
                                    </p:set>
                                    <p:animEffect transition="in" filter="blinds(vertical)">
                                      <p:cBhvr>
                                        <p:cTn id="54" dur="500"/>
                                        <p:tgtEl>
                                          <p:spTgt spid="430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grpId="0" nodeType="clickEffect">
                                  <p:stCondLst>
                                    <p:cond delay="0"/>
                                  </p:stCondLst>
                                  <p:childTnLst>
                                    <p:set>
                                      <p:cBhvr>
                                        <p:cTn id="58" dur="1" fill="hold">
                                          <p:stCondLst>
                                            <p:cond delay="0"/>
                                          </p:stCondLst>
                                        </p:cTn>
                                        <p:tgtEl>
                                          <p:spTgt spid="43028"/>
                                        </p:tgtEl>
                                        <p:attrNameLst>
                                          <p:attrName>style.visibility</p:attrName>
                                        </p:attrNameLst>
                                      </p:cBhvr>
                                      <p:to>
                                        <p:strVal val="visible"/>
                                      </p:to>
                                    </p:set>
                                    <p:animEffect transition="in" filter="blinds(vertical)">
                                      <p:cBhvr>
                                        <p:cTn id="59" dur="500"/>
                                        <p:tgtEl>
                                          <p:spTgt spid="430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43029"/>
                                        </p:tgtEl>
                                        <p:attrNameLst>
                                          <p:attrName>style.visibility</p:attrName>
                                        </p:attrNameLst>
                                      </p:cBhvr>
                                      <p:to>
                                        <p:strVal val="visible"/>
                                      </p:to>
                                    </p:set>
                                    <p:animEffect transition="in" filter="blinds(vertical)">
                                      <p:cBhvr>
                                        <p:cTn id="64" dur="500"/>
                                        <p:tgtEl>
                                          <p:spTgt spid="4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build="p" autoUpdateAnimBg="0"/>
      <p:bldP spid="43013" grpId="0" autoUpdateAnimBg="0"/>
      <p:bldP spid="43014" grpId="0" autoUpdateAnimBg="0"/>
      <p:bldP spid="43026" grpId="0" autoUpdateAnimBg="0"/>
      <p:bldP spid="43027" grpId="0" autoUpdateAnimBg="0"/>
      <p:bldP spid="43028" grpId="0" autoUpdateAnimBg="0"/>
      <p:bldP spid="4302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3" name="Group 161">
            <a:extLst>
              <a:ext uri="{FF2B5EF4-FFF2-40B4-BE49-F238E27FC236}">
                <a16:creationId xmlns:a16="http://schemas.microsoft.com/office/drawing/2014/main" id="{1F455EA5-2356-70E6-BB78-87B3E24F8971}"/>
              </a:ext>
            </a:extLst>
          </p:cNvPr>
          <p:cNvGrpSpPr>
            <a:grpSpLocks/>
          </p:cNvGrpSpPr>
          <p:nvPr/>
        </p:nvGrpSpPr>
        <p:grpSpPr bwMode="auto">
          <a:xfrm>
            <a:off x="7162800" y="2209800"/>
            <a:ext cx="1905000" cy="3048000"/>
            <a:chOff x="4512" y="1392"/>
            <a:chExt cx="1200" cy="1920"/>
          </a:xfrm>
        </p:grpSpPr>
        <p:sp>
          <p:nvSpPr>
            <p:cNvPr id="3209" name="Text Box 137">
              <a:extLst>
                <a:ext uri="{FF2B5EF4-FFF2-40B4-BE49-F238E27FC236}">
                  <a16:creationId xmlns:a16="http://schemas.microsoft.com/office/drawing/2014/main" id="{453BCC42-FDAD-F38C-5B42-2F7F97A5E0E4}"/>
                </a:ext>
              </a:extLst>
            </p:cNvPr>
            <p:cNvSpPr txBox="1">
              <a:spLocks noChangeArrowheads="1"/>
            </p:cNvSpPr>
            <p:nvPr/>
          </p:nvSpPr>
          <p:spPr bwMode="auto">
            <a:xfrm>
              <a:off x="460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O</a:t>
              </a:r>
            </a:p>
          </p:txBody>
        </p:sp>
        <p:sp>
          <p:nvSpPr>
            <p:cNvPr id="3210" name="Line 138">
              <a:extLst>
                <a:ext uri="{FF2B5EF4-FFF2-40B4-BE49-F238E27FC236}">
                  <a16:creationId xmlns:a16="http://schemas.microsoft.com/office/drawing/2014/main" id="{1C3A379C-8734-62C1-0ABC-9A1842A514E1}"/>
                </a:ext>
              </a:extLst>
            </p:cNvPr>
            <p:cNvSpPr>
              <a:spLocks noChangeShapeType="1"/>
            </p:cNvSpPr>
            <p:nvPr/>
          </p:nvSpPr>
          <p:spPr bwMode="auto">
            <a:xfrm flipV="1">
              <a:off x="4656" y="1632"/>
              <a:ext cx="0" cy="13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1" name="Text Box 139">
              <a:extLst>
                <a:ext uri="{FF2B5EF4-FFF2-40B4-BE49-F238E27FC236}">
                  <a16:creationId xmlns:a16="http://schemas.microsoft.com/office/drawing/2014/main" id="{B0D9EE1F-029D-22B2-ECC6-2AEC00ECA330}"/>
                </a:ext>
              </a:extLst>
            </p:cNvPr>
            <p:cNvSpPr txBox="1">
              <a:spLocks noChangeArrowheads="1"/>
            </p:cNvSpPr>
            <p:nvPr/>
          </p:nvSpPr>
          <p:spPr bwMode="auto">
            <a:xfrm>
              <a:off x="5462" y="3024"/>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3212" name="Text Box 140">
              <a:extLst>
                <a:ext uri="{FF2B5EF4-FFF2-40B4-BE49-F238E27FC236}">
                  <a16:creationId xmlns:a16="http://schemas.microsoft.com/office/drawing/2014/main" id="{BFA26FA7-C249-CF61-4A54-C10FAB19D9D4}"/>
                </a:ext>
              </a:extLst>
            </p:cNvPr>
            <p:cNvSpPr txBox="1">
              <a:spLocks noChangeArrowheads="1"/>
            </p:cNvSpPr>
            <p:nvPr/>
          </p:nvSpPr>
          <p:spPr bwMode="auto">
            <a:xfrm>
              <a:off x="4512" y="1392"/>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y</a:t>
              </a:r>
            </a:p>
          </p:txBody>
        </p:sp>
        <p:sp>
          <p:nvSpPr>
            <p:cNvPr id="3213" name="Line 141">
              <a:extLst>
                <a:ext uri="{FF2B5EF4-FFF2-40B4-BE49-F238E27FC236}">
                  <a16:creationId xmlns:a16="http://schemas.microsoft.com/office/drawing/2014/main" id="{D1C22F59-A5D5-7F75-389C-4507558EC727}"/>
                </a:ext>
              </a:extLst>
            </p:cNvPr>
            <p:cNvSpPr>
              <a:spLocks noChangeShapeType="1"/>
            </p:cNvSpPr>
            <p:nvPr/>
          </p:nvSpPr>
          <p:spPr bwMode="auto">
            <a:xfrm flipH="1" flipV="1">
              <a:off x="4656" y="2976"/>
              <a:ext cx="96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3" name="Group 201">
            <a:extLst>
              <a:ext uri="{FF2B5EF4-FFF2-40B4-BE49-F238E27FC236}">
                <a16:creationId xmlns:a16="http://schemas.microsoft.com/office/drawing/2014/main" id="{233358D2-A647-2913-1594-F99BE5799EAD}"/>
              </a:ext>
            </a:extLst>
          </p:cNvPr>
          <p:cNvGrpSpPr>
            <a:grpSpLocks/>
          </p:cNvGrpSpPr>
          <p:nvPr/>
        </p:nvGrpSpPr>
        <p:grpSpPr bwMode="auto">
          <a:xfrm>
            <a:off x="225425" y="2327275"/>
            <a:ext cx="5715000" cy="2654300"/>
            <a:chOff x="96" y="1531"/>
            <a:chExt cx="3600" cy="1672"/>
          </a:xfrm>
        </p:grpSpPr>
        <p:sp>
          <p:nvSpPr>
            <p:cNvPr id="3119" name="Rectangle 47">
              <a:extLst>
                <a:ext uri="{FF2B5EF4-FFF2-40B4-BE49-F238E27FC236}">
                  <a16:creationId xmlns:a16="http://schemas.microsoft.com/office/drawing/2014/main" id="{88C9FB53-4172-144C-F044-9DF554DFA274}"/>
                </a:ext>
              </a:extLst>
            </p:cNvPr>
            <p:cNvSpPr>
              <a:spLocks noChangeArrowheads="1"/>
            </p:cNvSpPr>
            <p:nvPr/>
          </p:nvSpPr>
          <p:spPr bwMode="auto">
            <a:xfrm>
              <a:off x="96" y="1531"/>
              <a:ext cx="3600" cy="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just"/>
              <a:r>
                <a:rPr lang="zh-CN" altLang="en-US" sz="2800">
                  <a:solidFill>
                    <a:schemeClr val="accent2"/>
                  </a:solidFill>
                  <a:ea typeface="宋体" panose="02010600030101010101" pitchFamily="2" charset="-122"/>
                </a:rPr>
                <a:t>先建立坐标如图，设</a:t>
              </a:r>
              <a:r>
                <a:rPr lang="zh-CN" altLang="en-US" sz="2800" i="1">
                  <a:solidFill>
                    <a:schemeClr val="accent2"/>
                  </a:solidFill>
                  <a:ea typeface="宋体" panose="02010600030101010101" pitchFamily="2" charset="-122"/>
                  <a:sym typeface="Symbol" panose="05050102010706020507" pitchFamily="18" charset="2"/>
                </a:rPr>
                <a:t></a:t>
              </a:r>
              <a:r>
                <a:rPr lang="zh-CN" altLang="en-US" sz="2800" i="1">
                  <a:solidFill>
                    <a:schemeClr val="accent2"/>
                  </a:solidFill>
                  <a:ea typeface="宋体" panose="02010600030101010101" pitchFamily="2" charset="-122"/>
                </a:rPr>
                <a:t> </a:t>
              </a:r>
              <a:r>
                <a:rPr lang="zh-CN" altLang="en-US" sz="2800">
                  <a:solidFill>
                    <a:schemeClr val="accent2"/>
                  </a:solidFill>
                  <a:ea typeface="宋体" panose="02010600030101010101" pitchFamily="2" charset="-122"/>
                </a:rPr>
                <a:t>&gt;0。在带电直线段上取一个线元</a:t>
              </a:r>
              <a:r>
                <a:rPr lang="en-US" altLang="zh-CN" sz="2800">
                  <a:solidFill>
                    <a:schemeClr val="accent2"/>
                  </a:solidFill>
                  <a:ea typeface="宋体" panose="02010600030101010101" pitchFamily="2" charset="-122"/>
                </a:rPr>
                <a:t>d</a:t>
              </a:r>
              <a:r>
                <a:rPr lang="en-US" altLang="zh-CN" sz="2800" i="1">
                  <a:solidFill>
                    <a:schemeClr val="accent2"/>
                  </a:solidFill>
                  <a:ea typeface="宋体" panose="02010600030101010101" pitchFamily="2" charset="-122"/>
                </a:rPr>
                <a:t>l</a:t>
              </a:r>
              <a:r>
                <a:rPr lang="en-US" altLang="zh-CN" sz="2800" b="0">
                  <a:solidFill>
                    <a:schemeClr val="accent2"/>
                  </a:solidFill>
                  <a:ea typeface="宋体" panose="02010600030101010101" pitchFamily="2" charset="-122"/>
                </a:rPr>
                <a:t>，</a:t>
              </a:r>
              <a:r>
                <a:rPr lang="zh-CN" altLang="en-US" sz="2800">
                  <a:solidFill>
                    <a:schemeClr val="accent2"/>
                  </a:solidFill>
                  <a:ea typeface="宋体" panose="02010600030101010101" pitchFamily="2" charset="-122"/>
                </a:rPr>
                <a:t>它的坐标为</a:t>
              </a:r>
              <a:r>
                <a:rPr lang="en-US" altLang="zh-CN" sz="2800" i="1">
                  <a:solidFill>
                    <a:schemeClr val="accent2"/>
                  </a:solidFill>
                  <a:ea typeface="宋体" panose="02010600030101010101" pitchFamily="2" charset="-122"/>
                </a:rPr>
                <a:t>l，</a:t>
              </a:r>
              <a:r>
                <a:rPr lang="zh-CN" altLang="en-US" sz="2800">
                  <a:solidFill>
                    <a:schemeClr val="accent2"/>
                  </a:solidFill>
                  <a:ea typeface="宋体" panose="02010600030101010101" pitchFamily="2" charset="-122"/>
                </a:rPr>
                <a:t>带电量为</a:t>
              </a:r>
              <a:r>
                <a:rPr lang="zh-CN" altLang="en-US" sz="2800" i="1">
                  <a:solidFill>
                    <a:schemeClr val="accent2"/>
                  </a:solidFill>
                  <a:ea typeface="宋体" panose="02010600030101010101" pitchFamily="2" charset="-122"/>
                  <a:sym typeface="Symbol" panose="05050102010706020507" pitchFamily="18" charset="2"/>
                </a:rPr>
                <a:t></a:t>
              </a:r>
              <a:r>
                <a:rPr lang="en-US" altLang="zh-CN" sz="2800">
                  <a:solidFill>
                    <a:schemeClr val="accent2"/>
                  </a:solidFill>
                  <a:ea typeface="宋体" panose="02010600030101010101" pitchFamily="2" charset="-122"/>
                </a:rPr>
                <a:t>d</a:t>
              </a:r>
              <a:r>
                <a:rPr lang="en-US" altLang="zh-CN" sz="2800" i="1">
                  <a:solidFill>
                    <a:schemeClr val="accent2"/>
                  </a:solidFill>
                  <a:ea typeface="宋体" panose="02010600030101010101" pitchFamily="2" charset="-122"/>
                  <a:sym typeface="Symbol" panose="05050102010706020507" pitchFamily="18" charset="2"/>
                </a:rPr>
                <a:t>l</a:t>
              </a:r>
              <a:r>
                <a:rPr lang="en-US" altLang="zh-CN" sz="2800">
                  <a:solidFill>
                    <a:schemeClr val="accent2"/>
                  </a:solidFill>
                  <a:ea typeface="宋体" panose="02010600030101010101" pitchFamily="2" charset="-122"/>
                  <a:sym typeface="Symbol" panose="05050102010706020507" pitchFamily="18" charset="2"/>
                </a:rPr>
                <a:t>，</a:t>
              </a:r>
              <a:r>
                <a:rPr lang="zh-CN" altLang="en-US" sz="2800">
                  <a:solidFill>
                    <a:schemeClr val="accent2"/>
                  </a:solidFill>
                  <a:ea typeface="宋体" panose="02010600030101010101" pitchFamily="2" charset="-122"/>
                  <a:sym typeface="Symbol" panose="05050102010706020507" pitchFamily="18" charset="2"/>
                </a:rPr>
                <a:t>当</a:t>
              </a:r>
              <a:r>
                <a:rPr lang="en-US" altLang="zh-CN" sz="2800">
                  <a:solidFill>
                    <a:schemeClr val="accent2"/>
                  </a:solidFill>
                  <a:ea typeface="宋体" panose="02010600030101010101" pitchFamily="2" charset="-122"/>
                  <a:sym typeface="Symbol" panose="05050102010706020507" pitchFamily="18" charset="2"/>
                </a:rPr>
                <a:t>d</a:t>
              </a:r>
              <a:r>
                <a:rPr lang="en-US" altLang="zh-CN" sz="2800" i="1">
                  <a:solidFill>
                    <a:schemeClr val="accent2"/>
                  </a:solidFill>
                  <a:ea typeface="宋体" panose="02010600030101010101" pitchFamily="2" charset="-122"/>
                  <a:sym typeface="Symbol" panose="05050102010706020507" pitchFamily="18" charset="2"/>
                </a:rPr>
                <a:t>l</a:t>
              </a:r>
              <a:r>
                <a:rPr lang="zh-CN" altLang="en-US" sz="2800">
                  <a:solidFill>
                    <a:schemeClr val="accent2"/>
                  </a:solidFill>
                  <a:ea typeface="宋体" panose="02010600030101010101" pitchFamily="2" charset="-122"/>
                  <a:sym typeface="Symbol" panose="05050102010706020507" pitchFamily="18" charset="2"/>
                </a:rPr>
                <a:t>取得足够小时，可以把它看成是点电荷，它在</a:t>
              </a:r>
              <a:r>
                <a:rPr lang="en-US" altLang="zh-CN" sz="2800" i="1">
                  <a:solidFill>
                    <a:schemeClr val="accent2"/>
                  </a:solidFill>
                  <a:ea typeface="宋体" panose="02010600030101010101" pitchFamily="2" charset="-122"/>
                  <a:sym typeface="Symbol" panose="05050102010706020507" pitchFamily="18" charset="2"/>
                </a:rPr>
                <a:t>P</a:t>
              </a:r>
              <a:r>
                <a:rPr lang="zh-CN" altLang="en-US" sz="2800">
                  <a:solidFill>
                    <a:schemeClr val="accent2"/>
                  </a:solidFill>
                  <a:ea typeface="宋体" panose="02010600030101010101" pitchFamily="2" charset="-122"/>
                  <a:sym typeface="Symbol" panose="05050102010706020507" pitchFamily="18" charset="2"/>
                </a:rPr>
                <a:t>点产生的场强    可以分解成</a:t>
              </a:r>
              <a:r>
                <a:rPr lang="en-US" altLang="zh-CN" sz="2800" i="1">
                  <a:solidFill>
                    <a:schemeClr val="accent2"/>
                  </a:solidFill>
                  <a:ea typeface="宋体" panose="02010600030101010101" pitchFamily="2" charset="-122"/>
                  <a:sym typeface="Symbol" panose="05050102010706020507" pitchFamily="18" charset="2"/>
                </a:rPr>
                <a:t>x</a:t>
              </a:r>
              <a:r>
                <a:rPr lang="zh-CN" altLang="en-US" sz="2800">
                  <a:solidFill>
                    <a:schemeClr val="accent2"/>
                  </a:solidFill>
                  <a:ea typeface="宋体" panose="02010600030101010101" pitchFamily="2" charset="-122"/>
                  <a:sym typeface="Symbol" panose="05050102010706020507" pitchFamily="18" charset="2"/>
                </a:rPr>
                <a:t>分量</a:t>
              </a:r>
              <a:r>
                <a:rPr lang="en-US" altLang="zh-CN" sz="2800">
                  <a:solidFill>
                    <a:schemeClr val="accent2"/>
                  </a:solidFill>
                  <a:ea typeface="宋体" panose="02010600030101010101" pitchFamily="2" charset="-122"/>
                  <a:sym typeface="Symbol" panose="05050102010706020507" pitchFamily="18" charset="2"/>
                </a:rPr>
                <a:t>d</a:t>
              </a:r>
              <a:r>
                <a:rPr lang="en-US" altLang="zh-CN" sz="2800" i="1">
                  <a:solidFill>
                    <a:schemeClr val="accent2"/>
                  </a:solidFill>
                  <a:ea typeface="宋体" panose="02010600030101010101" pitchFamily="2" charset="-122"/>
                  <a:sym typeface="Symbol" panose="05050102010706020507" pitchFamily="18" charset="2"/>
                </a:rPr>
                <a:t>E</a:t>
              </a:r>
              <a:r>
                <a:rPr lang="en-US" altLang="zh-CN" sz="2800" i="1" baseline="-30000">
                  <a:solidFill>
                    <a:schemeClr val="accent2"/>
                  </a:solidFill>
                  <a:ea typeface="宋体" panose="02010600030101010101" pitchFamily="2" charset="-122"/>
                  <a:sym typeface="Symbol" panose="05050102010706020507" pitchFamily="18" charset="2"/>
                </a:rPr>
                <a:t>x</a:t>
              </a:r>
              <a:r>
                <a:rPr lang="zh-CN" altLang="en-US" sz="2800">
                  <a:solidFill>
                    <a:schemeClr val="accent2"/>
                  </a:solidFill>
                  <a:ea typeface="宋体" panose="02010600030101010101" pitchFamily="2" charset="-122"/>
                  <a:sym typeface="Symbol" panose="05050102010706020507" pitchFamily="18" charset="2"/>
                </a:rPr>
                <a:t>和</a:t>
              </a:r>
              <a:r>
                <a:rPr lang="en-US" altLang="zh-CN" sz="2800" i="1">
                  <a:solidFill>
                    <a:schemeClr val="accent2"/>
                  </a:solidFill>
                  <a:ea typeface="宋体" panose="02010600030101010101" pitchFamily="2" charset="-122"/>
                  <a:sym typeface="Symbol" panose="05050102010706020507" pitchFamily="18" charset="2"/>
                </a:rPr>
                <a:t>y</a:t>
              </a:r>
              <a:r>
                <a:rPr lang="zh-CN" altLang="en-US" sz="2800">
                  <a:solidFill>
                    <a:schemeClr val="accent2"/>
                  </a:solidFill>
                  <a:ea typeface="宋体" panose="02010600030101010101" pitchFamily="2" charset="-122"/>
                  <a:sym typeface="Symbol" panose="05050102010706020507" pitchFamily="18" charset="2"/>
                </a:rPr>
                <a:t>分量</a:t>
              </a:r>
              <a:r>
                <a:rPr lang="en-US" altLang="zh-CN" sz="2800">
                  <a:solidFill>
                    <a:schemeClr val="accent2"/>
                  </a:solidFill>
                  <a:ea typeface="宋体" panose="02010600030101010101" pitchFamily="2" charset="-122"/>
                  <a:sym typeface="Symbol" panose="05050102010706020507" pitchFamily="18" charset="2"/>
                </a:rPr>
                <a:t>d</a:t>
              </a:r>
              <a:r>
                <a:rPr lang="en-US" altLang="zh-CN" sz="2800" i="1">
                  <a:solidFill>
                    <a:schemeClr val="accent2"/>
                  </a:solidFill>
                  <a:ea typeface="宋体" panose="02010600030101010101" pitchFamily="2" charset="-122"/>
                  <a:sym typeface="Symbol" panose="05050102010706020507" pitchFamily="18" charset="2"/>
                </a:rPr>
                <a:t>E</a:t>
              </a:r>
              <a:r>
                <a:rPr lang="en-US" altLang="zh-CN" sz="2800" i="1" baseline="-30000">
                  <a:solidFill>
                    <a:schemeClr val="accent2"/>
                  </a:solidFill>
                  <a:ea typeface="宋体" panose="02010600030101010101" pitchFamily="2" charset="-122"/>
                  <a:sym typeface="Symbol" panose="05050102010706020507" pitchFamily="18" charset="2"/>
                </a:rPr>
                <a:t>y</a:t>
              </a:r>
              <a:r>
                <a:rPr lang="en-US" altLang="zh-CN" sz="2800">
                  <a:solidFill>
                    <a:schemeClr val="accent2"/>
                  </a:solidFill>
                  <a:ea typeface="宋体" panose="02010600030101010101" pitchFamily="2" charset="-122"/>
                  <a:sym typeface="Symbol" panose="05050102010706020507" pitchFamily="18" charset="2"/>
                </a:rPr>
                <a:t>，</a:t>
              </a:r>
              <a:r>
                <a:rPr lang="zh-CN" altLang="en-US" sz="2800">
                  <a:solidFill>
                    <a:schemeClr val="accent2"/>
                  </a:solidFill>
                  <a:ea typeface="宋体" panose="02010600030101010101" pitchFamily="2" charset="-122"/>
                  <a:sym typeface="Symbol" panose="05050102010706020507" pitchFamily="18" charset="2"/>
                </a:rPr>
                <a:t>而</a:t>
              </a:r>
            </a:p>
          </p:txBody>
        </p:sp>
        <p:graphicFrame>
          <p:nvGraphicFramePr>
            <p:cNvPr id="3219" name="Object 147">
              <a:extLst>
                <a:ext uri="{FF2B5EF4-FFF2-40B4-BE49-F238E27FC236}">
                  <a16:creationId xmlns:a16="http://schemas.microsoft.com/office/drawing/2014/main" id="{5DEB20BA-28BE-AA23-23BD-78B43D8253DA}"/>
                </a:ext>
              </a:extLst>
            </p:cNvPr>
            <p:cNvGraphicFramePr>
              <a:graphicFrameLocks noChangeAspect="1"/>
            </p:cNvGraphicFramePr>
            <p:nvPr/>
          </p:nvGraphicFramePr>
          <p:xfrm>
            <a:off x="1898" y="2649"/>
            <a:ext cx="295" cy="231"/>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3219" name="Object 147">
                          <a:extLst>
                            <a:ext uri="{FF2B5EF4-FFF2-40B4-BE49-F238E27FC236}">
                              <a16:creationId xmlns:a16="http://schemas.microsoft.com/office/drawing/2014/main" id="{5DEB20BA-28BE-AA23-23BD-78B43D825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 y="2649"/>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256" name="Group 184">
            <a:extLst>
              <a:ext uri="{FF2B5EF4-FFF2-40B4-BE49-F238E27FC236}">
                <a16:creationId xmlns:a16="http://schemas.microsoft.com/office/drawing/2014/main" id="{C59A3EAD-54CE-E6BB-72FD-05BCF0CB8D45}"/>
              </a:ext>
            </a:extLst>
          </p:cNvPr>
          <p:cNvGrpSpPr>
            <a:grpSpLocks/>
          </p:cNvGrpSpPr>
          <p:nvPr/>
        </p:nvGrpSpPr>
        <p:grpSpPr bwMode="auto">
          <a:xfrm>
            <a:off x="6054725" y="3438525"/>
            <a:ext cx="2860675" cy="1743075"/>
            <a:chOff x="3814" y="2166"/>
            <a:chExt cx="1802" cy="1098"/>
          </a:xfrm>
        </p:grpSpPr>
        <p:sp>
          <p:nvSpPr>
            <p:cNvPr id="3257" name="Line 185">
              <a:extLst>
                <a:ext uri="{FF2B5EF4-FFF2-40B4-BE49-F238E27FC236}">
                  <a16:creationId xmlns:a16="http://schemas.microsoft.com/office/drawing/2014/main" id="{992B75C1-6E1B-C263-AE4E-42565B08CC7D}"/>
                </a:ext>
              </a:extLst>
            </p:cNvPr>
            <p:cNvSpPr>
              <a:spLocks noChangeShapeType="1"/>
            </p:cNvSpPr>
            <p:nvPr/>
          </p:nvSpPr>
          <p:spPr bwMode="auto">
            <a:xfrm>
              <a:off x="4656" y="2310"/>
              <a:ext cx="0"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58" name="Line 186">
              <a:extLst>
                <a:ext uri="{FF2B5EF4-FFF2-40B4-BE49-F238E27FC236}">
                  <a16:creationId xmlns:a16="http://schemas.microsoft.com/office/drawing/2014/main" id="{C77CB513-098F-01BA-5950-6D094DCDE641}"/>
                </a:ext>
              </a:extLst>
            </p:cNvPr>
            <p:cNvSpPr>
              <a:spLocks noChangeShapeType="1"/>
            </p:cNvSpPr>
            <p:nvPr/>
          </p:nvSpPr>
          <p:spPr bwMode="auto">
            <a:xfrm>
              <a:off x="3984" y="2976"/>
              <a:ext cx="1008" cy="0"/>
            </a:xfrm>
            <a:prstGeom prst="line">
              <a:avLst/>
            </a:prstGeom>
            <a:noFill/>
            <a:ln w="38100">
              <a:solidFill>
                <a:srgbClr val="FF99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59" name="Text Box 187">
              <a:extLst>
                <a:ext uri="{FF2B5EF4-FFF2-40B4-BE49-F238E27FC236}">
                  <a16:creationId xmlns:a16="http://schemas.microsoft.com/office/drawing/2014/main" id="{0EF87EE2-7EE5-15E2-5EB8-D825E8443A8D}"/>
                </a:ext>
              </a:extLst>
            </p:cNvPr>
            <p:cNvSpPr txBox="1">
              <a:spLocks noChangeArrowheads="1"/>
            </p:cNvSpPr>
            <p:nvPr/>
          </p:nvSpPr>
          <p:spPr bwMode="auto">
            <a:xfrm>
              <a:off x="3840" y="2976"/>
              <a:ext cx="3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A</a:t>
              </a:r>
            </a:p>
          </p:txBody>
        </p:sp>
        <p:sp>
          <p:nvSpPr>
            <p:cNvPr id="3260" name="Text Box 188">
              <a:extLst>
                <a:ext uri="{FF2B5EF4-FFF2-40B4-BE49-F238E27FC236}">
                  <a16:creationId xmlns:a16="http://schemas.microsoft.com/office/drawing/2014/main" id="{F8AF14CB-2BE8-C053-B27E-AF4CD38E177E}"/>
                </a:ext>
              </a:extLst>
            </p:cNvPr>
            <p:cNvSpPr txBox="1">
              <a:spLocks noChangeArrowheads="1"/>
            </p:cNvSpPr>
            <p:nvPr/>
          </p:nvSpPr>
          <p:spPr bwMode="auto">
            <a:xfrm>
              <a:off x="4896" y="297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B</a:t>
              </a:r>
            </a:p>
          </p:txBody>
        </p:sp>
        <p:sp>
          <p:nvSpPr>
            <p:cNvPr id="3261" name="Text Box 189">
              <a:extLst>
                <a:ext uri="{FF2B5EF4-FFF2-40B4-BE49-F238E27FC236}">
                  <a16:creationId xmlns:a16="http://schemas.microsoft.com/office/drawing/2014/main" id="{626691A7-10CF-07C3-8B20-5B4D9840C787}"/>
                </a:ext>
              </a:extLst>
            </p:cNvPr>
            <p:cNvSpPr txBox="1">
              <a:spLocks noChangeArrowheads="1"/>
            </p:cNvSpPr>
            <p:nvPr/>
          </p:nvSpPr>
          <p:spPr bwMode="auto">
            <a:xfrm>
              <a:off x="4416" y="216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p>
          </p:txBody>
        </p:sp>
        <p:sp>
          <p:nvSpPr>
            <p:cNvPr id="3262" name="Line 190">
              <a:extLst>
                <a:ext uri="{FF2B5EF4-FFF2-40B4-BE49-F238E27FC236}">
                  <a16:creationId xmlns:a16="http://schemas.microsoft.com/office/drawing/2014/main" id="{0FBE4FFF-5924-AA8E-CC3C-696022E005CF}"/>
                </a:ext>
              </a:extLst>
            </p:cNvPr>
            <p:cNvSpPr>
              <a:spLocks noChangeShapeType="1"/>
            </p:cNvSpPr>
            <p:nvPr/>
          </p:nvSpPr>
          <p:spPr bwMode="auto">
            <a:xfrm flipV="1">
              <a:off x="3984" y="2304"/>
              <a:ext cx="672"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3" name="Line 191">
              <a:extLst>
                <a:ext uri="{FF2B5EF4-FFF2-40B4-BE49-F238E27FC236}">
                  <a16:creationId xmlns:a16="http://schemas.microsoft.com/office/drawing/2014/main" id="{6668C956-7ECD-8307-2D67-FAECDC1EA43C}"/>
                </a:ext>
              </a:extLst>
            </p:cNvPr>
            <p:cNvSpPr>
              <a:spLocks noChangeShapeType="1"/>
            </p:cNvSpPr>
            <p:nvPr/>
          </p:nvSpPr>
          <p:spPr bwMode="auto">
            <a:xfrm>
              <a:off x="4656" y="2310"/>
              <a:ext cx="336"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4" name="Freeform 192">
              <a:extLst>
                <a:ext uri="{FF2B5EF4-FFF2-40B4-BE49-F238E27FC236}">
                  <a16:creationId xmlns:a16="http://schemas.microsoft.com/office/drawing/2014/main" id="{A3A6DA67-A0D1-005A-C907-955ACAA8252F}"/>
                </a:ext>
              </a:extLst>
            </p:cNvPr>
            <p:cNvSpPr>
              <a:spLocks/>
            </p:cNvSpPr>
            <p:nvPr/>
          </p:nvSpPr>
          <p:spPr bwMode="auto">
            <a:xfrm>
              <a:off x="4119" y="2828"/>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5" name="Freeform 193">
              <a:extLst>
                <a:ext uri="{FF2B5EF4-FFF2-40B4-BE49-F238E27FC236}">
                  <a16:creationId xmlns:a16="http://schemas.microsoft.com/office/drawing/2014/main" id="{13B68F94-A866-6F5F-4F60-2C0C817136D4}"/>
                </a:ext>
              </a:extLst>
            </p:cNvPr>
            <p:cNvSpPr>
              <a:spLocks/>
            </p:cNvSpPr>
            <p:nvPr/>
          </p:nvSpPr>
          <p:spPr bwMode="auto">
            <a:xfrm>
              <a:off x="4926" y="2838"/>
              <a:ext cx="197" cy="121"/>
            </a:xfrm>
            <a:custGeom>
              <a:avLst/>
              <a:gdLst>
                <a:gd name="T0" fmla="*/ 0 w 197"/>
                <a:gd name="T1" fmla="*/ 0 h 121"/>
                <a:gd name="T2" fmla="*/ 132 w 197"/>
                <a:gd name="T3" fmla="*/ 42 h 121"/>
                <a:gd name="T4" fmla="*/ 171 w 197"/>
                <a:gd name="T5" fmla="*/ 81 h 121"/>
                <a:gd name="T6" fmla="*/ 197 w 197"/>
                <a:gd name="T7" fmla="*/ 121 h 121"/>
              </a:gdLst>
              <a:ahLst/>
              <a:cxnLst>
                <a:cxn ang="0">
                  <a:pos x="T0" y="T1"/>
                </a:cxn>
                <a:cxn ang="0">
                  <a:pos x="T2" y="T3"/>
                </a:cxn>
                <a:cxn ang="0">
                  <a:pos x="T4" y="T5"/>
                </a:cxn>
                <a:cxn ang="0">
                  <a:pos x="T6" y="T7"/>
                </a:cxn>
              </a:cxnLst>
              <a:rect l="0" t="0" r="r" b="b"/>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 name="Oval 194">
              <a:extLst>
                <a:ext uri="{FF2B5EF4-FFF2-40B4-BE49-F238E27FC236}">
                  <a16:creationId xmlns:a16="http://schemas.microsoft.com/office/drawing/2014/main" id="{8BE91130-A931-EFAD-D180-7CFACDD348EA}"/>
                </a:ext>
              </a:extLst>
            </p:cNvPr>
            <p:cNvSpPr>
              <a:spLocks noChangeArrowheads="1"/>
            </p:cNvSpPr>
            <p:nvPr/>
          </p:nvSpPr>
          <p:spPr bwMode="auto">
            <a:xfrm>
              <a:off x="4624" y="2262"/>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3267" name="Text Box 195">
              <a:extLst>
                <a:ext uri="{FF2B5EF4-FFF2-40B4-BE49-F238E27FC236}">
                  <a16:creationId xmlns:a16="http://schemas.microsoft.com/office/drawing/2014/main" id="{3295A765-4449-3F10-5226-EA7B553D80E5}"/>
                </a:ext>
              </a:extLst>
            </p:cNvPr>
            <p:cNvSpPr txBox="1">
              <a:spLocks noChangeArrowheads="1"/>
            </p:cNvSpPr>
            <p:nvPr/>
          </p:nvSpPr>
          <p:spPr bwMode="auto">
            <a:xfrm>
              <a:off x="4656" y="259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solidFill>
                    <a:schemeClr val="accent2"/>
                  </a:solidFill>
                  <a:ea typeface="宋体" panose="02010600030101010101" pitchFamily="2" charset="-122"/>
                </a:rPr>
                <a:t>a</a:t>
              </a:r>
            </a:p>
          </p:txBody>
        </p:sp>
        <p:sp>
          <p:nvSpPr>
            <p:cNvPr id="3268" name="Line 196">
              <a:extLst>
                <a:ext uri="{FF2B5EF4-FFF2-40B4-BE49-F238E27FC236}">
                  <a16:creationId xmlns:a16="http://schemas.microsoft.com/office/drawing/2014/main" id="{BE476315-3D3C-A910-929D-896A861DBE09}"/>
                </a:ext>
              </a:extLst>
            </p:cNvPr>
            <p:cNvSpPr>
              <a:spLocks noChangeShapeType="1"/>
            </p:cNvSpPr>
            <p:nvPr/>
          </p:nvSpPr>
          <p:spPr bwMode="auto">
            <a:xfrm>
              <a:off x="4992" y="2976"/>
              <a:ext cx="62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69" name="Text Box 197">
              <a:extLst>
                <a:ext uri="{FF2B5EF4-FFF2-40B4-BE49-F238E27FC236}">
                  <a16:creationId xmlns:a16="http://schemas.microsoft.com/office/drawing/2014/main" id="{76857C0C-ABF7-94D0-F431-736A0CDA9C87}"/>
                </a:ext>
              </a:extLst>
            </p:cNvPr>
            <p:cNvSpPr txBox="1">
              <a:spLocks noChangeArrowheads="1"/>
            </p:cNvSpPr>
            <p:nvPr/>
          </p:nvSpPr>
          <p:spPr bwMode="auto">
            <a:xfrm>
              <a:off x="3814" y="2588"/>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p>
          </p:txBody>
        </p:sp>
        <p:sp>
          <p:nvSpPr>
            <p:cNvPr id="3270" name="Text Box 198">
              <a:extLst>
                <a:ext uri="{FF2B5EF4-FFF2-40B4-BE49-F238E27FC236}">
                  <a16:creationId xmlns:a16="http://schemas.microsoft.com/office/drawing/2014/main" id="{C165CEFF-64B7-A68A-C524-26731EEC6D4C}"/>
                </a:ext>
              </a:extLst>
            </p:cNvPr>
            <p:cNvSpPr txBox="1">
              <a:spLocks noChangeArrowheads="1"/>
            </p:cNvSpPr>
            <p:nvPr/>
          </p:nvSpPr>
          <p:spPr bwMode="auto">
            <a:xfrm>
              <a:off x="4923" y="2592"/>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p>
          </p:txBody>
        </p:sp>
      </p:grpSp>
      <p:sp>
        <p:nvSpPr>
          <p:cNvPr id="3118" name="Rectangle 46">
            <a:extLst>
              <a:ext uri="{FF2B5EF4-FFF2-40B4-BE49-F238E27FC236}">
                <a16:creationId xmlns:a16="http://schemas.microsoft.com/office/drawing/2014/main" id="{81DA1D95-6EC0-06BF-9C09-D4A031BD2129}"/>
              </a:ext>
            </a:extLst>
          </p:cNvPr>
          <p:cNvSpPr>
            <a:spLocks noChangeArrowheads="1"/>
          </p:cNvSpPr>
          <p:nvPr/>
        </p:nvSpPr>
        <p:spPr bwMode="auto">
          <a:xfrm>
            <a:off x="0" y="18288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 name="Line 103">
            <a:extLst>
              <a:ext uri="{FF2B5EF4-FFF2-40B4-BE49-F238E27FC236}">
                <a16:creationId xmlns:a16="http://schemas.microsoft.com/office/drawing/2014/main" id="{7F15FD9F-1CDC-327B-12F7-F00B3731BF4F}"/>
              </a:ext>
            </a:extLst>
          </p:cNvPr>
          <p:cNvSpPr>
            <a:spLocks noChangeShapeType="1"/>
          </p:cNvSpPr>
          <p:nvPr/>
        </p:nvSpPr>
        <p:spPr bwMode="auto">
          <a:xfrm flipV="1">
            <a:off x="7391400" y="3048000"/>
            <a:ext cx="304800" cy="6096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6" name="Object 104">
            <a:extLst>
              <a:ext uri="{FF2B5EF4-FFF2-40B4-BE49-F238E27FC236}">
                <a16:creationId xmlns:a16="http://schemas.microsoft.com/office/drawing/2014/main" id="{0A5BBCF3-789A-A96B-E64B-9D354C8F0AFA}"/>
              </a:ext>
            </a:extLst>
          </p:cNvPr>
          <p:cNvGraphicFramePr>
            <a:graphicFrameLocks noChangeAspect="1"/>
          </p:cNvGraphicFramePr>
          <p:nvPr/>
        </p:nvGraphicFramePr>
        <p:xfrm>
          <a:off x="7766050" y="2743200"/>
          <a:ext cx="469900" cy="366713"/>
        </p:xfrm>
        <a:graphic>
          <a:graphicData uri="http://schemas.openxmlformats.org/presentationml/2006/ole">
            <mc:AlternateContent xmlns:mc="http://schemas.openxmlformats.org/markup-compatibility/2006">
              <mc:Choice xmlns:v="urn:schemas-microsoft-com:vml" Requires="v">
                <p:oleObj name="公式" r:id="rId4" imgW="520560" imgH="393480" progId="Equation.3">
                  <p:embed/>
                </p:oleObj>
              </mc:Choice>
              <mc:Fallback>
                <p:oleObj name="公式" r:id="rId4" imgW="520560" imgH="393480" progId="Equation.3">
                  <p:embed/>
                  <p:pic>
                    <p:nvPicPr>
                      <p:cNvPr id="3176" name="Object 104">
                        <a:extLst>
                          <a:ext uri="{FF2B5EF4-FFF2-40B4-BE49-F238E27FC236}">
                            <a16:creationId xmlns:a16="http://schemas.microsoft.com/office/drawing/2014/main" id="{0A5BBCF3-789A-A96B-E64B-9D354C8F0A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6050" y="2743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8" name="Line 106">
            <a:extLst>
              <a:ext uri="{FF2B5EF4-FFF2-40B4-BE49-F238E27FC236}">
                <a16:creationId xmlns:a16="http://schemas.microsoft.com/office/drawing/2014/main" id="{44DA4254-8428-55C9-D067-215133B79E21}"/>
              </a:ext>
            </a:extLst>
          </p:cNvPr>
          <p:cNvSpPr>
            <a:spLocks noChangeShapeType="1"/>
          </p:cNvSpPr>
          <p:nvPr/>
        </p:nvSpPr>
        <p:spPr bwMode="auto">
          <a:xfrm flipV="1">
            <a:off x="7391400" y="3657600"/>
            <a:ext cx="304800"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 name="Text Box 112">
            <a:extLst>
              <a:ext uri="{FF2B5EF4-FFF2-40B4-BE49-F238E27FC236}">
                <a16:creationId xmlns:a16="http://schemas.microsoft.com/office/drawing/2014/main" id="{6EC18904-EDFB-9938-5982-D5BF468546F2}"/>
              </a:ext>
            </a:extLst>
          </p:cNvPr>
          <p:cNvSpPr txBox="1">
            <a:spLocks noChangeArrowheads="1"/>
          </p:cNvSpPr>
          <p:nvPr/>
        </p:nvSpPr>
        <p:spPr bwMode="auto">
          <a:xfrm>
            <a:off x="6553200" y="43434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l</a:t>
            </a:r>
            <a:endParaRPr kumimoji="1" lang="zh-CN" altLang="en-US" sz="2400" i="1">
              <a:solidFill>
                <a:schemeClr val="accent2"/>
              </a:solidFill>
              <a:ea typeface="宋体" panose="02010600030101010101" pitchFamily="2" charset="-122"/>
            </a:endParaRPr>
          </a:p>
        </p:txBody>
      </p:sp>
      <p:sp>
        <p:nvSpPr>
          <p:cNvPr id="3254" name="Rectangle 182">
            <a:extLst>
              <a:ext uri="{FF2B5EF4-FFF2-40B4-BE49-F238E27FC236}">
                <a16:creationId xmlns:a16="http://schemas.microsoft.com/office/drawing/2014/main" id="{DDEE9A4F-9EB1-6005-4505-5F1F43FFD84B}"/>
              </a:ext>
            </a:extLst>
          </p:cNvPr>
          <p:cNvSpPr>
            <a:spLocks noChangeArrowheads="1"/>
          </p:cNvSpPr>
          <p:nvPr/>
        </p:nvSpPr>
        <p:spPr bwMode="auto">
          <a:xfrm>
            <a:off x="7099300" y="4238625"/>
            <a:ext cx="171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i="1">
                <a:solidFill>
                  <a:schemeClr val="accent2"/>
                </a:solidFill>
                <a:latin typeface="Symbol" panose="05050102010706020507" pitchFamily="18" charset="2"/>
                <a:ea typeface="宋体" panose="02010600030101010101" pitchFamily="2" charset="-122"/>
              </a:rPr>
              <a:t>q</a:t>
            </a:r>
            <a:endParaRPr lang="en-US" altLang="zh-CN">
              <a:solidFill>
                <a:schemeClr val="accent2"/>
              </a:solidFill>
              <a:ea typeface="宋体" panose="02010600030101010101" pitchFamily="2" charset="-122"/>
            </a:endParaRPr>
          </a:p>
        </p:txBody>
      </p:sp>
      <p:sp>
        <p:nvSpPr>
          <p:cNvPr id="3206" name="Line 134">
            <a:extLst>
              <a:ext uri="{FF2B5EF4-FFF2-40B4-BE49-F238E27FC236}">
                <a16:creationId xmlns:a16="http://schemas.microsoft.com/office/drawing/2014/main" id="{24253841-C980-40F6-6ECD-33D5C10BFD7A}"/>
              </a:ext>
            </a:extLst>
          </p:cNvPr>
          <p:cNvSpPr>
            <a:spLocks noChangeShapeType="1"/>
          </p:cNvSpPr>
          <p:nvPr/>
        </p:nvSpPr>
        <p:spPr bwMode="auto">
          <a:xfrm>
            <a:off x="6705600" y="4724400"/>
            <a:ext cx="152400"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4" name="Line 142">
            <a:extLst>
              <a:ext uri="{FF2B5EF4-FFF2-40B4-BE49-F238E27FC236}">
                <a16:creationId xmlns:a16="http://schemas.microsoft.com/office/drawing/2014/main" id="{063D8EE8-9AF4-3856-4CCA-5DFDCD726DA9}"/>
              </a:ext>
            </a:extLst>
          </p:cNvPr>
          <p:cNvSpPr>
            <a:spLocks noChangeShapeType="1"/>
          </p:cNvSpPr>
          <p:nvPr/>
        </p:nvSpPr>
        <p:spPr bwMode="auto">
          <a:xfrm flipH="1">
            <a:off x="6858000" y="3657600"/>
            <a:ext cx="533400" cy="1066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15" name="Freeform 143">
            <a:extLst>
              <a:ext uri="{FF2B5EF4-FFF2-40B4-BE49-F238E27FC236}">
                <a16:creationId xmlns:a16="http://schemas.microsoft.com/office/drawing/2014/main" id="{3900B9FE-1A07-3A57-CA2D-847148AE92B9}"/>
              </a:ext>
            </a:extLst>
          </p:cNvPr>
          <p:cNvSpPr>
            <a:spLocks/>
          </p:cNvSpPr>
          <p:nvPr/>
        </p:nvSpPr>
        <p:spPr bwMode="auto">
          <a:xfrm>
            <a:off x="6962775" y="4479925"/>
            <a:ext cx="123825" cy="244475"/>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6" name="Text Box 144">
            <a:extLst>
              <a:ext uri="{FF2B5EF4-FFF2-40B4-BE49-F238E27FC236}">
                <a16:creationId xmlns:a16="http://schemas.microsoft.com/office/drawing/2014/main" id="{D8EEDF0C-4587-BF37-CABE-E2883D0B5C18}"/>
              </a:ext>
            </a:extLst>
          </p:cNvPr>
          <p:cNvSpPr txBox="1">
            <a:spLocks noChangeArrowheads="1"/>
          </p:cNvSpPr>
          <p:nvPr/>
        </p:nvSpPr>
        <p:spPr bwMode="auto">
          <a:xfrm>
            <a:off x="7010400" y="4648200"/>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l</a:t>
            </a:r>
          </a:p>
        </p:txBody>
      </p:sp>
      <p:sp>
        <p:nvSpPr>
          <p:cNvPr id="3117" name="Text Box 45">
            <a:extLst>
              <a:ext uri="{FF2B5EF4-FFF2-40B4-BE49-F238E27FC236}">
                <a16:creationId xmlns:a16="http://schemas.microsoft.com/office/drawing/2014/main" id="{4175203B-32E8-60A3-1D2E-22FACD443798}"/>
              </a:ext>
            </a:extLst>
          </p:cNvPr>
          <p:cNvSpPr txBox="1">
            <a:spLocks noChangeArrowheads="1"/>
          </p:cNvSpPr>
          <p:nvPr/>
        </p:nvSpPr>
        <p:spPr bwMode="auto">
          <a:xfrm>
            <a:off x="152400" y="66675"/>
            <a:ext cx="8839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chemeClr val="accent2"/>
                </a:solidFill>
                <a:ea typeface="宋体" panose="02010600030101010101" pitchFamily="2" charset="-122"/>
              </a:rPr>
              <a:t>例3：均匀带电直线的电场。设直导线</a:t>
            </a:r>
            <a:r>
              <a:rPr lang="en-US" altLang="zh-CN" i="1">
                <a:solidFill>
                  <a:schemeClr val="accent2"/>
                </a:solidFill>
                <a:ea typeface="宋体" panose="02010600030101010101" pitchFamily="2" charset="-122"/>
              </a:rPr>
              <a:t>AB</a:t>
            </a:r>
            <a:r>
              <a:rPr lang="zh-CN" altLang="en-US">
                <a:solidFill>
                  <a:schemeClr val="accent2"/>
                </a:solidFill>
                <a:ea typeface="宋体" panose="02010600030101010101" pitchFamily="2" charset="-122"/>
              </a:rPr>
              <a:t>均匀带电，单位长度上所带的电量为</a:t>
            </a:r>
            <a:r>
              <a:rPr lang="zh-CN" altLang="en-US" i="1">
                <a:solidFill>
                  <a:schemeClr val="accent2"/>
                </a:solidFill>
                <a:ea typeface="宋体" panose="02010600030101010101" pitchFamily="2" charset="-122"/>
                <a:sym typeface="Symbol" panose="05050102010706020507" pitchFamily="18" charset="2"/>
              </a:rPr>
              <a:t></a:t>
            </a:r>
            <a:r>
              <a:rPr lang="zh-CN" altLang="en-US">
                <a:solidFill>
                  <a:schemeClr val="accent2"/>
                </a:solidFill>
                <a:ea typeface="宋体" panose="02010600030101010101" pitchFamily="2" charset="-122"/>
              </a:rPr>
              <a:t> (称为线电荷密度，单位为</a:t>
            </a:r>
            <a:r>
              <a:rPr lang="en-US" altLang="zh-CN">
                <a:solidFill>
                  <a:schemeClr val="accent2"/>
                </a:solidFill>
                <a:ea typeface="宋体" panose="02010600030101010101" pitchFamily="2" charset="-122"/>
              </a:rPr>
              <a:t>C/m)，</a:t>
            </a:r>
            <a:r>
              <a:rPr lang="zh-CN" altLang="en-US">
                <a:solidFill>
                  <a:schemeClr val="accent2"/>
                </a:solidFill>
                <a:ea typeface="宋体" panose="02010600030101010101" pitchFamily="2" charset="-122"/>
              </a:rPr>
              <a:t>求空间一点</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处的场强。设</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点与</a:t>
            </a:r>
            <a:r>
              <a:rPr lang="en-US" altLang="zh-CN" i="1">
                <a:solidFill>
                  <a:schemeClr val="accent2"/>
                </a:solidFill>
                <a:ea typeface="宋体" panose="02010600030101010101" pitchFamily="2" charset="-122"/>
              </a:rPr>
              <a:t>A</a:t>
            </a:r>
            <a:r>
              <a:rPr lang="en-US" altLang="zh-CN">
                <a:solidFill>
                  <a:schemeClr val="accent2"/>
                </a:solidFill>
                <a:ea typeface="宋体" panose="02010600030101010101" pitchFamily="2" charset="-122"/>
              </a:rPr>
              <a:t>、</a:t>
            </a:r>
            <a:r>
              <a:rPr lang="en-US" altLang="zh-CN" i="1">
                <a:solidFill>
                  <a:schemeClr val="accent2"/>
                </a:solidFill>
                <a:ea typeface="宋体" panose="02010600030101010101" pitchFamily="2" charset="-122"/>
              </a:rPr>
              <a:t>B</a:t>
            </a:r>
            <a:r>
              <a:rPr lang="zh-CN" altLang="en-US">
                <a:solidFill>
                  <a:schemeClr val="accent2"/>
                </a:solidFill>
                <a:ea typeface="宋体" panose="02010600030101010101" pitchFamily="2" charset="-122"/>
              </a:rPr>
              <a:t>的连线与</a:t>
            </a:r>
            <a:r>
              <a:rPr lang="en-US" altLang="zh-CN" i="1">
                <a:solidFill>
                  <a:schemeClr val="accent2"/>
                </a:solidFill>
                <a:ea typeface="宋体" panose="02010600030101010101" pitchFamily="2" charset="-122"/>
              </a:rPr>
              <a:t>AB</a:t>
            </a:r>
            <a:r>
              <a:rPr lang="zh-CN" altLang="en-US">
                <a:solidFill>
                  <a:schemeClr val="accent2"/>
                </a:solidFill>
                <a:ea typeface="宋体" panose="02010600030101010101" pitchFamily="2" charset="-122"/>
              </a:rPr>
              <a:t>的夹角分别为</a:t>
            </a:r>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r>
              <a:rPr lang="zh-CN" altLang="en-US">
                <a:solidFill>
                  <a:schemeClr val="accent2"/>
                </a:solidFill>
                <a:ea typeface="宋体" panose="02010600030101010101" pitchFamily="2" charset="-122"/>
              </a:rPr>
              <a:t>和</a:t>
            </a:r>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r>
              <a:rPr lang="zh-CN" altLang="en-US">
                <a:solidFill>
                  <a:schemeClr val="accent2"/>
                </a:solidFill>
                <a:ea typeface="宋体" panose="02010600030101010101" pitchFamily="2" charset="-122"/>
              </a:rPr>
              <a:t>，</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点与直导线的垂直距离为</a:t>
            </a:r>
            <a:r>
              <a:rPr lang="en-US" altLang="zh-CN" i="1">
                <a:solidFill>
                  <a:schemeClr val="accent2"/>
                </a:solidFill>
                <a:ea typeface="宋体" panose="02010600030101010101" pitchFamily="2" charset="-122"/>
              </a:rPr>
              <a:t>a</a:t>
            </a:r>
            <a:r>
              <a:rPr lang="en-US" altLang="zh-CN">
                <a:solidFill>
                  <a:schemeClr val="accent2"/>
                </a:solidFill>
                <a:ea typeface="宋体" panose="02010600030101010101" pitchFamily="2" charset="-122"/>
              </a:rPr>
              <a:t>。</a:t>
            </a:r>
          </a:p>
        </p:txBody>
      </p:sp>
      <p:sp>
        <p:nvSpPr>
          <p:cNvPr id="3180" name="Line 108">
            <a:extLst>
              <a:ext uri="{FF2B5EF4-FFF2-40B4-BE49-F238E27FC236}">
                <a16:creationId xmlns:a16="http://schemas.microsoft.com/office/drawing/2014/main" id="{43E7F2AE-8344-5DB3-2C3A-9E45C38201A4}"/>
              </a:ext>
            </a:extLst>
          </p:cNvPr>
          <p:cNvSpPr>
            <a:spLocks noChangeShapeType="1"/>
          </p:cNvSpPr>
          <p:nvPr/>
        </p:nvSpPr>
        <p:spPr bwMode="auto">
          <a:xfrm flipV="1">
            <a:off x="7391400" y="3048000"/>
            <a:ext cx="0" cy="5334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220" name="Object 148">
            <a:extLst>
              <a:ext uri="{FF2B5EF4-FFF2-40B4-BE49-F238E27FC236}">
                <a16:creationId xmlns:a16="http://schemas.microsoft.com/office/drawing/2014/main" id="{1C4F0D74-5320-E3BF-0A5F-8F22E0DA6E8B}"/>
              </a:ext>
            </a:extLst>
          </p:cNvPr>
          <p:cNvGraphicFramePr>
            <a:graphicFrameLocks noChangeAspect="1"/>
          </p:cNvGraphicFramePr>
          <p:nvPr/>
        </p:nvGraphicFramePr>
        <p:xfrm>
          <a:off x="6819900" y="2954338"/>
          <a:ext cx="582613" cy="474662"/>
        </p:xfrm>
        <a:graphic>
          <a:graphicData uri="http://schemas.openxmlformats.org/presentationml/2006/ole">
            <mc:AlternateContent xmlns:mc="http://schemas.openxmlformats.org/markup-compatibility/2006">
              <mc:Choice xmlns:v="urn:schemas-microsoft-com:vml" Requires="v">
                <p:oleObj name="公式" r:id="rId6" imgW="647640" imgH="507960" progId="Equation.3">
                  <p:embed/>
                </p:oleObj>
              </mc:Choice>
              <mc:Fallback>
                <p:oleObj name="公式" r:id="rId6" imgW="647640" imgH="507960" progId="Equation.3">
                  <p:embed/>
                  <p:pic>
                    <p:nvPicPr>
                      <p:cNvPr id="3220" name="Object 148">
                        <a:extLst>
                          <a:ext uri="{FF2B5EF4-FFF2-40B4-BE49-F238E27FC236}">
                            <a16:creationId xmlns:a16="http://schemas.microsoft.com/office/drawing/2014/main" id="{1C4F0D74-5320-E3BF-0A5F-8F22E0DA6E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2954338"/>
                        <a:ext cx="5826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21" name="Object 149">
            <a:extLst>
              <a:ext uri="{FF2B5EF4-FFF2-40B4-BE49-F238E27FC236}">
                <a16:creationId xmlns:a16="http://schemas.microsoft.com/office/drawing/2014/main" id="{DF12180A-0E48-C504-579A-9DFF8642DDB1}"/>
              </a:ext>
            </a:extLst>
          </p:cNvPr>
          <p:cNvGraphicFramePr>
            <a:graphicFrameLocks noChangeAspect="1"/>
          </p:cNvGraphicFramePr>
          <p:nvPr/>
        </p:nvGraphicFramePr>
        <p:xfrm>
          <a:off x="7685088" y="3429000"/>
          <a:ext cx="582612" cy="427038"/>
        </p:xfrm>
        <a:graphic>
          <a:graphicData uri="http://schemas.openxmlformats.org/presentationml/2006/ole">
            <mc:AlternateContent xmlns:mc="http://schemas.openxmlformats.org/markup-compatibility/2006">
              <mc:Choice xmlns:v="urn:schemas-microsoft-com:vml" Requires="v">
                <p:oleObj name="公式" r:id="rId8" imgW="647640" imgH="457200" progId="Equation.3">
                  <p:embed/>
                </p:oleObj>
              </mc:Choice>
              <mc:Fallback>
                <p:oleObj name="公式" r:id="rId8" imgW="647640" imgH="457200" progId="Equation.3">
                  <p:embed/>
                  <p:pic>
                    <p:nvPicPr>
                      <p:cNvPr id="3221" name="Object 149">
                        <a:extLst>
                          <a:ext uri="{FF2B5EF4-FFF2-40B4-BE49-F238E27FC236}">
                            <a16:creationId xmlns:a16="http://schemas.microsoft.com/office/drawing/2014/main" id="{DF12180A-0E48-C504-579A-9DFF8642DD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5088" y="3429000"/>
                        <a:ext cx="5826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23" name="Text Box 151">
            <a:extLst>
              <a:ext uri="{FF2B5EF4-FFF2-40B4-BE49-F238E27FC236}">
                <a16:creationId xmlns:a16="http://schemas.microsoft.com/office/drawing/2014/main" id="{CD57AA33-47BF-39AC-DF80-529769C1AA81}"/>
              </a:ext>
            </a:extLst>
          </p:cNvPr>
          <p:cNvSpPr txBox="1">
            <a:spLocks noChangeArrowheads="1"/>
          </p:cNvSpPr>
          <p:nvPr/>
        </p:nvSpPr>
        <p:spPr bwMode="auto">
          <a:xfrm>
            <a:off x="6859588" y="4038600"/>
            <a:ext cx="30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r</a:t>
            </a:r>
          </a:p>
        </p:txBody>
      </p:sp>
      <p:sp>
        <p:nvSpPr>
          <p:cNvPr id="3226" name="Rectangle 154">
            <a:extLst>
              <a:ext uri="{FF2B5EF4-FFF2-40B4-BE49-F238E27FC236}">
                <a16:creationId xmlns:a16="http://schemas.microsoft.com/office/drawing/2014/main" id="{AFFA0A56-02B5-C154-D1FA-E18DFBB7E157}"/>
              </a:ext>
            </a:extLst>
          </p:cNvPr>
          <p:cNvSpPr>
            <a:spLocks noChangeArrowheads="1"/>
          </p:cNvSpPr>
          <p:nvPr/>
        </p:nvSpPr>
        <p:spPr bwMode="auto">
          <a:xfrm>
            <a:off x="4310063"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27" name="Object 155">
            <a:extLst>
              <a:ext uri="{FF2B5EF4-FFF2-40B4-BE49-F238E27FC236}">
                <a16:creationId xmlns:a16="http://schemas.microsoft.com/office/drawing/2014/main" id="{BD106C82-C468-D556-FA34-0943F7ED3610}"/>
              </a:ext>
            </a:extLst>
          </p:cNvPr>
          <p:cNvGraphicFramePr>
            <a:graphicFrameLocks noChangeAspect="1"/>
          </p:cNvGraphicFramePr>
          <p:nvPr/>
        </p:nvGraphicFramePr>
        <p:xfrm>
          <a:off x="495300" y="4870450"/>
          <a:ext cx="4635500" cy="990600"/>
        </p:xfrm>
        <a:graphic>
          <a:graphicData uri="http://schemas.openxmlformats.org/presentationml/2006/ole">
            <mc:AlternateContent xmlns:mc="http://schemas.openxmlformats.org/markup-compatibility/2006">
              <mc:Choice xmlns:v="urn:schemas-microsoft-com:vml" Requires="v">
                <p:oleObj name="公式" r:id="rId10" imgW="4635360" imgH="990360" progId="Equation.3">
                  <p:embed/>
                </p:oleObj>
              </mc:Choice>
              <mc:Fallback>
                <p:oleObj name="公式" r:id="rId10" imgW="4635360" imgH="990360" progId="Equation.3">
                  <p:embed/>
                  <p:pic>
                    <p:nvPicPr>
                      <p:cNvPr id="3227" name="Object 155">
                        <a:extLst>
                          <a:ext uri="{FF2B5EF4-FFF2-40B4-BE49-F238E27FC236}">
                            <a16:creationId xmlns:a16="http://schemas.microsoft.com/office/drawing/2014/main" id="{BD106C82-C468-D556-FA34-0943F7ED361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 y="4870450"/>
                        <a:ext cx="463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8" name="Object 156">
            <a:extLst>
              <a:ext uri="{FF2B5EF4-FFF2-40B4-BE49-F238E27FC236}">
                <a16:creationId xmlns:a16="http://schemas.microsoft.com/office/drawing/2014/main" id="{559E4CB6-A39A-4332-E2EC-074E35022F83}"/>
              </a:ext>
            </a:extLst>
          </p:cNvPr>
          <p:cNvGraphicFramePr>
            <a:graphicFrameLocks noChangeAspect="1"/>
          </p:cNvGraphicFramePr>
          <p:nvPr/>
        </p:nvGraphicFramePr>
        <p:xfrm>
          <a:off x="533400" y="5873750"/>
          <a:ext cx="4559300" cy="990600"/>
        </p:xfrm>
        <a:graphic>
          <a:graphicData uri="http://schemas.openxmlformats.org/presentationml/2006/ole">
            <mc:AlternateContent xmlns:mc="http://schemas.openxmlformats.org/markup-compatibility/2006">
              <mc:Choice xmlns:v="urn:schemas-microsoft-com:vml" Requires="v">
                <p:oleObj name="公式" r:id="rId12" imgW="4559040" imgH="990360" progId="Equation.3">
                  <p:embed/>
                </p:oleObj>
              </mc:Choice>
              <mc:Fallback>
                <p:oleObj name="公式" r:id="rId12" imgW="4559040" imgH="990360" progId="Equation.3">
                  <p:embed/>
                  <p:pic>
                    <p:nvPicPr>
                      <p:cNvPr id="3228" name="Object 156">
                        <a:extLst>
                          <a:ext uri="{FF2B5EF4-FFF2-40B4-BE49-F238E27FC236}">
                            <a16:creationId xmlns:a16="http://schemas.microsoft.com/office/drawing/2014/main" id="{559E4CB6-A39A-4332-E2EC-074E35022F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873750"/>
                        <a:ext cx="4559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0" name="Text Box 158">
            <a:extLst>
              <a:ext uri="{FF2B5EF4-FFF2-40B4-BE49-F238E27FC236}">
                <a16:creationId xmlns:a16="http://schemas.microsoft.com/office/drawing/2014/main" id="{F0A30383-2BC0-97BC-4F3E-E8624E5F0013}"/>
              </a:ext>
            </a:extLst>
          </p:cNvPr>
          <p:cNvSpPr txBox="1">
            <a:spLocks noChangeArrowheads="1"/>
          </p:cNvSpPr>
          <p:nvPr/>
        </p:nvSpPr>
        <p:spPr bwMode="auto">
          <a:xfrm>
            <a:off x="5715000" y="5334000"/>
            <a:ext cx="3429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latin typeface="宋体" panose="02010600030101010101" pitchFamily="2" charset="-122"/>
                <a:ea typeface="宋体" panose="02010600030101010101" pitchFamily="2" charset="-122"/>
              </a:rPr>
              <a:t>式中</a:t>
            </a:r>
            <a:r>
              <a:rPr lang="en-US" altLang="zh-CN" i="1">
                <a:solidFill>
                  <a:schemeClr val="accent2"/>
                </a:solidFill>
                <a:ea typeface="宋体" panose="02010600030101010101" pitchFamily="2" charset="-122"/>
              </a:rPr>
              <a:t>r</a:t>
            </a:r>
            <a:r>
              <a:rPr lang="en-US" altLang="zh-CN">
                <a:solidFill>
                  <a:schemeClr val="accent2"/>
                </a:solidFill>
                <a:ea typeface="宋体" panose="02010600030101010101" pitchFamily="2" charset="-122"/>
              </a:rPr>
              <a:t>，</a:t>
            </a:r>
            <a:r>
              <a:rPr lang="en-US" altLang="zh-CN" i="1">
                <a:solidFill>
                  <a:schemeClr val="accent2"/>
                </a:solidFill>
                <a:ea typeface="宋体" panose="02010600030101010101" pitchFamily="2" charset="-122"/>
              </a:rPr>
              <a:t>l</a:t>
            </a:r>
            <a:r>
              <a:rPr lang="en-US" altLang="zh-CN">
                <a:solidFill>
                  <a:schemeClr val="accent2"/>
                </a:solidFill>
                <a:ea typeface="宋体" panose="02010600030101010101" pitchFamily="2" charset="-122"/>
              </a:rPr>
              <a:t>，</a:t>
            </a:r>
            <a:r>
              <a:rPr lang="en-US" altLang="zh-CN" i="1">
                <a:solidFill>
                  <a:schemeClr val="accent2"/>
                </a:solidFill>
                <a:latin typeface="Symbol" panose="05050102010706020507" pitchFamily="18" charset="2"/>
                <a:ea typeface="宋体" panose="02010600030101010101" pitchFamily="2" charset="-122"/>
              </a:rPr>
              <a:t>q</a:t>
            </a:r>
            <a:r>
              <a:rPr lang="en-US" altLang="zh-CN" i="1">
                <a:solidFill>
                  <a:schemeClr val="accent2"/>
                </a:solidFill>
                <a:ea typeface="宋体" panose="02010600030101010101" pitchFamily="2" charset="-122"/>
              </a:rPr>
              <a:t> </a:t>
            </a:r>
            <a:r>
              <a:rPr lang="zh-CN" altLang="en-US">
                <a:solidFill>
                  <a:schemeClr val="accent2"/>
                </a:solidFill>
                <a:latin typeface="宋体" panose="02010600030101010101" pitchFamily="2" charset="-122"/>
                <a:ea typeface="宋体" panose="02010600030101010101" pitchFamily="2" charset="-122"/>
              </a:rPr>
              <a:t>都是变量。为了完成积分，必须</a:t>
            </a:r>
            <a:r>
              <a:rPr lang="zh-CN" altLang="en-US">
                <a:solidFill>
                  <a:srgbClr val="CC3300"/>
                </a:solidFill>
                <a:latin typeface="宋体" panose="02010600030101010101" pitchFamily="2" charset="-122"/>
                <a:ea typeface="宋体" panose="02010600030101010101" pitchFamily="2" charset="-122"/>
              </a:rPr>
              <a:t>统一变量</a:t>
            </a:r>
            <a:r>
              <a:rPr lang="zh-CN" altLang="en-US">
                <a:solidFill>
                  <a:schemeClr val="accent2"/>
                </a:solidFill>
                <a:latin typeface="宋体" panose="02010600030101010101" pitchFamily="2" charset="-122"/>
                <a:ea typeface="宋体" panose="02010600030101010101" pitchFamily="2" charset="-122"/>
              </a:rPr>
              <a:t>。</a:t>
            </a:r>
            <a:r>
              <a:rPr lang="zh-CN" altLang="en-US">
                <a:solidFill>
                  <a:schemeClr val="accent2"/>
                </a:solidFill>
                <a:ea typeface="宋体" panose="02010600030101010101" pitchFamily="2" charset="-122"/>
              </a:rPr>
              <a:t> </a:t>
            </a:r>
          </a:p>
        </p:txBody>
      </p:sp>
      <p:sp>
        <p:nvSpPr>
          <p:cNvPr id="3272" name="Text Box 200">
            <a:extLst>
              <a:ext uri="{FF2B5EF4-FFF2-40B4-BE49-F238E27FC236}">
                <a16:creationId xmlns:a16="http://schemas.microsoft.com/office/drawing/2014/main" id="{BE95AD71-6805-FB4C-B669-BFB4C4913711}"/>
              </a:ext>
            </a:extLst>
          </p:cNvPr>
          <p:cNvSpPr txBox="1">
            <a:spLocks noChangeArrowheads="1"/>
          </p:cNvSpPr>
          <p:nvPr/>
        </p:nvSpPr>
        <p:spPr bwMode="auto">
          <a:xfrm>
            <a:off x="250825" y="1935163"/>
            <a:ext cx="5392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解: 本题是矢量积分的典型例题。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117"/>
                                        </p:tgtEl>
                                        <p:attrNameLst>
                                          <p:attrName>style.visibility</p:attrName>
                                        </p:attrNameLst>
                                      </p:cBhvr>
                                      <p:to>
                                        <p:strVal val="visible"/>
                                      </p:to>
                                    </p:set>
                                    <p:anim calcmode="lin" valueType="num">
                                      <p:cBhvr additive="base">
                                        <p:cTn id="7" dur="500" fill="hold"/>
                                        <p:tgtEl>
                                          <p:spTgt spid="3117"/>
                                        </p:tgtEl>
                                        <p:attrNameLst>
                                          <p:attrName>ppt_x</p:attrName>
                                        </p:attrNameLst>
                                      </p:cBhvr>
                                      <p:tavLst>
                                        <p:tav tm="0">
                                          <p:val>
                                            <p:strVal val="1+#ppt_w/2"/>
                                          </p:val>
                                        </p:tav>
                                        <p:tav tm="100000">
                                          <p:val>
                                            <p:strVal val="#ppt_x"/>
                                          </p:val>
                                        </p:tav>
                                      </p:tavLst>
                                    </p:anim>
                                    <p:anim calcmode="lin" valueType="num">
                                      <p:cBhvr additive="base">
                                        <p:cTn id="8" dur="500" fill="hold"/>
                                        <p:tgtEl>
                                          <p:spTgt spid="311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3118"/>
                                        </p:tgtEl>
                                        <p:attrNameLst>
                                          <p:attrName>style.visibility</p:attrName>
                                        </p:attrNameLst>
                                      </p:cBhvr>
                                      <p:to>
                                        <p:strVal val="visible"/>
                                      </p:to>
                                    </p:set>
                                    <p:animEffect transition="in" filter="strips(upRight)">
                                      <p:cBhvr>
                                        <p:cTn id="12" dur="500"/>
                                        <p:tgtEl>
                                          <p:spTgt spid="3118"/>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256"/>
                                        </p:tgtEl>
                                        <p:attrNameLst>
                                          <p:attrName>style.visibility</p:attrName>
                                        </p:attrNameLst>
                                      </p:cBhvr>
                                      <p:to>
                                        <p:strVal val="visible"/>
                                      </p:to>
                                    </p:set>
                                    <p:anim calcmode="lin" valueType="num">
                                      <p:cBhvr additive="base">
                                        <p:cTn id="16" dur="500" fill="hold"/>
                                        <p:tgtEl>
                                          <p:spTgt spid="3256"/>
                                        </p:tgtEl>
                                        <p:attrNameLst>
                                          <p:attrName>ppt_x</p:attrName>
                                        </p:attrNameLst>
                                      </p:cBhvr>
                                      <p:tavLst>
                                        <p:tav tm="0">
                                          <p:val>
                                            <p:strVal val="1+#ppt_w/2"/>
                                          </p:val>
                                        </p:tav>
                                        <p:tav tm="100000">
                                          <p:val>
                                            <p:strVal val="#ppt_x"/>
                                          </p:val>
                                        </p:tav>
                                      </p:tavLst>
                                    </p:anim>
                                    <p:anim calcmode="lin" valueType="num">
                                      <p:cBhvr additive="base">
                                        <p:cTn id="17" dur="500" fill="hold"/>
                                        <p:tgtEl>
                                          <p:spTgt spid="3256"/>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2"/>
                                        </p:tgtEl>
                                        <p:attrNameLst>
                                          <p:attrName>style.visibility</p:attrName>
                                        </p:attrNameLst>
                                      </p:cBhvr>
                                      <p:to>
                                        <p:strVal val="visible"/>
                                      </p:to>
                                    </p:set>
                                    <p:animEffect transition="in" filter="wipe(left)">
                                      <p:cBhvr>
                                        <p:cTn id="22" dur="500"/>
                                        <p:tgtEl>
                                          <p:spTgt spid="3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273"/>
                                        </p:tgtEl>
                                        <p:attrNameLst>
                                          <p:attrName>style.visibility</p:attrName>
                                        </p:attrNameLst>
                                      </p:cBhvr>
                                      <p:to>
                                        <p:strVal val="visible"/>
                                      </p:to>
                                    </p:set>
                                    <p:animEffect transition="in" filter="wipe(up)">
                                      <p:cBhvr>
                                        <p:cTn id="27" dur="500"/>
                                        <p:tgtEl>
                                          <p:spTgt spid="3273"/>
                                        </p:tgtEl>
                                      </p:cBhvr>
                                    </p:animEffect>
                                  </p:childTnLst>
                                </p:cTn>
                              </p:par>
                              <p:par>
                                <p:cTn id="28" presetID="22" presetClass="entr" presetSubtype="8" fill="hold" nodeType="withEffect">
                                  <p:stCondLst>
                                    <p:cond delay="0"/>
                                  </p:stCondLst>
                                  <p:childTnLst>
                                    <p:set>
                                      <p:cBhvr>
                                        <p:cTn id="29" dur="1" fill="hold">
                                          <p:stCondLst>
                                            <p:cond delay="0"/>
                                          </p:stCondLst>
                                        </p:cTn>
                                        <p:tgtEl>
                                          <p:spTgt spid="3233"/>
                                        </p:tgtEl>
                                        <p:attrNameLst>
                                          <p:attrName>style.visibility</p:attrName>
                                        </p:attrNameLst>
                                      </p:cBhvr>
                                      <p:to>
                                        <p:strVal val="visible"/>
                                      </p:to>
                                    </p:set>
                                    <p:animEffect transition="in" filter="wipe(left)">
                                      <p:cBhvr>
                                        <p:cTn id="30" dur="500"/>
                                        <p:tgtEl>
                                          <p:spTgt spid="32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206"/>
                                        </p:tgtEl>
                                        <p:attrNameLst>
                                          <p:attrName>style.visibility</p:attrName>
                                        </p:attrNameLst>
                                      </p:cBhvr>
                                      <p:to>
                                        <p:strVal val="visible"/>
                                      </p:to>
                                    </p:set>
                                    <p:animEffect transition="in" filter="wipe(left)">
                                      <p:cBhvr>
                                        <p:cTn id="35" dur="500"/>
                                        <p:tgtEl>
                                          <p:spTgt spid="320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184"/>
                                        </p:tgtEl>
                                        <p:attrNameLst>
                                          <p:attrName>style.visibility</p:attrName>
                                        </p:attrNameLst>
                                      </p:cBhvr>
                                      <p:to>
                                        <p:strVal val="visible"/>
                                      </p:to>
                                    </p:set>
                                    <p:animEffect transition="in" filter="wipe(left)">
                                      <p:cBhvr>
                                        <p:cTn id="39" dur="500"/>
                                        <p:tgtEl>
                                          <p:spTgt spid="31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16"/>
                                        </p:tgtEl>
                                        <p:attrNameLst>
                                          <p:attrName>style.visibility</p:attrName>
                                        </p:attrNameLst>
                                      </p:cBhvr>
                                      <p:to>
                                        <p:strVal val="visible"/>
                                      </p:to>
                                    </p:set>
                                    <p:animEffect transition="in" filter="wipe(left)">
                                      <p:cBhvr>
                                        <p:cTn id="44" dur="500"/>
                                        <p:tgtEl>
                                          <p:spTgt spid="32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3214"/>
                                        </p:tgtEl>
                                        <p:attrNameLst>
                                          <p:attrName>style.visibility</p:attrName>
                                        </p:attrNameLst>
                                      </p:cBhvr>
                                      <p:to>
                                        <p:strVal val="visible"/>
                                      </p:to>
                                    </p:set>
                                    <p:animEffect transition="in" filter="wipe(down)">
                                      <p:cBhvr>
                                        <p:cTn id="49" dur="500"/>
                                        <p:tgtEl>
                                          <p:spTgt spid="3214"/>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223"/>
                                        </p:tgtEl>
                                        <p:attrNameLst>
                                          <p:attrName>style.visibility</p:attrName>
                                        </p:attrNameLst>
                                      </p:cBhvr>
                                      <p:to>
                                        <p:strVal val="visible"/>
                                      </p:to>
                                    </p:set>
                                    <p:animEffect transition="in" filter="wipe(left)">
                                      <p:cBhvr>
                                        <p:cTn id="53" dur="500"/>
                                        <p:tgtEl>
                                          <p:spTgt spid="3223"/>
                                        </p:tgtEl>
                                      </p:cBhvr>
                                    </p:animEffect>
                                  </p:childTnLst>
                                </p:cTn>
                              </p:par>
                            </p:childTnLst>
                          </p:cTn>
                        </p:par>
                        <p:par>
                          <p:cTn id="54" fill="hold" nodeType="afterGroup">
                            <p:stCondLst>
                              <p:cond delay="1000"/>
                            </p:stCondLst>
                            <p:childTnLst>
                              <p:par>
                                <p:cTn id="55" presetID="22" presetClass="entr" presetSubtype="1" fill="hold" nodeType="afterEffect">
                                  <p:stCondLst>
                                    <p:cond delay="0"/>
                                  </p:stCondLst>
                                  <p:childTnLst>
                                    <p:set>
                                      <p:cBhvr>
                                        <p:cTn id="56" dur="1" fill="hold">
                                          <p:stCondLst>
                                            <p:cond delay="0"/>
                                          </p:stCondLst>
                                        </p:cTn>
                                        <p:tgtEl>
                                          <p:spTgt spid="3215"/>
                                        </p:tgtEl>
                                        <p:attrNameLst>
                                          <p:attrName>style.visibility</p:attrName>
                                        </p:attrNameLst>
                                      </p:cBhvr>
                                      <p:to>
                                        <p:strVal val="visible"/>
                                      </p:to>
                                    </p:set>
                                    <p:animEffect transition="in" filter="wipe(up)">
                                      <p:cBhvr>
                                        <p:cTn id="57" dur="500"/>
                                        <p:tgtEl>
                                          <p:spTgt spid="3215"/>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254"/>
                                        </p:tgtEl>
                                        <p:attrNameLst>
                                          <p:attrName>style.visibility</p:attrName>
                                        </p:attrNameLst>
                                      </p:cBhvr>
                                      <p:to>
                                        <p:strVal val="visible"/>
                                      </p:to>
                                    </p:set>
                                    <p:animEffect transition="in" filter="wipe(left)">
                                      <p:cBhvr>
                                        <p:cTn id="61" dur="500"/>
                                        <p:tgtEl>
                                          <p:spTgt spid="325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175"/>
                                        </p:tgtEl>
                                        <p:attrNameLst>
                                          <p:attrName>style.visibility</p:attrName>
                                        </p:attrNameLst>
                                      </p:cBhvr>
                                      <p:to>
                                        <p:strVal val="visible"/>
                                      </p:to>
                                    </p:set>
                                    <p:animEffect transition="in" filter="wipe(down)">
                                      <p:cBhvr>
                                        <p:cTn id="66" dur="500"/>
                                        <p:tgtEl>
                                          <p:spTgt spid="3175"/>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3176"/>
                                        </p:tgtEl>
                                        <p:attrNameLst>
                                          <p:attrName>style.visibility</p:attrName>
                                        </p:attrNameLst>
                                      </p:cBhvr>
                                      <p:to>
                                        <p:strVal val="visible"/>
                                      </p:to>
                                    </p:set>
                                    <p:animEffect transition="in" filter="wipe(left)">
                                      <p:cBhvr>
                                        <p:cTn id="70" dur="500"/>
                                        <p:tgtEl>
                                          <p:spTgt spid="317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3178"/>
                                        </p:tgtEl>
                                        <p:attrNameLst>
                                          <p:attrName>style.visibility</p:attrName>
                                        </p:attrNameLst>
                                      </p:cBhvr>
                                      <p:to>
                                        <p:strVal val="visible"/>
                                      </p:to>
                                    </p:set>
                                    <p:animEffect transition="in" filter="wipe(left)">
                                      <p:cBhvr>
                                        <p:cTn id="75" dur="500"/>
                                        <p:tgtEl>
                                          <p:spTgt spid="3178"/>
                                        </p:tgtEl>
                                      </p:cBhvr>
                                    </p:animEffec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3221"/>
                                        </p:tgtEl>
                                        <p:attrNameLst>
                                          <p:attrName>style.visibility</p:attrName>
                                        </p:attrNameLst>
                                      </p:cBhvr>
                                      <p:to>
                                        <p:strVal val="visible"/>
                                      </p:to>
                                    </p:set>
                                    <p:animEffect transition="in" filter="wipe(left)">
                                      <p:cBhvr>
                                        <p:cTn id="79" dur="500"/>
                                        <p:tgtEl>
                                          <p:spTgt spid="3221"/>
                                        </p:tgtEl>
                                      </p:cBhvr>
                                    </p:animEffect>
                                  </p:childTnLst>
                                </p:cTn>
                              </p:par>
                            </p:childTnLst>
                          </p:cTn>
                        </p:par>
                        <p:par>
                          <p:cTn id="80" fill="hold" nodeType="afterGroup">
                            <p:stCondLst>
                              <p:cond delay="1000"/>
                            </p:stCondLst>
                            <p:childTnLst>
                              <p:par>
                                <p:cTn id="81" presetID="22" presetClass="entr" presetSubtype="4" fill="hold" nodeType="afterEffect">
                                  <p:stCondLst>
                                    <p:cond delay="0"/>
                                  </p:stCondLst>
                                  <p:childTnLst>
                                    <p:set>
                                      <p:cBhvr>
                                        <p:cTn id="82" dur="1" fill="hold">
                                          <p:stCondLst>
                                            <p:cond delay="0"/>
                                          </p:stCondLst>
                                        </p:cTn>
                                        <p:tgtEl>
                                          <p:spTgt spid="3180"/>
                                        </p:tgtEl>
                                        <p:attrNameLst>
                                          <p:attrName>style.visibility</p:attrName>
                                        </p:attrNameLst>
                                      </p:cBhvr>
                                      <p:to>
                                        <p:strVal val="visible"/>
                                      </p:to>
                                    </p:set>
                                    <p:animEffect transition="in" filter="wipe(down)">
                                      <p:cBhvr>
                                        <p:cTn id="83" dur="500"/>
                                        <p:tgtEl>
                                          <p:spTgt spid="3180"/>
                                        </p:tgtEl>
                                      </p:cBhvr>
                                    </p:animEffect>
                                  </p:childTnLst>
                                </p:cTn>
                              </p:par>
                            </p:childTnLst>
                          </p:cTn>
                        </p:par>
                        <p:par>
                          <p:cTn id="84" fill="hold" nodeType="afterGroup">
                            <p:stCondLst>
                              <p:cond delay="1500"/>
                            </p:stCondLst>
                            <p:childTnLst>
                              <p:par>
                                <p:cTn id="85" presetID="22" presetClass="entr" presetSubtype="8" fill="hold" nodeType="afterEffect">
                                  <p:stCondLst>
                                    <p:cond delay="0"/>
                                  </p:stCondLst>
                                  <p:childTnLst>
                                    <p:set>
                                      <p:cBhvr>
                                        <p:cTn id="86" dur="1" fill="hold">
                                          <p:stCondLst>
                                            <p:cond delay="0"/>
                                          </p:stCondLst>
                                        </p:cTn>
                                        <p:tgtEl>
                                          <p:spTgt spid="3220"/>
                                        </p:tgtEl>
                                        <p:attrNameLst>
                                          <p:attrName>style.visibility</p:attrName>
                                        </p:attrNameLst>
                                      </p:cBhvr>
                                      <p:to>
                                        <p:strVal val="visible"/>
                                      </p:to>
                                    </p:set>
                                    <p:animEffect transition="in" filter="wipe(left)">
                                      <p:cBhvr>
                                        <p:cTn id="87" dur="500"/>
                                        <p:tgtEl>
                                          <p:spTgt spid="322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227"/>
                                        </p:tgtEl>
                                        <p:attrNameLst>
                                          <p:attrName>style.visibility</p:attrName>
                                        </p:attrNameLst>
                                      </p:cBhvr>
                                      <p:to>
                                        <p:strVal val="visible"/>
                                      </p:to>
                                    </p:set>
                                    <p:animEffect transition="in" filter="wipe(left)">
                                      <p:cBhvr>
                                        <p:cTn id="92" dur="500"/>
                                        <p:tgtEl>
                                          <p:spTgt spid="322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3228"/>
                                        </p:tgtEl>
                                        <p:attrNameLst>
                                          <p:attrName>style.visibility</p:attrName>
                                        </p:attrNameLst>
                                      </p:cBhvr>
                                      <p:to>
                                        <p:strVal val="visible"/>
                                      </p:to>
                                    </p:set>
                                    <p:animEffect transition="in" filter="wipe(left)">
                                      <p:cBhvr>
                                        <p:cTn id="97" dur="500"/>
                                        <p:tgtEl>
                                          <p:spTgt spid="32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230"/>
                                        </p:tgtEl>
                                        <p:attrNameLst>
                                          <p:attrName>style.visibility</p:attrName>
                                        </p:attrNameLst>
                                      </p:cBhvr>
                                      <p:to>
                                        <p:strVal val="visible"/>
                                      </p:to>
                                    </p:set>
                                    <p:animEffect transition="in" filter="wipe(left)">
                                      <p:cBhvr>
                                        <p:cTn id="102" dur="50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 grpId="0" autoUpdateAnimBg="0"/>
      <p:bldP spid="3254" grpId="0" autoUpdateAnimBg="0"/>
      <p:bldP spid="3216" grpId="0" autoUpdateAnimBg="0"/>
      <p:bldP spid="3117" grpId="0" autoUpdateAnimBg="0"/>
      <p:bldP spid="3223" grpId="0" autoUpdateAnimBg="0"/>
      <p:bldP spid="3230" grpId="0" autoUpdateAnimBg="0"/>
      <p:bldP spid="32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72" name="Object 128">
            <a:extLst>
              <a:ext uri="{FF2B5EF4-FFF2-40B4-BE49-F238E27FC236}">
                <a16:creationId xmlns:a16="http://schemas.microsoft.com/office/drawing/2014/main" id="{8C8D4749-000E-E48A-933E-4911A9AF1AF9}"/>
              </a:ext>
            </a:extLst>
          </p:cNvPr>
          <p:cNvGraphicFramePr>
            <a:graphicFrameLocks noChangeAspect="1"/>
          </p:cNvGraphicFramePr>
          <p:nvPr/>
        </p:nvGraphicFramePr>
        <p:xfrm>
          <a:off x="533400" y="762000"/>
          <a:ext cx="1346200" cy="889000"/>
        </p:xfrm>
        <a:graphic>
          <a:graphicData uri="http://schemas.openxmlformats.org/presentationml/2006/ole">
            <mc:AlternateContent xmlns:mc="http://schemas.openxmlformats.org/markup-compatibility/2006">
              <mc:Choice xmlns:v="urn:schemas-microsoft-com:vml" Requires="v">
                <p:oleObj name="Equation" r:id="rId2" imgW="1346040" imgH="888840" progId="Equation.3">
                  <p:embed/>
                </p:oleObj>
              </mc:Choice>
              <mc:Fallback>
                <p:oleObj name="Equation" r:id="rId2" imgW="1346040" imgH="888840" progId="Equation.3">
                  <p:embed/>
                  <p:pic>
                    <p:nvPicPr>
                      <p:cNvPr id="6272" name="Object 128">
                        <a:extLst>
                          <a:ext uri="{FF2B5EF4-FFF2-40B4-BE49-F238E27FC236}">
                            <a16:creationId xmlns:a16="http://schemas.microsoft.com/office/drawing/2014/main" id="{8C8D4749-000E-E48A-933E-4911A9AF1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1346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3" name="Text Box 129">
            <a:extLst>
              <a:ext uri="{FF2B5EF4-FFF2-40B4-BE49-F238E27FC236}">
                <a16:creationId xmlns:a16="http://schemas.microsoft.com/office/drawing/2014/main" id="{34E90350-2ECF-C806-614F-A1981E7DBD37}"/>
              </a:ext>
            </a:extLst>
          </p:cNvPr>
          <p:cNvSpPr txBox="1">
            <a:spLocks noChangeArrowheads="1"/>
          </p:cNvSpPr>
          <p:nvPr/>
        </p:nvSpPr>
        <p:spPr bwMode="auto">
          <a:xfrm>
            <a:off x="533400" y="146050"/>
            <a:ext cx="429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以</a:t>
            </a:r>
            <a:r>
              <a:rPr lang="en-US" altLang="zh-CN" i="1">
                <a:solidFill>
                  <a:schemeClr val="accent2"/>
                </a:solidFill>
                <a:latin typeface="Symbol" panose="05050102010706020507" pitchFamily="18" charset="2"/>
                <a:ea typeface="宋体" panose="02010600030101010101" pitchFamily="2" charset="-122"/>
              </a:rPr>
              <a:t>q</a:t>
            </a:r>
            <a:r>
              <a:rPr lang="zh-CN" altLang="en-US">
                <a:solidFill>
                  <a:schemeClr val="accent2"/>
                </a:solidFill>
                <a:ea typeface="宋体" panose="02010600030101010101" pitchFamily="2" charset="-122"/>
              </a:rPr>
              <a:t>为积分变量，由图可知</a:t>
            </a:r>
          </a:p>
        </p:txBody>
      </p:sp>
      <p:graphicFrame>
        <p:nvGraphicFramePr>
          <p:cNvPr id="6276" name="Object 132">
            <a:extLst>
              <a:ext uri="{FF2B5EF4-FFF2-40B4-BE49-F238E27FC236}">
                <a16:creationId xmlns:a16="http://schemas.microsoft.com/office/drawing/2014/main" id="{2B188B87-3B25-DC45-912E-5078BCB2AE28}"/>
              </a:ext>
            </a:extLst>
          </p:cNvPr>
          <p:cNvGraphicFramePr>
            <a:graphicFrameLocks noChangeAspect="1"/>
          </p:cNvGraphicFramePr>
          <p:nvPr/>
        </p:nvGraphicFramePr>
        <p:xfrm>
          <a:off x="2425700" y="1117600"/>
          <a:ext cx="1714500" cy="406400"/>
        </p:xfrm>
        <a:graphic>
          <a:graphicData uri="http://schemas.openxmlformats.org/presentationml/2006/ole">
            <mc:AlternateContent xmlns:mc="http://schemas.openxmlformats.org/markup-compatibility/2006">
              <mc:Choice xmlns:v="urn:schemas-microsoft-com:vml" Requires="v">
                <p:oleObj name="公式" r:id="rId4" imgW="1714320" imgH="406080" progId="Equation.3">
                  <p:embed/>
                </p:oleObj>
              </mc:Choice>
              <mc:Fallback>
                <p:oleObj name="公式" r:id="rId4" imgW="1714320" imgH="406080" progId="Equation.3">
                  <p:embed/>
                  <p:pic>
                    <p:nvPicPr>
                      <p:cNvPr id="6276" name="Object 132">
                        <a:extLst>
                          <a:ext uri="{FF2B5EF4-FFF2-40B4-BE49-F238E27FC236}">
                            <a16:creationId xmlns:a16="http://schemas.microsoft.com/office/drawing/2014/main" id="{2B188B87-3B25-DC45-912E-5078BCB2AE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1117600"/>
                        <a:ext cx="1714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77" name="Object 133">
            <a:extLst>
              <a:ext uri="{FF2B5EF4-FFF2-40B4-BE49-F238E27FC236}">
                <a16:creationId xmlns:a16="http://schemas.microsoft.com/office/drawing/2014/main" id="{A8DE09F1-9613-5493-FA39-49518FA46A8B}"/>
              </a:ext>
            </a:extLst>
          </p:cNvPr>
          <p:cNvGraphicFramePr>
            <a:graphicFrameLocks noChangeAspect="1"/>
          </p:cNvGraphicFramePr>
          <p:nvPr/>
        </p:nvGraphicFramePr>
        <p:xfrm>
          <a:off x="4565650" y="838200"/>
          <a:ext cx="1663700" cy="889000"/>
        </p:xfrm>
        <a:graphic>
          <a:graphicData uri="http://schemas.openxmlformats.org/presentationml/2006/ole">
            <mc:AlternateContent xmlns:mc="http://schemas.openxmlformats.org/markup-compatibility/2006">
              <mc:Choice xmlns:v="urn:schemas-microsoft-com:vml" Requires="v">
                <p:oleObj name="公式" r:id="rId6" imgW="1663560" imgH="888840" progId="Equation.3">
                  <p:embed/>
                </p:oleObj>
              </mc:Choice>
              <mc:Fallback>
                <p:oleObj name="公式" r:id="rId6" imgW="1663560" imgH="888840" progId="Equation.3">
                  <p:embed/>
                  <p:pic>
                    <p:nvPicPr>
                      <p:cNvPr id="6277" name="Object 133">
                        <a:extLst>
                          <a:ext uri="{FF2B5EF4-FFF2-40B4-BE49-F238E27FC236}">
                            <a16:creationId xmlns:a16="http://schemas.microsoft.com/office/drawing/2014/main" id="{A8DE09F1-9613-5493-FA39-49518FA46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5650" y="838200"/>
                        <a:ext cx="1663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8" name="Text Box 134">
            <a:extLst>
              <a:ext uri="{FF2B5EF4-FFF2-40B4-BE49-F238E27FC236}">
                <a16:creationId xmlns:a16="http://schemas.microsoft.com/office/drawing/2014/main" id="{20900384-66AE-559B-8D04-768F46E5342C}"/>
              </a:ext>
            </a:extLst>
          </p:cNvPr>
          <p:cNvSpPr txBox="1">
            <a:spLocks noChangeArrowheads="1"/>
          </p:cNvSpPr>
          <p:nvPr/>
        </p:nvSpPr>
        <p:spPr bwMode="auto">
          <a:xfrm>
            <a:off x="669925" y="19812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所以</a:t>
            </a:r>
          </a:p>
        </p:txBody>
      </p:sp>
      <p:graphicFrame>
        <p:nvGraphicFramePr>
          <p:cNvPr id="6279" name="Object 135">
            <a:extLst>
              <a:ext uri="{FF2B5EF4-FFF2-40B4-BE49-F238E27FC236}">
                <a16:creationId xmlns:a16="http://schemas.microsoft.com/office/drawing/2014/main" id="{8BB8DC2F-8AEB-A8C1-F8DA-C67914A62B58}"/>
              </a:ext>
            </a:extLst>
          </p:cNvPr>
          <p:cNvGraphicFramePr>
            <a:graphicFrameLocks noChangeAspect="1"/>
          </p:cNvGraphicFramePr>
          <p:nvPr/>
        </p:nvGraphicFramePr>
        <p:xfrm>
          <a:off x="1485900" y="1822450"/>
          <a:ext cx="3238500" cy="990600"/>
        </p:xfrm>
        <a:graphic>
          <a:graphicData uri="http://schemas.openxmlformats.org/presentationml/2006/ole">
            <mc:AlternateContent xmlns:mc="http://schemas.openxmlformats.org/markup-compatibility/2006">
              <mc:Choice xmlns:v="urn:schemas-microsoft-com:vml" Requires="v">
                <p:oleObj name="公式" r:id="rId8" imgW="3238200" imgH="990360" progId="Equation.3">
                  <p:embed/>
                </p:oleObj>
              </mc:Choice>
              <mc:Fallback>
                <p:oleObj name="公式" r:id="rId8" imgW="3238200" imgH="990360" progId="Equation.3">
                  <p:embed/>
                  <p:pic>
                    <p:nvPicPr>
                      <p:cNvPr id="6279" name="Object 135">
                        <a:extLst>
                          <a:ext uri="{FF2B5EF4-FFF2-40B4-BE49-F238E27FC236}">
                            <a16:creationId xmlns:a16="http://schemas.microsoft.com/office/drawing/2014/main" id="{8BB8DC2F-8AEB-A8C1-F8DA-C67914A62B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5900" y="1822450"/>
                        <a:ext cx="3238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0" name="Object 136">
            <a:extLst>
              <a:ext uri="{FF2B5EF4-FFF2-40B4-BE49-F238E27FC236}">
                <a16:creationId xmlns:a16="http://schemas.microsoft.com/office/drawing/2014/main" id="{A0D20302-5FCA-8417-0F15-34C05F6FBCA7}"/>
              </a:ext>
            </a:extLst>
          </p:cNvPr>
          <p:cNvGraphicFramePr>
            <a:graphicFrameLocks noChangeAspect="1"/>
          </p:cNvGraphicFramePr>
          <p:nvPr/>
        </p:nvGraphicFramePr>
        <p:xfrm>
          <a:off x="1504950" y="2901950"/>
          <a:ext cx="3200400" cy="990600"/>
        </p:xfrm>
        <a:graphic>
          <a:graphicData uri="http://schemas.openxmlformats.org/presentationml/2006/ole">
            <mc:AlternateContent xmlns:mc="http://schemas.openxmlformats.org/markup-compatibility/2006">
              <mc:Choice xmlns:v="urn:schemas-microsoft-com:vml" Requires="v">
                <p:oleObj name="公式" r:id="rId10" imgW="3200400" imgH="990360" progId="Equation.3">
                  <p:embed/>
                </p:oleObj>
              </mc:Choice>
              <mc:Fallback>
                <p:oleObj name="公式" r:id="rId10" imgW="3200400" imgH="990360" progId="Equation.3">
                  <p:embed/>
                  <p:pic>
                    <p:nvPicPr>
                      <p:cNvPr id="6280" name="Object 136">
                        <a:extLst>
                          <a:ext uri="{FF2B5EF4-FFF2-40B4-BE49-F238E27FC236}">
                            <a16:creationId xmlns:a16="http://schemas.microsoft.com/office/drawing/2014/main" id="{A0D20302-5FCA-8417-0F15-34C05F6FBC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4950" y="2901950"/>
                        <a:ext cx="3200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81" name="Text Box 137">
            <a:extLst>
              <a:ext uri="{FF2B5EF4-FFF2-40B4-BE49-F238E27FC236}">
                <a16:creationId xmlns:a16="http://schemas.microsoft.com/office/drawing/2014/main" id="{1B7448B8-3F45-D901-DCC4-ADF954DEFB05}"/>
              </a:ext>
            </a:extLst>
          </p:cNvPr>
          <p:cNvSpPr txBox="1">
            <a:spLocks noChangeArrowheads="1"/>
          </p:cNvSpPr>
          <p:nvPr/>
        </p:nvSpPr>
        <p:spPr bwMode="auto">
          <a:xfrm>
            <a:off x="655638" y="39766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积分可得</a:t>
            </a:r>
          </a:p>
        </p:txBody>
      </p:sp>
      <p:graphicFrame>
        <p:nvGraphicFramePr>
          <p:cNvPr id="6282" name="Object 138">
            <a:extLst>
              <a:ext uri="{FF2B5EF4-FFF2-40B4-BE49-F238E27FC236}">
                <a16:creationId xmlns:a16="http://schemas.microsoft.com/office/drawing/2014/main" id="{B5CE5F2E-5DAF-4916-4C92-13809B2EC5B8}"/>
              </a:ext>
            </a:extLst>
          </p:cNvPr>
          <p:cNvGraphicFramePr>
            <a:graphicFrameLocks noChangeAspect="1"/>
          </p:cNvGraphicFramePr>
          <p:nvPr/>
        </p:nvGraphicFramePr>
        <p:xfrm>
          <a:off x="533400" y="4413250"/>
          <a:ext cx="8229600" cy="1143000"/>
        </p:xfrm>
        <a:graphic>
          <a:graphicData uri="http://schemas.openxmlformats.org/presentationml/2006/ole">
            <mc:AlternateContent xmlns:mc="http://schemas.openxmlformats.org/markup-compatibility/2006">
              <mc:Choice xmlns:v="urn:schemas-microsoft-com:vml" Requires="v">
                <p:oleObj name="公式" r:id="rId12" imgW="8229600" imgH="1143000" progId="Equation.3">
                  <p:embed/>
                </p:oleObj>
              </mc:Choice>
              <mc:Fallback>
                <p:oleObj name="公式" r:id="rId12" imgW="8229600" imgH="1143000" progId="Equation.3">
                  <p:embed/>
                  <p:pic>
                    <p:nvPicPr>
                      <p:cNvPr id="6282" name="Object 138">
                        <a:extLst>
                          <a:ext uri="{FF2B5EF4-FFF2-40B4-BE49-F238E27FC236}">
                            <a16:creationId xmlns:a16="http://schemas.microsoft.com/office/drawing/2014/main" id="{B5CE5F2E-5DAF-4916-4C92-13809B2EC5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441325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3" name="Object 139">
            <a:extLst>
              <a:ext uri="{FF2B5EF4-FFF2-40B4-BE49-F238E27FC236}">
                <a16:creationId xmlns:a16="http://schemas.microsoft.com/office/drawing/2014/main" id="{E9B21C75-2789-6AEE-2C56-8FEE3B6DB5CF}"/>
              </a:ext>
            </a:extLst>
          </p:cNvPr>
          <p:cNvGraphicFramePr>
            <a:graphicFrameLocks noChangeAspect="1"/>
          </p:cNvGraphicFramePr>
          <p:nvPr/>
        </p:nvGraphicFramePr>
        <p:xfrm>
          <a:off x="520700" y="5556250"/>
          <a:ext cx="8255000" cy="1143000"/>
        </p:xfrm>
        <a:graphic>
          <a:graphicData uri="http://schemas.openxmlformats.org/presentationml/2006/ole">
            <mc:AlternateContent xmlns:mc="http://schemas.openxmlformats.org/markup-compatibility/2006">
              <mc:Choice xmlns:v="urn:schemas-microsoft-com:vml" Requires="v">
                <p:oleObj name="公式" r:id="rId14" imgW="8254800" imgH="1143000" progId="Equation.3">
                  <p:embed/>
                </p:oleObj>
              </mc:Choice>
              <mc:Fallback>
                <p:oleObj name="公式" r:id="rId14" imgW="8254800" imgH="1143000" progId="Equation.3">
                  <p:embed/>
                  <p:pic>
                    <p:nvPicPr>
                      <p:cNvPr id="6283" name="Object 139">
                        <a:extLst>
                          <a:ext uri="{FF2B5EF4-FFF2-40B4-BE49-F238E27FC236}">
                            <a16:creationId xmlns:a16="http://schemas.microsoft.com/office/drawing/2014/main" id="{E9B21C75-2789-6AEE-2C56-8FEE3B6DB5C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700" y="5556250"/>
                        <a:ext cx="8255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93" name="Group 149">
            <a:extLst>
              <a:ext uri="{FF2B5EF4-FFF2-40B4-BE49-F238E27FC236}">
                <a16:creationId xmlns:a16="http://schemas.microsoft.com/office/drawing/2014/main" id="{59A86411-9183-BC05-6B17-2253F856709A}"/>
              </a:ext>
            </a:extLst>
          </p:cNvPr>
          <p:cNvGrpSpPr>
            <a:grpSpLocks/>
          </p:cNvGrpSpPr>
          <p:nvPr/>
        </p:nvGrpSpPr>
        <p:grpSpPr bwMode="auto">
          <a:xfrm>
            <a:off x="6054725" y="152400"/>
            <a:ext cx="3013075" cy="3048000"/>
            <a:chOff x="3814" y="96"/>
            <a:chExt cx="1898" cy="1920"/>
          </a:xfrm>
        </p:grpSpPr>
        <p:sp>
          <p:nvSpPr>
            <p:cNvPr id="6294" name="Line 150">
              <a:extLst>
                <a:ext uri="{FF2B5EF4-FFF2-40B4-BE49-F238E27FC236}">
                  <a16:creationId xmlns:a16="http://schemas.microsoft.com/office/drawing/2014/main" id="{74E57E10-B47F-540B-8EFC-1832B45E63C3}"/>
                </a:ext>
              </a:extLst>
            </p:cNvPr>
            <p:cNvSpPr>
              <a:spLocks noChangeShapeType="1"/>
            </p:cNvSpPr>
            <p:nvPr/>
          </p:nvSpPr>
          <p:spPr bwMode="auto">
            <a:xfrm>
              <a:off x="4656" y="1008"/>
              <a:ext cx="0"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5" name="Line 151">
              <a:extLst>
                <a:ext uri="{FF2B5EF4-FFF2-40B4-BE49-F238E27FC236}">
                  <a16:creationId xmlns:a16="http://schemas.microsoft.com/office/drawing/2014/main" id="{915E4D71-EF99-55B5-0148-827990435AA4}"/>
                </a:ext>
              </a:extLst>
            </p:cNvPr>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96" name="Text Box 152">
              <a:extLst>
                <a:ext uri="{FF2B5EF4-FFF2-40B4-BE49-F238E27FC236}">
                  <a16:creationId xmlns:a16="http://schemas.microsoft.com/office/drawing/2014/main" id="{E2209F02-A77A-8DF1-B8F8-C88C81114919}"/>
                </a:ext>
              </a:extLst>
            </p:cNvPr>
            <p:cNvSpPr txBox="1">
              <a:spLocks noChangeArrowheads="1"/>
            </p:cNvSpPr>
            <p:nvPr/>
          </p:nvSpPr>
          <p:spPr bwMode="auto">
            <a:xfrm>
              <a:off x="3840" y="1680"/>
              <a:ext cx="3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A</a:t>
              </a:r>
            </a:p>
          </p:txBody>
        </p:sp>
        <p:sp>
          <p:nvSpPr>
            <p:cNvPr id="6297" name="Text Box 153">
              <a:extLst>
                <a:ext uri="{FF2B5EF4-FFF2-40B4-BE49-F238E27FC236}">
                  <a16:creationId xmlns:a16="http://schemas.microsoft.com/office/drawing/2014/main" id="{AA247EB0-6262-369E-5DEE-EE42EE4921AF}"/>
                </a:ext>
              </a:extLst>
            </p:cNvPr>
            <p:cNvSpPr txBox="1">
              <a:spLocks noChangeArrowheads="1"/>
            </p:cNvSpPr>
            <p:nvPr/>
          </p:nvSpPr>
          <p:spPr bwMode="auto">
            <a:xfrm>
              <a:off x="4896" y="16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B</a:t>
              </a:r>
            </a:p>
          </p:txBody>
        </p:sp>
        <p:sp>
          <p:nvSpPr>
            <p:cNvPr id="6298" name="Line 154">
              <a:extLst>
                <a:ext uri="{FF2B5EF4-FFF2-40B4-BE49-F238E27FC236}">
                  <a16:creationId xmlns:a16="http://schemas.microsoft.com/office/drawing/2014/main" id="{F98FD24A-0995-2E88-D103-4C9300503268}"/>
                </a:ext>
              </a:extLst>
            </p:cNvPr>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299" name="Object 155">
              <a:extLst>
                <a:ext uri="{FF2B5EF4-FFF2-40B4-BE49-F238E27FC236}">
                  <a16:creationId xmlns:a16="http://schemas.microsoft.com/office/drawing/2014/main" id="{65414650-824B-0487-A549-41BD64F44C3F}"/>
                </a:ext>
              </a:extLst>
            </p:cNvPr>
            <p:cNvGraphicFramePr>
              <a:graphicFrameLocks noChangeAspect="1"/>
            </p:cNvGraphicFramePr>
            <p:nvPr/>
          </p:nvGraphicFramePr>
          <p:xfrm>
            <a:off x="4892" y="432"/>
            <a:ext cx="296" cy="231"/>
          </p:xfrm>
          <a:graphic>
            <a:graphicData uri="http://schemas.openxmlformats.org/presentationml/2006/ole">
              <mc:AlternateContent xmlns:mc="http://schemas.openxmlformats.org/markup-compatibility/2006">
                <mc:Choice xmlns:v="urn:schemas-microsoft-com:vml" Requires="v">
                  <p:oleObj name="公式" r:id="rId16" imgW="520560" imgH="393480" progId="Equation.3">
                    <p:embed/>
                  </p:oleObj>
                </mc:Choice>
                <mc:Fallback>
                  <p:oleObj name="公式" r:id="rId16" imgW="520560" imgH="393480" progId="Equation.3">
                    <p:embed/>
                    <p:pic>
                      <p:nvPicPr>
                        <p:cNvPr id="6299" name="Object 155">
                          <a:extLst>
                            <a:ext uri="{FF2B5EF4-FFF2-40B4-BE49-F238E27FC236}">
                              <a16:creationId xmlns:a16="http://schemas.microsoft.com/office/drawing/2014/main" id="{65414650-824B-0487-A549-41BD64F44C3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2" y="432"/>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00" name="Line 156">
              <a:extLst>
                <a:ext uri="{FF2B5EF4-FFF2-40B4-BE49-F238E27FC236}">
                  <a16:creationId xmlns:a16="http://schemas.microsoft.com/office/drawing/2014/main" id="{CE131FF6-5618-63FD-CF6C-F669507D2F98}"/>
                </a:ext>
              </a:extLst>
            </p:cNvPr>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1" name="Text Box 157">
              <a:extLst>
                <a:ext uri="{FF2B5EF4-FFF2-40B4-BE49-F238E27FC236}">
                  <a16:creationId xmlns:a16="http://schemas.microsoft.com/office/drawing/2014/main" id="{E12A07C4-3EB3-7EEA-35C6-21FBF11C627A}"/>
                </a:ext>
              </a:extLst>
            </p:cNvPr>
            <p:cNvSpPr txBox="1">
              <a:spLocks noChangeArrowheads="1"/>
            </p:cNvSpPr>
            <p:nvPr/>
          </p:nvSpPr>
          <p:spPr bwMode="auto">
            <a:xfrm>
              <a:off x="4128" y="144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l</a:t>
              </a:r>
              <a:endParaRPr kumimoji="1" lang="zh-CN" altLang="en-US" sz="2400" i="1">
                <a:solidFill>
                  <a:schemeClr val="accent2"/>
                </a:solidFill>
                <a:ea typeface="宋体" panose="02010600030101010101" pitchFamily="2" charset="-122"/>
              </a:endParaRPr>
            </a:p>
          </p:txBody>
        </p:sp>
        <p:sp>
          <p:nvSpPr>
            <p:cNvPr id="6302" name="Text Box 158">
              <a:extLst>
                <a:ext uri="{FF2B5EF4-FFF2-40B4-BE49-F238E27FC236}">
                  <a16:creationId xmlns:a16="http://schemas.microsoft.com/office/drawing/2014/main" id="{8DB04834-4976-F31E-67DF-2DDEC8CC5E3A}"/>
                </a:ext>
              </a:extLst>
            </p:cNvPr>
            <p:cNvSpPr txBox="1">
              <a:spLocks noChangeArrowheads="1"/>
            </p:cNvSpPr>
            <p:nvPr/>
          </p:nvSpPr>
          <p:spPr bwMode="auto">
            <a:xfrm>
              <a:off x="4416"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p>
          </p:txBody>
        </p:sp>
        <p:sp>
          <p:nvSpPr>
            <p:cNvPr id="6303" name="Line 159">
              <a:extLst>
                <a:ext uri="{FF2B5EF4-FFF2-40B4-BE49-F238E27FC236}">
                  <a16:creationId xmlns:a16="http://schemas.microsoft.com/office/drawing/2014/main" id="{6E115909-E1A5-4CBF-C36A-A03DD9BBFEB7}"/>
                </a:ext>
              </a:extLst>
            </p:cNvPr>
            <p:cNvSpPr>
              <a:spLocks noChangeShapeType="1"/>
            </p:cNvSpPr>
            <p:nvPr/>
          </p:nvSpPr>
          <p:spPr bwMode="auto">
            <a:xfrm flipV="1">
              <a:off x="3984" y="1008"/>
              <a:ext cx="672"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4" name="Line 160">
              <a:extLst>
                <a:ext uri="{FF2B5EF4-FFF2-40B4-BE49-F238E27FC236}">
                  <a16:creationId xmlns:a16="http://schemas.microsoft.com/office/drawing/2014/main" id="{E4C5D507-41C4-CD1A-7EAF-3B86702F29F2}"/>
                </a:ext>
              </a:extLst>
            </p:cNvPr>
            <p:cNvSpPr>
              <a:spLocks noChangeShapeType="1"/>
            </p:cNvSpPr>
            <p:nvPr/>
          </p:nvSpPr>
          <p:spPr bwMode="auto">
            <a:xfrm>
              <a:off x="4656" y="1008"/>
              <a:ext cx="336"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5" name="Freeform 161">
              <a:extLst>
                <a:ext uri="{FF2B5EF4-FFF2-40B4-BE49-F238E27FC236}">
                  <a16:creationId xmlns:a16="http://schemas.microsoft.com/office/drawing/2014/main" id="{AC2779B5-3A13-7902-E3CB-8A3E655148DF}"/>
                </a:ext>
              </a:extLst>
            </p:cNvPr>
            <p:cNvSpPr>
              <a:spLocks/>
            </p:cNvSpPr>
            <p:nvPr/>
          </p:nvSpPr>
          <p:spPr bwMode="auto">
            <a:xfrm>
              <a:off x="4119" y="1532"/>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6" name="Freeform 162">
              <a:extLst>
                <a:ext uri="{FF2B5EF4-FFF2-40B4-BE49-F238E27FC236}">
                  <a16:creationId xmlns:a16="http://schemas.microsoft.com/office/drawing/2014/main" id="{E019D6B8-7E3E-E74D-A39C-B4B8493742F8}"/>
                </a:ext>
              </a:extLst>
            </p:cNvPr>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Lst>
              <a:ahLst/>
              <a:cxnLst>
                <a:cxn ang="0">
                  <a:pos x="T0" y="T1"/>
                </a:cxn>
                <a:cxn ang="0">
                  <a:pos x="T2" y="T3"/>
                </a:cxn>
                <a:cxn ang="0">
                  <a:pos x="T4" y="T5"/>
                </a:cxn>
                <a:cxn ang="0">
                  <a:pos x="T6" y="T7"/>
                </a:cxn>
              </a:cxnLst>
              <a:rect l="0" t="0" r="r" b="b"/>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07" name="Line 163">
              <a:extLst>
                <a:ext uri="{FF2B5EF4-FFF2-40B4-BE49-F238E27FC236}">
                  <a16:creationId xmlns:a16="http://schemas.microsoft.com/office/drawing/2014/main" id="{08922AA4-F0D7-76F0-0FF6-2C64E586DD15}"/>
                </a:ext>
              </a:extLst>
            </p:cNvPr>
            <p:cNvSpPr>
              <a:spLocks noChangeShapeType="1"/>
            </p:cNvSpPr>
            <p:nvPr/>
          </p:nvSpPr>
          <p:spPr bwMode="auto">
            <a:xfrm>
              <a:off x="4992" y="1680"/>
              <a:ext cx="62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8" name="Line 164">
              <a:extLst>
                <a:ext uri="{FF2B5EF4-FFF2-40B4-BE49-F238E27FC236}">
                  <a16:creationId xmlns:a16="http://schemas.microsoft.com/office/drawing/2014/main" id="{8B38FE27-3BAA-43E2-CE42-20AA831CC708}"/>
                </a:ext>
              </a:extLst>
            </p:cNvPr>
            <p:cNvSpPr>
              <a:spLocks noChangeShapeType="1"/>
            </p:cNvSpPr>
            <p:nvPr/>
          </p:nvSpPr>
          <p:spPr bwMode="auto">
            <a:xfrm>
              <a:off x="4224" y="1680"/>
              <a:ext cx="96"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9" name="Text Box 165">
              <a:extLst>
                <a:ext uri="{FF2B5EF4-FFF2-40B4-BE49-F238E27FC236}">
                  <a16:creationId xmlns:a16="http://schemas.microsoft.com/office/drawing/2014/main" id="{281CDFB8-B41F-05F8-06C0-E6B80017D8ED}"/>
                </a:ext>
              </a:extLst>
            </p:cNvPr>
            <p:cNvSpPr txBox="1">
              <a:spLocks noChangeArrowheads="1"/>
            </p:cNvSpPr>
            <p:nvPr/>
          </p:nvSpPr>
          <p:spPr bwMode="auto">
            <a:xfrm>
              <a:off x="4608"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O</a:t>
              </a:r>
            </a:p>
          </p:txBody>
        </p:sp>
        <p:sp>
          <p:nvSpPr>
            <p:cNvPr id="6310" name="Line 166">
              <a:extLst>
                <a:ext uri="{FF2B5EF4-FFF2-40B4-BE49-F238E27FC236}">
                  <a16:creationId xmlns:a16="http://schemas.microsoft.com/office/drawing/2014/main" id="{FDD75193-864E-C651-4D85-98987E83C1BF}"/>
                </a:ext>
              </a:extLst>
            </p:cNvPr>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1" name="Text Box 167">
              <a:extLst>
                <a:ext uri="{FF2B5EF4-FFF2-40B4-BE49-F238E27FC236}">
                  <a16:creationId xmlns:a16="http://schemas.microsoft.com/office/drawing/2014/main" id="{466CB781-7941-8D43-4F3E-0F046B7DD76F}"/>
                </a:ext>
              </a:extLst>
            </p:cNvPr>
            <p:cNvSpPr txBox="1">
              <a:spLocks noChangeArrowheads="1"/>
            </p:cNvSpPr>
            <p:nvPr/>
          </p:nvSpPr>
          <p:spPr bwMode="auto">
            <a:xfrm>
              <a:off x="5462"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6312" name="Text Box 168">
              <a:extLst>
                <a:ext uri="{FF2B5EF4-FFF2-40B4-BE49-F238E27FC236}">
                  <a16:creationId xmlns:a16="http://schemas.microsoft.com/office/drawing/2014/main" id="{78CFE3F0-CFC6-DDA3-EFB8-D8083FF0500F}"/>
                </a:ext>
              </a:extLst>
            </p:cNvPr>
            <p:cNvSpPr txBox="1">
              <a:spLocks noChangeArrowheads="1"/>
            </p:cNvSpPr>
            <p:nvPr/>
          </p:nvSpPr>
          <p:spPr bwMode="auto">
            <a:xfrm>
              <a:off x="4512" y="96"/>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y</a:t>
              </a:r>
            </a:p>
          </p:txBody>
        </p:sp>
        <p:sp>
          <p:nvSpPr>
            <p:cNvPr id="6313" name="Line 169">
              <a:extLst>
                <a:ext uri="{FF2B5EF4-FFF2-40B4-BE49-F238E27FC236}">
                  <a16:creationId xmlns:a16="http://schemas.microsoft.com/office/drawing/2014/main" id="{2AABE25A-7B52-577A-E3F5-AB0B2B0BCA2F}"/>
                </a:ext>
              </a:extLst>
            </p:cNvPr>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4" name="Line 170">
              <a:extLst>
                <a:ext uri="{FF2B5EF4-FFF2-40B4-BE49-F238E27FC236}">
                  <a16:creationId xmlns:a16="http://schemas.microsoft.com/office/drawing/2014/main" id="{431A7E5C-DE93-D592-7EEE-C7DDE307D507}"/>
                </a:ext>
              </a:extLst>
            </p:cNvPr>
            <p:cNvSpPr>
              <a:spLocks noChangeShapeType="1"/>
            </p:cNvSpPr>
            <p:nvPr/>
          </p:nvSpPr>
          <p:spPr bwMode="auto">
            <a:xfrm flipH="1">
              <a:off x="4320" y="1008"/>
              <a:ext cx="336"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5" name="Freeform 171">
              <a:extLst>
                <a:ext uri="{FF2B5EF4-FFF2-40B4-BE49-F238E27FC236}">
                  <a16:creationId xmlns:a16="http://schemas.microsoft.com/office/drawing/2014/main" id="{47C2BBAE-D800-D48B-EC49-59E1A634097E}"/>
                </a:ext>
              </a:extLst>
            </p:cNvPr>
            <p:cNvSpPr>
              <a:spLocks/>
            </p:cNvSpPr>
            <p:nvPr/>
          </p:nvSpPr>
          <p:spPr bwMode="auto">
            <a:xfrm>
              <a:off x="4386" y="1526"/>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6" name="Text Box 172">
              <a:extLst>
                <a:ext uri="{FF2B5EF4-FFF2-40B4-BE49-F238E27FC236}">
                  <a16:creationId xmlns:a16="http://schemas.microsoft.com/office/drawing/2014/main" id="{539F41C9-A10C-11E6-CDC4-694E3245B647}"/>
                </a:ext>
              </a:extLst>
            </p:cNvPr>
            <p:cNvSpPr txBox="1">
              <a:spLocks noChangeArrowheads="1"/>
            </p:cNvSpPr>
            <p:nvPr/>
          </p:nvSpPr>
          <p:spPr bwMode="auto">
            <a:xfrm>
              <a:off x="4416" y="163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l</a:t>
              </a:r>
            </a:p>
          </p:txBody>
        </p:sp>
        <p:sp>
          <p:nvSpPr>
            <p:cNvPr id="6317" name="Line 173">
              <a:extLst>
                <a:ext uri="{FF2B5EF4-FFF2-40B4-BE49-F238E27FC236}">
                  <a16:creationId xmlns:a16="http://schemas.microsoft.com/office/drawing/2014/main" id="{770CBDA7-3DA1-6F20-13E8-7E435DAEC5EB}"/>
                </a:ext>
              </a:extLst>
            </p:cNvPr>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18" name="Oval 174">
              <a:extLst>
                <a:ext uri="{FF2B5EF4-FFF2-40B4-BE49-F238E27FC236}">
                  <a16:creationId xmlns:a16="http://schemas.microsoft.com/office/drawing/2014/main" id="{CBB17DC9-2327-9DC6-0B91-4B1CB6D64FE1}"/>
                </a:ext>
              </a:extLst>
            </p:cNvPr>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19" name="Object 175">
              <a:extLst>
                <a:ext uri="{FF2B5EF4-FFF2-40B4-BE49-F238E27FC236}">
                  <a16:creationId xmlns:a16="http://schemas.microsoft.com/office/drawing/2014/main" id="{1B9CBC9C-02FC-565C-0537-807266FA7D51}"/>
                </a:ext>
              </a:extLst>
            </p:cNvPr>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name="公式" r:id="rId18" imgW="647640" imgH="507960" progId="Equation.3">
                    <p:embed/>
                  </p:oleObj>
                </mc:Choice>
                <mc:Fallback>
                  <p:oleObj name="公式" r:id="rId18" imgW="647640" imgH="507960" progId="Equation.3">
                    <p:embed/>
                    <p:pic>
                      <p:nvPicPr>
                        <p:cNvPr id="6319" name="Object 175">
                          <a:extLst>
                            <a:ext uri="{FF2B5EF4-FFF2-40B4-BE49-F238E27FC236}">
                              <a16:creationId xmlns:a16="http://schemas.microsoft.com/office/drawing/2014/main" id="{1B9CBC9C-02FC-565C-0537-807266FA7D5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20" name="Object 176">
              <a:extLst>
                <a:ext uri="{FF2B5EF4-FFF2-40B4-BE49-F238E27FC236}">
                  <a16:creationId xmlns:a16="http://schemas.microsoft.com/office/drawing/2014/main" id="{43DDDD1E-5102-E16C-50AB-B4CA6BCD7320}"/>
                </a:ext>
              </a:extLst>
            </p:cNvPr>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name="公式" r:id="rId20" imgW="647640" imgH="457200" progId="Equation.3">
                    <p:embed/>
                  </p:oleObj>
                </mc:Choice>
                <mc:Fallback>
                  <p:oleObj name="公式" r:id="rId20" imgW="647640" imgH="457200" progId="Equation.3">
                    <p:embed/>
                    <p:pic>
                      <p:nvPicPr>
                        <p:cNvPr id="6320" name="Object 176">
                          <a:extLst>
                            <a:ext uri="{FF2B5EF4-FFF2-40B4-BE49-F238E27FC236}">
                              <a16:creationId xmlns:a16="http://schemas.microsoft.com/office/drawing/2014/main" id="{43DDDD1E-5102-E16C-50AB-B4CA6BCD732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21" name="Text Box 177">
              <a:extLst>
                <a:ext uri="{FF2B5EF4-FFF2-40B4-BE49-F238E27FC236}">
                  <a16:creationId xmlns:a16="http://schemas.microsoft.com/office/drawing/2014/main" id="{366FCD4A-021D-541F-1FF7-A06DDA2E042F}"/>
                </a:ext>
              </a:extLst>
            </p:cNvPr>
            <p:cNvSpPr txBox="1">
              <a:spLocks noChangeArrowheads="1"/>
            </p:cNvSpPr>
            <p:nvPr/>
          </p:nvSpPr>
          <p:spPr bwMode="auto">
            <a:xfrm>
              <a:off x="4656" y="129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solidFill>
                    <a:schemeClr val="accent2"/>
                  </a:solidFill>
                  <a:ea typeface="宋体" panose="02010600030101010101" pitchFamily="2" charset="-122"/>
                </a:rPr>
                <a:t>a</a:t>
              </a:r>
            </a:p>
          </p:txBody>
        </p:sp>
        <p:sp>
          <p:nvSpPr>
            <p:cNvPr id="6322" name="Text Box 178">
              <a:extLst>
                <a:ext uri="{FF2B5EF4-FFF2-40B4-BE49-F238E27FC236}">
                  <a16:creationId xmlns:a16="http://schemas.microsoft.com/office/drawing/2014/main" id="{FAFAB8F2-65B1-0DF5-D7A3-079E3D3EB201}"/>
                </a:ext>
              </a:extLst>
            </p:cNvPr>
            <p:cNvSpPr txBox="1">
              <a:spLocks noChangeArrowheads="1"/>
            </p:cNvSpPr>
            <p:nvPr/>
          </p:nvSpPr>
          <p:spPr bwMode="auto">
            <a:xfrm>
              <a:off x="4321" y="124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r</a:t>
              </a:r>
            </a:p>
          </p:txBody>
        </p:sp>
        <p:sp>
          <p:nvSpPr>
            <p:cNvPr id="6323" name="Text Box 179">
              <a:extLst>
                <a:ext uri="{FF2B5EF4-FFF2-40B4-BE49-F238E27FC236}">
                  <a16:creationId xmlns:a16="http://schemas.microsoft.com/office/drawing/2014/main" id="{050B76B0-EDDE-75D9-819E-43E5BCB409D4}"/>
                </a:ext>
              </a:extLst>
            </p:cNvPr>
            <p:cNvSpPr txBox="1">
              <a:spLocks noChangeArrowheads="1"/>
            </p:cNvSpPr>
            <p:nvPr/>
          </p:nvSpPr>
          <p:spPr bwMode="auto">
            <a:xfrm>
              <a:off x="3814" y="1294"/>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p>
          </p:txBody>
        </p:sp>
        <p:sp>
          <p:nvSpPr>
            <p:cNvPr id="6324" name="Text Box 180">
              <a:extLst>
                <a:ext uri="{FF2B5EF4-FFF2-40B4-BE49-F238E27FC236}">
                  <a16:creationId xmlns:a16="http://schemas.microsoft.com/office/drawing/2014/main" id="{2178EE9F-2F51-7304-36A3-18023D76055D}"/>
                </a:ext>
              </a:extLst>
            </p:cNvPr>
            <p:cNvSpPr txBox="1">
              <a:spLocks noChangeArrowheads="1"/>
            </p:cNvSpPr>
            <p:nvPr/>
          </p:nvSpPr>
          <p:spPr bwMode="auto">
            <a:xfrm>
              <a:off x="4923" y="1296"/>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p>
          </p:txBody>
        </p:sp>
        <p:sp>
          <p:nvSpPr>
            <p:cNvPr id="6325" name="Text Box 181">
              <a:extLst>
                <a:ext uri="{FF2B5EF4-FFF2-40B4-BE49-F238E27FC236}">
                  <a16:creationId xmlns:a16="http://schemas.microsoft.com/office/drawing/2014/main" id="{3744329B-6608-CC8F-D0D5-8D51832F58FD}"/>
                </a:ext>
              </a:extLst>
            </p:cNvPr>
            <p:cNvSpPr txBox="1">
              <a:spLocks noChangeArrowheads="1"/>
            </p:cNvSpPr>
            <p:nvPr/>
          </p:nvSpPr>
          <p:spPr bwMode="auto">
            <a:xfrm>
              <a:off x="4371" y="1344"/>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endParaRPr lang="en-US" altLang="zh-CN" baseline="-25000">
                <a:solidFill>
                  <a:schemeClr val="accent2"/>
                </a:solidFill>
                <a:latin typeface="Symbol" panose="05050102010706020507" pitchFamily="18" charset="2"/>
                <a:ea typeface="宋体" panose="02010600030101010101"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73"/>
                                        </p:tgtEl>
                                        <p:attrNameLst>
                                          <p:attrName>style.visibility</p:attrName>
                                        </p:attrNameLst>
                                      </p:cBhvr>
                                      <p:to>
                                        <p:strVal val="visible"/>
                                      </p:to>
                                    </p:set>
                                    <p:animEffect transition="in" filter="wipe(left)">
                                      <p:cBhvr>
                                        <p:cTn id="7" dur="500"/>
                                        <p:tgtEl>
                                          <p:spTgt spid="6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2"/>
                                        </p:tgtEl>
                                        <p:attrNameLst>
                                          <p:attrName>style.visibility</p:attrName>
                                        </p:attrNameLst>
                                      </p:cBhvr>
                                      <p:to>
                                        <p:strVal val="visible"/>
                                      </p:to>
                                    </p:set>
                                    <p:animEffect transition="in" filter="wipe(left)">
                                      <p:cBhvr>
                                        <p:cTn id="12" dur="500"/>
                                        <p:tgtEl>
                                          <p:spTgt spid="6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6"/>
                                        </p:tgtEl>
                                        <p:attrNameLst>
                                          <p:attrName>style.visibility</p:attrName>
                                        </p:attrNameLst>
                                      </p:cBhvr>
                                      <p:to>
                                        <p:strVal val="visible"/>
                                      </p:to>
                                    </p:set>
                                    <p:animEffect transition="in" filter="wipe(left)">
                                      <p:cBhvr>
                                        <p:cTn id="17" dur="500"/>
                                        <p:tgtEl>
                                          <p:spTgt spid="6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
                                        </p:tgtEl>
                                        <p:attrNameLst>
                                          <p:attrName>style.visibility</p:attrName>
                                        </p:attrNameLst>
                                      </p:cBhvr>
                                      <p:to>
                                        <p:strVal val="visible"/>
                                      </p:to>
                                    </p:set>
                                    <p:animEffect transition="in" filter="wipe(left)">
                                      <p:cBhvr>
                                        <p:cTn id="22" dur="500"/>
                                        <p:tgtEl>
                                          <p:spTgt spid="6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78"/>
                                        </p:tgtEl>
                                        <p:attrNameLst>
                                          <p:attrName>style.visibility</p:attrName>
                                        </p:attrNameLst>
                                      </p:cBhvr>
                                      <p:to>
                                        <p:strVal val="visible"/>
                                      </p:to>
                                    </p:set>
                                    <p:animEffect transition="in" filter="wipe(left)">
                                      <p:cBhvr>
                                        <p:cTn id="27" dur="500"/>
                                        <p:tgtEl>
                                          <p:spTgt spid="6278"/>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6279"/>
                                        </p:tgtEl>
                                        <p:attrNameLst>
                                          <p:attrName>style.visibility</p:attrName>
                                        </p:attrNameLst>
                                      </p:cBhvr>
                                      <p:to>
                                        <p:strVal val="visible"/>
                                      </p:to>
                                    </p:set>
                                    <p:animEffect transition="in" filter="wipe(left)">
                                      <p:cBhvr>
                                        <p:cTn id="31" dur="500"/>
                                        <p:tgtEl>
                                          <p:spTgt spid="62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280"/>
                                        </p:tgtEl>
                                        <p:attrNameLst>
                                          <p:attrName>style.visibility</p:attrName>
                                        </p:attrNameLst>
                                      </p:cBhvr>
                                      <p:to>
                                        <p:strVal val="visible"/>
                                      </p:to>
                                    </p:set>
                                    <p:animEffect transition="in" filter="wipe(left)">
                                      <p:cBhvr>
                                        <p:cTn id="36" dur="500"/>
                                        <p:tgtEl>
                                          <p:spTgt spid="62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81"/>
                                        </p:tgtEl>
                                        <p:attrNameLst>
                                          <p:attrName>style.visibility</p:attrName>
                                        </p:attrNameLst>
                                      </p:cBhvr>
                                      <p:to>
                                        <p:strVal val="visible"/>
                                      </p:to>
                                    </p:set>
                                    <p:animEffect transition="in" filter="wipe(left)">
                                      <p:cBhvr>
                                        <p:cTn id="41" dur="500"/>
                                        <p:tgtEl>
                                          <p:spTgt spid="62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282"/>
                                        </p:tgtEl>
                                        <p:attrNameLst>
                                          <p:attrName>style.visibility</p:attrName>
                                        </p:attrNameLst>
                                      </p:cBhvr>
                                      <p:to>
                                        <p:strVal val="visible"/>
                                      </p:to>
                                    </p:set>
                                    <p:animEffect transition="in" filter="wipe(left)">
                                      <p:cBhvr>
                                        <p:cTn id="46" dur="500"/>
                                        <p:tgtEl>
                                          <p:spTgt spid="62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283"/>
                                        </p:tgtEl>
                                        <p:attrNameLst>
                                          <p:attrName>style.visibility</p:attrName>
                                        </p:attrNameLst>
                                      </p:cBhvr>
                                      <p:to>
                                        <p:strVal val="visible"/>
                                      </p:to>
                                    </p:set>
                                    <p:animEffect transition="in" filter="wipe(left)">
                                      <p:cBhvr>
                                        <p:cTn id="51" dur="500"/>
                                        <p:tgtEl>
                                          <p:spTgt spid="6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3" grpId="0" autoUpdateAnimBg="0"/>
      <p:bldP spid="6278" grpId="0" autoUpdateAnimBg="0"/>
      <p:bldP spid="62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6534F455-D949-9C75-63A7-63F2A3535C38}"/>
              </a:ext>
            </a:extLst>
          </p:cNvPr>
          <p:cNvGraphicFramePr>
            <a:graphicFrameLocks noChangeAspect="1"/>
          </p:cNvGraphicFramePr>
          <p:nvPr/>
        </p:nvGraphicFramePr>
        <p:xfrm>
          <a:off x="203200" y="146050"/>
          <a:ext cx="4152900" cy="990600"/>
        </p:xfrm>
        <a:graphic>
          <a:graphicData uri="http://schemas.openxmlformats.org/presentationml/2006/ole">
            <mc:AlternateContent xmlns:mc="http://schemas.openxmlformats.org/markup-compatibility/2006">
              <mc:Choice xmlns:v="urn:schemas-microsoft-com:vml" Requires="v">
                <p:oleObj name="公式" r:id="rId2" imgW="4152600" imgH="990360" progId="Equation.3">
                  <p:embed/>
                </p:oleObj>
              </mc:Choice>
              <mc:Fallback>
                <p:oleObj name="公式" r:id="rId2" imgW="4152600" imgH="990360" progId="Equation.3">
                  <p:embed/>
                  <p:pic>
                    <p:nvPicPr>
                      <p:cNvPr id="7170" name="Object 2">
                        <a:extLst>
                          <a:ext uri="{FF2B5EF4-FFF2-40B4-BE49-F238E27FC236}">
                            <a16:creationId xmlns:a16="http://schemas.microsoft.com/office/drawing/2014/main" id="{6534F455-D949-9C75-63A7-63F2A3535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46050"/>
                        <a:ext cx="415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5B032A10-8BE5-57EF-F330-27ACDC058C6F}"/>
              </a:ext>
            </a:extLst>
          </p:cNvPr>
          <p:cNvGraphicFramePr>
            <a:graphicFrameLocks noChangeAspect="1"/>
          </p:cNvGraphicFramePr>
          <p:nvPr/>
        </p:nvGraphicFramePr>
        <p:xfrm>
          <a:off x="4622800" y="146050"/>
          <a:ext cx="4216400" cy="990600"/>
        </p:xfrm>
        <a:graphic>
          <a:graphicData uri="http://schemas.openxmlformats.org/presentationml/2006/ole">
            <mc:AlternateContent xmlns:mc="http://schemas.openxmlformats.org/markup-compatibility/2006">
              <mc:Choice xmlns:v="urn:schemas-microsoft-com:vml" Requires="v">
                <p:oleObj name="公式" r:id="rId4" imgW="4216320" imgH="990360" progId="Equation.3">
                  <p:embed/>
                </p:oleObj>
              </mc:Choice>
              <mc:Fallback>
                <p:oleObj name="公式" r:id="rId4" imgW="4216320" imgH="990360" progId="Equation.3">
                  <p:embed/>
                  <p:pic>
                    <p:nvPicPr>
                      <p:cNvPr id="7171" name="Object 3">
                        <a:extLst>
                          <a:ext uri="{FF2B5EF4-FFF2-40B4-BE49-F238E27FC236}">
                            <a16:creationId xmlns:a16="http://schemas.microsoft.com/office/drawing/2014/main" id="{5B032A10-8BE5-57EF-F330-27ACDC058C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800" y="146050"/>
                        <a:ext cx="4216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4">
            <a:extLst>
              <a:ext uri="{FF2B5EF4-FFF2-40B4-BE49-F238E27FC236}">
                <a16:creationId xmlns:a16="http://schemas.microsoft.com/office/drawing/2014/main" id="{BF41CF23-5CF3-61E4-0B8D-39D423A2A155}"/>
              </a:ext>
            </a:extLst>
          </p:cNvPr>
          <p:cNvSpPr>
            <a:spLocks noChangeArrowheads="1"/>
          </p:cNvSpPr>
          <p:nvPr/>
        </p:nvSpPr>
        <p:spPr bwMode="auto">
          <a:xfrm>
            <a:off x="0" y="1143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a:extLst>
              <a:ext uri="{FF2B5EF4-FFF2-40B4-BE49-F238E27FC236}">
                <a16:creationId xmlns:a16="http://schemas.microsoft.com/office/drawing/2014/main" id="{DD4A0503-D5E8-D1BA-AC7F-2924FBEB2F5B}"/>
              </a:ext>
            </a:extLst>
          </p:cNvPr>
          <p:cNvGrpSpPr>
            <a:grpSpLocks/>
          </p:cNvGrpSpPr>
          <p:nvPr/>
        </p:nvGrpSpPr>
        <p:grpSpPr bwMode="auto">
          <a:xfrm>
            <a:off x="381000" y="1371600"/>
            <a:ext cx="1524000" cy="1066800"/>
            <a:chOff x="384" y="2783"/>
            <a:chExt cx="960" cy="672"/>
          </a:xfrm>
        </p:grpSpPr>
        <p:sp>
          <p:nvSpPr>
            <p:cNvPr id="7174" name="AutoShape 6">
              <a:extLst>
                <a:ext uri="{FF2B5EF4-FFF2-40B4-BE49-F238E27FC236}">
                  <a16:creationId xmlns:a16="http://schemas.microsoft.com/office/drawing/2014/main" id="{D61465F6-C30C-A52E-01D7-E7865645BD3E}"/>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Text Box 7">
              <a:extLst>
                <a:ext uri="{FF2B5EF4-FFF2-40B4-BE49-F238E27FC236}">
                  <a16:creationId xmlns:a16="http://schemas.microsoft.com/office/drawing/2014/main" id="{BB71EE36-57B2-8B9B-2F36-F5586526815B}"/>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7217" name="Text Box 49">
            <a:extLst>
              <a:ext uri="{FF2B5EF4-FFF2-40B4-BE49-F238E27FC236}">
                <a16:creationId xmlns:a16="http://schemas.microsoft.com/office/drawing/2014/main" id="{E7F0727F-8D2B-71D1-B50C-72FBC94B289B}"/>
              </a:ext>
            </a:extLst>
          </p:cNvPr>
          <p:cNvSpPr txBox="1">
            <a:spLocks noChangeArrowheads="1"/>
          </p:cNvSpPr>
          <p:nvPr/>
        </p:nvSpPr>
        <p:spPr bwMode="auto">
          <a:xfrm>
            <a:off x="2438400" y="1919288"/>
            <a:ext cx="4260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(1) 若带电直线无限长，则</a:t>
            </a:r>
          </a:p>
        </p:txBody>
      </p:sp>
      <p:graphicFrame>
        <p:nvGraphicFramePr>
          <p:cNvPr id="7218" name="Object 50">
            <a:extLst>
              <a:ext uri="{FF2B5EF4-FFF2-40B4-BE49-F238E27FC236}">
                <a16:creationId xmlns:a16="http://schemas.microsoft.com/office/drawing/2014/main" id="{EF7F766A-5432-F6E7-750D-267B32468E22}"/>
              </a:ext>
            </a:extLst>
          </p:cNvPr>
          <p:cNvGraphicFramePr>
            <a:graphicFrameLocks noChangeAspect="1"/>
          </p:cNvGraphicFramePr>
          <p:nvPr/>
        </p:nvGraphicFramePr>
        <p:xfrm>
          <a:off x="6642100" y="1919288"/>
          <a:ext cx="2349500" cy="457200"/>
        </p:xfrm>
        <a:graphic>
          <a:graphicData uri="http://schemas.openxmlformats.org/presentationml/2006/ole">
            <mc:AlternateContent xmlns:mc="http://schemas.openxmlformats.org/markup-compatibility/2006">
              <mc:Choice xmlns:v="urn:schemas-microsoft-com:vml" Requires="v">
                <p:oleObj name="公式" r:id="rId6" imgW="2349360" imgH="457200" progId="Equation.3">
                  <p:embed/>
                </p:oleObj>
              </mc:Choice>
              <mc:Fallback>
                <p:oleObj name="公式" r:id="rId6" imgW="2349360" imgH="457200" progId="Equation.3">
                  <p:embed/>
                  <p:pic>
                    <p:nvPicPr>
                      <p:cNvPr id="7218" name="Object 50">
                        <a:extLst>
                          <a:ext uri="{FF2B5EF4-FFF2-40B4-BE49-F238E27FC236}">
                            <a16:creationId xmlns:a16="http://schemas.microsoft.com/office/drawing/2014/main" id="{EF7F766A-5432-F6E7-750D-267B32468E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2100" y="1919288"/>
                        <a:ext cx="234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 name="Object 51">
            <a:extLst>
              <a:ext uri="{FF2B5EF4-FFF2-40B4-BE49-F238E27FC236}">
                <a16:creationId xmlns:a16="http://schemas.microsoft.com/office/drawing/2014/main" id="{B1E1038D-B74C-87BE-EA91-606E8AE98E0E}"/>
              </a:ext>
            </a:extLst>
          </p:cNvPr>
          <p:cNvGraphicFramePr>
            <a:graphicFrameLocks noChangeAspect="1"/>
          </p:cNvGraphicFramePr>
          <p:nvPr/>
        </p:nvGraphicFramePr>
        <p:xfrm>
          <a:off x="3581400" y="2605088"/>
          <a:ext cx="1066800" cy="457200"/>
        </p:xfrm>
        <a:graphic>
          <a:graphicData uri="http://schemas.openxmlformats.org/presentationml/2006/ole">
            <mc:AlternateContent xmlns:mc="http://schemas.openxmlformats.org/markup-compatibility/2006">
              <mc:Choice xmlns:v="urn:schemas-microsoft-com:vml" Requires="v">
                <p:oleObj name="Equation" r:id="rId8" imgW="1066680" imgH="457200" progId="Equation.3">
                  <p:embed/>
                </p:oleObj>
              </mc:Choice>
              <mc:Fallback>
                <p:oleObj name="Equation" r:id="rId8" imgW="1066680" imgH="457200" progId="Equation.3">
                  <p:embed/>
                  <p:pic>
                    <p:nvPicPr>
                      <p:cNvPr id="7219" name="Object 51">
                        <a:extLst>
                          <a:ext uri="{FF2B5EF4-FFF2-40B4-BE49-F238E27FC236}">
                            <a16:creationId xmlns:a16="http://schemas.microsoft.com/office/drawing/2014/main" id="{B1E1038D-B74C-87BE-EA91-606E8AE98E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2605088"/>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0" name="Object 52">
            <a:extLst>
              <a:ext uri="{FF2B5EF4-FFF2-40B4-BE49-F238E27FC236}">
                <a16:creationId xmlns:a16="http://schemas.microsoft.com/office/drawing/2014/main" id="{EBF5C59B-83A5-8482-46AF-0CCCD886DB65}"/>
              </a:ext>
            </a:extLst>
          </p:cNvPr>
          <p:cNvGraphicFramePr>
            <a:graphicFrameLocks noChangeAspect="1"/>
          </p:cNvGraphicFramePr>
          <p:nvPr/>
        </p:nvGraphicFramePr>
        <p:xfrm>
          <a:off x="5308600" y="2370138"/>
          <a:ext cx="1854200" cy="990600"/>
        </p:xfrm>
        <a:graphic>
          <a:graphicData uri="http://schemas.openxmlformats.org/presentationml/2006/ole">
            <mc:AlternateContent xmlns:mc="http://schemas.openxmlformats.org/markup-compatibility/2006">
              <mc:Choice xmlns:v="urn:schemas-microsoft-com:vml" Requires="v">
                <p:oleObj name="公式" r:id="rId10" imgW="1854000" imgH="990360" progId="Equation.3">
                  <p:embed/>
                </p:oleObj>
              </mc:Choice>
              <mc:Fallback>
                <p:oleObj name="公式" r:id="rId10" imgW="1854000" imgH="990360" progId="Equation.3">
                  <p:embed/>
                  <p:pic>
                    <p:nvPicPr>
                      <p:cNvPr id="7220" name="Object 52">
                        <a:extLst>
                          <a:ext uri="{FF2B5EF4-FFF2-40B4-BE49-F238E27FC236}">
                            <a16:creationId xmlns:a16="http://schemas.microsoft.com/office/drawing/2014/main" id="{EBF5C59B-83A5-8482-46AF-0CCCD886D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8600" y="2370138"/>
                        <a:ext cx="1854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60" name="Group 92">
            <a:extLst>
              <a:ext uri="{FF2B5EF4-FFF2-40B4-BE49-F238E27FC236}">
                <a16:creationId xmlns:a16="http://schemas.microsoft.com/office/drawing/2014/main" id="{279EF854-7157-2B16-259C-EDC99E3F3E0C}"/>
              </a:ext>
            </a:extLst>
          </p:cNvPr>
          <p:cNvGrpSpPr>
            <a:grpSpLocks/>
          </p:cNvGrpSpPr>
          <p:nvPr/>
        </p:nvGrpSpPr>
        <p:grpSpPr bwMode="auto">
          <a:xfrm>
            <a:off x="2971800" y="3381375"/>
            <a:ext cx="6019800" cy="2227263"/>
            <a:chOff x="1872" y="2130"/>
            <a:chExt cx="3792" cy="1403"/>
          </a:xfrm>
        </p:grpSpPr>
        <p:sp>
          <p:nvSpPr>
            <p:cNvPr id="7221" name="Text Box 53">
              <a:extLst>
                <a:ext uri="{FF2B5EF4-FFF2-40B4-BE49-F238E27FC236}">
                  <a16:creationId xmlns:a16="http://schemas.microsoft.com/office/drawing/2014/main" id="{C3C135B6-3EA9-90FD-08F3-3F60C4094EB1}"/>
                </a:ext>
              </a:extLst>
            </p:cNvPr>
            <p:cNvSpPr txBox="1">
              <a:spLocks noChangeArrowheads="1"/>
            </p:cNvSpPr>
            <p:nvPr/>
          </p:nvSpPr>
          <p:spPr bwMode="auto">
            <a:xfrm>
              <a:off x="1872" y="2130"/>
              <a:ext cx="379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accent2"/>
                  </a:solidFill>
                  <a:ea typeface="宋体" panose="02010600030101010101" pitchFamily="2" charset="-122"/>
                </a:rPr>
                <a:t>即无限长均匀带电直线外一点的场强大小为                ，方向垂直带电直线。若直线带正电，   垂直直线向外；若直线带负电，   垂直直线且指向直线。</a:t>
              </a:r>
            </a:p>
          </p:txBody>
        </p:sp>
        <p:graphicFrame>
          <p:nvGraphicFramePr>
            <p:cNvPr id="7222" name="Object 54">
              <a:extLst>
                <a:ext uri="{FF2B5EF4-FFF2-40B4-BE49-F238E27FC236}">
                  <a16:creationId xmlns:a16="http://schemas.microsoft.com/office/drawing/2014/main" id="{3FCA9DFF-4D65-05FF-91B2-3CC87E853E4E}"/>
                </a:ext>
              </a:extLst>
            </p:cNvPr>
            <p:cNvGraphicFramePr>
              <a:graphicFrameLocks noChangeAspect="1"/>
            </p:cNvGraphicFramePr>
            <p:nvPr/>
          </p:nvGraphicFramePr>
          <p:xfrm>
            <a:off x="2656" y="2457"/>
            <a:ext cx="856" cy="288"/>
          </p:xfrm>
          <a:graphic>
            <a:graphicData uri="http://schemas.openxmlformats.org/presentationml/2006/ole">
              <mc:AlternateContent xmlns:mc="http://schemas.openxmlformats.org/markup-compatibility/2006">
                <mc:Choice xmlns:v="urn:schemas-microsoft-com:vml" Requires="v">
                  <p:oleObj name="公式" r:id="rId12" imgW="1358640" imgH="457200" progId="Equation.3">
                    <p:embed/>
                  </p:oleObj>
                </mc:Choice>
                <mc:Fallback>
                  <p:oleObj name="公式" r:id="rId12" imgW="1358640" imgH="457200" progId="Equation.3">
                    <p:embed/>
                    <p:pic>
                      <p:nvPicPr>
                        <p:cNvPr id="7222" name="Object 54">
                          <a:extLst>
                            <a:ext uri="{FF2B5EF4-FFF2-40B4-BE49-F238E27FC236}">
                              <a16:creationId xmlns:a16="http://schemas.microsoft.com/office/drawing/2014/main" id="{3FCA9DFF-4D65-05FF-91B2-3CC87E853E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6" y="2457"/>
                          <a:ext cx="8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3" name="Object 55">
              <a:extLst>
                <a:ext uri="{FF2B5EF4-FFF2-40B4-BE49-F238E27FC236}">
                  <a16:creationId xmlns:a16="http://schemas.microsoft.com/office/drawing/2014/main" id="{FCCAB360-0706-DB3B-78C2-91D4F30D6621}"/>
                </a:ext>
              </a:extLst>
            </p:cNvPr>
            <p:cNvGraphicFramePr>
              <a:graphicFrameLocks noChangeAspect="1"/>
            </p:cNvGraphicFramePr>
            <p:nvPr>
              <p:extLst>
                <p:ext uri="{D42A27DB-BD31-4B8C-83A1-F6EECF244321}">
                  <p14:modId xmlns:p14="http://schemas.microsoft.com/office/powerpoint/2010/main" val="1844136417"/>
                </p:ext>
              </p:extLst>
            </p:nvPr>
          </p:nvGraphicFramePr>
          <p:xfrm>
            <a:off x="3686" y="2697"/>
            <a:ext cx="216" cy="240"/>
          </p:xfrm>
          <a:graphic>
            <a:graphicData uri="http://schemas.openxmlformats.org/presentationml/2006/ole">
              <mc:AlternateContent xmlns:mc="http://schemas.openxmlformats.org/markup-compatibility/2006">
                <mc:Choice xmlns:v="urn:schemas-microsoft-com:vml" Requires="v">
                  <p:oleObj name="Equation" r:id="rId14" imgW="342720" imgH="380880" progId="Equation.3">
                    <p:embed/>
                  </p:oleObj>
                </mc:Choice>
                <mc:Fallback>
                  <p:oleObj name="Equation" r:id="rId14" imgW="342720" imgH="380880" progId="Equation.3">
                    <p:embed/>
                    <p:pic>
                      <p:nvPicPr>
                        <p:cNvPr id="7223" name="Object 55">
                          <a:extLst>
                            <a:ext uri="{FF2B5EF4-FFF2-40B4-BE49-F238E27FC236}">
                              <a16:creationId xmlns:a16="http://schemas.microsoft.com/office/drawing/2014/main" id="{FCCAB360-0706-DB3B-78C2-91D4F30D66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86" y="2697"/>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4" name="Object 56">
              <a:extLst>
                <a:ext uri="{FF2B5EF4-FFF2-40B4-BE49-F238E27FC236}">
                  <a16:creationId xmlns:a16="http://schemas.microsoft.com/office/drawing/2014/main" id="{552459E1-992C-3348-19E9-DE6389E14827}"/>
                </a:ext>
              </a:extLst>
            </p:cNvPr>
            <p:cNvGraphicFramePr>
              <a:graphicFrameLocks noChangeAspect="1"/>
            </p:cNvGraphicFramePr>
            <p:nvPr>
              <p:extLst>
                <p:ext uri="{D42A27DB-BD31-4B8C-83A1-F6EECF244321}">
                  <p14:modId xmlns:p14="http://schemas.microsoft.com/office/powerpoint/2010/main" val="3168665183"/>
                </p:ext>
              </p:extLst>
            </p:nvPr>
          </p:nvGraphicFramePr>
          <p:xfrm>
            <a:off x="3457" y="2961"/>
            <a:ext cx="216" cy="240"/>
          </p:xfrm>
          <a:graphic>
            <a:graphicData uri="http://schemas.openxmlformats.org/presentationml/2006/ole">
              <mc:AlternateContent xmlns:mc="http://schemas.openxmlformats.org/markup-compatibility/2006">
                <mc:Choice xmlns:v="urn:schemas-microsoft-com:vml" Requires="v">
                  <p:oleObj name="Equation" r:id="rId16" imgW="342720" imgH="380880" progId="Equation.3">
                    <p:embed/>
                  </p:oleObj>
                </mc:Choice>
                <mc:Fallback>
                  <p:oleObj name="Equation" r:id="rId16" imgW="342720" imgH="380880" progId="Equation.3">
                    <p:embed/>
                    <p:pic>
                      <p:nvPicPr>
                        <p:cNvPr id="7224" name="Object 56">
                          <a:extLst>
                            <a:ext uri="{FF2B5EF4-FFF2-40B4-BE49-F238E27FC236}">
                              <a16:creationId xmlns:a16="http://schemas.microsoft.com/office/drawing/2014/main" id="{552459E1-992C-3348-19E9-DE6389E148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7" y="2961"/>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227" name="Group 59">
            <a:extLst>
              <a:ext uri="{FF2B5EF4-FFF2-40B4-BE49-F238E27FC236}">
                <a16:creationId xmlns:a16="http://schemas.microsoft.com/office/drawing/2014/main" id="{1EE7D946-5AA3-F049-28C9-1CF63FF521C1}"/>
              </a:ext>
            </a:extLst>
          </p:cNvPr>
          <p:cNvGrpSpPr>
            <a:grpSpLocks/>
          </p:cNvGrpSpPr>
          <p:nvPr/>
        </p:nvGrpSpPr>
        <p:grpSpPr bwMode="auto">
          <a:xfrm>
            <a:off x="34925" y="2438400"/>
            <a:ext cx="3013075" cy="3048000"/>
            <a:chOff x="3814" y="96"/>
            <a:chExt cx="1898" cy="1920"/>
          </a:xfrm>
        </p:grpSpPr>
        <p:sp>
          <p:nvSpPr>
            <p:cNvPr id="7228" name="Line 60">
              <a:extLst>
                <a:ext uri="{FF2B5EF4-FFF2-40B4-BE49-F238E27FC236}">
                  <a16:creationId xmlns:a16="http://schemas.microsoft.com/office/drawing/2014/main" id="{C3958839-C17B-20CC-983D-D48E7FD765B7}"/>
                </a:ext>
              </a:extLst>
            </p:cNvPr>
            <p:cNvSpPr>
              <a:spLocks noChangeShapeType="1"/>
            </p:cNvSpPr>
            <p:nvPr/>
          </p:nvSpPr>
          <p:spPr bwMode="auto">
            <a:xfrm>
              <a:off x="4656" y="1008"/>
              <a:ext cx="0"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 name="Line 61">
              <a:extLst>
                <a:ext uri="{FF2B5EF4-FFF2-40B4-BE49-F238E27FC236}">
                  <a16:creationId xmlns:a16="http://schemas.microsoft.com/office/drawing/2014/main" id="{D621A6DB-78E7-D89A-FAD7-72723D67FA8C}"/>
                </a:ext>
              </a:extLst>
            </p:cNvPr>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Text Box 62">
              <a:extLst>
                <a:ext uri="{FF2B5EF4-FFF2-40B4-BE49-F238E27FC236}">
                  <a16:creationId xmlns:a16="http://schemas.microsoft.com/office/drawing/2014/main" id="{C51CB2DD-7BE9-5FCE-9D7D-927DF54FD99A}"/>
                </a:ext>
              </a:extLst>
            </p:cNvPr>
            <p:cNvSpPr txBox="1">
              <a:spLocks noChangeArrowheads="1"/>
            </p:cNvSpPr>
            <p:nvPr/>
          </p:nvSpPr>
          <p:spPr bwMode="auto">
            <a:xfrm>
              <a:off x="3840" y="1680"/>
              <a:ext cx="3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A</a:t>
              </a:r>
            </a:p>
          </p:txBody>
        </p:sp>
        <p:sp>
          <p:nvSpPr>
            <p:cNvPr id="7231" name="Text Box 63">
              <a:extLst>
                <a:ext uri="{FF2B5EF4-FFF2-40B4-BE49-F238E27FC236}">
                  <a16:creationId xmlns:a16="http://schemas.microsoft.com/office/drawing/2014/main" id="{4C6DBF59-D514-B77B-33ED-A7B52E167308}"/>
                </a:ext>
              </a:extLst>
            </p:cNvPr>
            <p:cNvSpPr txBox="1">
              <a:spLocks noChangeArrowheads="1"/>
            </p:cNvSpPr>
            <p:nvPr/>
          </p:nvSpPr>
          <p:spPr bwMode="auto">
            <a:xfrm>
              <a:off x="4896" y="16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B</a:t>
              </a:r>
            </a:p>
          </p:txBody>
        </p:sp>
        <p:sp>
          <p:nvSpPr>
            <p:cNvPr id="7232" name="Line 64">
              <a:extLst>
                <a:ext uri="{FF2B5EF4-FFF2-40B4-BE49-F238E27FC236}">
                  <a16:creationId xmlns:a16="http://schemas.microsoft.com/office/drawing/2014/main" id="{C8435136-1230-9B17-8095-D4A20A85E414}"/>
                </a:ext>
              </a:extLst>
            </p:cNvPr>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33" name="Object 65">
              <a:extLst>
                <a:ext uri="{FF2B5EF4-FFF2-40B4-BE49-F238E27FC236}">
                  <a16:creationId xmlns:a16="http://schemas.microsoft.com/office/drawing/2014/main" id="{8FF1EDEE-8B00-A3BF-FD82-8814A81016E3}"/>
                </a:ext>
              </a:extLst>
            </p:cNvPr>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name="公式" r:id="rId18" imgW="520560" imgH="393480" progId="Equation.3">
                    <p:embed/>
                  </p:oleObj>
                </mc:Choice>
                <mc:Fallback>
                  <p:oleObj name="公式" r:id="rId18" imgW="520560" imgH="393480" progId="Equation.3">
                    <p:embed/>
                    <p:pic>
                      <p:nvPicPr>
                        <p:cNvPr id="7233" name="Object 65">
                          <a:extLst>
                            <a:ext uri="{FF2B5EF4-FFF2-40B4-BE49-F238E27FC236}">
                              <a16:creationId xmlns:a16="http://schemas.microsoft.com/office/drawing/2014/main" id="{8FF1EDEE-8B00-A3BF-FD82-8814A81016E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34" name="Line 66">
              <a:extLst>
                <a:ext uri="{FF2B5EF4-FFF2-40B4-BE49-F238E27FC236}">
                  <a16:creationId xmlns:a16="http://schemas.microsoft.com/office/drawing/2014/main" id="{D6C601B9-0648-73FA-1768-7DFD64FC6CE5}"/>
                </a:ext>
              </a:extLst>
            </p:cNvPr>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Text Box 67">
              <a:extLst>
                <a:ext uri="{FF2B5EF4-FFF2-40B4-BE49-F238E27FC236}">
                  <a16:creationId xmlns:a16="http://schemas.microsoft.com/office/drawing/2014/main" id="{A224595A-E0AF-102C-6BE9-7B31C3357114}"/>
                </a:ext>
              </a:extLst>
            </p:cNvPr>
            <p:cNvSpPr txBox="1">
              <a:spLocks noChangeArrowheads="1"/>
            </p:cNvSpPr>
            <p:nvPr/>
          </p:nvSpPr>
          <p:spPr bwMode="auto">
            <a:xfrm>
              <a:off x="4128" y="144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l</a:t>
              </a:r>
              <a:endParaRPr kumimoji="1" lang="zh-CN" altLang="en-US" sz="2400" i="1">
                <a:solidFill>
                  <a:schemeClr val="accent2"/>
                </a:solidFill>
                <a:ea typeface="宋体" panose="02010600030101010101" pitchFamily="2" charset="-122"/>
              </a:endParaRPr>
            </a:p>
          </p:txBody>
        </p:sp>
        <p:sp>
          <p:nvSpPr>
            <p:cNvPr id="7236" name="Text Box 68">
              <a:extLst>
                <a:ext uri="{FF2B5EF4-FFF2-40B4-BE49-F238E27FC236}">
                  <a16:creationId xmlns:a16="http://schemas.microsoft.com/office/drawing/2014/main" id="{5025F5E2-B6EF-7B16-E615-37C434EEA39D}"/>
                </a:ext>
              </a:extLst>
            </p:cNvPr>
            <p:cNvSpPr txBox="1">
              <a:spLocks noChangeArrowheads="1"/>
            </p:cNvSpPr>
            <p:nvPr/>
          </p:nvSpPr>
          <p:spPr bwMode="auto">
            <a:xfrm>
              <a:off x="4416"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p>
          </p:txBody>
        </p:sp>
        <p:sp>
          <p:nvSpPr>
            <p:cNvPr id="7237" name="Line 69">
              <a:extLst>
                <a:ext uri="{FF2B5EF4-FFF2-40B4-BE49-F238E27FC236}">
                  <a16:creationId xmlns:a16="http://schemas.microsoft.com/office/drawing/2014/main" id="{4C47FFCE-8304-696C-3D34-51A28019AEDF}"/>
                </a:ext>
              </a:extLst>
            </p:cNvPr>
            <p:cNvSpPr>
              <a:spLocks noChangeShapeType="1"/>
            </p:cNvSpPr>
            <p:nvPr/>
          </p:nvSpPr>
          <p:spPr bwMode="auto">
            <a:xfrm flipV="1">
              <a:off x="3984" y="1008"/>
              <a:ext cx="672"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Line 70">
              <a:extLst>
                <a:ext uri="{FF2B5EF4-FFF2-40B4-BE49-F238E27FC236}">
                  <a16:creationId xmlns:a16="http://schemas.microsoft.com/office/drawing/2014/main" id="{1D3A134C-5B04-B2FA-1CC8-1DFBB370A664}"/>
                </a:ext>
              </a:extLst>
            </p:cNvPr>
            <p:cNvSpPr>
              <a:spLocks noChangeShapeType="1"/>
            </p:cNvSpPr>
            <p:nvPr/>
          </p:nvSpPr>
          <p:spPr bwMode="auto">
            <a:xfrm>
              <a:off x="4656" y="1008"/>
              <a:ext cx="336"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Freeform 71">
              <a:extLst>
                <a:ext uri="{FF2B5EF4-FFF2-40B4-BE49-F238E27FC236}">
                  <a16:creationId xmlns:a16="http://schemas.microsoft.com/office/drawing/2014/main" id="{0496912F-1627-1138-43FE-A2BC95DFD427}"/>
                </a:ext>
              </a:extLst>
            </p:cNvPr>
            <p:cNvSpPr>
              <a:spLocks/>
            </p:cNvSpPr>
            <p:nvPr/>
          </p:nvSpPr>
          <p:spPr bwMode="auto">
            <a:xfrm>
              <a:off x="4119" y="1532"/>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0" name="Freeform 72">
              <a:extLst>
                <a:ext uri="{FF2B5EF4-FFF2-40B4-BE49-F238E27FC236}">
                  <a16:creationId xmlns:a16="http://schemas.microsoft.com/office/drawing/2014/main" id="{C588F1B3-D23C-2721-BAD0-EF924000B1BA}"/>
                </a:ext>
              </a:extLst>
            </p:cNvPr>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Lst>
              <a:ahLst/>
              <a:cxnLst>
                <a:cxn ang="0">
                  <a:pos x="T0" y="T1"/>
                </a:cxn>
                <a:cxn ang="0">
                  <a:pos x="T2" y="T3"/>
                </a:cxn>
                <a:cxn ang="0">
                  <a:pos x="T4" y="T5"/>
                </a:cxn>
                <a:cxn ang="0">
                  <a:pos x="T6" y="T7"/>
                </a:cxn>
              </a:cxnLst>
              <a:rect l="0" t="0" r="r" b="b"/>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Line 73">
              <a:extLst>
                <a:ext uri="{FF2B5EF4-FFF2-40B4-BE49-F238E27FC236}">
                  <a16:creationId xmlns:a16="http://schemas.microsoft.com/office/drawing/2014/main" id="{C09399FB-96FD-E977-F389-9B4D81486C93}"/>
                </a:ext>
              </a:extLst>
            </p:cNvPr>
            <p:cNvSpPr>
              <a:spLocks noChangeShapeType="1"/>
            </p:cNvSpPr>
            <p:nvPr/>
          </p:nvSpPr>
          <p:spPr bwMode="auto">
            <a:xfrm>
              <a:off x="4992" y="1680"/>
              <a:ext cx="62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2" name="Line 74">
              <a:extLst>
                <a:ext uri="{FF2B5EF4-FFF2-40B4-BE49-F238E27FC236}">
                  <a16:creationId xmlns:a16="http://schemas.microsoft.com/office/drawing/2014/main" id="{4D8091C7-B730-D1CB-8BC7-7261240C6FBD}"/>
                </a:ext>
              </a:extLst>
            </p:cNvPr>
            <p:cNvSpPr>
              <a:spLocks noChangeShapeType="1"/>
            </p:cNvSpPr>
            <p:nvPr/>
          </p:nvSpPr>
          <p:spPr bwMode="auto">
            <a:xfrm>
              <a:off x="4224" y="1680"/>
              <a:ext cx="96"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3" name="Text Box 75">
              <a:extLst>
                <a:ext uri="{FF2B5EF4-FFF2-40B4-BE49-F238E27FC236}">
                  <a16:creationId xmlns:a16="http://schemas.microsoft.com/office/drawing/2014/main" id="{8950DB26-AB51-E794-F41F-8A6C18E4AC6C}"/>
                </a:ext>
              </a:extLst>
            </p:cNvPr>
            <p:cNvSpPr txBox="1">
              <a:spLocks noChangeArrowheads="1"/>
            </p:cNvSpPr>
            <p:nvPr/>
          </p:nvSpPr>
          <p:spPr bwMode="auto">
            <a:xfrm>
              <a:off x="4608"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O</a:t>
              </a:r>
            </a:p>
          </p:txBody>
        </p:sp>
        <p:sp>
          <p:nvSpPr>
            <p:cNvPr id="7244" name="Line 76">
              <a:extLst>
                <a:ext uri="{FF2B5EF4-FFF2-40B4-BE49-F238E27FC236}">
                  <a16:creationId xmlns:a16="http://schemas.microsoft.com/office/drawing/2014/main" id="{CDFF9C65-9A3E-49B4-04F8-50E0B1E162FA}"/>
                </a:ext>
              </a:extLst>
            </p:cNvPr>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Text Box 77">
              <a:extLst>
                <a:ext uri="{FF2B5EF4-FFF2-40B4-BE49-F238E27FC236}">
                  <a16:creationId xmlns:a16="http://schemas.microsoft.com/office/drawing/2014/main" id="{8260C687-B63E-A7E7-C24F-90DA2E0E9B70}"/>
                </a:ext>
              </a:extLst>
            </p:cNvPr>
            <p:cNvSpPr txBox="1">
              <a:spLocks noChangeArrowheads="1"/>
            </p:cNvSpPr>
            <p:nvPr/>
          </p:nvSpPr>
          <p:spPr bwMode="auto">
            <a:xfrm>
              <a:off x="5462"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7246" name="Text Box 78">
              <a:extLst>
                <a:ext uri="{FF2B5EF4-FFF2-40B4-BE49-F238E27FC236}">
                  <a16:creationId xmlns:a16="http://schemas.microsoft.com/office/drawing/2014/main" id="{3A401DDD-0450-4D32-B584-23907DADAFFD}"/>
                </a:ext>
              </a:extLst>
            </p:cNvPr>
            <p:cNvSpPr txBox="1">
              <a:spLocks noChangeArrowheads="1"/>
            </p:cNvSpPr>
            <p:nvPr/>
          </p:nvSpPr>
          <p:spPr bwMode="auto">
            <a:xfrm>
              <a:off x="4512" y="96"/>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y</a:t>
              </a:r>
            </a:p>
          </p:txBody>
        </p:sp>
        <p:sp>
          <p:nvSpPr>
            <p:cNvPr id="7247" name="Line 79">
              <a:extLst>
                <a:ext uri="{FF2B5EF4-FFF2-40B4-BE49-F238E27FC236}">
                  <a16:creationId xmlns:a16="http://schemas.microsoft.com/office/drawing/2014/main" id="{B3513493-D3B2-4E22-8FBA-10E5E71EC3AA}"/>
                </a:ext>
              </a:extLst>
            </p:cNvPr>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8" name="Line 80">
              <a:extLst>
                <a:ext uri="{FF2B5EF4-FFF2-40B4-BE49-F238E27FC236}">
                  <a16:creationId xmlns:a16="http://schemas.microsoft.com/office/drawing/2014/main" id="{F9CD3298-FC39-894D-55F9-8A9BC35D3E8E}"/>
                </a:ext>
              </a:extLst>
            </p:cNvPr>
            <p:cNvSpPr>
              <a:spLocks noChangeShapeType="1"/>
            </p:cNvSpPr>
            <p:nvPr/>
          </p:nvSpPr>
          <p:spPr bwMode="auto">
            <a:xfrm flipH="1">
              <a:off x="4320" y="1008"/>
              <a:ext cx="336"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49" name="Freeform 81">
              <a:extLst>
                <a:ext uri="{FF2B5EF4-FFF2-40B4-BE49-F238E27FC236}">
                  <a16:creationId xmlns:a16="http://schemas.microsoft.com/office/drawing/2014/main" id="{13576391-79CA-6CAB-4FCE-C0E574B6737A}"/>
                </a:ext>
              </a:extLst>
            </p:cNvPr>
            <p:cNvSpPr>
              <a:spLocks/>
            </p:cNvSpPr>
            <p:nvPr/>
          </p:nvSpPr>
          <p:spPr bwMode="auto">
            <a:xfrm>
              <a:off x="4386" y="1526"/>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 name="Text Box 82">
              <a:extLst>
                <a:ext uri="{FF2B5EF4-FFF2-40B4-BE49-F238E27FC236}">
                  <a16:creationId xmlns:a16="http://schemas.microsoft.com/office/drawing/2014/main" id="{59BAD7D6-B3ED-9ECC-F4E1-F0C8948DAE91}"/>
                </a:ext>
              </a:extLst>
            </p:cNvPr>
            <p:cNvSpPr txBox="1">
              <a:spLocks noChangeArrowheads="1"/>
            </p:cNvSpPr>
            <p:nvPr/>
          </p:nvSpPr>
          <p:spPr bwMode="auto">
            <a:xfrm>
              <a:off x="4416" y="163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l</a:t>
              </a:r>
            </a:p>
          </p:txBody>
        </p:sp>
        <p:sp>
          <p:nvSpPr>
            <p:cNvPr id="7251" name="Line 83">
              <a:extLst>
                <a:ext uri="{FF2B5EF4-FFF2-40B4-BE49-F238E27FC236}">
                  <a16:creationId xmlns:a16="http://schemas.microsoft.com/office/drawing/2014/main" id="{E291BFC1-1129-2152-FAB1-92DDE23A55C8}"/>
                </a:ext>
              </a:extLst>
            </p:cNvPr>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2" name="Oval 84">
              <a:extLst>
                <a:ext uri="{FF2B5EF4-FFF2-40B4-BE49-F238E27FC236}">
                  <a16:creationId xmlns:a16="http://schemas.microsoft.com/office/drawing/2014/main" id="{AD7AFC43-5D43-F7F4-57CF-796CEF585A45}"/>
                </a:ext>
              </a:extLst>
            </p:cNvPr>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53" name="Object 85">
              <a:extLst>
                <a:ext uri="{FF2B5EF4-FFF2-40B4-BE49-F238E27FC236}">
                  <a16:creationId xmlns:a16="http://schemas.microsoft.com/office/drawing/2014/main" id="{7785ADC4-535E-2B32-EB8D-16653A4FCA64}"/>
                </a:ext>
              </a:extLst>
            </p:cNvPr>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name="公式" r:id="rId20" imgW="647640" imgH="507960" progId="Equation.3">
                    <p:embed/>
                  </p:oleObj>
                </mc:Choice>
                <mc:Fallback>
                  <p:oleObj name="公式" r:id="rId20" imgW="647640" imgH="507960" progId="Equation.3">
                    <p:embed/>
                    <p:pic>
                      <p:nvPicPr>
                        <p:cNvPr id="7253" name="Object 85">
                          <a:extLst>
                            <a:ext uri="{FF2B5EF4-FFF2-40B4-BE49-F238E27FC236}">
                              <a16:creationId xmlns:a16="http://schemas.microsoft.com/office/drawing/2014/main" id="{7785ADC4-535E-2B32-EB8D-16653A4FCA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54" name="Object 86">
              <a:extLst>
                <a:ext uri="{FF2B5EF4-FFF2-40B4-BE49-F238E27FC236}">
                  <a16:creationId xmlns:a16="http://schemas.microsoft.com/office/drawing/2014/main" id="{92BAB456-2DC6-36B4-FEC6-4A8006650436}"/>
                </a:ext>
              </a:extLst>
            </p:cNvPr>
            <p:cNvGraphicFramePr>
              <a:graphicFrameLocks noChangeAspect="1"/>
            </p:cNvGraphicFramePr>
            <p:nvPr/>
          </p:nvGraphicFramePr>
          <p:xfrm>
            <a:off x="4841" y="864"/>
            <a:ext cx="368" cy="269"/>
          </p:xfrm>
          <a:graphic>
            <a:graphicData uri="http://schemas.openxmlformats.org/presentationml/2006/ole">
              <mc:AlternateContent xmlns:mc="http://schemas.openxmlformats.org/markup-compatibility/2006">
                <mc:Choice xmlns:v="urn:schemas-microsoft-com:vml" Requires="v">
                  <p:oleObj name="公式" r:id="rId22" imgW="647640" imgH="457200" progId="Equation.3">
                    <p:embed/>
                  </p:oleObj>
                </mc:Choice>
                <mc:Fallback>
                  <p:oleObj name="公式" r:id="rId22" imgW="647640" imgH="457200" progId="Equation.3">
                    <p:embed/>
                    <p:pic>
                      <p:nvPicPr>
                        <p:cNvPr id="7254" name="Object 86">
                          <a:extLst>
                            <a:ext uri="{FF2B5EF4-FFF2-40B4-BE49-F238E27FC236}">
                              <a16:creationId xmlns:a16="http://schemas.microsoft.com/office/drawing/2014/main" id="{92BAB456-2DC6-36B4-FEC6-4A800665043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1" y="864"/>
                          <a:ext cx="3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55" name="Text Box 87">
              <a:extLst>
                <a:ext uri="{FF2B5EF4-FFF2-40B4-BE49-F238E27FC236}">
                  <a16:creationId xmlns:a16="http://schemas.microsoft.com/office/drawing/2014/main" id="{35D1F78F-7329-C655-1C12-F1A667A3D53F}"/>
                </a:ext>
              </a:extLst>
            </p:cNvPr>
            <p:cNvSpPr txBox="1">
              <a:spLocks noChangeArrowheads="1"/>
            </p:cNvSpPr>
            <p:nvPr/>
          </p:nvSpPr>
          <p:spPr bwMode="auto">
            <a:xfrm>
              <a:off x="4656" y="129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solidFill>
                    <a:schemeClr val="accent2"/>
                  </a:solidFill>
                  <a:ea typeface="宋体" panose="02010600030101010101" pitchFamily="2" charset="-122"/>
                </a:rPr>
                <a:t>a</a:t>
              </a:r>
            </a:p>
          </p:txBody>
        </p:sp>
        <p:sp>
          <p:nvSpPr>
            <p:cNvPr id="7256" name="Text Box 88">
              <a:extLst>
                <a:ext uri="{FF2B5EF4-FFF2-40B4-BE49-F238E27FC236}">
                  <a16:creationId xmlns:a16="http://schemas.microsoft.com/office/drawing/2014/main" id="{EC983B9D-DCA1-935E-D2CF-743D76AB89D2}"/>
                </a:ext>
              </a:extLst>
            </p:cNvPr>
            <p:cNvSpPr txBox="1">
              <a:spLocks noChangeArrowheads="1"/>
            </p:cNvSpPr>
            <p:nvPr/>
          </p:nvSpPr>
          <p:spPr bwMode="auto">
            <a:xfrm>
              <a:off x="4321" y="124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r</a:t>
              </a:r>
            </a:p>
          </p:txBody>
        </p:sp>
        <p:sp>
          <p:nvSpPr>
            <p:cNvPr id="7257" name="Text Box 89">
              <a:extLst>
                <a:ext uri="{FF2B5EF4-FFF2-40B4-BE49-F238E27FC236}">
                  <a16:creationId xmlns:a16="http://schemas.microsoft.com/office/drawing/2014/main" id="{1641991A-EB62-8D93-9FB6-6316E0A258AB}"/>
                </a:ext>
              </a:extLst>
            </p:cNvPr>
            <p:cNvSpPr txBox="1">
              <a:spLocks noChangeArrowheads="1"/>
            </p:cNvSpPr>
            <p:nvPr/>
          </p:nvSpPr>
          <p:spPr bwMode="auto">
            <a:xfrm>
              <a:off x="3814" y="1294"/>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p>
          </p:txBody>
        </p:sp>
        <p:sp>
          <p:nvSpPr>
            <p:cNvPr id="7258" name="Text Box 90">
              <a:extLst>
                <a:ext uri="{FF2B5EF4-FFF2-40B4-BE49-F238E27FC236}">
                  <a16:creationId xmlns:a16="http://schemas.microsoft.com/office/drawing/2014/main" id="{FB907168-0080-3746-4A43-858C8E541CE0}"/>
                </a:ext>
              </a:extLst>
            </p:cNvPr>
            <p:cNvSpPr txBox="1">
              <a:spLocks noChangeArrowheads="1"/>
            </p:cNvSpPr>
            <p:nvPr/>
          </p:nvSpPr>
          <p:spPr bwMode="auto">
            <a:xfrm>
              <a:off x="4923" y="1296"/>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p>
          </p:txBody>
        </p:sp>
        <p:sp>
          <p:nvSpPr>
            <p:cNvPr id="7259" name="Text Box 91">
              <a:extLst>
                <a:ext uri="{FF2B5EF4-FFF2-40B4-BE49-F238E27FC236}">
                  <a16:creationId xmlns:a16="http://schemas.microsoft.com/office/drawing/2014/main" id="{1C13FA00-6D97-0FF9-4613-9EC98482C4BC}"/>
                </a:ext>
              </a:extLst>
            </p:cNvPr>
            <p:cNvSpPr txBox="1">
              <a:spLocks noChangeArrowheads="1"/>
            </p:cNvSpPr>
            <p:nvPr/>
          </p:nvSpPr>
          <p:spPr bwMode="auto">
            <a:xfrm>
              <a:off x="4371" y="1344"/>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endParaRPr lang="en-US" altLang="zh-CN" baseline="-25000">
                <a:solidFill>
                  <a:schemeClr val="accent2"/>
                </a:solidFill>
                <a:latin typeface="Symbol" panose="05050102010706020507" pitchFamily="18" charset="2"/>
                <a:ea typeface="宋体" panose="02010600030101010101"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strips(upRight)">
                                      <p:cBhvr>
                                        <p:cTn id="7" dur="500"/>
                                        <p:tgtEl>
                                          <p:spTgt spid="7172"/>
                                        </p:tgtEl>
                                      </p:cBhvr>
                                    </p:animEffect>
                                  </p:childTnLst>
                                </p:cTn>
                              </p:par>
                            </p:childTnLst>
                          </p:cTn>
                        </p:par>
                        <p:par>
                          <p:cTn id="8" fill="hold" nodeType="afterGroup">
                            <p:stCondLst>
                              <p:cond delay="500"/>
                            </p:stCondLst>
                            <p:childTnLst>
                              <p:par>
                                <p:cTn id="9" presetID="19" presetClass="entr" presetSubtype="10" fill="hold" nodeType="afterEffect">
                                  <p:stCondLst>
                                    <p:cond delay="0"/>
                                  </p:stCondLst>
                                  <p:childTnLst>
                                    <p:set>
                                      <p:cBhvr>
                                        <p:cTn id="10" dur="1" fill="hold">
                                          <p:stCondLst>
                                            <p:cond delay="0"/>
                                          </p:stCondLst>
                                        </p:cTn>
                                        <p:tgtEl>
                                          <p:spTgt spid="7173"/>
                                        </p:tgtEl>
                                        <p:attrNameLst>
                                          <p:attrName>style.visibility</p:attrName>
                                        </p:attrNameLst>
                                      </p:cBhvr>
                                      <p:to>
                                        <p:strVal val="visible"/>
                                      </p:to>
                                    </p:set>
                                    <p:anim calcmode="lin" valueType="num">
                                      <p:cBhvr>
                                        <p:cTn id="11" dur="5000" fill="hold"/>
                                        <p:tgtEl>
                                          <p:spTgt spid="7173"/>
                                        </p:tgtEl>
                                        <p:attrNameLst>
                                          <p:attrName>ppt_w</p:attrName>
                                        </p:attrNameLst>
                                      </p:cBhvr>
                                      <p:tavLst>
                                        <p:tav tm="0" fmla="#ppt_w*sin(2.5*pi*$)">
                                          <p:val>
                                            <p:fltVal val="0"/>
                                          </p:val>
                                        </p:tav>
                                        <p:tav tm="100000">
                                          <p:val>
                                            <p:fltVal val="1"/>
                                          </p:val>
                                        </p:tav>
                                      </p:tavLst>
                                    </p:anim>
                                    <p:anim calcmode="lin" valueType="num">
                                      <p:cBhvr>
                                        <p:cTn id="12" dur="5000" fill="hold"/>
                                        <p:tgtEl>
                                          <p:spTgt spid="7173"/>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17"/>
                                        </p:tgtEl>
                                        <p:attrNameLst>
                                          <p:attrName>style.visibility</p:attrName>
                                        </p:attrNameLst>
                                      </p:cBhvr>
                                      <p:to>
                                        <p:strVal val="visible"/>
                                      </p:to>
                                    </p:set>
                                    <p:animEffect transition="in" filter="wipe(left)">
                                      <p:cBhvr>
                                        <p:cTn id="17" dur="500"/>
                                        <p:tgtEl>
                                          <p:spTgt spid="72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218"/>
                                        </p:tgtEl>
                                        <p:attrNameLst>
                                          <p:attrName>style.visibility</p:attrName>
                                        </p:attrNameLst>
                                      </p:cBhvr>
                                      <p:to>
                                        <p:strVal val="visible"/>
                                      </p:to>
                                    </p:set>
                                    <p:animEffect transition="in" filter="wipe(left)">
                                      <p:cBhvr>
                                        <p:cTn id="21" dur="500"/>
                                        <p:tgtEl>
                                          <p:spTgt spid="72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219"/>
                                        </p:tgtEl>
                                        <p:attrNameLst>
                                          <p:attrName>style.visibility</p:attrName>
                                        </p:attrNameLst>
                                      </p:cBhvr>
                                      <p:to>
                                        <p:strVal val="visible"/>
                                      </p:to>
                                    </p:set>
                                    <p:animEffect transition="in" filter="wipe(left)">
                                      <p:cBhvr>
                                        <p:cTn id="26" dur="500"/>
                                        <p:tgtEl>
                                          <p:spTgt spid="7219"/>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7220"/>
                                        </p:tgtEl>
                                        <p:attrNameLst>
                                          <p:attrName>style.visibility</p:attrName>
                                        </p:attrNameLst>
                                      </p:cBhvr>
                                      <p:to>
                                        <p:strVal val="visible"/>
                                      </p:to>
                                    </p:set>
                                    <p:animEffect transition="in" filter="wipe(left)">
                                      <p:cBhvr>
                                        <p:cTn id="30" dur="500"/>
                                        <p:tgtEl>
                                          <p:spTgt spid="722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7260"/>
                                        </p:tgtEl>
                                        <p:attrNameLst>
                                          <p:attrName>style.visibility</p:attrName>
                                        </p:attrNameLst>
                                      </p:cBhvr>
                                      <p:to>
                                        <p:strVal val="visible"/>
                                      </p:to>
                                    </p:set>
                                    <p:animEffect transition="in" filter="wipe(up)">
                                      <p:cBhvr>
                                        <p:cTn id="35" dur="500"/>
                                        <p:tgtEl>
                                          <p:spTgt spid="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BC09A77E-326C-AED3-9730-68446872FE98}"/>
              </a:ext>
            </a:extLst>
          </p:cNvPr>
          <p:cNvGraphicFramePr>
            <a:graphicFrameLocks noChangeAspect="1"/>
          </p:cNvGraphicFramePr>
          <p:nvPr/>
        </p:nvGraphicFramePr>
        <p:xfrm>
          <a:off x="203200" y="146050"/>
          <a:ext cx="4152900" cy="990600"/>
        </p:xfrm>
        <a:graphic>
          <a:graphicData uri="http://schemas.openxmlformats.org/presentationml/2006/ole">
            <mc:AlternateContent xmlns:mc="http://schemas.openxmlformats.org/markup-compatibility/2006">
              <mc:Choice xmlns:v="urn:schemas-microsoft-com:vml" Requires="v">
                <p:oleObj name="公式" r:id="rId2" imgW="4152600" imgH="990360" progId="Equation.3">
                  <p:embed/>
                </p:oleObj>
              </mc:Choice>
              <mc:Fallback>
                <p:oleObj name="公式" r:id="rId2" imgW="4152600" imgH="990360" progId="Equation.3">
                  <p:embed/>
                  <p:pic>
                    <p:nvPicPr>
                      <p:cNvPr id="8194" name="Object 2">
                        <a:extLst>
                          <a:ext uri="{FF2B5EF4-FFF2-40B4-BE49-F238E27FC236}">
                            <a16:creationId xmlns:a16="http://schemas.microsoft.com/office/drawing/2014/main" id="{BC09A77E-326C-AED3-9730-68446872F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46050"/>
                        <a:ext cx="415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a:extLst>
              <a:ext uri="{FF2B5EF4-FFF2-40B4-BE49-F238E27FC236}">
                <a16:creationId xmlns:a16="http://schemas.microsoft.com/office/drawing/2014/main" id="{2CCF1025-E66A-619D-649E-359988DB4BEE}"/>
              </a:ext>
            </a:extLst>
          </p:cNvPr>
          <p:cNvGraphicFramePr>
            <a:graphicFrameLocks noChangeAspect="1"/>
          </p:cNvGraphicFramePr>
          <p:nvPr/>
        </p:nvGraphicFramePr>
        <p:xfrm>
          <a:off x="4629150" y="146050"/>
          <a:ext cx="4203700" cy="990600"/>
        </p:xfrm>
        <a:graphic>
          <a:graphicData uri="http://schemas.openxmlformats.org/presentationml/2006/ole">
            <mc:AlternateContent xmlns:mc="http://schemas.openxmlformats.org/markup-compatibility/2006">
              <mc:Choice xmlns:v="urn:schemas-microsoft-com:vml" Requires="v">
                <p:oleObj name="公式" r:id="rId4" imgW="4203360" imgH="990360" progId="Equation.3">
                  <p:embed/>
                </p:oleObj>
              </mc:Choice>
              <mc:Fallback>
                <p:oleObj name="公式" r:id="rId4" imgW="4203360" imgH="990360" progId="Equation.3">
                  <p:embed/>
                  <p:pic>
                    <p:nvPicPr>
                      <p:cNvPr id="8195" name="Object 3">
                        <a:extLst>
                          <a:ext uri="{FF2B5EF4-FFF2-40B4-BE49-F238E27FC236}">
                            <a16:creationId xmlns:a16="http://schemas.microsoft.com/office/drawing/2014/main" id="{2CCF1025-E66A-619D-649E-359988DB4B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146050"/>
                        <a:ext cx="42037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Rectangle 4">
            <a:extLst>
              <a:ext uri="{FF2B5EF4-FFF2-40B4-BE49-F238E27FC236}">
                <a16:creationId xmlns:a16="http://schemas.microsoft.com/office/drawing/2014/main" id="{9A9920A6-A552-B982-3ED5-AB6E6FFC1B17}"/>
              </a:ext>
            </a:extLst>
          </p:cNvPr>
          <p:cNvSpPr>
            <a:spLocks noChangeArrowheads="1"/>
          </p:cNvSpPr>
          <p:nvPr/>
        </p:nvSpPr>
        <p:spPr bwMode="auto">
          <a:xfrm>
            <a:off x="0" y="1143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7" name="Group 5">
            <a:extLst>
              <a:ext uri="{FF2B5EF4-FFF2-40B4-BE49-F238E27FC236}">
                <a16:creationId xmlns:a16="http://schemas.microsoft.com/office/drawing/2014/main" id="{82E7FF84-B277-F679-8CA7-3FD3B20F6FCB}"/>
              </a:ext>
            </a:extLst>
          </p:cNvPr>
          <p:cNvGrpSpPr>
            <a:grpSpLocks/>
          </p:cNvGrpSpPr>
          <p:nvPr/>
        </p:nvGrpSpPr>
        <p:grpSpPr bwMode="auto">
          <a:xfrm>
            <a:off x="381000" y="1295400"/>
            <a:ext cx="1524000" cy="1066800"/>
            <a:chOff x="384" y="2783"/>
            <a:chExt cx="960" cy="672"/>
          </a:xfrm>
        </p:grpSpPr>
        <p:sp>
          <p:nvSpPr>
            <p:cNvPr id="8198" name="AutoShape 6">
              <a:extLst>
                <a:ext uri="{FF2B5EF4-FFF2-40B4-BE49-F238E27FC236}">
                  <a16:creationId xmlns:a16="http://schemas.microsoft.com/office/drawing/2014/main" id="{8C7BBF1E-5F81-CC9D-BA9C-C7A0C1B9F7EE}"/>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7">
              <a:extLst>
                <a:ext uri="{FF2B5EF4-FFF2-40B4-BE49-F238E27FC236}">
                  <a16:creationId xmlns:a16="http://schemas.microsoft.com/office/drawing/2014/main" id="{8D1847B3-ACB6-BE2D-1C1C-F1853809101E}"/>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8233" name="Text Box 41">
            <a:extLst>
              <a:ext uri="{FF2B5EF4-FFF2-40B4-BE49-F238E27FC236}">
                <a16:creationId xmlns:a16="http://schemas.microsoft.com/office/drawing/2014/main" id="{C87FE560-825A-0BFA-936F-DD3FFCE2F039}"/>
              </a:ext>
            </a:extLst>
          </p:cNvPr>
          <p:cNvSpPr txBox="1">
            <a:spLocks noChangeArrowheads="1"/>
          </p:cNvSpPr>
          <p:nvPr/>
        </p:nvSpPr>
        <p:spPr bwMode="auto">
          <a:xfrm>
            <a:off x="2703513" y="1295400"/>
            <a:ext cx="5884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(2) 若</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点在带电直线的中垂线上，则</a:t>
            </a:r>
          </a:p>
        </p:txBody>
      </p:sp>
      <p:graphicFrame>
        <p:nvGraphicFramePr>
          <p:cNvPr id="8234" name="Object 42">
            <a:extLst>
              <a:ext uri="{FF2B5EF4-FFF2-40B4-BE49-F238E27FC236}">
                <a16:creationId xmlns:a16="http://schemas.microsoft.com/office/drawing/2014/main" id="{B075F05C-CE18-451D-AA42-958BDA50DEA1}"/>
              </a:ext>
            </a:extLst>
          </p:cNvPr>
          <p:cNvGraphicFramePr>
            <a:graphicFrameLocks noChangeAspect="1"/>
          </p:cNvGraphicFramePr>
          <p:nvPr/>
        </p:nvGraphicFramePr>
        <p:xfrm>
          <a:off x="3511550" y="1828800"/>
          <a:ext cx="1612900" cy="457200"/>
        </p:xfrm>
        <a:graphic>
          <a:graphicData uri="http://schemas.openxmlformats.org/presentationml/2006/ole">
            <mc:AlternateContent xmlns:mc="http://schemas.openxmlformats.org/markup-compatibility/2006">
              <mc:Choice xmlns:v="urn:schemas-microsoft-com:vml" Requires="v">
                <p:oleObj name="公式" r:id="rId6" imgW="1612800" imgH="457200" progId="Equation.3">
                  <p:embed/>
                </p:oleObj>
              </mc:Choice>
              <mc:Fallback>
                <p:oleObj name="公式" r:id="rId6" imgW="1612800" imgH="457200" progId="Equation.3">
                  <p:embed/>
                  <p:pic>
                    <p:nvPicPr>
                      <p:cNvPr id="8234" name="Object 42">
                        <a:extLst>
                          <a:ext uri="{FF2B5EF4-FFF2-40B4-BE49-F238E27FC236}">
                            <a16:creationId xmlns:a16="http://schemas.microsoft.com/office/drawing/2014/main" id="{B075F05C-CE18-451D-AA42-958BDA50DE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1550" y="18288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5" name="Object 43">
            <a:extLst>
              <a:ext uri="{FF2B5EF4-FFF2-40B4-BE49-F238E27FC236}">
                <a16:creationId xmlns:a16="http://schemas.microsoft.com/office/drawing/2014/main" id="{7AB73871-E162-1F04-E5DC-1BD6C2BEEA9B}"/>
              </a:ext>
            </a:extLst>
          </p:cNvPr>
          <p:cNvGraphicFramePr>
            <a:graphicFrameLocks noChangeAspect="1"/>
          </p:cNvGraphicFramePr>
          <p:nvPr/>
        </p:nvGraphicFramePr>
        <p:xfrm>
          <a:off x="6096000" y="1828800"/>
          <a:ext cx="1066800" cy="457200"/>
        </p:xfrm>
        <a:graphic>
          <a:graphicData uri="http://schemas.openxmlformats.org/presentationml/2006/ole">
            <mc:AlternateContent xmlns:mc="http://schemas.openxmlformats.org/markup-compatibility/2006">
              <mc:Choice xmlns:v="urn:schemas-microsoft-com:vml" Requires="v">
                <p:oleObj name="Equation" r:id="rId8" imgW="1066680" imgH="457200" progId="Equation.3">
                  <p:embed/>
                </p:oleObj>
              </mc:Choice>
              <mc:Fallback>
                <p:oleObj name="Equation" r:id="rId8" imgW="1066680" imgH="457200" progId="Equation.3">
                  <p:embed/>
                  <p:pic>
                    <p:nvPicPr>
                      <p:cNvPr id="8235" name="Object 43">
                        <a:extLst>
                          <a:ext uri="{FF2B5EF4-FFF2-40B4-BE49-F238E27FC236}">
                            <a16:creationId xmlns:a16="http://schemas.microsoft.com/office/drawing/2014/main" id="{7AB73871-E162-1F04-E5DC-1BD6C2BEEA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8288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6" name="Object 44">
            <a:extLst>
              <a:ext uri="{FF2B5EF4-FFF2-40B4-BE49-F238E27FC236}">
                <a16:creationId xmlns:a16="http://schemas.microsoft.com/office/drawing/2014/main" id="{7AD2BCCB-E4F6-1034-CBA1-A48EBBCEE796}"/>
              </a:ext>
            </a:extLst>
          </p:cNvPr>
          <p:cNvGraphicFramePr>
            <a:graphicFrameLocks noChangeAspect="1"/>
          </p:cNvGraphicFramePr>
          <p:nvPr/>
        </p:nvGraphicFramePr>
        <p:xfrm>
          <a:off x="3390900" y="2203450"/>
          <a:ext cx="5181600" cy="990600"/>
        </p:xfrm>
        <a:graphic>
          <a:graphicData uri="http://schemas.openxmlformats.org/presentationml/2006/ole">
            <mc:AlternateContent xmlns:mc="http://schemas.openxmlformats.org/markup-compatibility/2006">
              <mc:Choice xmlns:v="urn:schemas-microsoft-com:vml" Requires="v">
                <p:oleObj name="公式" r:id="rId10" imgW="5181480" imgH="990360" progId="Equation.3">
                  <p:embed/>
                </p:oleObj>
              </mc:Choice>
              <mc:Fallback>
                <p:oleObj name="公式" r:id="rId10" imgW="5181480" imgH="990360" progId="Equation.3">
                  <p:embed/>
                  <p:pic>
                    <p:nvPicPr>
                      <p:cNvPr id="8236" name="Object 44">
                        <a:extLst>
                          <a:ext uri="{FF2B5EF4-FFF2-40B4-BE49-F238E27FC236}">
                            <a16:creationId xmlns:a16="http://schemas.microsoft.com/office/drawing/2014/main" id="{7AD2BCCB-E4F6-1034-CBA1-A48EBBCEE7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900" y="2203450"/>
                        <a:ext cx="5181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8" name="Object 46">
            <a:extLst>
              <a:ext uri="{FF2B5EF4-FFF2-40B4-BE49-F238E27FC236}">
                <a16:creationId xmlns:a16="http://schemas.microsoft.com/office/drawing/2014/main" id="{95A1C544-52E7-586C-2FB3-9E9A4254FFDD}"/>
              </a:ext>
            </a:extLst>
          </p:cNvPr>
          <p:cNvGraphicFramePr>
            <a:graphicFrameLocks noChangeAspect="1"/>
          </p:cNvGraphicFramePr>
          <p:nvPr/>
        </p:nvGraphicFramePr>
        <p:xfrm>
          <a:off x="4038600" y="3124200"/>
          <a:ext cx="3251200" cy="1003300"/>
        </p:xfrm>
        <a:graphic>
          <a:graphicData uri="http://schemas.openxmlformats.org/presentationml/2006/ole">
            <mc:AlternateContent xmlns:mc="http://schemas.openxmlformats.org/markup-compatibility/2006">
              <mc:Choice xmlns:v="urn:schemas-microsoft-com:vml" Requires="v">
                <p:oleObj name="Equation" r:id="rId12" imgW="3251160" imgH="1002960" progId="Equation.3">
                  <p:embed/>
                </p:oleObj>
              </mc:Choice>
              <mc:Fallback>
                <p:oleObj name="Equation" r:id="rId12" imgW="3251160" imgH="1002960" progId="Equation.3">
                  <p:embed/>
                  <p:pic>
                    <p:nvPicPr>
                      <p:cNvPr id="8238" name="Object 46">
                        <a:extLst>
                          <a:ext uri="{FF2B5EF4-FFF2-40B4-BE49-F238E27FC236}">
                            <a16:creationId xmlns:a16="http://schemas.microsoft.com/office/drawing/2014/main" id="{95A1C544-52E7-586C-2FB3-9E9A4254FF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3124200"/>
                        <a:ext cx="3251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9" name="Object 47">
            <a:extLst>
              <a:ext uri="{FF2B5EF4-FFF2-40B4-BE49-F238E27FC236}">
                <a16:creationId xmlns:a16="http://schemas.microsoft.com/office/drawing/2014/main" id="{FE128F83-7564-D608-C5BA-D0D215A5CA87}"/>
              </a:ext>
            </a:extLst>
          </p:cNvPr>
          <p:cNvGraphicFramePr>
            <a:graphicFrameLocks noChangeAspect="1"/>
          </p:cNvGraphicFramePr>
          <p:nvPr/>
        </p:nvGraphicFramePr>
        <p:xfrm>
          <a:off x="3479800" y="4108450"/>
          <a:ext cx="4851400" cy="1104900"/>
        </p:xfrm>
        <a:graphic>
          <a:graphicData uri="http://schemas.openxmlformats.org/presentationml/2006/ole">
            <mc:AlternateContent xmlns:mc="http://schemas.openxmlformats.org/markup-compatibility/2006">
              <mc:Choice xmlns:v="urn:schemas-microsoft-com:vml" Requires="v">
                <p:oleObj name="公式" r:id="rId14" imgW="4851360" imgH="1104840" progId="Equation.3">
                  <p:embed/>
                </p:oleObj>
              </mc:Choice>
              <mc:Fallback>
                <p:oleObj name="公式" r:id="rId14" imgW="4851360" imgH="1104840" progId="Equation.3">
                  <p:embed/>
                  <p:pic>
                    <p:nvPicPr>
                      <p:cNvPr id="8239" name="Object 47">
                        <a:extLst>
                          <a:ext uri="{FF2B5EF4-FFF2-40B4-BE49-F238E27FC236}">
                            <a16:creationId xmlns:a16="http://schemas.microsoft.com/office/drawing/2014/main" id="{FE128F83-7564-D608-C5BA-D0D215A5CA8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9800" y="4108450"/>
                        <a:ext cx="48514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1" name="Text Box 49">
            <a:extLst>
              <a:ext uri="{FF2B5EF4-FFF2-40B4-BE49-F238E27FC236}">
                <a16:creationId xmlns:a16="http://schemas.microsoft.com/office/drawing/2014/main" id="{10118F55-6BD8-87E2-F161-0EFF28EFB722}"/>
              </a:ext>
            </a:extLst>
          </p:cNvPr>
          <p:cNvSpPr txBox="1">
            <a:spLocks noChangeArrowheads="1"/>
          </p:cNvSpPr>
          <p:nvPr/>
        </p:nvSpPr>
        <p:spPr bwMode="auto">
          <a:xfrm>
            <a:off x="381000" y="5257800"/>
            <a:ext cx="3854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(3) 当</a:t>
            </a:r>
            <a:r>
              <a:rPr lang="en-US" altLang="zh-CN" i="1">
                <a:solidFill>
                  <a:schemeClr val="accent2"/>
                </a:solidFill>
                <a:ea typeface="宋体" panose="02010600030101010101" pitchFamily="2" charset="-122"/>
              </a:rPr>
              <a:t>a</a:t>
            </a:r>
            <a:r>
              <a:rPr lang="en-US" altLang="zh-CN">
                <a:solidFill>
                  <a:schemeClr val="accent2"/>
                </a:solidFill>
                <a:ea typeface="宋体" panose="02010600030101010101" pitchFamily="2" charset="-122"/>
              </a:rPr>
              <a:t>&gt;&gt;</a:t>
            </a:r>
            <a:r>
              <a:rPr lang="en-US" altLang="zh-CN" i="1">
                <a:solidFill>
                  <a:schemeClr val="accent2"/>
                </a:solidFill>
                <a:ea typeface="宋体" panose="02010600030101010101" pitchFamily="2" charset="-122"/>
              </a:rPr>
              <a:t>l</a:t>
            </a:r>
            <a:r>
              <a:rPr lang="zh-CN" altLang="en-US">
                <a:solidFill>
                  <a:schemeClr val="accent2"/>
                </a:solidFill>
                <a:ea typeface="宋体" panose="02010600030101010101" pitchFamily="2" charset="-122"/>
              </a:rPr>
              <a:t>时，</a:t>
            </a:r>
            <a:r>
              <a:rPr lang="en-US" altLang="zh-CN" i="1">
                <a:solidFill>
                  <a:schemeClr val="accent2"/>
                </a:solidFill>
                <a:ea typeface="宋体" panose="02010600030101010101" pitchFamily="2" charset="-122"/>
              </a:rPr>
              <a:t>l</a:t>
            </a:r>
            <a:r>
              <a:rPr lang="en-US" altLang="zh-CN" baseline="30000">
                <a:solidFill>
                  <a:schemeClr val="accent2"/>
                </a:solidFill>
                <a:ea typeface="宋体" panose="02010600030101010101" pitchFamily="2" charset="-122"/>
              </a:rPr>
              <a:t>2</a:t>
            </a:r>
            <a:r>
              <a:rPr lang="en-US" altLang="zh-CN">
                <a:solidFill>
                  <a:schemeClr val="accent2"/>
                </a:solidFill>
                <a:ea typeface="宋体" panose="02010600030101010101" pitchFamily="2" charset="-122"/>
              </a:rPr>
              <a:t>/4</a:t>
            </a:r>
            <a:r>
              <a:rPr lang="en-US" altLang="zh-CN" i="1">
                <a:solidFill>
                  <a:schemeClr val="accent2"/>
                </a:solidFill>
                <a:ea typeface="宋体" panose="02010600030101010101" pitchFamily="2" charset="-122"/>
              </a:rPr>
              <a:t>a</a:t>
            </a:r>
            <a:r>
              <a:rPr lang="en-US" altLang="zh-CN" baseline="30000">
                <a:solidFill>
                  <a:schemeClr val="accent2"/>
                </a:solidFill>
                <a:ea typeface="宋体" panose="02010600030101010101" pitchFamily="2" charset="-122"/>
              </a:rPr>
              <a:t>2</a:t>
            </a:r>
            <a:r>
              <a:rPr lang="en-US" altLang="zh-CN">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0</a:t>
            </a:r>
          </a:p>
        </p:txBody>
      </p:sp>
      <p:graphicFrame>
        <p:nvGraphicFramePr>
          <p:cNvPr id="8243" name="Object 51">
            <a:extLst>
              <a:ext uri="{FF2B5EF4-FFF2-40B4-BE49-F238E27FC236}">
                <a16:creationId xmlns:a16="http://schemas.microsoft.com/office/drawing/2014/main" id="{15CC3AC0-93D3-A87B-1FD6-F94017B261C3}"/>
              </a:ext>
            </a:extLst>
          </p:cNvPr>
          <p:cNvGraphicFramePr>
            <a:graphicFrameLocks noChangeAspect="1"/>
          </p:cNvGraphicFramePr>
          <p:nvPr/>
        </p:nvGraphicFramePr>
        <p:xfrm>
          <a:off x="793750" y="5873750"/>
          <a:ext cx="3365500" cy="990600"/>
        </p:xfrm>
        <a:graphic>
          <a:graphicData uri="http://schemas.openxmlformats.org/presentationml/2006/ole">
            <mc:AlternateContent xmlns:mc="http://schemas.openxmlformats.org/markup-compatibility/2006">
              <mc:Choice xmlns:v="urn:schemas-microsoft-com:vml" Requires="v">
                <p:oleObj name="公式" r:id="rId16" imgW="3365280" imgH="990360" progId="Equation.3">
                  <p:embed/>
                </p:oleObj>
              </mc:Choice>
              <mc:Fallback>
                <p:oleObj name="公式" r:id="rId16" imgW="3365280" imgH="990360" progId="Equation.3">
                  <p:embed/>
                  <p:pic>
                    <p:nvPicPr>
                      <p:cNvPr id="8243" name="Object 51">
                        <a:extLst>
                          <a:ext uri="{FF2B5EF4-FFF2-40B4-BE49-F238E27FC236}">
                            <a16:creationId xmlns:a16="http://schemas.microsoft.com/office/drawing/2014/main" id="{15CC3AC0-93D3-A87B-1FD6-F94017B261C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3750" y="5873750"/>
                        <a:ext cx="336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4" name="Text Box 52">
            <a:extLst>
              <a:ext uri="{FF2B5EF4-FFF2-40B4-BE49-F238E27FC236}">
                <a16:creationId xmlns:a16="http://schemas.microsoft.com/office/drawing/2014/main" id="{010BFEF6-5FBC-B6D6-FE2F-72BD77CDF64F}"/>
              </a:ext>
            </a:extLst>
          </p:cNvPr>
          <p:cNvSpPr txBox="1">
            <a:spLocks noChangeArrowheads="1"/>
          </p:cNvSpPr>
          <p:nvPr/>
        </p:nvSpPr>
        <p:spPr bwMode="auto">
          <a:xfrm>
            <a:off x="4708525" y="5378450"/>
            <a:ext cx="42068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3300"/>
                </a:solidFill>
                <a:ea typeface="宋体" panose="02010600030101010101" pitchFamily="2" charset="-122"/>
              </a:rPr>
              <a:t>在离带电直线很远处，带电直线的电场相当于一个点电荷</a:t>
            </a:r>
            <a:r>
              <a:rPr lang="en-US" altLang="zh-CN" i="1">
                <a:solidFill>
                  <a:srgbClr val="CC3300"/>
                </a:solidFill>
                <a:ea typeface="宋体" panose="02010600030101010101" pitchFamily="2" charset="-122"/>
              </a:rPr>
              <a:t>q</a:t>
            </a:r>
            <a:r>
              <a:rPr lang="zh-CN" altLang="en-US">
                <a:solidFill>
                  <a:srgbClr val="CC3300"/>
                </a:solidFill>
                <a:ea typeface="宋体" panose="02010600030101010101" pitchFamily="2" charset="-122"/>
              </a:rPr>
              <a:t>的电场。</a:t>
            </a:r>
          </a:p>
        </p:txBody>
      </p:sp>
      <p:grpSp>
        <p:nvGrpSpPr>
          <p:cNvPr id="8246" name="Group 54">
            <a:extLst>
              <a:ext uri="{FF2B5EF4-FFF2-40B4-BE49-F238E27FC236}">
                <a16:creationId xmlns:a16="http://schemas.microsoft.com/office/drawing/2014/main" id="{131DE991-B7D9-59FD-861F-51BA7FE7F57D}"/>
              </a:ext>
            </a:extLst>
          </p:cNvPr>
          <p:cNvGrpSpPr>
            <a:grpSpLocks/>
          </p:cNvGrpSpPr>
          <p:nvPr/>
        </p:nvGrpSpPr>
        <p:grpSpPr bwMode="auto">
          <a:xfrm>
            <a:off x="111125" y="2133600"/>
            <a:ext cx="3013075" cy="3048000"/>
            <a:chOff x="3814" y="96"/>
            <a:chExt cx="1898" cy="1920"/>
          </a:xfrm>
        </p:grpSpPr>
        <p:sp>
          <p:nvSpPr>
            <p:cNvPr id="8247" name="Line 55">
              <a:extLst>
                <a:ext uri="{FF2B5EF4-FFF2-40B4-BE49-F238E27FC236}">
                  <a16:creationId xmlns:a16="http://schemas.microsoft.com/office/drawing/2014/main" id="{7FDC014E-EC66-3F34-71C3-4A9FF2DED953}"/>
                </a:ext>
              </a:extLst>
            </p:cNvPr>
            <p:cNvSpPr>
              <a:spLocks noChangeShapeType="1"/>
            </p:cNvSpPr>
            <p:nvPr/>
          </p:nvSpPr>
          <p:spPr bwMode="auto">
            <a:xfrm>
              <a:off x="4656" y="1008"/>
              <a:ext cx="0"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8" name="Line 56">
              <a:extLst>
                <a:ext uri="{FF2B5EF4-FFF2-40B4-BE49-F238E27FC236}">
                  <a16:creationId xmlns:a16="http://schemas.microsoft.com/office/drawing/2014/main" id="{AF9B7F38-3A38-70CF-F189-5BC6ECA92B4C}"/>
                </a:ext>
              </a:extLst>
            </p:cNvPr>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Text Box 57">
              <a:extLst>
                <a:ext uri="{FF2B5EF4-FFF2-40B4-BE49-F238E27FC236}">
                  <a16:creationId xmlns:a16="http://schemas.microsoft.com/office/drawing/2014/main" id="{9F46ABF4-1BBE-F073-5310-40ACF3DA3662}"/>
                </a:ext>
              </a:extLst>
            </p:cNvPr>
            <p:cNvSpPr txBox="1">
              <a:spLocks noChangeArrowheads="1"/>
            </p:cNvSpPr>
            <p:nvPr/>
          </p:nvSpPr>
          <p:spPr bwMode="auto">
            <a:xfrm>
              <a:off x="3840" y="1680"/>
              <a:ext cx="3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A</a:t>
              </a:r>
            </a:p>
          </p:txBody>
        </p:sp>
        <p:sp>
          <p:nvSpPr>
            <p:cNvPr id="8250" name="Text Box 58">
              <a:extLst>
                <a:ext uri="{FF2B5EF4-FFF2-40B4-BE49-F238E27FC236}">
                  <a16:creationId xmlns:a16="http://schemas.microsoft.com/office/drawing/2014/main" id="{6DA36F19-8549-72D7-E4FC-1DC1CDB38839}"/>
                </a:ext>
              </a:extLst>
            </p:cNvPr>
            <p:cNvSpPr txBox="1">
              <a:spLocks noChangeArrowheads="1"/>
            </p:cNvSpPr>
            <p:nvPr/>
          </p:nvSpPr>
          <p:spPr bwMode="auto">
            <a:xfrm>
              <a:off x="4896" y="16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B</a:t>
              </a:r>
            </a:p>
          </p:txBody>
        </p:sp>
        <p:sp>
          <p:nvSpPr>
            <p:cNvPr id="8251" name="Line 59">
              <a:extLst>
                <a:ext uri="{FF2B5EF4-FFF2-40B4-BE49-F238E27FC236}">
                  <a16:creationId xmlns:a16="http://schemas.microsoft.com/office/drawing/2014/main" id="{C142B073-529D-4699-35FB-9336D7D4C758}"/>
                </a:ext>
              </a:extLst>
            </p:cNvPr>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52" name="Object 60">
              <a:extLst>
                <a:ext uri="{FF2B5EF4-FFF2-40B4-BE49-F238E27FC236}">
                  <a16:creationId xmlns:a16="http://schemas.microsoft.com/office/drawing/2014/main" id="{DCC552A5-C9AA-B146-4999-DA5B92C1E20D}"/>
                </a:ext>
              </a:extLst>
            </p:cNvPr>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name="公式" r:id="rId18" imgW="520560" imgH="393480" progId="Equation.3">
                    <p:embed/>
                  </p:oleObj>
                </mc:Choice>
                <mc:Fallback>
                  <p:oleObj name="公式" r:id="rId18" imgW="520560" imgH="393480" progId="Equation.3">
                    <p:embed/>
                    <p:pic>
                      <p:nvPicPr>
                        <p:cNvPr id="8252" name="Object 60">
                          <a:extLst>
                            <a:ext uri="{FF2B5EF4-FFF2-40B4-BE49-F238E27FC236}">
                              <a16:creationId xmlns:a16="http://schemas.microsoft.com/office/drawing/2014/main" id="{DCC552A5-C9AA-B146-4999-DA5B92C1E20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53" name="Line 61">
              <a:extLst>
                <a:ext uri="{FF2B5EF4-FFF2-40B4-BE49-F238E27FC236}">
                  <a16:creationId xmlns:a16="http://schemas.microsoft.com/office/drawing/2014/main" id="{E1281CBE-560F-1250-E618-BBBD31458F4B}"/>
                </a:ext>
              </a:extLst>
            </p:cNvPr>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Text Box 62">
              <a:extLst>
                <a:ext uri="{FF2B5EF4-FFF2-40B4-BE49-F238E27FC236}">
                  <a16:creationId xmlns:a16="http://schemas.microsoft.com/office/drawing/2014/main" id="{11DC84C6-A7D4-6777-4D3B-26782714C09C}"/>
                </a:ext>
              </a:extLst>
            </p:cNvPr>
            <p:cNvSpPr txBox="1">
              <a:spLocks noChangeArrowheads="1"/>
            </p:cNvSpPr>
            <p:nvPr/>
          </p:nvSpPr>
          <p:spPr bwMode="auto">
            <a:xfrm>
              <a:off x="4128" y="144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l</a:t>
              </a:r>
              <a:endParaRPr kumimoji="1" lang="zh-CN" altLang="en-US" sz="2400" i="1">
                <a:solidFill>
                  <a:schemeClr val="accent2"/>
                </a:solidFill>
                <a:ea typeface="宋体" panose="02010600030101010101" pitchFamily="2" charset="-122"/>
              </a:endParaRPr>
            </a:p>
          </p:txBody>
        </p:sp>
        <p:sp>
          <p:nvSpPr>
            <p:cNvPr id="8255" name="Text Box 63">
              <a:extLst>
                <a:ext uri="{FF2B5EF4-FFF2-40B4-BE49-F238E27FC236}">
                  <a16:creationId xmlns:a16="http://schemas.microsoft.com/office/drawing/2014/main" id="{CC236916-547C-33AA-7705-59D23856D4E8}"/>
                </a:ext>
              </a:extLst>
            </p:cNvPr>
            <p:cNvSpPr txBox="1">
              <a:spLocks noChangeArrowheads="1"/>
            </p:cNvSpPr>
            <p:nvPr/>
          </p:nvSpPr>
          <p:spPr bwMode="auto">
            <a:xfrm>
              <a:off x="4416"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p>
          </p:txBody>
        </p:sp>
        <p:sp>
          <p:nvSpPr>
            <p:cNvPr id="8256" name="Line 64">
              <a:extLst>
                <a:ext uri="{FF2B5EF4-FFF2-40B4-BE49-F238E27FC236}">
                  <a16:creationId xmlns:a16="http://schemas.microsoft.com/office/drawing/2014/main" id="{7BF6794C-3977-D947-E7D1-91CB34A36C67}"/>
                </a:ext>
              </a:extLst>
            </p:cNvPr>
            <p:cNvSpPr>
              <a:spLocks noChangeShapeType="1"/>
            </p:cNvSpPr>
            <p:nvPr/>
          </p:nvSpPr>
          <p:spPr bwMode="auto">
            <a:xfrm flipV="1">
              <a:off x="3984" y="1008"/>
              <a:ext cx="672"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Line 65">
              <a:extLst>
                <a:ext uri="{FF2B5EF4-FFF2-40B4-BE49-F238E27FC236}">
                  <a16:creationId xmlns:a16="http://schemas.microsoft.com/office/drawing/2014/main" id="{44859A8D-5B24-5645-5656-09BB3586E049}"/>
                </a:ext>
              </a:extLst>
            </p:cNvPr>
            <p:cNvSpPr>
              <a:spLocks noChangeShapeType="1"/>
            </p:cNvSpPr>
            <p:nvPr/>
          </p:nvSpPr>
          <p:spPr bwMode="auto">
            <a:xfrm>
              <a:off x="4656" y="1008"/>
              <a:ext cx="336"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Freeform 66">
              <a:extLst>
                <a:ext uri="{FF2B5EF4-FFF2-40B4-BE49-F238E27FC236}">
                  <a16:creationId xmlns:a16="http://schemas.microsoft.com/office/drawing/2014/main" id="{A3E30F44-0DE8-AD47-65A7-7305574E2E59}"/>
                </a:ext>
              </a:extLst>
            </p:cNvPr>
            <p:cNvSpPr>
              <a:spLocks/>
            </p:cNvSpPr>
            <p:nvPr/>
          </p:nvSpPr>
          <p:spPr bwMode="auto">
            <a:xfrm>
              <a:off x="4119" y="1532"/>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Freeform 67">
              <a:extLst>
                <a:ext uri="{FF2B5EF4-FFF2-40B4-BE49-F238E27FC236}">
                  <a16:creationId xmlns:a16="http://schemas.microsoft.com/office/drawing/2014/main" id="{DB59923A-E706-1802-1088-254A50BD367A}"/>
                </a:ext>
              </a:extLst>
            </p:cNvPr>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Lst>
              <a:ahLst/>
              <a:cxnLst>
                <a:cxn ang="0">
                  <a:pos x="T0" y="T1"/>
                </a:cxn>
                <a:cxn ang="0">
                  <a:pos x="T2" y="T3"/>
                </a:cxn>
                <a:cxn ang="0">
                  <a:pos x="T4" y="T5"/>
                </a:cxn>
                <a:cxn ang="0">
                  <a:pos x="T6" y="T7"/>
                </a:cxn>
              </a:cxnLst>
              <a:rect l="0" t="0" r="r" b="b"/>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0" name="Line 68">
              <a:extLst>
                <a:ext uri="{FF2B5EF4-FFF2-40B4-BE49-F238E27FC236}">
                  <a16:creationId xmlns:a16="http://schemas.microsoft.com/office/drawing/2014/main" id="{C7E98638-6EB7-9812-3F8D-73FB1BD87EC2}"/>
                </a:ext>
              </a:extLst>
            </p:cNvPr>
            <p:cNvSpPr>
              <a:spLocks noChangeShapeType="1"/>
            </p:cNvSpPr>
            <p:nvPr/>
          </p:nvSpPr>
          <p:spPr bwMode="auto">
            <a:xfrm>
              <a:off x="4992" y="1680"/>
              <a:ext cx="62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1" name="Line 69">
              <a:extLst>
                <a:ext uri="{FF2B5EF4-FFF2-40B4-BE49-F238E27FC236}">
                  <a16:creationId xmlns:a16="http://schemas.microsoft.com/office/drawing/2014/main" id="{DF0573B2-EABD-735D-52A1-869E443BEC0D}"/>
                </a:ext>
              </a:extLst>
            </p:cNvPr>
            <p:cNvSpPr>
              <a:spLocks noChangeShapeType="1"/>
            </p:cNvSpPr>
            <p:nvPr/>
          </p:nvSpPr>
          <p:spPr bwMode="auto">
            <a:xfrm>
              <a:off x="4224" y="1680"/>
              <a:ext cx="96"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2" name="Text Box 70">
              <a:extLst>
                <a:ext uri="{FF2B5EF4-FFF2-40B4-BE49-F238E27FC236}">
                  <a16:creationId xmlns:a16="http://schemas.microsoft.com/office/drawing/2014/main" id="{34632DF7-CD04-5CE1-1840-1016A278206E}"/>
                </a:ext>
              </a:extLst>
            </p:cNvPr>
            <p:cNvSpPr txBox="1">
              <a:spLocks noChangeArrowheads="1"/>
            </p:cNvSpPr>
            <p:nvPr/>
          </p:nvSpPr>
          <p:spPr bwMode="auto">
            <a:xfrm>
              <a:off x="4608"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O</a:t>
              </a:r>
            </a:p>
          </p:txBody>
        </p:sp>
        <p:sp>
          <p:nvSpPr>
            <p:cNvPr id="8263" name="Line 71">
              <a:extLst>
                <a:ext uri="{FF2B5EF4-FFF2-40B4-BE49-F238E27FC236}">
                  <a16:creationId xmlns:a16="http://schemas.microsoft.com/office/drawing/2014/main" id="{D2117D15-7BA3-94D3-A88D-9C76DEF8651D}"/>
                </a:ext>
              </a:extLst>
            </p:cNvPr>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4" name="Text Box 72">
              <a:extLst>
                <a:ext uri="{FF2B5EF4-FFF2-40B4-BE49-F238E27FC236}">
                  <a16:creationId xmlns:a16="http://schemas.microsoft.com/office/drawing/2014/main" id="{0422033E-624F-490A-42EC-4A58E8B7D306}"/>
                </a:ext>
              </a:extLst>
            </p:cNvPr>
            <p:cNvSpPr txBox="1">
              <a:spLocks noChangeArrowheads="1"/>
            </p:cNvSpPr>
            <p:nvPr/>
          </p:nvSpPr>
          <p:spPr bwMode="auto">
            <a:xfrm>
              <a:off x="5462"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8265" name="Text Box 73">
              <a:extLst>
                <a:ext uri="{FF2B5EF4-FFF2-40B4-BE49-F238E27FC236}">
                  <a16:creationId xmlns:a16="http://schemas.microsoft.com/office/drawing/2014/main" id="{FD09C937-B26F-7F7B-FBC7-E5AD7BF93212}"/>
                </a:ext>
              </a:extLst>
            </p:cNvPr>
            <p:cNvSpPr txBox="1">
              <a:spLocks noChangeArrowheads="1"/>
            </p:cNvSpPr>
            <p:nvPr/>
          </p:nvSpPr>
          <p:spPr bwMode="auto">
            <a:xfrm>
              <a:off x="4512" y="96"/>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y</a:t>
              </a:r>
            </a:p>
          </p:txBody>
        </p:sp>
        <p:sp>
          <p:nvSpPr>
            <p:cNvPr id="8266" name="Line 74">
              <a:extLst>
                <a:ext uri="{FF2B5EF4-FFF2-40B4-BE49-F238E27FC236}">
                  <a16:creationId xmlns:a16="http://schemas.microsoft.com/office/drawing/2014/main" id="{0D5BEF42-5BA7-5BA0-7FB0-59DEC0A27806}"/>
                </a:ext>
              </a:extLst>
            </p:cNvPr>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Line 75">
              <a:extLst>
                <a:ext uri="{FF2B5EF4-FFF2-40B4-BE49-F238E27FC236}">
                  <a16:creationId xmlns:a16="http://schemas.microsoft.com/office/drawing/2014/main" id="{333B5310-4022-E39D-6EA6-769A49BD450C}"/>
                </a:ext>
              </a:extLst>
            </p:cNvPr>
            <p:cNvSpPr>
              <a:spLocks noChangeShapeType="1"/>
            </p:cNvSpPr>
            <p:nvPr/>
          </p:nvSpPr>
          <p:spPr bwMode="auto">
            <a:xfrm flipH="1">
              <a:off x="4320" y="1008"/>
              <a:ext cx="336"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8" name="Freeform 76">
              <a:extLst>
                <a:ext uri="{FF2B5EF4-FFF2-40B4-BE49-F238E27FC236}">
                  <a16:creationId xmlns:a16="http://schemas.microsoft.com/office/drawing/2014/main" id="{F6AB8B70-2DE4-973C-B9E7-A5DE00A93FE9}"/>
                </a:ext>
              </a:extLst>
            </p:cNvPr>
            <p:cNvSpPr>
              <a:spLocks/>
            </p:cNvSpPr>
            <p:nvPr/>
          </p:nvSpPr>
          <p:spPr bwMode="auto">
            <a:xfrm>
              <a:off x="4386" y="1526"/>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Text Box 77">
              <a:extLst>
                <a:ext uri="{FF2B5EF4-FFF2-40B4-BE49-F238E27FC236}">
                  <a16:creationId xmlns:a16="http://schemas.microsoft.com/office/drawing/2014/main" id="{BBAC6A7A-F0AD-25CA-62B7-A98B3C8F3204}"/>
                </a:ext>
              </a:extLst>
            </p:cNvPr>
            <p:cNvSpPr txBox="1">
              <a:spLocks noChangeArrowheads="1"/>
            </p:cNvSpPr>
            <p:nvPr/>
          </p:nvSpPr>
          <p:spPr bwMode="auto">
            <a:xfrm>
              <a:off x="4416" y="163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l</a:t>
              </a:r>
            </a:p>
          </p:txBody>
        </p:sp>
        <p:sp>
          <p:nvSpPr>
            <p:cNvPr id="8270" name="Line 78">
              <a:extLst>
                <a:ext uri="{FF2B5EF4-FFF2-40B4-BE49-F238E27FC236}">
                  <a16:creationId xmlns:a16="http://schemas.microsoft.com/office/drawing/2014/main" id="{A49A587E-EB8A-1805-921B-12D0560D670A}"/>
                </a:ext>
              </a:extLst>
            </p:cNvPr>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Oval 79">
              <a:extLst>
                <a:ext uri="{FF2B5EF4-FFF2-40B4-BE49-F238E27FC236}">
                  <a16:creationId xmlns:a16="http://schemas.microsoft.com/office/drawing/2014/main" id="{73CDA0B0-C925-1CB6-329F-AEC98ACCB388}"/>
                </a:ext>
              </a:extLst>
            </p:cNvPr>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272" name="Object 80">
              <a:extLst>
                <a:ext uri="{FF2B5EF4-FFF2-40B4-BE49-F238E27FC236}">
                  <a16:creationId xmlns:a16="http://schemas.microsoft.com/office/drawing/2014/main" id="{DF8EF710-9775-013D-3E55-9414D8A0E750}"/>
                </a:ext>
              </a:extLst>
            </p:cNvPr>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name="公式" r:id="rId20" imgW="647640" imgH="507960" progId="Equation.3">
                    <p:embed/>
                  </p:oleObj>
                </mc:Choice>
                <mc:Fallback>
                  <p:oleObj name="公式" r:id="rId20" imgW="647640" imgH="507960" progId="Equation.3">
                    <p:embed/>
                    <p:pic>
                      <p:nvPicPr>
                        <p:cNvPr id="8272" name="Object 80">
                          <a:extLst>
                            <a:ext uri="{FF2B5EF4-FFF2-40B4-BE49-F238E27FC236}">
                              <a16:creationId xmlns:a16="http://schemas.microsoft.com/office/drawing/2014/main" id="{DF8EF710-9775-013D-3E55-9414D8A0E75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73" name="Object 81">
              <a:extLst>
                <a:ext uri="{FF2B5EF4-FFF2-40B4-BE49-F238E27FC236}">
                  <a16:creationId xmlns:a16="http://schemas.microsoft.com/office/drawing/2014/main" id="{566CA992-344B-F6F0-F49A-3895EACB5ED7}"/>
                </a:ext>
              </a:extLst>
            </p:cNvPr>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name="公式" r:id="rId22" imgW="647640" imgH="457200" progId="Equation.3">
                    <p:embed/>
                  </p:oleObj>
                </mc:Choice>
                <mc:Fallback>
                  <p:oleObj name="公式" r:id="rId22" imgW="647640" imgH="457200" progId="Equation.3">
                    <p:embed/>
                    <p:pic>
                      <p:nvPicPr>
                        <p:cNvPr id="8273" name="Object 81">
                          <a:extLst>
                            <a:ext uri="{FF2B5EF4-FFF2-40B4-BE49-F238E27FC236}">
                              <a16:creationId xmlns:a16="http://schemas.microsoft.com/office/drawing/2014/main" id="{566CA992-344B-F6F0-F49A-3895EACB5ED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74" name="Text Box 82">
              <a:extLst>
                <a:ext uri="{FF2B5EF4-FFF2-40B4-BE49-F238E27FC236}">
                  <a16:creationId xmlns:a16="http://schemas.microsoft.com/office/drawing/2014/main" id="{E59D6909-D707-BD1B-25CC-DD0B5A1525BC}"/>
                </a:ext>
              </a:extLst>
            </p:cNvPr>
            <p:cNvSpPr txBox="1">
              <a:spLocks noChangeArrowheads="1"/>
            </p:cNvSpPr>
            <p:nvPr/>
          </p:nvSpPr>
          <p:spPr bwMode="auto">
            <a:xfrm>
              <a:off x="4656" y="129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solidFill>
                    <a:schemeClr val="accent2"/>
                  </a:solidFill>
                  <a:ea typeface="宋体" panose="02010600030101010101" pitchFamily="2" charset="-122"/>
                </a:rPr>
                <a:t>a</a:t>
              </a:r>
            </a:p>
          </p:txBody>
        </p:sp>
        <p:sp>
          <p:nvSpPr>
            <p:cNvPr id="8275" name="Text Box 83">
              <a:extLst>
                <a:ext uri="{FF2B5EF4-FFF2-40B4-BE49-F238E27FC236}">
                  <a16:creationId xmlns:a16="http://schemas.microsoft.com/office/drawing/2014/main" id="{CFAFED00-B625-969E-F7DA-8B407D522A43}"/>
                </a:ext>
              </a:extLst>
            </p:cNvPr>
            <p:cNvSpPr txBox="1">
              <a:spLocks noChangeArrowheads="1"/>
            </p:cNvSpPr>
            <p:nvPr/>
          </p:nvSpPr>
          <p:spPr bwMode="auto">
            <a:xfrm>
              <a:off x="4321" y="124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r</a:t>
              </a:r>
            </a:p>
          </p:txBody>
        </p:sp>
        <p:sp>
          <p:nvSpPr>
            <p:cNvPr id="8276" name="Text Box 84">
              <a:extLst>
                <a:ext uri="{FF2B5EF4-FFF2-40B4-BE49-F238E27FC236}">
                  <a16:creationId xmlns:a16="http://schemas.microsoft.com/office/drawing/2014/main" id="{30EBACC8-689E-0EC8-8497-3AF392DA861C}"/>
                </a:ext>
              </a:extLst>
            </p:cNvPr>
            <p:cNvSpPr txBox="1">
              <a:spLocks noChangeArrowheads="1"/>
            </p:cNvSpPr>
            <p:nvPr/>
          </p:nvSpPr>
          <p:spPr bwMode="auto">
            <a:xfrm>
              <a:off x="3814" y="1294"/>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p>
          </p:txBody>
        </p:sp>
        <p:sp>
          <p:nvSpPr>
            <p:cNvPr id="8277" name="Text Box 85">
              <a:extLst>
                <a:ext uri="{FF2B5EF4-FFF2-40B4-BE49-F238E27FC236}">
                  <a16:creationId xmlns:a16="http://schemas.microsoft.com/office/drawing/2014/main" id="{3858E35B-8D42-89CC-3369-39448BEB07F4}"/>
                </a:ext>
              </a:extLst>
            </p:cNvPr>
            <p:cNvSpPr txBox="1">
              <a:spLocks noChangeArrowheads="1"/>
            </p:cNvSpPr>
            <p:nvPr/>
          </p:nvSpPr>
          <p:spPr bwMode="auto">
            <a:xfrm>
              <a:off x="4923" y="1296"/>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p>
          </p:txBody>
        </p:sp>
        <p:sp>
          <p:nvSpPr>
            <p:cNvPr id="8278" name="Text Box 86">
              <a:extLst>
                <a:ext uri="{FF2B5EF4-FFF2-40B4-BE49-F238E27FC236}">
                  <a16:creationId xmlns:a16="http://schemas.microsoft.com/office/drawing/2014/main" id="{42F3064C-FF36-DB62-205F-9309C7AE8EB2}"/>
                </a:ext>
              </a:extLst>
            </p:cNvPr>
            <p:cNvSpPr txBox="1">
              <a:spLocks noChangeArrowheads="1"/>
            </p:cNvSpPr>
            <p:nvPr/>
          </p:nvSpPr>
          <p:spPr bwMode="auto">
            <a:xfrm>
              <a:off x="4371" y="1344"/>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endParaRPr lang="en-US" altLang="zh-CN" baseline="-25000">
                <a:solidFill>
                  <a:schemeClr val="accent2"/>
                </a:solidFill>
                <a:latin typeface="Symbol" panose="05050102010706020507" pitchFamily="18" charset="2"/>
                <a:ea typeface="宋体" panose="02010600030101010101"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33"/>
                                        </p:tgtEl>
                                        <p:attrNameLst>
                                          <p:attrName>style.visibility</p:attrName>
                                        </p:attrNameLst>
                                      </p:cBhvr>
                                      <p:to>
                                        <p:strVal val="visible"/>
                                      </p:to>
                                    </p:set>
                                    <p:animEffect transition="in" filter="wipe(left)">
                                      <p:cBhvr>
                                        <p:cTn id="7" dur="500"/>
                                        <p:tgtEl>
                                          <p:spTgt spid="8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34"/>
                                        </p:tgtEl>
                                        <p:attrNameLst>
                                          <p:attrName>style.visibility</p:attrName>
                                        </p:attrNameLst>
                                      </p:cBhvr>
                                      <p:to>
                                        <p:strVal val="visible"/>
                                      </p:to>
                                    </p:set>
                                    <p:animEffect transition="in" filter="wipe(left)">
                                      <p:cBhvr>
                                        <p:cTn id="12" dur="500"/>
                                        <p:tgtEl>
                                          <p:spTgt spid="8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35"/>
                                        </p:tgtEl>
                                        <p:attrNameLst>
                                          <p:attrName>style.visibility</p:attrName>
                                        </p:attrNameLst>
                                      </p:cBhvr>
                                      <p:to>
                                        <p:strVal val="visible"/>
                                      </p:to>
                                    </p:set>
                                    <p:animEffect transition="in" filter="wipe(left)">
                                      <p:cBhvr>
                                        <p:cTn id="17" dur="500"/>
                                        <p:tgtEl>
                                          <p:spTgt spid="8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36"/>
                                        </p:tgtEl>
                                        <p:attrNameLst>
                                          <p:attrName>style.visibility</p:attrName>
                                        </p:attrNameLst>
                                      </p:cBhvr>
                                      <p:to>
                                        <p:strVal val="visible"/>
                                      </p:to>
                                    </p:set>
                                    <p:animEffect transition="in" filter="wipe(left)">
                                      <p:cBhvr>
                                        <p:cTn id="22" dur="500"/>
                                        <p:tgtEl>
                                          <p:spTgt spid="8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38"/>
                                        </p:tgtEl>
                                        <p:attrNameLst>
                                          <p:attrName>style.visibility</p:attrName>
                                        </p:attrNameLst>
                                      </p:cBhvr>
                                      <p:to>
                                        <p:strVal val="visible"/>
                                      </p:to>
                                    </p:set>
                                    <p:animEffect transition="in" filter="wipe(left)">
                                      <p:cBhvr>
                                        <p:cTn id="27" dur="500"/>
                                        <p:tgtEl>
                                          <p:spTgt spid="82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39"/>
                                        </p:tgtEl>
                                        <p:attrNameLst>
                                          <p:attrName>style.visibility</p:attrName>
                                        </p:attrNameLst>
                                      </p:cBhvr>
                                      <p:to>
                                        <p:strVal val="visible"/>
                                      </p:to>
                                    </p:set>
                                    <p:animEffect transition="in" filter="wipe(left)">
                                      <p:cBhvr>
                                        <p:cTn id="32" dur="500"/>
                                        <p:tgtEl>
                                          <p:spTgt spid="82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41"/>
                                        </p:tgtEl>
                                        <p:attrNameLst>
                                          <p:attrName>style.visibility</p:attrName>
                                        </p:attrNameLst>
                                      </p:cBhvr>
                                      <p:to>
                                        <p:strVal val="visible"/>
                                      </p:to>
                                    </p:set>
                                    <p:animEffect transition="in" filter="wipe(left)">
                                      <p:cBhvr>
                                        <p:cTn id="37" dur="500"/>
                                        <p:tgtEl>
                                          <p:spTgt spid="82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43"/>
                                        </p:tgtEl>
                                        <p:attrNameLst>
                                          <p:attrName>style.visibility</p:attrName>
                                        </p:attrNameLst>
                                      </p:cBhvr>
                                      <p:to>
                                        <p:strVal val="visible"/>
                                      </p:to>
                                    </p:set>
                                    <p:animEffect transition="in" filter="wipe(left)">
                                      <p:cBhvr>
                                        <p:cTn id="42" dur="500"/>
                                        <p:tgtEl>
                                          <p:spTgt spid="82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8244"/>
                                        </p:tgtEl>
                                        <p:attrNameLst>
                                          <p:attrName>style.visibility</p:attrName>
                                        </p:attrNameLst>
                                      </p:cBhvr>
                                      <p:to>
                                        <p:strVal val="visible"/>
                                      </p:to>
                                    </p:set>
                                    <p:anim calcmode="lin" valueType="num">
                                      <p:cBhvr>
                                        <p:cTn id="47" dur="500" fill="hold"/>
                                        <p:tgtEl>
                                          <p:spTgt spid="8244"/>
                                        </p:tgtEl>
                                        <p:attrNameLst>
                                          <p:attrName>ppt_w</p:attrName>
                                        </p:attrNameLst>
                                      </p:cBhvr>
                                      <p:tavLst>
                                        <p:tav tm="0">
                                          <p:val>
                                            <p:fltVal val="0"/>
                                          </p:val>
                                        </p:tav>
                                        <p:tav tm="100000">
                                          <p:val>
                                            <p:strVal val="#ppt_w"/>
                                          </p:val>
                                        </p:tav>
                                      </p:tavLst>
                                    </p:anim>
                                    <p:anim calcmode="lin" valueType="num">
                                      <p:cBhvr>
                                        <p:cTn id="48" dur="500" fill="hold"/>
                                        <p:tgtEl>
                                          <p:spTgt spid="82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 grpId="0" autoUpdateAnimBg="0"/>
      <p:bldP spid="8241" grpId="0" autoUpdateAnimBg="0"/>
      <p:bldP spid="824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AB0A8DDF-2642-ECBF-1949-5F4D2F90A695}"/>
              </a:ext>
            </a:extLst>
          </p:cNvPr>
          <p:cNvGrpSpPr>
            <a:grpSpLocks/>
          </p:cNvGrpSpPr>
          <p:nvPr/>
        </p:nvGrpSpPr>
        <p:grpSpPr bwMode="auto">
          <a:xfrm>
            <a:off x="533400" y="152400"/>
            <a:ext cx="1219200" cy="990600"/>
            <a:chOff x="240" y="2496"/>
            <a:chExt cx="1248" cy="624"/>
          </a:xfrm>
        </p:grpSpPr>
        <p:sp>
          <p:nvSpPr>
            <p:cNvPr id="9219" name="AutoShape 3">
              <a:extLst>
                <a:ext uri="{FF2B5EF4-FFF2-40B4-BE49-F238E27FC236}">
                  <a16:creationId xmlns:a16="http://schemas.microsoft.com/office/drawing/2014/main" id="{D936BD7B-7CF0-93BB-7D75-9E7A7FCBA641}"/>
                </a:ext>
              </a:extLst>
            </p:cNvPr>
            <p:cNvSpPr>
              <a:spLocks noChangeArrowheads="1"/>
            </p:cNvSpPr>
            <p:nvPr/>
          </p:nvSpPr>
          <p:spPr bwMode="auto">
            <a:xfrm>
              <a:off x="240" y="2496"/>
              <a:ext cx="1248" cy="624"/>
            </a:xfrm>
            <a:prstGeom prst="horizontalScroll">
              <a:avLst>
                <a:gd name="adj" fmla="val 12500"/>
              </a:avLst>
            </a:prstGeom>
            <a:solidFill>
              <a:srgbClr val="FF9900"/>
            </a:solidFill>
            <a:ln w="12700" cap="sq">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220" name="Text Box 4">
              <a:extLst>
                <a:ext uri="{FF2B5EF4-FFF2-40B4-BE49-F238E27FC236}">
                  <a16:creationId xmlns:a16="http://schemas.microsoft.com/office/drawing/2014/main" id="{DA68E897-D449-CE72-CDD5-6EEE6D8365F1}"/>
                </a:ext>
              </a:extLst>
            </p:cNvPr>
            <p:cNvSpPr txBox="1">
              <a:spLocks noChangeArrowheads="1"/>
            </p:cNvSpPr>
            <p:nvPr/>
          </p:nvSpPr>
          <p:spPr bwMode="auto">
            <a:xfrm>
              <a:off x="336" y="2649"/>
              <a:ext cx="1152" cy="327"/>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cap="sq">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a:solidFill>
                    <a:srgbClr val="3333CC"/>
                  </a:solidFill>
                  <a:ea typeface="宋体" panose="02010600030101010101" pitchFamily="2" charset="-122"/>
                </a:rPr>
                <a:t>小结</a:t>
              </a:r>
            </a:p>
          </p:txBody>
        </p:sp>
      </p:grpSp>
      <p:grpSp>
        <p:nvGrpSpPr>
          <p:cNvPr id="9265" name="Group 49">
            <a:extLst>
              <a:ext uri="{FF2B5EF4-FFF2-40B4-BE49-F238E27FC236}">
                <a16:creationId xmlns:a16="http://schemas.microsoft.com/office/drawing/2014/main" id="{1E1B6833-8753-4FB8-BF8E-85C0D2B9511E}"/>
              </a:ext>
            </a:extLst>
          </p:cNvPr>
          <p:cNvGrpSpPr>
            <a:grpSpLocks/>
          </p:cNvGrpSpPr>
          <p:nvPr/>
        </p:nvGrpSpPr>
        <p:grpSpPr bwMode="auto">
          <a:xfrm>
            <a:off x="381000" y="1447800"/>
            <a:ext cx="5480050" cy="519113"/>
            <a:chOff x="240" y="912"/>
            <a:chExt cx="3452" cy="327"/>
          </a:xfrm>
        </p:grpSpPr>
        <p:sp>
          <p:nvSpPr>
            <p:cNvPr id="9221" name="Text Box 5">
              <a:extLst>
                <a:ext uri="{FF2B5EF4-FFF2-40B4-BE49-F238E27FC236}">
                  <a16:creationId xmlns:a16="http://schemas.microsoft.com/office/drawing/2014/main" id="{C46664C0-4EF5-37CB-D1AD-FC34DECDA84B}"/>
                </a:ext>
              </a:extLst>
            </p:cNvPr>
            <p:cNvSpPr txBox="1">
              <a:spLocks noChangeArrowheads="1"/>
            </p:cNvSpPr>
            <p:nvPr/>
          </p:nvSpPr>
          <p:spPr bwMode="auto">
            <a:xfrm>
              <a:off x="240" y="912"/>
              <a:ext cx="3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zh-CN" altLang="en-US" sz="2800">
                  <a:solidFill>
                    <a:schemeClr val="accent2"/>
                  </a:solidFill>
                  <a:ea typeface="宋体" panose="02010600030101010101" pitchFamily="2" charset="-122"/>
                </a:rPr>
                <a:t>选取典型的电荷元，画出      ；</a:t>
              </a:r>
            </a:p>
          </p:txBody>
        </p:sp>
        <p:graphicFrame>
          <p:nvGraphicFramePr>
            <p:cNvPr id="9222" name="Object 6">
              <a:extLst>
                <a:ext uri="{FF2B5EF4-FFF2-40B4-BE49-F238E27FC236}">
                  <a16:creationId xmlns:a16="http://schemas.microsoft.com/office/drawing/2014/main" id="{6B02FB6D-94AE-8102-B35A-FD38DD54A511}"/>
                </a:ext>
              </a:extLst>
            </p:cNvPr>
            <p:cNvGraphicFramePr>
              <a:graphicFrameLocks noChangeAspect="1"/>
            </p:cNvGraphicFramePr>
            <p:nvPr/>
          </p:nvGraphicFramePr>
          <p:xfrm>
            <a:off x="3078" y="958"/>
            <a:ext cx="328" cy="248"/>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9222" name="Object 6">
                          <a:extLst>
                            <a:ext uri="{FF2B5EF4-FFF2-40B4-BE49-F238E27FC236}">
                              <a16:creationId xmlns:a16="http://schemas.microsoft.com/office/drawing/2014/main" id="{6B02FB6D-94AE-8102-B35A-FD38DD54A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958"/>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6" name="Group 50">
            <a:extLst>
              <a:ext uri="{FF2B5EF4-FFF2-40B4-BE49-F238E27FC236}">
                <a16:creationId xmlns:a16="http://schemas.microsoft.com/office/drawing/2014/main" id="{25AF4FDC-5684-6046-0B4A-48998D571988}"/>
              </a:ext>
            </a:extLst>
          </p:cNvPr>
          <p:cNvGrpSpPr>
            <a:grpSpLocks/>
          </p:cNvGrpSpPr>
          <p:nvPr/>
        </p:nvGrpSpPr>
        <p:grpSpPr bwMode="auto">
          <a:xfrm>
            <a:off x="381000" y="2133600"/>
            <a:ext cx="4572000" cy="519113"/>
            <a:chOff x="240" y="1344"/>
            <a:chExt cx="2880" cy="327"/>
          </a:xfrm>
        </p:grpSpPr>
        <p:sp>
          <p:nvSpPr>
            <p:cNvPr id="9223" name="Text Box 7">
              <a:extLst>
                <a:ext uri="{FF2B5EF4-FFF2-40B4-BE49-F238E27FC236}">
                  <a16:creationId xmlns:a16="http://schemas.microsoft.com/office/drawing/2014/main" id="{35A7830E-048E-076F-0543-B7C9C0378B8C}"/>
                </a:ext>
              </a:extLst>
            </p:cNvPr>
            <p:cNvSpPr txBox="1">
              <a:spLocks noChangeArrowheads="1"/>
            </p:cNvSpPr>
            <p:nvPr/>
          </p:nvSpPr>
          <p:spPr bwMode="auto">
            <a:xfrm>
              <a:off x="240" y="1344"/>
              <a:ext cx="28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2. </a:t>
              </a:r>
              <a:r>
                <a:rPr lang="zh-CN" altLang="en-US">
                  <a:solidFill>
                    <a:schemeClr val="accent2"/>
                  </a:solidFill>
                  <a:ea typeface="宋体" panose="02010600030101010101" pitchFamily="2" charset="-122"/>
                </a:rPr>
                <a:t>引入电荷密度，写出     ；</a:t>
              </a:r>
            </a:p>
          </p:txBody>
        </p:sp>
        <p:graphicFrame>
          <p:nvGraphicFramePr>
            <p:cNvPr id="9224" name="Object 8">
              <a:extLst>
                <a:ext uri="{FF2B5EF4-FFF2-40B4-BE49-F238E27FC236}">
                  <a16:creationId xmlns:a16="http://schemas.microsoft.com/office/drawing/2014/main" id="{815F45EE-5F83-E10B-95C9-D89CADEB483E}"/>
                </a:ext>
              </a:extLst>
            </p:cNvPr>
            <p:cNvGraphicFramePr>
              <a:graphicFrameLocks noChangeAspect="1"/>
            </p:cNvGraphicFramePr>
            <p:nvPr/>
          </p:nvGraphicFramePr>
          <p:xfrm>
            <a:off x="2540" y="1418"/>
            <a:ext cx="328" cy="208"/>
          </p:xfrm>
          <a:graphic>
            <a:graphicData uri="http://schemas.openxmlformats.org/presentationml/2006/ole">
              <mc:AlternateContent xmlns:mc="http://schemas.openxmlformats.org/markup-compatibility/2006">
                <mc:Choice xmlns:v="urn:schemas-microsoft-com:vml" Requires="v">
                  <p:oleObj name="公式" r:id="rId4" imgW="520560" imgH="330120" progId="Equation.3">
                    <p:embed/>
                  </p:oleObj>
                </mc:Choice>
                <mc:Fallback>
                  <p:oleObj name="公式" r:id="rId4" imgW="520560" imgH="330120" progId="Equation.3">
                    <p:embed/>
                    <p:pic>
                      <p:nvPicPr>
                        <p:cNvPr id="9224" name="Object 8">
                          <a:extLst>
                            <a:ext uri="{FF2B5EF4-FFF2-40B4-BE49-F238E27FC236}">
                              <a16:creationId xmlns:a16="http://schemas.microsoft.com/office/drawing/2014/main" id="{815F45EE-5F83-E10B-95C9-D89CADEB4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 y="1418"/>
                          <a:ext cx="32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5" name="Text Box 9">
            <a:extLst>
              <a:ext uri="{FF2B5EF4-FFF2-40B4-BE49-F238E27FC236}">
                <a16:creationId xmlns:a16="http://schemas.microsoft.com/office/drawing/2014/main" id="{038E725B-868B-732F-186B-9D61135F13BF}"/>
              </a:ext>
            </a:extLst>
          </p:cNvPr>
          <p:cNvSpPr txBox="1">
            <a:spLocks noChangeArrowheads="1"/>
          </p:cNvSpPr>
          <p:nvPr/>
        </p:nvSpPr>
        <p:spPr bwMode="auto">
          <a:xfrm>
            <a:off x="381000" y="2819400"/>
            <a:ext cx="484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3. </a:t>
            </a:r>
            <a:r>
              <a:rPr lang="zh-CN" altLang="en-US">
                <a:solidFill>
                  <a:schemeClr val="accent2"/>
                </a:solidFill>
                <a:ea typeface="宋体" panose="02010600030101010101" pitchFamily="2" charset="-122"/>
              </a:rPr>
              <a:t>建立坐标系，写出分量式；</a:t>
            </a:r>
          </a:p>
        </p:txBody>
      </p:sp>
      <p:sp>
        <p:nvSpPr>
          <p:cNvPr id="9226" name="Text Box 10">
            <a:extLst>
              <a:ext uri="{FF2B5EF4-FFF2-40B4-BE49-F238E27FC236}">
                <a16:creationId xmlns:a16="http://schemas.microsoft.com/office/drawing/2014/main" id="{F35FFC8C-CC36-14AE-8C64-0730BD7FE878}"/>
              </a:ext>
            </a:extLst>
          </p:cNvPr>
          <p:cNvSpPr txBox="1">
            <a:spLocks noChangeArrowheads="1"/>
          </p:cNvSpPr>
          <p:nvPr/>
        </p:nvSpPr>
        <p:spPr bwMode="auto">
          <a:xfrm>
            <a:off x="381000" y="3505200"/>
            <a:ext cx="520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4. </a:t>
            </a:r>
            <a:r>
              <a:rPr lang="zh-CN" altLang="en-US">
                <a:solidFill>
                  <a:schemeClr val="accent2"/>
                </a:solidFill>
                <a:ea typeface="宋体" panose="02010600030101010101" pitchFamily="2" charset="-122"/>
              </a:rPr>
              <a:t>写出积分式，统一积分变量；</a:t>
            </a:r>
          </a:p>
        </p:txBody>
      </p:sp>
      <p:sp>
        <p:nvSpPr>
          <p:cNvPr id="9227" name="Text Box 11">
            <a:extLst>
              <a:ext uri="{FF2B5EF4-FFF2-40B4-BE49-F238E27FC236}">
                <a16:creationId xmlns:a16="http://schemas.microsoft.com/office/drawing/2014/main" id="{14DC8021-5D2F-42D1-4835-D2E6A9404B74}"/>
              </a:ext>
            </a:extLst>
          </p:cNvPr>
          <p:cNvSpPr txBox="1">
            <a:spLocks noChangeArrowheads="1"/>
          </p:cNvSpPr>
          <p:nvPr/>
        </p:nvSpPr>
        <p:spPr bwMode="auto">
          <a:xfrm>
            <a:off x="381000" y="4191000"/>
            <a:ext cx="484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5. </a:t>
            </a:r>
            <a:r>
              <a:rPr lang="zh-CN" altLang="en-US">
                <a:solidFill>
                  <a:schemeClr val="accent2"/>
                </a:solidFill>
                <a:ea typeface="宋体" panose="02010600030101010101" pitchFamily="2" charset="-122"/>
              </a:rPr>
              <a:t>定出上下限，注意对称性；</a:t>
            </a:r>
          </a:p>
        </p:txBody>
      </p:sp>
      <p:sp>
        <p:nvSpPr>
          <p:cNvPr id="9262" name="Text Box 46">
            <a:extLst>
              <a:ext uri="{FF2B5EF4-FFF2-40B4-BE49-F238E27FC236}">
                <a16:creationId xmlns:a16="http://schemas.microsoft.com/office/drawing/2014/main" id="{A4EC2025-0FE5-20A2-CBBF-C4F60B7BF567}"/>
              </a:ext>
            </a:extLst>
          </p:cNvPr>
          <p:cNvSpPr txBox="1">
            <a:spLocks noChangeArrowheads="1"/>
          </p:cNvSpPr>
          <p:nvPr/>
        </p:nvSpPr>
        <p:spPr bwMode="auto">
          <a:xfrm>
            <a:off x="381000" y="4876800"/>
            <a:ext cx="484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6. </a:t>
            </a:r>
            <a:r>
              <a:rPr lang="zh-CN" altLang="en-US">
                <a:solidFill>
                  <a:schemeClr val="accent2"/>
                </a:solidFill>
                <a:ea typeface="宋体" panose="02010600030101010101" pitchFamily="2" charset="-122"/>
              </a:rPr>
              <a:t>积分求结果，代数求其值；</a:t>
            </a:r>
          </a:p>
        </p:txBody>
      </p:sp>
      <p:sp>
        <p:nvSpPr>
          <p:cNvPr id="9263" name="Text Box 47">
            <a:extLst>
              <a:ext uri="{FF2B5EF4-FFF2-40B4-BE49-F238E27FC236}">
                <a16:creationId xmlns:a16="http://schemas.microsoft.com/office/drawing/2014/main" id="{2C049392-F7BF-7855-8809-1282C3B019D6}"/>
              </a:ext>
            </a:extLst>
          </p:cNvPr>
          <p:cNvSpPr txBox="1">
            <a:spLocks noChangeArrowheads="1"/>
          </p:cNvSpPr>
          <p:nvPr/>
        </p:nvSpPr>
        <p:spPr bwMode="auto">
          <a:xfrm>
            <a:off x="381000" y="5500688"/>
            <a:ext cx="4127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7. </a:t>
            </a:r>
            <a:r>
              <a:rPr lang="zh-CN" altLang="en-US">
                <a:solidFill>
                  <a:schemeClr val="accent2"/>
                </a:solidFill>
                <a:ea typeface="宋体" panose="02010600030101010101" pitchFamily="2" charset="-122"/>
              </a:rPr>
              <a:t>进行讨论，加深理解。</a:t>
            </a:r>
          </a:p>
        </p:txBody>
      </p:sp>
      <p:sp>
        <p:nvSpPr>
          <p:cNvPr id="9264" name="Rectangle 48">
            <a:extLst>
              <a:ext uri="{FF2B5EF4-FFF2-40B4-BE49-F238E27FC236}">
                <a16:creationId xmlns:a16="http://schemas.microsoft.com/office/drawing/2014/main" id="{F6C44606-AC29-524C-9EE0-066DCAA4D8DC}"/>
              </a:ext>
            </a:extLst>
          </p:cNvPr>
          <p:cNvSpPr>
            <a:spLocks noChangeArrowheads="1"/>
          </p:cNvSpPr>
          <p:nvPr/>
        </p:nvSpPr>
        <p:spPr bwMode="auto">
          <a:xfrm>
            <a:off x="0" y="1143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301" name="Group 85">
            <a:extLst>
              <a:ext uri="{FF2B5EF4-FFF2-40B4-BE49-F238E27FC236}">
                <a16:creationId xmlns:a16="http://schemas.microsoft.com/office/drawing/2014/main" id="{E628261B-5F37-BA03-E4FF-808FDC657E9B}"/>
              </a:ext>
            </a:extLst>
          </p:cNvPr>
          <p:cNvGrpSpPr>
            <a:grpSpLocks/>
          </p:cNvGrpSpPr>
          <p:nvPr/>
        </p:nvGrpSpPr>
        <p:grpSpPr bwMode="auto">
          <a:xfrm>
            <a:off x="5749925" y="1905000"/>
            <a:ext cx="3013075" cy="3048000"/>
            <a:chOff x="3814" y="96"/>
            <a:chExt cx="1898" cy="1920"/>
          </a:xfrm>
        </p:grpSpPr>
        <p:sp>
          <p:nvSpPr>
            <p:cNvPr id="9302" name="Line 86">
              <a:extLst>
                <a:ext uri="{FF2B5EF4-FFF2-40B4-BE49-F238E27FC236}">
                  <a16:creationId xmlns:a16="http://schemas.microsoft.com/office/drawing/2014/main" id="{CFE133AD-053C-7581-F286-49EBF25AEFCC}"/>
                </a:ext>
              </a:extLst>
            </p:cNvPr>
            <p:cNvSpPr>
              <a:spLocks noChangeShapeType="1"/>
            </p:cNvSpPr>
            <p:nvPr/>
          </p:nvSpPr>
          <p:spPr bwMode="auto">
            <a:xfrm>
              <a:off x="4656" y="1008"/>
              <a:ext cx="0"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03" name="Line 87">
              <a:extLst>
                <a:ext uri="{FF2B5EF4-FFF2-40B4-BE49-F238E27FC236}">
                  <a16:creationId xmlns:a16="http://schemas.microsoft.com/office/drawing/2014/main" id="{5E96639A-CB20-0612-1F7C-A898BE88FD34}"/>
                </a:ext>
              </a:extLst>
            </p:cNvPr>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04" name="Text Box 88">
              <a:extLst>
                <a:ext uri="{FF2B5EF4-FFF2-40B4-BE49-F238E27FC236}">
                  <a16:creationId xmlns:a16="http://schemas.microsoft.com/office/drawing/2014/main" id="{0C5ACCA9-FCAF-2245-1E66-2F9FB87FB4A4}"/>
                </a:ext>
              </a:extLst>
            </p:cNvPr>
            <p:cNvSpPr txBox="1">
              <a:spLocks noChangeArrowheads="1"/>
            </p:cNvSpPr>
            <p:nvPr/>
          </p:nvSpPr>
          <p:spPr bwMode="auto">
            <a:xfrm>
              <a:off x="3840" y="1680"/>
              <a:ext cx="3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A</a:t>
              </a:r>
            </a:p>
          </p:txBody>
        </p:sp>
        <p:sp>
          <p:nvSpPr>
            <p:cNvPr id="9305" name="Text Box 89">
              <a:extLst>
                <a:ext uri="{FF2B5EF4-FFF2-40B4-BE49-F238E27FC236}">
                  <a16:creationId xmlns:a16="http://schemas.microsoft.com/office/drawing/2014/main" id="{DEEF73FC-BFF4-CE79-8434-A68F53F7CA8E}"/>
                </a:ext>
              </a:extLst>
            </p:cNvPr>
            <p:cNvSpPr txBox="1">
              <a:spLocks noChangeArrowheads="1"/>
            </p:cNvSpPr>
            <p:nvPr/>
          </p:nvSpPr>
          <p:spPr bwMode="auto">
            <a:xfrm>
              <a:off x="4896" y="16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B</a:t>
              </a:r>
            </a:p>
          </p:txBody>
        </p:sp>
        <p:sp>
          <p:nvSpPr>
            <p:cNvPr id="9306" name="Line 90">
              <a:extLst>
                <a:ext uri="{FF2B5EF4-FFF2-40B4-BE49-F238E27FC236}">
                  <a16:creationId xmlns:a16="http://schemas.microsoft.com/office/drawing/2014/main" id="{92021353-81A8-828A-57D3-E0F3F328EA9D}"/>
                </a:ext>
              </a:extLst>
            </p:cNvPr>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07" name="Object 91">
              <a:extLst>
                <a:ext uri="{FF2B5EF4-FFF2-40B4-BE49-F238E27FC236}">
                  <a16:creationId xmlns:a16="http://schemas.microsoft.com/office/drawing/2014/main" id="{13392289-3F1D-1BF9-EAF6-4E87E83ED95D}"/>
                </a:ext>
              </a:extLst>
            </p:cNvPr>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name="公式" r:id="rId6" imgW="520560" imgH="393480" progId="Equation.3">
                    <p:embed/>
                  </p:oleObj>
                </mc:Choice>
                <mc:Fallback>
                  <p:oleObj name="公式" r:id="rId6" imgW="520560" imgH="393480" progId="Equation.3">
                    <p:embed/>
                    <p:pic>
                      <p:nvPicPr>
                        <p:cNvPr id="9307" name="Object 91">
                          <a:extLst>
                            <a:ext uri="{FF2B5EF4-FFF2-40B4-BE49-F238E27FC236}">
                              <a16:creationId xmlns:a16="http://schemas.microsoft.com/office/drawing/2014/main" id="{13392289-3F1D-1BF9-EAF6-4E87E83ED9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8" name="Line 92">
              <a:extLst>
                <a:ext uri="{FF2B5EF4-FFF2-40B4-BE49-F238E27FC236}">
                  <a16:creationId xmlns:a16="http://schemas.microsoft.com/office/drawing/2014/main" id="{D344B6B0-02BA-0509-29FE-E87A3763A33B}"/>
                </a:ext>
              </a:extLst>
            </p:cNvPr>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09" name="Text Box 93">
              <a:extLst>
                <a:ext uri="{FF2B5EF4-FFF2-40B4-BE49-F238E27FC236}">
                  <a16:creationId xmlns:a16="http://schemas.microsoft.com/office/drawing/2014/main" id="{A5BA7742-D4D9-E1C0-4C4A-BDE18508331D}"/>
                </a:ext>
              </a:extLst>
            </p:cNvPr>
            <p:cNvSpPr txBox="1">
              <a:spLocks noChangeArrowheads="1"/>
            </p:cNvSpPr>
            <p:nvPr/>
          </p:nvSpPr>
          <p:spPr bwMode="auto">
            <a:xfrm>
              <a:off x="4128" y="144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l</a:t>
              </a:r>
              <a:endParaRPr kumimoji="1" lang="zh-CN" altLang="en-US" sz="2400" i="1">
                <a:solidFill>
                  <a:schemeClr val="accent2"/>
                </a:solidFill>
                <a:ea typeface="宋体" panose="02010600030101010101" pitchFamily="2" charset="-122"/>
              </a:endParaRPr>
            </a:p>
          </p:txBody>
        </p:sp>
        <p:sp>
          <p:nvSpPr>
            <p:cNvPr id="9310" name="Text Box 94">
              <a:extLst>
                <a:ext uri="{FF2B5EF4-FFF2-40B4-BE49-F238E27FC236}">
                  <a16:creationId xmlns:a16="http://schemas.microsoft.com/office/drawing/2014/main" id="{EEB17F6F-78B1-7E41-C4E6-FC0050130BC2}"/>
                </a:ext>
              </a:extLst>
            </p:cNvPr>
            <p:cNvSpPr txBox="1">
              <a:spLocks noChangeArrowheads="1"/>
            </p:cNvSpPr>
            <p:nvPr/>
          </p:nvSpPr>
          <p:spPr bwMode="auto">
            <a:xfrm>
              <a:off x="4416"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p>
          </p:txBody>
        </p:sp>
        <p:sp>
          <p:nvSpPr>
            <p:cNvPr id="9311" name="Line 95">
              <a:extLst>
                <a:ext uri="{FF2B5EF4-FFF2-40B4-BE49-F238E27FC236}">
                  <a16:creationId xmlns:a16="http://schemas.microsoft.com/office/drawing/2014/main" id="{BA2F9896-F1BF-028F-1E84-C96E9C919026}"/>
                </a:ext>
              </a:extLst>
            </p:cNvPr>
            <p:cNvSpPr>
              <a:spLocks noChangeShapeType="1"/>
            </p:cNvSpPr>
            <p:nvPr/>
          </p:nvSpPr>
          <p:spPr bwMode="auto">
            <a:xfrm flipV="1">
              <a:off x="3984" y="1008"/>
              <a:ext cx="672"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2" name="Line 96">
              <a:extLst>
                <a:ext uri="{FF2B5EF4-FFF2-40B4-BE49-F238E27FC236}">
                  <a16:creationId xmlns:a16="http://schemas.microsoft.com/office/drawing/2014/main" id="{21D8F4B9-5A2D-B2C9-D166-B97373579F29}"/>
                </a:ext>
              </a:extLst>
            </p:cNvPr>
            <p:cNvSpPr>
              <a:spLocks noChangeShapeType="1"/>
            </p:cNvSpPr>
            <p:nvPr/>
          </p:nvSpPr>
          <p:spPr bwMode="auto">
            <a:xfrm>
              <a:off x="4656" y="1008"/>
              <a:ext cx="336" cy="67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3" name="Freeform 97">
              <a:extLst>
                <a:ext uri="{FF2B5EF4-FFF2-40B4-BE49-F238E27FC236}">
                  <a16:creationId xmlns:a16="http://schemas.microsoft.com/office/drawing/2014/main" id="{C3016814-9682-E0B0-2E34-140C47AE5512}"/>
                </a:ext>
              </a:extLst>
            </p:cNvPr>
            <p:cNvSpPr>
              <a:spLocks/>
            </p:cNvSpPr>
            <p:nvPr/>
          </p:nvSpPr>
          <p:spPr bwMode="auto">
            <a:xfrm>
              <a:off x="4119" y="1532"/>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4" name="Freeform 98">
              <a:extLst>
                <a:ext uri="{FF2B5EF4-FFF2-40B4-BE49-F238E27FC236}">
                  <a16:creationId xmlns:a16="http://schemas.microsoft.com/office/drawing/2014/main" id="{A09CDA36-812F-C9E7-A919-449A07073B7D}"/>
                </a:ext>
              </a:extLst>
            </p:cNvPr>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Lst>
              <a:ahLst/>
              <a:cxnLst>
                <a:cxn ang="0">
                  <a:pos x="T0" y="T1"/>
                </a:cxn>
                <a:cxn ang="0">
                  <a:pos x="T2" y="T3"/>
                </a:cxn>
                <a:cxn ang="0">
                  <a:pos x="T4" y="T5"/>
                </a:cxn>
                <a:cxn ang="0">
                  <a:pos x="T6" y="T7"/>
                </a:cxn>
              </a:cxnLst>
              <a:rect l="0" t="0" r="r" b="b"/>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5" name="Line 99">
              <a:extLst>
                <a:ext uri="{FF2B5EF4-FFF2-40B4-BE49-F238E27FC236}">
                  <a16:creationId xmlns:a16="http://schemas.microsoft.com/office/drawing/2014/main" id="{E8E6911F-7C30-91B6-2410-C92A16FCCF96}"/>
                </a:ext>
              </a:extLst>
            </p:cNvPr>
            <p:cNvSpPr>
              <a:spLocks noChangeShapeType="1"/>
            </p:cNvSpPr>
            <p:nvPr/>
          </p:nvSpPr>
          <p:spPr bwMode="auto">
            <a:xfrm>
              <a:off x="4992" y="1680"/>
              <a:ext cx="62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6" name="Line 100">
              <a:extLst>
                <a:ext uri="{FF2B5EF4-FFF2-40B4-BE49-F238E27FC236}">
                  <a16:creationId xmlns:a16="http://schemas.microsoft.com/office/drawing/2014/main" id="{79668443-9C74-9285-F38A-87D62BEE3ED3}"/>
                </a:ext>
              </a:extLst>
            </p:cNvPr>
            <p:cNvSpPr>
              <a:spLocks noChangeShapeType="1"/>
            </p:cNvSpPr>
            <p:nvPr/>
          </p:nvSpPr>
          <p:spPr bwMode="auto">
            <a:xfrm>
              <a:off x="4224" y="1680"/>
              <a:ext cx="96" cy="0"/>
            </a:xfrm>
            <a:prstGeom prst="line">
              <a:avLst/>
            </a:prstGeom>
            <a:noFill/>
            <a:ln w="571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7" name="Text Box 101">
              <a:extLst>
                <a:ext uri="{FF2B5EF4-FFF2-40B4-BE49-F238E27FC236}">
                  <a16:creationId xmlns:a16="http://schemas.microsoft.com/office/drawing/2014/main" id="{D1659015-4A99-D27B-7225-4DCDC83C91D9}"/>
                </a:ext>
              </a:extLst>
            </p:cNvPr>
            <p:cNvSpPr txBox="1">
              <a:spLocks noChangeArrowheads="1"/>
            </p:cNvSpPr>
            <p:nvPr/>
          </p:nvSpPr>
          <p:spPr bwMode="auto">
            <a:xfrm>
              <a:off x="4608"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O</a:t>
              </a:r>
            </a:p>
          </p:txBody>
        </p:sp>
        <p:sp>
          <p:nvSpPr>
            <p:cNvPr id="9318" name="Line 102">
              <a:extLst>
                <a:ext uri="{FF2B5EF4-FFF2-40B4-BE49-F238E27FC236}">
                  <a16:creationId xmlns:a16="http://schemas.microsoft.com/office/drawing/2014/main" id="{D358DBFB-5D6A-EB6C-26C5-DDC919FBCC4D}"/>
                </a:ext>
              </a:extLst>
            </p:cNvPr>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 name="Text Box 103">
              <a:extLst>
                <a:ext uri="{FF2B5EF4-FFF2-40B4-BE49-F238E27FC236}">
                  <a16:creationId xmlns:a16="http://schemas.microsoft.com/office/drawing/2014/main" id="{AC76F612-09C9-8B69-DD3D-C49F0EF3F08A}"/>
                </a:ext>
              </a:extLst>
            </p:cNvPr>
            <p:cNvSpPr txBox="1">
              <a:spLocks noChangeArrowheads="1"/>
            </p:cNvSpPr>
            <p:nvPr/>
          </p:nvSpPr>
          <p:spPr bwMode="auto">
            <a:xfrm>
              <a:off x="5462"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9320" name="Text Box 104">
              <a:extLst>
                <a:ext uri="{FF2B5EF4-FFF2-40B4-BE49-F238E27FC236}">
                  <a16:creationId xmlns:a16="http://schemas.microsoft.com/office/drawing/2014/main" id="{0F9C9BF5-9FFA-AB3A-B289-6670FE419BC6}"/>
                </a:ext>
              </a:extLst>
            </p:cNvPr>
            <p:cNvSpPr txBox="1">
              <a:spLocks noChangeArrowheads="1"/>
            </p:cNvSpPr>
            <p:nvPr/>
          </p:nvSpPr>
          <p:spPr bwMode="auto">
            <a:xfrm>
              <a:off x="4512" y="96"/>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y</a:t>
              </a:r>
            </a:p>
          </p:txBody>
        </p:sp>
        <p:sp>
          <p:nvSpPr>
            <p:cNvPr id="9321" name="Line 105">
              <a:extLst>
                <a:ext uri="{FF2B5EF4-FFF2-40B4-BE49-F238E27FC236}">
                  <a16:creationId xmlns:a16="http://schemas.microsoft.com/office/drawing/2014/main" id="{55C3B7A6-523E-7EAF-667E-103B17F26099}"/>
                </a:ext>
              </a:extLst>
            </p:cNvPr>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2" name="Line 106">
              <a:extLst>
                <a:ext uri="{FF2B5EF4-FFF2-40B4-BE49-F238E27FC236}">
                  <a16:creationId xmlns:a16="http://schemas.microsoft.com/office/drawing/2014/main" id="{EA63BE56-3D18-A9D1-1041-024438C5A3ED}"/>
                </a:ext>
              </a:extLst>
            </p:cNvPr>
            <p:cNvSpPr>
              <a:spLocks noChangeShapeType="1"/>
            </p:cNvSpPr>
            <p:nvPr/>
          </p:nvSpPr>
          <p:spPr bwMode="auto">
            <a:xfrm flipH="1">
              <a:off x="4320" y="1008"/>
              <a:ext cx="336"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 name="Freeform 107">
              <a:extLst>
                <a:ext uri="{FF2B5EF4-FFF2-40B4-BE49-F238E27FC236}">
                  <a16:creationId xmlns:a16="http://schemas.microsoft.com/office/drawing/2014/main" id="{0F5CCA7B-074A-7311-2D4F-86AF95252E46}"/>
                </a:ext>
              </a:extLst>
            </p:cNvPr>
            <p:cNvSpPr>
              <a:spLocks/>
            </p:cNvSpPr>
            <p:nvPr/>
          </p:nvSpPr>
          <p:spPr bwMode="auto">
            <a:xfrm>
              <a:off x="4386" y="1526"/>
              <a:ext cx="78" cy="154"/>
            </a:xfrm>
            <a:custGeom>
              <a:avLst/>
              <a:gdLst>
                <a:gd name="T0" fmla="*/ 0 w 78"/>
                <a:gd name="T1" fmla="*/ 0 h 154"/>
                <a:gd name="T2" fmla="*/ 63 w 78"/>
                <a:gd name="T3" fmla="*/ 67 h 154"/>
                <a:gd name="T4" fmla="*/ 78 w 78"/>
                <a:gd name="T5" fmla="*/ 154 h 154"/>
              </a:gdLst>
              <a:ahLst/>
              <a:cxnLst>
                <a:cxn ang="0">
                  <a:pos x="T0" y="T1"/>
                </a:cxn>
                <a:cxn ang="0">
                  <a:pos x="T2" y="T3"/>
                </a:cxn>
                <a:cxn ang="0">
                  <a:pos x="T4" y="T5"/>
                </a:cxn>
              </a:cxnLst>
              <a:rect l="0" t="0" r="r" b="b"/>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4" name="Text Box 108">
              <a:extLst>
                <a:ext uri="{FF2B5EF4-FFF2-40B4-BE49-F238E27FC236}">
                  <a16:creationId xmlns:a16="http://schemas.microsoft.com/office/drawing/2014/main" id="{9BCA4EE4-C43B-5100-EA75-BB3BD9F9310C}"/>
                </a:ext>
              </a:extLst>
            </p:cNvPr>
            <p:cNvSpPr txBox="1">
              <a:spLocks noChangeArrowheads="1"/>
            </p:cNvSpPr>
            <p:nvPr/>
          </p:nvSpPr>
          <p:spPr bwMode="auto">
            <a:xfrm>
              <a:off x="4416" y="163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l</a:t>
              </a:r>
            </a:p>
          </p:txBody>
        </p:sp>
        <p:sp>
          <p:nvSpPr>
            <p:cNvPr id="9325" name="Line 109">
              <a:extLst>
                <a:ext uri="{FF2B5EF4-FFF2-40B4-BE49-F238E27FC236}">
                  <a16:creationId xmlns:a16="http://schemas.microsoft.com/office/drawing/2014/main" id="{1EED466B-8588-8A70-5817-A5F9F6A67225}"/>
                </a:ext>
              </a:extLst>
            </p:cNvPr>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6" name="Oval 110">
              <a:extLst>
                <a:ext uri="{FF2B5EF4-FFF2-40B4-BE49-F238E27FC236}">
                  <a16:creationId xmlns:a16="http://schemas.microsoft.com/office/drawing/2014/main" id="{D587162F-7256-F178-4C14-5D192465D2FB}"/>
                </a:ext>
              </a:extLst>
            </p:cNvPr>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27" name="Object 111">
              <a:extLst>
                <a:ext uri="{FF2B5EF4-FFF2-40B4-BE49-F238E27FC236}">
                  <a16:creationId xmlns:a16="http://schemas.microsoft.com/office/drawing/2014/main" id="{3656FBE2-9BC6-989E-7FB4-4F6E4F146EDA}"/>
                </a:ext>
              </a:extLst>
            </p:cNvPr>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name="公式" r:id="rId8" imgW="647640" imgH="507960" progId="Equation.3">
                    <p:embed/>
                  </p:oleObj>
                </mc:Choice>
                <mc:Fallback>
                  <p:oleObj name="公式" r:id="rId8" imgW="647640" imgH="507960" progId="Equation.3">
                    <p:embed/>
                    <p:pic>
                      <p:nvPicPr>
                        <p:cNvPr id="9327" name="Object 111">
                          <a:extLst>
                            <a:ext uri="{FF2B5EF4-FFF2-40B4-BE49-F238E27FC236}">
                              <a16:creationId xmlns:a16="http://schemas.microsoft.com/office/drawing/2014/main" id="{3656FBE2-9BC6-989E-7FB4-4F6E4F146E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8" name="Object 112">
              <a:extLst>
                <a:ext uri="{FF2B5EF4-FFF2-40B4-BE49-F238E27FC236}">
                  <a16:creationId xmlns:a16="http://schemas.microsoft.com/office/drawing/2014/main" id="{DB1C460A-033F-143A-7FFA-19440EDE9C9A}"/>
                </a:ext>
              </a:extLst>
            </p:cNvPr>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name="公式" r:id="rId10" imgW="647640" imgH="457200" progId="Equation.3">
                    <p:embed/>
                  </p:oleObj>
                </mc:Choice>
                <mc:Fallback>
                  <p:oleObj name="公式" r:id="rId10" imgW="647640" imgH="457200" progId="Equation.3">
                    <p:embed/>
                    <p:pic>
                      <p:nvPicPr>
                        <p:cNvPr id="9328" name="Object 112">
                          <a:extLst>
                            <a:ext uri="{FF2B5EF4-FFF2-40B4-BE49-F238E27FC236}">
                              <a16:creationId xmlns:a16="http://schemas.microsoft.com/office/drawing/2014/main" id="{DB1C460A-033F-143A-7FFA-19440EDE9C9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9" name="Text Box 113">
              <a:extLst>
                <a:ext uri="{FF2B5EF4-FFF2-40B4-BE49-F238E27FC236}">
                  <a16:creationId xmlns:a16="http://schemas.microsoft.com/office/drawing/2014/main" id="{F9765E83-1D3D-8921-DC8A-6E08F28D0D9F}"/>
                </a:ext>
              </a:extLst>
            </p:cNvPr>
            <p:cNvSpPr txBox="1">
              <a:spLocks noChangeArrowheads="1"/>
            </p:cNvSpPr>
            <p:nvPr/>
          </p:nvSpPr>
          <p:spPr bwMode="auto">
            <a:xfrm>
              <a:off x="4656" y="129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solidFill>
                    <a:schemeClr val="accent2"/>
                  </a:solidFill>
                  <a:ea typeface="宋体" panose="02010600030101010101" pitchFamily="2" charset="-122"/>
                </a:rPr>
                <a:t>a</a:t>
              </a:r>
            </a:p>
          </p:txBody>
        </p:sp>
        <p:sp>
          <p:nvSpPr>
            <p:cNvPr id="9330" name="Text Box 114">
              <a:extLst>
                <a:ext uri="{FF2B5EF4-FFF2-40B4-BE49-F238E27FC236}">
                  <a16:creationId xmlns:a16="http://schemas.microsoft.com/office/drawing/2014/main" id="{8E370F82-ECCD-A4AB-8F8E-BAFC6814E75F}"/>
                </a:ext>
              </a:extLst>
            </p:cNvPr>
            <p:cNvSpPr txBox="1">
              <a:spLocks noChangeArrowheads="1"/>
            </p:cNvSpPr>
            <p:nvPr/>
          </p:nvSpPr>
          <p:spPr bwMode="auto">
            <a:xfrm>
              <a:off x="4321" y="124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r</a:t>
              </a:r>
            </a:p>
          </p:txBody>
        </p:sp>
        <p:sp>
          <p:nvSpPr>
            <p:cNvPr id="9331" name="Text Box 115">
              <a:extLst>
                <a:ext uri="{FF2B5EF4-FFF2-40B4-BE49-F238E27FC236}">
                  <a16:creationId xmlns:a16="http://schemas.microsoft.com/office/drawing/2014/main" id="{BB69ED0F-64C7-91A0-61EB-06E14BAF4B8E}"/>
                </a:ext>
              </a:extLst>
            </p:cNvPr>
            <p:cNvSpPr txBox="1">
              <a:spLocks noChangeArrowheads="1"/>
            </p:cNvSpPr>
            <p:nvPr/>
          </p:nvSpPr>
          <p:spPr bwMode="auto">
            <a:xfrm>
              <a:off x="3814" y="1294"/>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1</a:t>
              </a:r>
            </a:p>
          </p:txBody>
        </p:sp>
        <p:sp>
          <p:nvSpPr>
            <p:cNvPr id="9332" name="Text Box 116">
              <a:extLst>
                <a:ext uri="{FF2B5EF4-FFF2-40B4-BE49-F238E27FC236}">
                  <a16:creationId xmlns:a16="http://schemas.microsoft.com/office/drawing/2014/main" id="{2C78FD18-9602-6533-DAC9-309F46E45D25}"/>
                </a:ext>
              </a:extLst>
            </p:cNvPr>
            <p:cNvSpPr txBox="1">
              <a:spLocks noChangeArrowheads="1"/>
            </p:cNvSpPr>
            <p:nvPr/>
          </p:nvSpPr>
          <p:spPr bwMode="auto">
            <a:xfrm>
              <a:off x="4923" y="1296"/>
              <a:ext cx="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r>
                <a:rPr lang="en-US" altLang="zh-CN" baseline="-25000">
                  <a:solidFill>
                    <a:schemeClr val="accent2"/>
                  </a:solidFill>
                  <a:latin typeface="Symbol" panose="05050102010706020507" pitchFamily="18" charset="2"/>
                  <a:ea typeface="宋体" panose="02010600030101010101" pitchFamily="2" charset="-122"/>
                </a:rPr>
                <a:t>2</a:t>
              </a:r>
            </a:p>
          </p:txBody>
        </p:sp>
        <p:sp>
          <p:nvSpPr>
            <p:cNvPr id="9333" name="Text Box 117">
              <a:extLst>
                <a:ext uri="{FF2B5EF4-FFF2-40B4-BE49-F238E27FC236}">
                  <a16:creationId xmlns:a16="http://schemas.microsoft.com/office/drawing/2014/main" id="{28343711-F7AE-7D75-C4B1-2C3377747473}"/>
                </a:ext>
              </a:extLst>
            </p:cNvPr>
            <p:cNvSpPr txBox="1">
              <a:spLocks noChangeArrowheads="1"/>
            </p:cNvSpPr>
            <p:nvPr/>
          </p:nvSpPr>
          <p:spPr bwMode="auto">
            <a:xfrm>
              <a:off x="4371" y="1344"/>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latin typeface="Symbol" panose="05050102010706020507" pitchFamily="18" charset="2"/>
                  <a:ea typeface="宋体" panose="02010600030101010101" pitchFamily="2" charset="-122"/>
                </a:rPr>
                <a:t>q</a:t>
              </a:r>
              <a:endParaRPr lang="en-US" altLang="zh-CN" baseline="-25000">
                <a:solidFill>
                  <a:schemeClr val="accent2"/>
                </a:solidFill>
                <a:latin typeface="Symbol" panose="05050102010706020507" pitchFamily="18" charset="2"/>
                <a:ea typeface="宋体" panose="02010600030101010101"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ppt_x</p:attrName>
                                        </p:attrNameLst>
                                      </p:cBhvr>
                                      <p:tavLst>
                                        <p:tav tm="0">
                                          <p:val>
                                            <p:strVal val="#ppt_x-#ppt_w/2"/>
                                          </p:val>
                                        </p:tav>
                                        <p:tav tm="100000">
                                          <p:val>
                                            <p:strVal val="#ppt_x"/>
                                          </p:val>
                                        </p:tav>
                                      </p:tavLst>
                                    </p:anim>
                                    <p:anim calcmode="lin" valueType="num">
                                      <p:cBhvr>
                                        <p:cTn id="8" dur="500" fill="hold"/>
                                        <p:tgtEl>
                                          <p:spTgt spid="9218"/>
                                        </p:tgtEl>
                                        <p:attrNameLst>
                                          <p:attrName>ppt_y</p:attrName>
                                        </p:attrNameLst>
                                      </p:cBhvr>
                                      <p:tavLst>
                                        <p:tav tm="0">
                                          <p:val>
                                            <p:strVal val="#ppt_y"/>
                                          </p:val>
                                        </p:tav>
                                        <p:tav tm="100000">
                                          <p:val>
                                            <p:strVal val="#ppt_y"/>
                                          </p:val>
                                        </p:tav>
                                      </p:tavLst>
                                    </p:anim>
                                    <p:anim calcmode="lin" valueType="num">
                                      <p:cBhvr>
                                        <p:cTn id="9" dur="500" fill="hold"/>
                                        <p:tgtEl>
                                          <p:spTgt spid="9218"/>
                                        </p:tgtEl>
                                        <p:attrNameLst>
                                          <p:attrName>ppt_w</p:attrName>
                                        </p:attrNameLst>
                                      </p:cBhvr>
                                      <p:tavLst>
                                        <p:tav tm="0">
                                          <p:val>
                                            <p:fltVal val="0"/>
                                          </p:val>
                                        </p:tav>
                                        <p:tav tm="100000">
                                          <p:val>
                                            <p:strVal val="#ppt_w"/>
                                          </p:val>
                                        </p:tav>
                                      </p:tavLst>
                                    </p:anim>
                                    <p:anim calcmode="lin" valueType="num">
                                      <p:cBhvr>
                                        <p:cTn id="10" dur="500" fill="hold"/>
                                        <p:tgtEl>
                                          <p:spTgt spid="9218"/>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8" presetClass="entr" presetSubtype="3" fill="hold" nodeType="afterEffect">
                                  <p:stCondLst>
                                    <p:cond delay="0"/>
                                  </p:stCondLst>
                                  <p:childTnLst>
                                    <p:set>
                                      <p:cBhvr>
                                        <p:cTn id="13" dur="1" fill="hold">
                                          <p:stCondLst>
                                            <p:cond delay="0"/>
                                          </p:stCondLst>
                                        </p:cTn>
                                        <p:tgtEl>
                                          <p:spTgt spid="9264"/>
                                        </p:tgtEl>
                                        <p:attrNameLst>
                                          <p:attrName>style.visibility</p:attrName>
                                        </p:attrNameLst>
                                      </p:cBhvr>
                                      <p:to>
                                        <p:strVal val="visible"/>
                                      </p:to>
                                    </p:set>
                                    <p:animEffect transition="in" filter="strips(upRight)">
                                      <p:cBhvr>
                                        <p:cTn id="14" dur="500"/>
                                        <p:tgtEl>
                                          <p:spTgt spid="926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265"/>
                                        </p:tgtEl>
                                        <p:attrNameLst>
                                          <p:attrName>style.visibility</p:attrName>
                                        </p:attrNameLst>
                                      </p:cBhvr>
                                      <p:to>
                                        <p:strVal val="visible"/>
                                      </p:to>
                                    </p:set>
                                    <p:animEffect transition="in" filter="wipe(left)">
                                      <p:cBhvr>
                                        <p:cTn id="19" dur="500"/>
                                        <p:tgtEl>
                                          <p:spTgt spid="92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266"/>
                                        </p:tgtEl>
                                        <p:attrNameLst>
                                          <p:attrName>style.visibility</p:attrName>
                                        </p:attrNameLst>
                                      </p:cBhvr>
                                      <p:to>
                                        <p:strVal val="visible"/>
                                      </p:to>
                                    </p:set>
                                    <p:animEffect transition="in" filter="wipe(left)">
                                      <p:cBhvr>
                                        <p:cTn id="24" dur="500"/>
                                        <p:tgtEl>
                                          <p:spTgt spid="92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25"/>
                                        </p:tgtEl>
                                        <p:attrNameLst>
                                          <p:attrName>style.visibility</p:attrName>
                                        </p:attrNameLst>
                                      </p:cBhvr>
                                      <p:to>
                                        <p:strVal val="visible"/>
                                      </p:to>
                                    </p:set>
                                    <p:animEffect transition="in" filter="wipe(left)">
                                      <p:cBhvr>
                                        <p:cTn id="29" dur="500"/>
                                        <p:tgtEl>
                                          <p:spTgt spid="92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226"/>
                                        </p:tgtEl>
                                        <p:attrNameLst>
                                          <p:attrName>style.visibility</p:attrName>
                                        </p:attrNameLst>
                                      </p:cBhvr>
                                      <p:to>
                                        <p:strVal val="visible"/>
                                      </p:to>
                                    </p:set>
                                    <p:animEffect transition="in" filter="wipe(left)">
                                      <p:cBhvr>
                                        <p:cTn id="34" dur="500"/>
                                        <p:tgtEl>
                                          <p:spTgt spid="92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227"/>
                                        </p:tgtEl>
                                        <p:attrNameLst>
                                          <p:attrName>style.visibility</p:attrName>
                                        </p:attrNameLst>
                                      </p:cBhvr>
                                      <p:to>
                                        <p:strVal val="visible"/>
                                      </p:to>
                                    </p:set>
                                    <p:animEffect transition="in" filter="wipe(left)">
                                      <p:cBhvr>
                                        <p:cTn id="39" dur="500"/>
                                        <p:tgtEl>
                                          <p:spTgt spid="92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262"/>
                                        </p:tgtEl>
                                        <p:attrNameLst>
                                          <p:attrName>style.visibility</p:attrName>
                                        </p:attrNameLst>
                                      </p:cBhvr>
                                      <p:to>
                                        <p:strVal val="visible"/>
                                      </p:to>
                                    </p:set>
                                    <p:animEffect transition="in" filter="wipe(left)">
                                      <p:cBhvr>
                                        <p:cTn id="44" dur="500"/>
                                        <p:tgtEl>
                                          <p:spTgt spid="926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263"/>
                                        </p:tgtEl>
                                        <p:attrNameLst>
                                          <p:attrName>style.visibility</p:attrName>
                                        </p:attrNameLst>
                                      </p:cBhvr>
                                      <p:to>
                                        <p:strVal val="visible"/>
                                      </p:to>
                                    </p:set>
                                    <p:animEffect transition="in" filter="wipe(left)">
                                      <p:cBhvr>
                                        <p:cTn id="49" dur="500"/>
                                        <p:tgtEl>
                                          <p:spTgt spid="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utoUpdateAnimBg="0"/>
      <p:bldP spid="9226" grpId="0" autoUpdateAnimBg="0"/>
      <p:bldP spid="9227" grpId="0" autoUpdateAnimBg="0"/>
      <p:bldP spid="9262" grpId="0" autoUpdateAnimBg="0"/>
      <p:bldP spid="92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3" name="Group 53">
            <a:extLst>
              <a:ext uri="{FF2B5EF4-FFF2-40B4-BE49-F238E27FC236}">
                <a16:creationId xmlns:a16="http://schemas.microsoft.com/office/drawing/2014/main" id="{4FF1D93B-18D0-B1EF-C3FC-25D542B4C490}"/>
              </a:ext>
            </a:extLst>
          </p:cNvPr>
          <p:cNvGrpSpPr>
            <a:grpSpLocks/>
          </p:cNvGrpSpPr>
          <p:nvPr/>
        </p:nvGrpSpPr>
        <p:grpSpPr bwMode="auto">
          <a:xfrm>
            <a:off x="4995863" y="3429000"/>
            <a:ext cx="3829050" cy="2833688"/>
            <a:chOff x="3147" y="2160"/>
            <a:chExt cx="2412" cy="1785"/>
          </a:xfrm>
        </p:grpSpPr>
        <p:sp>
          <p:nvSpPr>
            <p:cNvPr id="10246" name="Rectangle 6">
              <a:extLst>
                <a:ext uri="{FF2B5EF4-FFF2-40B4-BE49-F238E27FC236}">
                  <a16:creationId xmlns:a16="http://schemas.microsoft.com/office/drawing/2014/main" id="{3046DDC0-8307-48E3-C72D-2985E83870CF}"/>
                </a:ext>
              </a:extLst>
            </p:cNvPr>
            <p:cNvSpPr>
              <a:spLocks noChangeArrowheads="1"/>
            </p:cNvSpPr>
            <p:nvPr/>
          </p:nvSpPr>
          <p:spPr bwMode="auto">
            <a:xfrm rot="-2150545">
              <a:off x="3408" y="3024"/>
              <a:ext cx="1872" cy="48"/>
            </a:xfrm>
            <a:prstGeom prst="rect">
              <a:avLst/>
            </a:prstGeom>
            <a:solidFill>
              <a:srgbClr val="FF99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5" name="Freeform 15">
              <a:extLst>
                <a:ext uri="{FF2B5EF4-FFF2-40B4-BE49-F238E27FC236}">
                  <a16:creationId xmlns:a16="http://schemas.microsoft.com/office/drawing/2014/main" id="{357B5C4F-4A9A-3631-A7C6-968C0FDCE21F}"/>
                </a:ext>
              </a:extLst>
            </p:cNvPr>
            <p:cNvSpPr>
              <a:spLocks/>
            </p:cNvSpPr>
            <p:nvPr/>
          </p:nvSpPr>
          <p:spPr bwMode="auto">
            <a:xfrm>
              <a:off x="5124" y="2196"/>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6" name="Freeform 16">
              <a:extLst>
                <a:ext uri="{FF2B5EF4-FFF2-40B4-BE49-F238E27FC236}">
                  <a16:creationId xmlns:a16="http://schemas.microsoft.com/office/drawing/2014/main" id="{958091DC-CC1E-8285-21D6-0F7C8925D639}"/>
                </a:ext>
              </a:extLst>
            </p:cNvPr>
            <p:cNvSpPr>
              <a:spLocks/>
            </p:cNvSpPr>
            <p:nvPr/>
          </p:nvSpPr>
          <p:spPr bwMode="auto">
            <a:xfrm>
              <a:off x="5088" y="2160"/>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7" name="Freeform 17">
              <a:extLst>
                <a:ext uri="{FF2B5EF4-FFF2-40B4-BE49-F238E27FC236}">
                  <a16:creationId xmlns:a16="http://schemas.microsoft.com/office/drawing/2014/main" id="{87071D53-DBA2-7E7C-7437-DEF709549769}"/>
                </a:ext>
              </a:extLst>
            </p:cNvPr>
            <p:cNvSpPr>
              <a:spLocks/>
            </p:cNvSpPr>
            <p:nvPr/>
          </p:nvSpPr>
          <p:spPr bwMode="auto">
            <a:xfrm>
              <a:off x="3171" y="3612"/>
              <a:ext cx="432" cy="333"/>
            </a:xfrm>
            <a:custGeom>
              <a:avLst/>
              <a:gdLst>
                <a:gd name="T0" fmla="*/ 432 w 432"/>
                <a:gd name="T1" fmla="*/ 0 h 333"/>
                <a:gd name="T2" fmla="*/ 0 w 432"/>
                <a:gd name="T3" fmla="*/ 333 h 333"/>
              </a:gdLst>
              <a:ahLst/>
              <a:cxnLst>
                <a:cxn ang="0">
                  <a:pos x="T0" y="T1"/>
                </a:cxn>
                <a:cxn ang="0">
                  <a:pos x="T2" y="T3"/>
                </a:cxn>
              </a:cxnLst>
              <a:rect l="0" t="0" r="r" b="b"/>
              <a:pathLst>
                <a:path w="432" h="333">
                  <a:moveTo>
                    <a:pt x="432" y="0"/>
                  </a:moveTo>
                  <a:lnTo>
                    <a:pt x="0" y="333"/>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Freeform 18">
              <a:extLst>
                <a:ext uri="{FF2B5EF4-FFF2-40B4-BE49-F238E27FC236}">
                  <a16:creationId xmlns:a16="http://schemas.microsoft.com/office/drawing/2014/main" id="{F1FCC665-F5E2-F8E7-5DF1-2BB29E28AAB7}"/>
                </a:ext>
              </a:extLst>
            </p:cNvPr>
            <p:cNvSpPr>
              <a:spLocks/>
            </p:cNvSpPr>
            <p:nvPr/>
          </p:nvSpPr>
          <p:spPr bwMode="auto">
            <a:xfrm>
              <a:off x="3147" y="3552"/>
              <a:ext cx="453" cy="348"/>
            </a:xfrm>
            <a:custGeom>
              <a:avLst/>
              <a:gdLst>
                <a:gd name="T0" fmla="*/ 453 w 453"/>
                <a:gd name="T1" fmla="*/ 0 h 348"/>
                <a:gd name="T2" fmla="*/ 0 w 453"/>
                <a:gd name="T3" fmla="*/ 348 h 348"/>
              </a:gdLst>
              <a:ahLst/>
              <a:cxnLst>
                <a:cxn ang="0">
                  <a:pos x="T0" y="T1"/>
                </a:cxn>
                <a:cxn ang="0">
                  <a:pos x="T2" y="T3"/>
                </a:cxn>
              </a:cxnLst>
              <a:rect l="0" t="0" r="r" b="b"/>
              <a:pathLst>
                <a:path w="453" h="348">
                  <a:moveTo>
                    <a:pt x="453" y="0"/>
                  </a:moveTo>
                  <a:lnTo>
                    <a:pt x="0" y="348"/>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92" name="Group 52">
            <a:extLst>
              <a:ext uri="{FF2B5EF4-FFF2-40B4-BE49-F238E27FC236}">
                <a16:creationId xmlns:a16="http://schemas.microsoft.com/office/drawing/2014/main" id="{DB256864-030E-5C89-4803-934008E2E811}"/>
              </a:ext>
            </a:extLst>
          </p:cNvPr>
          <p:cNvGrpSpPr>
            <a:grpSpLocks/>
          </p:cNvGrpSpPr>
          <p:nvPr/>
        </p:nvGrpSpPr>
        <p:grpSpPr bwMode="auto">
          <a:xfrm>
            <a:off x="3946525" y="2133600"/>
            <a:ext cx="5105400" cy="4191000"/>
            <a:chOff x="2486" y="1344"/>
            <a:chExt cx="3216" cy="2640"/>
          </a:xfrm>
        </p:grpSpPr>
        <p:grpSp>
          <p:nvGrpSpPr>
            <p:cNvPr id="10289" name="Group 49">
              <a:extLst>
                <a:ext uri="{FF2B5EF4-FFF2-40B4-BE49-F238E27FC236}">
                  <a16:creationId xmlns:a16="http://schemas.microsoft.com/office/drawing/2014/main" id="{5869CBD0-00DE-C78D-41A4-41632A8A38BE}"/>
                </a:ext>
              </a:extLst>
            </p:cNvPr>
            <p:cNvGrpSpPr>
              <a:grpSpLocks/>
            </p:cNvGrpSpPr>
            <p:nvPr/>
          </p:nvGrpSpPr>
          <p:grpSpPr bwMode="auto">
            <a:xfrm>
              <a:off x="2486" y="1344"/>
              <a:ext cx="3216" cy="2640"/>
              <a:chOff x="2486" y="1344"/>
              <a:chExt cx="3216" cy="2640"/>
            </a:xfrm>
          </p:grpSpPr>
          <p:sp>
            <p:nvSpPr>
              <p:cNvPr id="10244" name="Line 4">
                <a:extLst>
                  <a:ext uri="{FF2B5EF4-FFF2-40B4-BE49-F238E27FC236}">
                    <a16:creationId xmlns:a16="http://schemas.microsoft.com/office/drawing/2014/main" id="{A2C21A30-7F51-D694-B7A3-B3FBBF68FA0F}"/>
                  </a:ext>
                </a:extLst>
              </p:cNvPr>
              <p:cNvSpPr>
                <a:spLocks noChangeShapeType="1"/>
              </p:cNvSpPr>
              <p:nvPr/>
            </p:nvSpPr>
            <p:spPr bwMode="auto">
              <a:xfrm flipH="1">
                <a:off x="3878" y="2640"/>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 name="Line 5">
                <a:extLst>
                  <a:ext uri="{FF2B5EF4-FFF2-40B4-BE49-F238E27FC236}">
                    <a16:creationId xmlns:a16="http://schemas.microsoft.com/office/drawing/2014/main" id="{41E04E32-1B7D-4561-A46C-4253BD8C1B1B}"/>
                  </a:ext>
                </a:extLst>
              </p:cNvPr>
              <p:cNvSpPr>
                <a:spLocks noChangeShapeType="1"/>
              </p:cNvSpPr>
              <p:nvPr/>
            </p:nvSpPr>
            <p:spPr bwMode="auto">
              <a:xfrm flipH="1">
                <a:off x="2918" y="2112"/>
                <a:ext cx="2208" cy="163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7" name="Line 7">
                <a:extLst>
                  <a:ext uri="{FF2B5EF4-FFF2-40B4-BE49-F238E27FC236}">
                    <a16:creationId xmlns:a16="http://schemas.microsoft.com/office/drawing/2014/main" id="{B2040E71-FBEB-E89B-9E51-6FD66A6B3C9C}"/>
                  </a:ext>
                </a:extLst>
              </p:cNvPr>
              <p:cNvSpPr>
                <a:spLocks noChangeShapeType="1"/>
              </p:cNvSpPr>
              <p:nvPr/>
            </p:nvSpPr>
            <p:spPr bwMode="auto">
              <a:xfrm>
                <a:off x="4118" y="2832"/>
                <a:ext cx="1200" cy="96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8" name="Freeform 8">
                <a:extLst>
                  <a:ext uri="{FF2B5EF4-FFF2-40B4-BE49-F238E27FC236}">
                    <a16:creationId xmlns:a16="http://schemas.microsoft.com/office/drawing/2014/main" id="{1540B6F6-FF0A-A740-EBD6-CF81FAB8D30D}"/>
                  </a:ext>
                </a:extLst>
              </p:cNvPr>
              <p:cNvSpPr>
                <a:spLocks/>
              </p:cNvSpPr>
              <p:nvPr/>
            </p:nvSpPr>
            <p:spPr bwMode="auto">
              <a:xfrm>
                <a:off x="3254" y="2880"/>
                <a:ext cx="723" cy="699"/>
              </a:xfrm>
              <a:custGeom>
                <a:avLst/>
                <a:gdLst>
                  <a:gd name="T0" fmla="*/ 0 w 723"/>
                  <a:gd name="T1" fmla="*/ 0 h 699"/>
                  <a:gd name="T2" fmla="*/ 723 w 723"/>
                  <a:gd name="T3" fmla="*/ 699 h 699"/>
                </a:gdLst>
                <a:ahLst/>
                <a:cxnLst>
                  <a:cxn ang="0">
                    <a:pos x="T0" y="T1"/>
                  </a:cxn>
                  <a:cxn ang="0">
                    <a:pos x="T2" y="T3"/>
                  </a:cxn>
                </a:cxnLst>
                <a:rect l="0" t="0" r="r" b="b"/>
                <a:pathLst>
                  <a:path w="723" h="699">
                    <a:moveTo>
                      <a:pt x="0" y="0"/>
                    </a:moveTo>
                    <a:lnTo>
                      <a:pt x="723" y="699"/>
                    </a:lnTo>
                  </a:path>
                </a:pathLst>
              </a:custGeom>
              <a:noFill/>
              <a:ln w="28575" cmpd="sng">
                <a:solidFill>
                  <a:schemeClr val="accent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9" name="Line 9">
                <a:extLst>
                  <a:ext uri="{FF2B5EF4-FFF2-40B4-BE49-F238E27FC236}">
                    <a16:creationId xmlns:a16="http://schemas.microsoft.com/office/drawing/2014/main" id="{FE911D49-785E-9F68-710E-F5255AB3DD16}"/>
                  </a:ext>
                </a:extLst>
              </p:cNvPr>
              <p:cNvSpPr>
                <a:spLocks noChangeShapeType="1"/>
              </p:cNvSpPr>
              <p:nvPr/>
            </p:nvSpPr>
            <p:spPr bwMode="auto">
              <a:xfrm flipV="1">
                <a:off x="4118" y="1344"/>
                <a:ext cx="768" cy="14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2" name="Line 12">
                <a:extLst>
                  <a:ext uri="{FF2B5EF4-FFF2-40B4-BE49-F238E27FC236}">
                    <a16:creationId xmlns:a16="http://schemas.microsoft.com/office/drawing/2014/main" id="{4F0AFAF5-2E4A-A03C-6158-1AD2949F3296}"/>
                  </a:ext>
                </a:extLst>
              </p:cNvPr>
              <p:cNvSpPr>
                <a:spLocks noChangeShapeType="1"/>
              </p:cNvSpPr>
              <p:nvPr/>
            </p:nvSpPr>
            <p:spPr bwMode="auto">
              <a:xfrm flipH="1">
                <a:off x="5270" y="2304"/>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2" name="Line 2">
                <a:extLst>
                  <a:ext uri="{FF2B5EF4-FFF2-40B4-BE49-F238E27FC236}">
                    <a16:creationId xmlns:a16="http://schemas.microsoft.com/office/drawing/2014/main" id="{6FA8BF7D-7B88-266B-6A1A-69AF6F24D969}"/>
                  </a:ext>
                </a:extLst>
              </p:cNvPr>
              <p:cNvSpPr>
                <a:spLocks noChangeShapeType="1"/>
              </p:cNvSpPr>
              <p:nvPr/>
            </p:nvSpPr>
            <p:spPr bwMode="auto">
              <a:xfrm flipH="1">
                <a:off x="2918" y="2112"/>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1" name="Line 11">
                <a:extLst>
                  <a:ext uri="{FF2B5EF4-FFF2-40B4-BE49-F238E27FC236}">
                    <a16:creationId xmlns:a16="http://schemas.microsoft.com/office/drawing/2014/main" id="{B2811FF8-6322-7CE2-92A8-1C60BF58C8D5}"/>
                  </a:ext>
                </a:extLst>
              </p:cNvPr>
              <p:cNvSpPr>
                <a:spLocks noChangeShapeType="1"/>
              </p:cNvSpPr>
              <p:nvPr/>
            </p:nvSpPr>
            <p:spPr bwMode="auto">
              <a:xfrm flipH="1">
                <a:off x="4310" y="1728"/>
                <a:ext cx="480" cy="38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3" name="Line 13">
                <a:extLst>
                  <a:ext uri="{FF2B5EF4-FFF2-40B4-BE49-F238E27FC236}">
                    <a16:creationId xmlns:a16="http://schemas.microsoft.com/office/drawing/2014/main" id="{8E068EEB-770F-D78A-8FE8-2AA95470F949}"/>
                  </a:ext>
                </a:extLst>
              </p:cNvPr>
              <p:cNvSpPr>
                <a:spLocks noChangeShapeType="1"/>
              </p:cNvSpPr>
              <p:nvPr/>
            </p:nvSpPr>
            <p:spPr bwMode="auto">
              <a:xfrm flipH="1">
                <a:off x="2486" y="3120"/>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14">
                <a:extLst>
                  <a:ext uri="{FF2B5EF4-FFF2-40B4-BE49-F238E27FC236}">
                    <a16:creationId xmlns:a16="http://schemas.microsoft.com/office/drawing/2014/main" id="{D5690DF8-0C3D-EEEB-79EA-E86F6D41BFA6}"/>
                  </a:ext>
                </a:extLst>
              </p:cNvPr>
              <p:cNvSpPr>
                <a:spLocks noChangeShapeType="1"/>
              </p:cNvSpPr>
              <p:nvPr/>
            </p:nvSpPr>
            <p:spPr bwMode="auto">
              <a:xfrm flipH="1">
                <a:off x="3446" y="3648"/>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3" name="Text Box 23">
                <a:extLst>
                  <a:ext uri="{FF2B5EF4-FFF2-40B4-BE49-F238E27FC236}">
                    <a16:creationId xmlns:a16="http://schemas.microsoft.com/office/drawing/2014/main" id="{93843C6F-3490-6630-7920-0E756C36F98D}"/>
                  </a:ext>
                </a:extLst>
              </p:cNvPr>
              <p:cNvSpPr txBox="1">
                <a:spLocks noChangeArrowheads="1"/>
              </p:cNvSpPr>
              <p:nvPr/>
            </p:nvSpPr>
            <p:spPr bwMode="auto">
              <a:xfrm>
                <a:off x="4828" y="312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p>
            </p:txBody>
          </p:sp>
          <p:sp>
            <p:nvSpPr>
              <p:cNvPr id="10264" name="Text Box 24">
                <a:extLst>
                  <a:ext uri="{FF2B5EF4-FFF2-40B4-BE49-F238E27FC236}">
                    <a16:creationId xmlns:a16="http://schemas.microsoft.com/office/drawing/2014/main" id="{4BAECBEC-1FF6-D918-0239-39F29BC2FBEA}"/>
                  </a:ext>
                </a:extLst>
              </p:cNvPr>
              <p:cNvSpPr txBox="1">
                <a:spLocks noChangeArrowheads="1"/>
              </p:cNvSpPr>
              <p:nvPr/>
            </p:nvSpPr>
            <p:spPr bwMode="auto">
              <a:xfrm>
                <a:off x="4615" y="187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p>
            </p:txBody>
          </p:sp>
          <p:sp>
            <p:nvSpPr>
              <p:cNvPr id="10270" name="Text Box 30">
                <a:extLst>
                  <a:ext uri="{FF2B5EF4-FFF2-40B4-BE49-F238E27FC236}">
                    <a16:creationId xmlns:a16="http://schemas.microsoft.com/office/drawing/2014/main" id="{C61BA179-810E-BF0F-D32F-9A43B639644B}"/>
                  </a:ext>
                </a:extLst>
              </p:cNvPr>
              <p:cNvSpPr txBox="1">
                <a:spLocks noChangeArrowheads="1"/>
              </p:cNvSpPr>
              <p:nvPr/>
            </p:nvSpPr>
            <p:spPr bwMode="auto">
              <a:xfrm>
                <a:off x="3532" y="28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b</a:t>
                </a:r>
              </a:p>
            </p:txBody>
          </p:sp>
          <p:sp>
            <p:nvSpPr>
              <p:cNvPr id="10273" name="Text Box 33">
                <a:extLst>
                  <a:ext uri="{FF2B5EF4-FFF2-40B4-BE49-F238E27FC236}">
                    <a16:creationId xmlns:a16="http://schemas.microsoft.com/office/drawing/2014/main" id="{EFE998F6-7F08-F495-9551-7DC57A724F5F}"/>
                  </a:ext>
                </a:extLst>
              </p:cNvPr>
              <p:cNvSpPr txBox="1">
                <a:spLocks noChangeArrowheads="1"/>
              </p:cNvSpPr>
              <p:nvPr/>
            </p:nvSpPr>
            <p:spPr bwMode="auto">
              <a:xfrm>
                <a:off x="4016" y="225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p>
            </p:txBody>
          </p:sp>
          <p:sp>
            <p:nvSpPr>
              <p:cNvPr id="10274" name="Rectangle 34">
                <a:extLst>
                  <a:ext uri="{FF2B5EF4-FFF2-40B4-BE49-F238E27FC236}">
                    <a16:creationId xmlns:a16="http://schemas.microsoft.com/office/drawing/2014/main" id="{2B774261-A169-F96D-504B-C0F0EC6245FC}"/>
                  </a:ext>
                </a:extLst>
              </p:cNvPr>
              <p:cNvSpPr>
                <a:spLocks noChangeArrowheads="1"/>
              </p:cNvSpPr>
              <p:nvPr/>
            </p:nvSpPr>
            <p:spPr bwMode="auto">
              <a:xfrm>
                <a:off x="4464" y="321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p>
            </p:txBody>
          </p:sp>
        </p:grpSp>
        <p:sp>
          <p:nvSpPr>
            <p:cNvPr id="10290" name="Oval 50">
              <a:extLst>
                <a:ext uri="{FF2B5EF4-FFF2-40B4-BE49-F238E27FC236}">
                  <a16:creationId xmlns:a16="http://schemas.microsoft.com/office/drawing/2014/main" id="{817B108A-0D33-5C21-D7DB-E6599FF3BA6A}"/>
                </a:ext>
              </a:extLst>
            </p:cNvPr>
            <p:cNvSpPr>
              <a:spLocks noChangeArrowheads="1"/>
            </p:cNvSpPr>
            <p:nvPr/>
          </p:nvSpPr>
          <p:spPr bwMode="auto">
            <a:xfrm>
              <a:off x="4848" y="3408"/>
              <a:ext cx="91" cy="91"/>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1" name="Oval 51">
              <a:extLst>
                <a:ext uri="{FF2B5EF4-FFF2-40B4-BE49-F238E27FC236}">
                  <a16:creationId xmlns:a16="http://schemas.microsoft.com/office/drawing/2014/main" id="{AA32252C-3B6C-AC79-E615-ACEE8C67BAF2}"/>
                </a:ext>
              </a:extLst>
            </p:cNvPr>
            <p:cNvSpPr>
              <a:spLocks noChangeArrowheads="1"/>
            </p:cNvSpPr>
            <p:nvPr/>
          </p:nvSpPr>
          <p:spPr bwMode="auto">
            <a:xfrm>
              <a:off x="4512" y="1968"/>
              <a:ext cx="91" cy="91"/>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60" name="Line 20">
            <a:extLst>
              <a:ext uri="{FF2B5EF4-FFF2-40B4-BE49-F238E27FC236}">
                <a16:creationId xmlns:a16="http://schemas.microsoft.com/office/drawing/2014/main" id="{4E58019A-FD53-52A4-ACBC-2CCC1BBA8360}"/>
              </a:ext>
            </a:extLst>
          </p:cNvPr>
          <p:cNvSpPr>
            <a:spLocks noChangeShapeType="1"/>
          </p:cNvSpPr>
          <p:nvPr/>
        </p:nvSpPr>
        <p:spPr bwMode="auto">
          <a:xfrm>
            <a:off x="7772400" y="5486400"/>
            <a:ext cx="304800" cy="2286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265" name="Object 25">
            <a:extLst>
              <a:ext uri="{FF2B5EF4-FFF2-40B4-BE49-F238E27FC236}">
                <a16:creationId xmlns:a16="http://schemas.microsoft.com/office/drawing/2014/main" id="{65FD3175-9048-A7C0-CA30-C39A868104CA}"/>
              </a:ext>
            </a:extLst>
          </p:cNvPr>
          <p:cNvGraphicFramePr>
            <a:graphicFrameLocks noChangeAspect="1"/>
          </p:cNvGraphicFramePr>
          <p:nvPr/>
        </p:nvGraphicFramePr>
        <p:xfrm>
          <a:off x="7651750" y="5670550"/>
          <a:ext cx="596900" cy="482600"/>
        </p:xfrm>
        <a:graphic>
          <a:graphicData uri="http://schemas.openxmlformats.org/presentationml/2006/ole">
            <mc:AlternateContent xmlns:mc="http://schemas.openxmlformats.org/markup-compatibility/2006">
              <mc:Choice xmlns:v="urn:schemas-microsoft-com:vml" Requires="v">
                <p:oleObj name="公式" r:id="rId2" imgW="596880" imgH="482400" progId="Equation.3">
                  <p:embed/>
                </p:oleObj>
              </mc:Choice>
              <mc:Fallback>
                <p:oleObj name="公式" r:id="rId2" imgW="596880" imgH="482400" progId="Equation.3">
                  <p:embed/>
                  <p:pic>
                    <p:nvPicPr>
                      <p:cNvPr id="10265" name="Object 25">
                        <a:extLst>
                          <a:ext uri="{FF2B5EF4-FFF2-40B4-BE49-F238E27FC236}">
                            <a16:creationId xmlns:a16="http://schemas.microsoft.com/office/drawing/2014/main" id="{65FD3175-9048-A7C0-CA30-C39A86810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0" y="5670550"/>
                        <a:ext cx="596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8" name="Text Box 28">
            <a:extLst>
              <a:ext uri="{FF2B5EF4-FFF2-40B4-BE49-F238E27FC236}">
                <a16:creationId xmlns:a16="http://schemas.microsoft.com/office/drawing/2014/main" id="{DCB04B93-52C5-1CB4-4A8E-81F51BE299B9}"/>
              </a:ext>
            </a:extLst>
          </p:cNvPr>
          <p:cNvSpPr txBox="1">
            <a:spLocks noChangeArrowheads="1"/>
          </p:cNvSpPr>
          <p:nvPr/>
        </p:nvSpPr>
        <p:spPr bwMode="auto">
          <a:xfrm>
            <a:off x="6705600" y="4267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0269" name="Text Box 29">
            <a:extLst>
              <a:ext uri="{FF2B5EF4-FFF2-40B4-BE49-F238E27FC236}">
                <a16:creationId xmlns:a16="http://schemas.microsoft.com/office/drawing/2014/main" id="{1BF50ED0-AB41-13D7-1B72-D71F7ABEAC04}"/>
              </a:ext>
            </a:extLst>
          </p:cNvPr>
          <p:cNvSpPr txBox="1">
            <a:spLocks noChangeArrowheads="1"/>
          </p:cNvSpPr>
          <p:nvPr/>
        </p:nvSpPr>
        <p:spPr bwMode="auto">
          <a:xfrm>
            <a:off x="7010400" y="4495800"/>
            <a:ext cx="560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p>
        </p:txBody>
      </p:sp>
      <p:grpSp>
        <p:nvGrpSpPr>
          <p:cNvPr id="10296" name="Group 56">
            <a:extLst>
              <a:ext uri="{FF2B5EF4-FFF2-40B4-BE49-F238E27FC236}">
                <a16:creationId xmlns:a16="http://schemas.microsoft.com/office/drawing/2014/main" id="{1468C68C-A6C0-7823-2D3D-BD8346823E8F}"/>
              </a:ext>
            </a:extLst>
          </p:cNvPr>
          <p:cNvGrpSpPr>
            <a:grpSpLocks/>
          </p:cNvGrpSpPr>
          <p:nvPr/>
        </p:nvGrpSpPr>
        <p:grpSpPr bwMode="auto">
          <a:xfrm>
            <a:off x="152400" y="152400"/>
            <a:ext cx="8991600" cy="1800225"/>
            <a:chOff x="96" y="96"/>
            <a:chExt cx="5664" cy="1134"/>
          </a:xfrm>
        </p:grpSpPr>
        <p:sp>
          <p:nvSpPr>
            <p:cNvPr id="10271" name="Text Box 31">
              <a:extLst>
                <a:ext uri="{FF2B5EF4-FFF2-40B4-BE49-F238E27FC236}">
                  <a16:creationId xmlns:a16="http://schemas.microsoft.com/office/drawing/2014/main" id="{8CDD5702-3476-7792-58CE-D9E464E39BCB}"/>
                </a:ext>
              </a:extLst>
            </p:cNvPr>
            <p:cNvSpPr txBox="1">
              <a:spLocks noChangeArrowheads="1"/>
            </p:cNvSpPr>
            <p:nvPr/>
          </p:nvSpPr>
          <p:spPr bwMode="auto">
            <a:xfrm>
              <a:off x="96" y="96"/>
              <a:ext cx="5664"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例4：真空中有一无限长，宽为</a:t>
              </a:r>
              <a:r>
                <a:rPr lang="en-US" altLang="zh-CN" i="1">
                  <a:solidFill>
                    <a:schemeClr val="accent2"/>
                  </a:solidFill>
                  <a:ea typeface="宋体" panose="02010600030101010101" pitchFamily="2" charset="-122"/>
                </a:rPr>
                <a:t>b</a:t>
              </a:r>
              <a:r>
                <a:rPr lang="zh-CN" altLang="en-US">
                  <a:solidFill>
                    <a:schemeClr val="accent2"/>
                  </a:solidFill>
                  <a:ea typeface="宋体" panose="02010600030101010101" pitchFamily="2" charset="-122"/>
                </a:rPr>
                <a:t>的薄平板，均匀带电，面电荷密度为                。求：(1) 与平板共面且到平板中分线的距离为</a:t>
              </a:r>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r>
                <a:rPr lang="en-US" altLang="zh-CN">
                  <a:solidFill>
                    <a:schemeClr val="accent2"/>
                  </a:solidFill>
                  <a:ea typeface="宋体" panose="02010600030101010101" pitchFamily="2" charset="-122"/>
                </a:rPr>
                <a:t>(</a:t>
              </a:r>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r>
                <a:rPr lang="en-US" altLang="zh-CN">
                  <a:solidFill>
                    <a:schemeClr val="accent2"/>
                  </a:solidFill>
                  <a:ea typeface="宋体" panose="02010600030101010101" pitchFamily="2" charset="-122"/>
                </a:rPr>
                <a:t> &gt;</a:t>
              </a:r>
              <a:r>
                <a:rPr lang="en-US" altLang="zh-CN" i="1">
                  <a:solidFill>
                    <a:schemeClr val="accent2"/>
                  </a:solidFill>
                  <a:ea typeface="宋体" panose="02010600030101010101" pitchFamily="2" charset="-122"/>
                </a:rPr>
                <a:t>b</a:t>
              </a:r>
              <a:r>
                <a:rPr lang="en-US" altLang="zh-CN">
                  <a:solidFill>
                    <a:schemeClr val="accent2"/>
                  </a:solidFill>
                  <a:ea typeface="宋体" panose="02010600030101010101" pitchFamily="2" charset="-122"/>
                </a:rPr>
                <a:t>/2)</a:t>
              </a:r>
              <a:r>
                <a:rPr lang="zh-CN" altLang="en-US">
                  <a:solidFill>
                    <a:schemeClr val="accent2"/>
                  </a:solidFill>
                  <a:ea typeface="宋体" panose="02010600030101010101" pitchFamily="2" charset="-122"/>
                </a:rPr>
                <a:t>的</a:t>
              </a:r>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r>
                <a:rPr lang="zh-CN" altLang="en-US">
                  <a:solidFill>
                    <a:schemeClr val="accent2"/>
                  </a:solidFill>
                  <a:ea typeface="宋体" panose="02010600030101010101" pitchFamily="2" charset="-122"/>
                </a:rPr>
                <a:t>点的场强；(2) 过中分线的垂线上到平板距离为</a:t>
              </a:r>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r>
                <a:rPr lang="zh-CN" altLang="en-US">
                  <a:solidFill>
                    <a:schemeClr val="accent2"/>
                  </a:solidFill>
                  <a:ea typeface="宋体" panose="02010600030101010101" pitchFamily="2" charset="-122"/>
                </a:rPr>
                <a:t>的</a:t>
              </a:r>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r>
                <a:rPr lang="zh-CN" altLang="en-US">
                  <a:solidFill>
                    <a:schemeClr val="accent2"/>
                  </a:solidFill>
                  <a:ea typeface="宋体" panose="02010600030101010101" pitchFamily="2" charset="-122"/>
                </a:rPr>
                <a:t>点的场强。</a:t>
              </a:r>
            </a:p>
          </p:txBody>
        </p:sp>
        <p:graphicFrame>
          <p:nvGraphicFramePr>
            <p:cNvPr id="10275" name="Object 35">
              <a:extLst>
                <a:ext uri="{FF2B5EF4-FFF2-40B4-BE49-F238E27FC236}">
                  <a16:creationId xmlns:a16="http://schemas.microsoft.com/office/drawing/2014/main" id="{DE06CF73-7C9F-3AE3-1EC3-603597921551}"/>
                </a:ext>
              </a:extLst>
            </p:cNvPr>
            <p:cNvGraphicFramePr>
              <a:graphicFrameLocks noChangeAspect="1"/>
            </p:cNvGraphicFramePr>
            <p:nvPr/>
          </p:nvGraphicFramePr>
          <p:xfrm>
            <a:off x="1504" y="432"/>
            <a:ext cx="896" cy="256"/>
          </p:xfrm>
          <a:graphic>
            <a:graphicData uri="http://schemas.openxmlformats.org/presentationml/2006/ole">
              <mc:AlternateContent xmlns:mc="http://schemas.openxmlformats.org/markup-compatibility/2006">
                <mc:Choice xmlns:v="urn:schemas-microsoft-com:vml" Requires="v">
                  <p:oleObj name="Equation" r:id="rId4" imgW="1422360" imgH="406080" progId="Equation.3">
                    <p:embed/>
                  </p:oleObj>
                </mc:Choice>
                <mc:Fallback>
                  <p:oleObj name="Equation" r:id="rId4" imgW="1422360" imgH="406080" progId="Equation.3">
                    <p:embed/>
                    <p:pic>
                      <p:nvPicPr>
                        <p:cNvPr id="10275" name="Object 35">
                          <a:extLst>
                            <a:ext uri="{FF2B5EF4-FFF2-40B4-BE49-F238E27FC236}">
                              <a16:creationId xmlns:a16="http://schemas.microsoft.com/office/drawing/2014/main" id="{DE06CF73-7C9F-3AE3-1EC3-6035979215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 y="432"/>
                          <a:ext cx="89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76" name="Rectangle 36">
            <a:extLst>
              <a:ext uri="{FF2B5EF4-FFF2-40B4-BE49-F238E27FC236}">
                <a16:creationId xmlns:a16="http://schemas.microsoft.com/office/drawing/2014/main" id="{096F4609-9E90-9964-1F88-D308A1FF60FA}"/>
              </a:ext>
            </a:extLst>
          </p:cNvPr>
          <p:cNvSpPr>
            <a:spLocks noChangeArrowheads="1"/>
          </p:cNvSpPr>
          <p:nvPr/>
        </p:nvSpPr>
        <p:spPr bwMode="auto">
          <a:xfrm>
            <a:off x="0" y="19812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Text Box 38">
            <a:extLst>
              <a:ext uri="{FF2B5EF4-FFF2-40B4-BE49-F238E27FC236}">
                <a16:creationId xmlns:a16="http://schemas.microsoft.com/office/drawing/2014/main" id="{D63A1C48-E2C6-4442-172E-07A5D774112B}"/>
              </a:ext>
            </a:extLst>
          </p:cNvPr>
          <p:cNvSpPr txBox="1">
            <a:spLocks noChangeArrowheads="1"/>
          </p:cNvSpPr>
          <p:nvPr/>
        </p:nvSpPr>
        <p:spPr bwMode="auto">
          <a:xfrm>
            <a:off x="152400" y="20574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解：</a:t>
            </a:r>
          </a:p>
        </p:txBody>
      </p:sp>
      <p:sp>
        <p:nvSpPr>
          <p:cNvPr id="10279" name="Text Box 39">
            <a:extLst>
              <a:ext uri="{FF2B5EF4-FFF2-40B4-BE49-F238E27FC236}">
                <a16:creationId xmlns:a16="http://schemas.microsoft.com/office/drawing/2014/main" id="{EC57840A-2774-5EFF-9920-4B3D502A4F98}"/>
              </a:ext>
            </a:extLst>
          </p:cNvPr>
          <p:cNvSpPr txBox="1">
            <a:spLocks noChangeArrowheads="1"/>
          </p:cNvSpPr>
          <p:nvPr/>
        </p:nvSpPr>
        <p:spPr bwMode="auto">
          <a:xfrm>
            <a:off x="762000" y="2057400"/>
            <a:ext cx="5486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把平板分成许多平行于中分线的窄条，每个窄条都视为无限长均匀带电直线。建立如图所示坐标系，考虑其中一个窄条，其坐标为</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宽为</a:t>
            </a: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线电荷密度为</a:t>
            </a:r>
          </a:p>
        </p:txBody>
      </p:sp>
      <p:graphicFrame>
        <p:nvGraphicFramePr>
          <p:cNvPr id="10280" name="Object 40">
            <a:extLst>
              <a:ext uri="{FF2B5EF4-FFF2-40B4-BE49-F238E27FC236}">
                <a16:creationId xmlns:a16="http://schemas.microsoft.com/office/drawing/2014/main" id="{86723222-AE40-ED73-CA4D-224A25E3E79E}"/>
              </a:ext>
            </a:extLst>
          </p:cNvPr>
          <p:cNvGraphicFramePr>
            <a:graphicFrameLocks noChangeAspect="1"/>
          </p:cNvGraphicFramePr>
          <p:nvPr/>
        </p:nvGraphicFramePr>
        <p:xfrm>
          <a:off x="1892300" y="4349750"/>
          <a:ext cx="1295400" cy="330200"/>
        </p:xfrm>
        <a:graphic>
          <a:graphicData uri="http://schemas.openxmlformats.org/presentationml/2006/ole">
            <mc:AlternateContent xmlns:mc="http://schemas.openxmlformats.org/markup-compatibility/2006">
              <mc:Choice xmlns:v="urn:schemas-microsoft-com:vml" Requires="v">
                <p:oleObj name="公式" r:id="rId6" imgW="1295280" imgH="330120" progId="Equation.3">
                  <p:embed/>
                </p:oleObj>
              </mc:Choice>
              <mc:Fallback>
                <p:oleObj name="公式" r:id="rId6" imgW="1295280" imgH="330120" progId="Equation.3">
                  <p:embed/>
                  <p:pic>
                    <p:nvPicPr>
                      <p:cNvPr id="10280" name="Object 40">
                        <a:extLst>
                          <a:ext uri="{FF2B5EF4-FFF2-40B4-BE49-F238E27FC236}">
                            <a16:creationId xmlns:a16="http://schemas.microsoft.com/office/drawing/2014/main" id="{86723222-AE40-ED73-CA4D-224A25E3E7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300" y="4349750"/>
                        <a:ext cx="1295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1" name="Text Box 41">
            <a:extLst>
              <a:ext uri="{FF2B5EF4-FFF2-40B4-BE49-F238E27FC236}">
                <a16:creationId xmlns:a16="http://schemas.microsoft.com/office/drawing/2014/main" id="{472C09C2-17FC-211D-D5A6-FCD23B9FDE28}"/>
              </a:ext>
            </a:extLst>
          </p:cNvPr>
          <p:cNvSpPr txBox="1">
            <a:spLocks noChangeArrowheads="1"/>
          </p:cNvSpPr>
          <p:nvPr/>
        </p:nvSpPr>
        <p:spPr bwMode="auto">
          <a:xfrm>
            <a:off x="288925" y="4724400"/>
            <a:ext cx="3597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arenBoth"/>
            </a:pPr>
            <a:r>
              <a:rPr lang="zh-CN" altLang="en-US" sz="2800">
                <a:solidFill>
                  <a:schemeClr val="accent2"/>
                </a:solidFill>
                <a:ea typeface="宋体" panose="02010600030101010101" pitchFamily="2" charset="-122"/>
              </a:rPr>
              <a:t>在</a:t>
            </a:r>
            <a:r>
              <a:rPr lang="en-US" altLang="zh-CN" sz="2800" i="1">
                <a:solidFill>
                  <a:schemeClr val="accent2"/>
                </a:solidFill>
                <a:ea typeface="宋体" panose="02010600030101010101" pitchFamily="2" charset="-122"/>
              </a:rPr>
              <a:t>P</a:t>
            </a:r>
            <a:r>
              <a:rPr lang="en-US" altLang="zh-CN" sz="2800" baseline="-25000">
                <a:solidFill>
                  <a:schemeClr val="accent2"/>
                </a:solidFill>
                <a:ea typeface="宋体" panose="02010600030101010101" pitchFamily="2" charset="-122"/>
              </a:rPr>
              <a:t>1</a:t>
            </a:r>
            <a:r>
              <a:rPr lang="zh-CN" altLang="en-US" sz="2800">
                <a:solidFill>
                  <a:schemeClr val="accent2"/>
                </a:solidFill>
                <a:ea typeface="宋体" panose="02010600030101010101" pitchFamily="2" charset="-122"/>
              </a:rPr>
              <a:t>点，该电荷元产生的场强为</a:t>
            </a:r>
          </a:p>
        </p:txBody>
      </p:sp>
      <p:graphicFrame>
        <p:nvGraphicFramePr>
          <p:cNvPr id="10282" name="Object 42">
            <a:extLst>
              <a:ext uri="{FF2B5EF4-FFF2-40B4-BE49-F238E27FC236}">
                <a16:creationId xmlns:a16="http://schemas.microsoft.com/office/drawing/2014/main" id="{F6C430F5-1012-0EBF-42D5-29D3710C333D}"/>
              </a:ext>
            </a:extLst>
          </p:cNvPr>
          <p:cNvGraphicFramePr>
            <a:graphicFrameLocks noChangeAspect="1"/>
          </p:cNvGraphicFramePr>
          <p:nvPr/>
        </p:nvGraphicFramePr>
        <p:xfrm>
          <a:off x="685800" y="5638800"/>
          <a:ext cx="2997200" cy="990600"/>
        </p:xfrm>
        <a:graphic>
          <a:graphicData uri="http://schemas.openxmlformats.org/presentationml/2006/ole">
            <mc:AlternateContent xmlns:mc="http://schemas.openxmlformats.org/markup-compatibility/2006">
              <mc:Choice xmlns:v="urn:schemas-microsoft-com:vml" Requires="v">
                <p:oleObj name="公式" r:id="rId8" imgW="2997000" imgH="990360" progId="Equation.3">
                  <p:embed/>
                </p:oleObj>
              </mc:Choice>
              <mc:Fallback>
                <p:oleObj name="公式" r:id="rId8" imgW="2997000" imgH="990360" progId="Equation.3">
                  <p:embed/>
                  <p:pic>
                    <p:nvPicPr>
                      <p:cNvPr id="10282" name="Object 42">
                        <a:extLst>
                          <a:ext uri="{FF2B5EF4-FFF2-40B4-BE49-F238E27FC236}">
                            <a16:creationId xmlns:a16="http://schemas.microsoft.com/office/drawing/2014/main" id="{F6C430F5-1012-0EBF-42D5-29D3710C33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638800"/>
                        <a:ext cx="299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3" name="Text Box 43">
            <a:extLst>
              <a:ext uri="{FF2B5EF4-FFF2-40B4-BE49-F238E27FC236}">
                <a16:creationId xmlns:a16="http://schemas.microsoft.com/office/drawing/2014/main" id="{FEFD9BE3-0707-0429-0137-516724D50504}"/>
              </a:ext>
            </a:extLst>
          </p:cNvPr>
          <p:cNvSpPr txBox="1">
            <a:spLocks noChangeArrowheads="1"/>
          </p:cNvSpPr>
          <p:nvPr/>
        </p:nvSpPr>
        <p:spPr bwMode="auto">
          <a:xfrm>
            <a:off x="5943600" y="60960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方向沿</a:t>
            </a:r>
            <a:r>
              <a:rPr lang="en-US" altLang="zh-CN" i="1">
                <a:solidFill>
                  <a:schemeClr val="accent2"/>
                </a:solidFill>
                <a:ea typeface="宋体" panose="02010600030101010101" pitchFamily="2" charset="-122"/>
              </a:rPr>
              <a:t>x</a:t>
            </a:r>
            <a:r>
              <a:rPr lang="zh-CN" altLang="en-US">
                <a:solidFill>
                  <a:schemeClr val="accent2"/>
                </a:solidFill>
                <a:ea typeface="宋体" panose="02010600030101010101" pitchFamily="2" charset="-122"/>
              </a:rPr>
              <a:t>轴正向</a:t>
            </a:r>
          </a:p>
        </p:txBody>
      </p:sp>
      <p:grpSp>
        <p:nvGrpSpPr>
          <p:cNvPr id="10294" name="Group 54">
            <a:extLst>
              <a:ext uri="{FF2B5EF4-FFF2-40B4-BE49-F238E27FC236}">
                <a16:creationId xmlns:a16="http://schemas.microsoft.com/office/drawing/2014/main" id="{2C433A85-DBCD-D1FD-BB3F-6F1D29AD82E5}"/>
              </a:ext>
            </a:extLst>
          </p:cNvPr>
          <p:cNvGrpSpPr>
            <a:grpSpLocks/>
          </p:cNvGrpSpPr>
          <p:nvPr/>
        </p:nvGrpSpPr>
        <p:grpSpPr bwMode="auto">
          <a:xfrm>
            <a:off x="6172200" y="2047875"/>
            <a:ext cx="2555875" cy="4252913"/>
            <a:chOff x="3888" y="1290"/>
            <a:chExt cx="1610" cy="2679"/>
          </a:xfrm>
        </p:grpSpPr>
        <p:sp>
          <p:nvSpPr>
            <p:cNvPr id="10261" name="Text Box 21">
              <a:extLst>
                <a:ext uri="{FF2B5EF4-FFF2-40B4-BE49-F238E27FC236}">
                  <a16:creationId xmlns:a16="http://schemas.microsoft.com/office/drawing/2014/main" id="{1E2775A7-5880-B097-115F-8027A96DEB33}"/>
                </a:ext>
              </a:extLst>
            </p:cNvPr>
            <p:cNvSpPr txBox="1">
              <a:spLocks noChangeArrowheads="1"/>
            </p:cNvSpPr>
            <p:nvPr/>
          </p:nvSpPr>
          <p:spPr bwMode="auto">
            <a:xfrm>
              <a:off x="5270" y="36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0262" name="Text Box 22">
              <a:extLst>
                <a:ext uri="{FF2B5EF4-FFF2-40B4-BE49-F238E27FC236}">
                  <a16:creationId xmlns:a16="http://schemas.microsoft.com/office/drawing/2014/main" id="{81A3382B-A081-8E3E-9E4A-F35C68939315}"/>
                </a:ext>
              </a:extLst>
            </p:cNvPr>
            <p:cNvSpPr txBox="1">
              <a:spLocks noChangeArrowheads="1"/>
            </p:cNvSpPr>
            <p:nvPr/>
          </p:nvSpPr>
          <p:spPr bwMode="auto">
            <a:xfrm>
              <a:off x="4886" y="12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y</a:t>
              </a:r>
            </a:p>
          </p:txBody>
        </p:sp>
        <p:sp>
          <p:nvSpPr>
            <p:cNvPr id="10267" name="Text Box 27">
              <a:extLst>
                <a:ext uri="{FF2B5EF4-FFF2-40B4-BE49-F238E27FC236}">
                  <a16:creationId xmlns:a16="http://schemas.microsoft.com/office/drawing/2014/main" id="{D5A93872-B31C-A65E-506B-A081C6B00194}"/>
                </a:ext>
              </a:extLst>
            </p:cNvPr>
            <p:cNvSpPr txBox="1">
              <a:spLocks noChangeArrowheads="1"/>
            </p:cNvSpPr>
            <p:nvPr/>
          </p:nvSpPr>
          <p:spPr bwMode="auto">
            <a:xfrm>
              <a:off x="3888" y="260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O</a:t>
              </a:r>
            </a:p>
          </p:txBody>
        </p:sp>
        <p:sp>
          <p:nvSpPr>
            <p:cNvPr id="10287" name="Line 47">
              <a:extLst>
                <a:ext uri="{FF2B5EF4-FFF2-40B4-BE49-F238E27FC236}">
                  <a16:creationId xmlns:a16="http://schemas.microsoft.com/office/drawing/2014/main" id="{9C9582C0-5C6D-FC07-9AE8-14BCF6350E93}"/>
                </a:ext>
              </a:extLst>
            </p:cNvPr>
            <p:cNvSpPr>
              <a:spLocks noChangeShapeType="1"/>
            </p:cNvSpPr>
            <p:nvPr/>
          </p:nvSpPr>
          <p:spPr bwMode="auto">
            <a:xfrm flipV="1">
              <a:off x="4838" y="1344"/>
              <a:ext cx="58" cy="11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8" name="Line 48">
              <a:extLst>
                <a:ext uri="{FF2B5EF4-FFF2-40B4-BE49-F238E27FC236}">
                  <a16:creationId xmlns:a16="http://schemas.microsoft.com/office/drawing/2014/main" id="{D31BBF46-9D4A-231D-2AD8-72BA3FD5AA87}"/>
                </a:ext>
              </a:extLst>
            </p:cNvPr>
            <p:cNvSpPr>
              <a:spLocks noChangeShapeType="1"/>
            </p:cNvSpPr>
            <p:nvPr/>
          </p:nvSpPr>
          <p:spPr bwMode="auto">
            <a:xfrm>
              <a:off x="5270" y="3744"/>
              <a:ext cx="58" cy="4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96"/>
                                        </p:tgtEl>
                                        <p:attrNameLst>
                                          <p:attrName>style.visibility</p:attrName>
                                        </p:attrNameLst>
                                      </p:cBhvr>
                                      <p:to>
                                        <p:strVal val="visible"/>
                                      </p:to>
                                    </p:set>
                                    <p:anim calcmode="lin" valueType="num">
                                      <p:cBhvr additive="base">
                                        <p:cTn id="7" dur="500" fill="hold"/>
                                        <p:tgtEl>
                                          <p:spTgt spid="10296"/>
                                        </p:tgtEl>
                                        <p:attrNameLst>
                                          <p:attrName>ppt_x</p:attrName>
                                        </p:attrNameLst>
                                      </p:cBhvr>
                                      <p:tavLst>
                                        <p:tav tm="0">
                                          <p:val>
                                            <p:strVal val="1+#ppt_w/2"/>
                                          </p:val>
                                        </p:tav>
                                        <p:tav tm="100000">
                                          <p:val>
                                            <p:strVal val="#ppt_x"/>
                                          </p:val>
                                        </p:tav>
                                      </p:tavLst>
                                    </p:anim>
                                    <p:anim calcmode="lin" valueType="num">
                                      <p:cBhvr additive="base">
                                        <p:cTn id="8" dur="500" fill="hold"/>
                                        <p:tgtEl>
                                          <p:spTgt spid="102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10276"/>
                                        </p:tgtEl>
                                        <p:attrNameLst>
                                          <p:attrName>style.visibility</p:attrName>
                                        </p:attrNameLst>
                                      </p:cBhvr>
                                      <p:to>
                                        <p:strVal val="visible"/>
                                      </p:to>
                                    </p:set>
                                    <p:animEffect transition="in" filter="strips(upRight)">
                                      <p:cBhvr>
                                        <p:cTn id="12" dur="500"/>
                                        <p:tgtEl>
                                          <p:spTgt spid="1027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0292"/>
                                        </p:tgtEl>
                                        <p:attrNameLst>
                                          <p:attrName>style.visibility</p:attrName>
                                        </p:attrNameLst>
                                      </p:cBhvr>
                                      <p:to>
                                        <p:strVal val="visible"/>
                                      </p:to>
                                    </p:set>
                                    <p:anim calcmode="lin" valueType="num">
                                      <p:cBhvr additive="base">
                                        <p:cTn id="16" dur="500" fill="hold"/>
                                        <p:tgtEl>
                                          <p:spTgt spid="10292"/>
                                        </p:tgtEl>
                                        <p:attrNameLst>
                                          <p:attrName>ppt_x</p:attrName>
                                        </p:attrNameLst>
                                      </p:cBhvr>
                                      <p:tavLst>
                                        <p:tav tm="0">
                                          <p:val>
                                            <p:strVal val="1+#ppt_w/2"/>
                                          </p:val>
                                        </p:tav>
                                        <p:tav tm="100000">
                                          <p:val>
                                            <p:strVal val="#ppt_x"/>
                                          </p:val>
                                        </p:tav>
                                      </p:tavLst>
                                    </p:anim>
                                    <p:anim calcmode="lin" valueType="num">
                                      <p:cBhvr additive="base">
                                        <p:cTn id="17" dur="500" fill="hold"/>
                                        <p:tgtEl>
                                          <p:spTgt spid="1029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8"/>
                                        </p:tgtEl>
                                        <p:attrNameLst>
                                          <p:attrName>style.visibility</p:attrName>
                                        </p:attrNameLst>
                                      </p:cBhvr>
                                      <p:to>
                                        <p:strVal val="visible"/>
                                      </p:to>
                                    </p:set>
                                    <p:animEffect transition="in" filter="wipe(left)">
                                      <p:cBhvr>
                                        <p:cTn id="22" dur="500"/>
                                        <p:tgtEl>
                                          <p:spTgt spid="1027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279"/>
                                        </p:tgtEl>
                                        <p:attrNameLst>
                                          <p:attrName>style.visibility</p:attrName>
                                        </p:attrNameLst>
                                      </p:cBhvr>
                                      <p:to>
                                        <p:strVal val="visible"/>
                                      </p:to>
                                    </p:set>
                                    <p:animEffect transition="in" filter="wipe(left)">
                                      <p:cBhvr>
                                        <p:cTn id="26" dur="500"/>
                                        <p:tgtEl>
                                          <p:spTgt spid="102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10293"/>
                                        </p:tgtEl>
                                        <p:attrNameLst>
                                          <p:attrName>style.visibility</p:attrName>
                                        </p:attrNameLst>
                                      </p:cBhvr>
                                      <p:to>
                                        <p:strVal val="visible"/>
                                      </p:to>
                                    </p:set>
                                    <p:anim calcmode="lin" valueType="num">
                                      <p:cBhvr>
                                        <p:cTn id="31" dur="500" fill="hold"/>
                                        <p:tgtEl>
                                          <p:spTgt spid="10293"/>
                                        </p:tgtEl>
                                        <p:attrNameLst>
                                          <p:attrName>ppt_w</p:attrName>
                                        </p:attrNameLst>
                                      </p:cBhvr>
                                      <p:tavLst>
                                        <p:tav tm="0">
                                          <p:val>
                                            <p:fltVal val="0"/>
                                          </p:val>
                                        </p:tav>
                                        <p:tav tm="100000">
                                          <p:val>
                                            <p:strVal val="#ppt_w"/>
                                          </p:val>
                                        </p:tav>
                                      </p:tavLst>
                                    </p:anim>
                                    <p:anim calcmode="lin" valueType="num">
                                      <p:cBhvr>
                                        <p:cTn id="32" dur="500" fill="hold"/>
                                        <p:tgtEl>
                                          <p:spTgt spid="10293"/>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02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68"/>
                                        </p:tgtEl>
                                        <p:attrNameLst>
                                          <p:attrName>style.visibility</p:attrName>
                                        </p:attrNameLst>
                                      </p:cBhvr>
                                      <p:to>
                                        <p:strVal val="visible"/>
                                      </p:to>
                                    </p:set>
                                    <p:animEffect transition="in" filter="wipe(left)">
                                      <p:cBhvr>
                                        <p:cTn id="41" dur="500"/>
                                        <p:tgtEl>
                                          <p:spTgt spid="10268"/>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269"/>
                                        </p:tgtEl>
                                        <p:attrNameLst>
                                          <p:attrName>style.visibility</p:attrName>
                                        </p:attrNameLst>
                                      </p:cBhvr>
                                      <p:to>
                                        <p:strVal val="visible"/>
                                      </p:to>
                                    </p:set>
                                    <p:animEffect transition="in" filter="wipe(left)">
                                      <p:cBhvr>
                                        <p:cTn id="45" dur="500"/>
                                        <p:tgtEl>
                                          <p:spTgt spid="102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280"/>
                                        </p:tgtEl>
                                        <p:attrNameLst>
                                          <p:attrName>style.visibility</p:attrName>
                                        </p:attrNameLst>
                                      </p:cBhvr>
                                      <p:to>
                                        <p:strVal val="visible"/>
                                      </p:to>
                                    </p:set>
                                    <p:animEffect transition="in" filter="wipe(left)">
                                      <p:cBhvr>
                                        <p:cTn id="50" dur="500"/>
                                        <p:tgtEl>
                                          <p:spTgt spid="102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81"/>
                                        </p:tgtEl>
                                        <p:attrNameLst>
                                          <p:attrName>style.visibility</p:attrName>
                                        </p:attrNameLst>
                                      </p:cBhvr>
                                      <p:to>
                                        <p:strVal val="visible"/>
                                      </p:to>
                                    </p:set>
                                    <p:animEffect transition="in" filter="wipe(left)">
                                      <p:cBhvr>
                                        <p:cTn id="55" dur="500"/>
                                        <p:tgtEl>
                                          <p:spTgt spid="1028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260"/>
                                        </p:tgtEl>
                                        <p:attrNameLst>
                                          <p:attrName>style.visibility</p:attrName>
                                        </p:attrNameLst>
                                      </p:cBhvr>
                                      <p:to>
                                        <p:strVal val="visible"/>
                                      </p:to>
                                    </p:set>
                                    <p:animEffect transition="in" filter="wipe(left)">
                                      <p:cBhvr>
                                        <p:cTn id="60" dur="500"/>
                                        <p:tgtEl>
                                          <p:spTgt spid="10260"/>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10265"/>
                                        </p:tgtEl>
                                        <p:attrNameLst>
                                          <p:attrName>style.visibility</p:attrName>
                                        </p:attrNameLst>
                                      </p:cBhvr>
                                      <p:to>
                                        <p:strVal val="visible"/>
                                      </p:to>
                                    </p:set>
                                    <p:animEffect transition="in" filter="wipe(left)">
                                      <p:cBhvr>
                                        <p:cTn id="64" dur="500"/>
                                        <p:tgtEl>
                                          <p:spTgt spid="1026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0282"/>
                                        </p:tgtEl>
                                        <p:attrNameLst>
                                          <p:attrName>style.visibility</p:attrName>
                                        </p:attrNameLst>
                                      </p:cBhvr>
                                      <p:to>
                                        <p:strVal val="visible"/>
                                      </p:to>
                                    </p:set>
                                    <p:animEffect transition="in" filter="wipe(left)">
                                      <p:cBhvr>
                                        <p:cTn id="69" dur="500"/>
                                        <p:tgtEl>
                                          <p:spTgt spid="1028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283"/>
                                        </p:tgtEl>
                                        <p:attrNameLst>
                                          <p:attrName>style.visibility</p:attrName>
                                        </p:attrNameLst>
                                      </p:cBhvr>
                                      <p:to>
                                        <p:strVal val="visible"/>
                                      </p:to>
                                    </p:set>
                                    <p:animEffect transition="in" filter="wipe(left)">
                                      <p:cBhvr>
                                        <p:cTn id="74" dur="500"/>
                                        <p:tgtEl>
                                          <p:spTgt spid="1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autoUpdateAnimBg="0"/>
      <p:bldP spid="10269" grpId="0" autoUpdateAnimBg="0"/>
      <p:bldP spid="10278" grpId="0" autoUpdateAnimBg="0"/>
      <p:bldP spid="10279" grpId="0" autoUpdateAnimBg="0"/>
      <p:bldP spid="10281" grpId="0" autoUpdateAnimBg="0"/>
      <p:bldP spid="102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09" name="Group 45">
            <a:extLst>
              <a:ext uri="{FF2B5EF4-FFF2-40B4-BE49-F238E27FC236}">
                <a16:creationId xmlns:a16="http://schemas.microsoft.com/office/drawing/2014/main" id="{93A489CA-AA20-E001-BAAE-5114E75A8AF7}"/>
              </a:ext>
            </a:extLst>
          </p:cNvPr>
          <p:cNvGrpSpPr>
            <a:grpSpLocks/>
          </p:cNvGrpSpPr>
          <p:nvPr/>
        </p:nvGrpSpPr>
        <p:grpSpPr bwMode="auto">
          <a:xfrm>
            <a:off x="3962400" y="142875"/>
            <a:ext cx="5105400" cy="4276725"/>
            <a:chOff x="2496" y="90"/>
            <a:chExt cx="3216" cy="2694"/>
          </a:xfrm>
        </p:grpSpPr>
        <p:grpSp>
          <p:nvGrpSpPr>
            <p:cNvPr id="11307" name="Group 43">
              <a:extLst>
                <a:ext uri="{FF2B5EF4-FFF2-40B4-BE49-F238E27FC236}">
                  <a16:creationId xmlns:a16="http://schemas.microsoft.com/office/drawing/2014/main" id="{B1DBC199-28A9-72FC-E777-B06944520D35}"/>
                </a:ext>
              </a:extLst>
            </p:cNvPr>
            <p:cNvGrpSpPr>
              <a:grpSpLocks/>
            </p:cNvGrpSpPr>
            <p:nvPr/>
          </p:nvGrpSpPr>
          <p:grpSpPr bwMode="auto">
            <a:xfrm>
              <a:off x="2496" y="90"/>
              <a:ext cx="3216" cy="2694"/>
              <a:chOff x="2496" y="90"/>
              <a:chExt cx="3216" cy="2694"/>
            </a:xfrm>
          </p:grpSpPr>
          <p:sp>
            <p:nvSpPr>
              <p:cNvPr id="11268" name="Line 4">
                <a:extLst>
                  <a:ext uri="{FF2B5EF4-FFF2-40B4-BE49-F238E27FC236}">
                    <a16:creationId xmlns:a16="http://schemas.microsoft.com/office/drawing/2014/main" id="{C98F850B-F004-370E-50E2-6FC202A950D6}"/>
                  </a:ext>
                </a:extLst>
              </p:cNvPr>
              <p:cNvSpPr>
                <a:spLocks noChangeShapeType="1"/>
              </p:cNvSpPr>
              <p:nvPr/>
            </p:nvSpPr>
            <p:spPr bwMode="auto">
              <a:xfrm flipH="1">
                <a:off x="2928" y="912"/>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9" name="Line 5">
                <a:extLst>
                  <a:ext uri="{FF2B5EF4-FFF2-40B4-BE49-F238E27FC236}">
                    <a16:creationId xmlns:a16="http://schemas.microsoft.com/office/drawing/2014/main" id="{BB755326-DD0B-7F57-0554-31C4476F58D6}"/>
                  </a:ext>
                </a:extLst>
              </p:cNvPr>
              <p:cNvSpPr>
                <a:spLocks noChangeShapeType="1"/>
              </p:cNvSpPr>
              <p:nvPr/>
            </p:nvSpPr>
            <p:spPr bwMode="auto">
              <a:xfrm flipH="1">
                <a:off x="3888" y="1440"/>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0" name="Line 6">
                <a:extLst>
                  <a:ext uri="{FF2B5EF4-FFF2-40B4-BE49-F238E27FC236}">
                    <a16:creationId xmlns:a16="http://schemas.microsoft.com/office/drawing/2014/main" id="{AC749F24-67B2-ADE5-FC7B-5F52AF02897F}"/>
                  </a:ext>
                </a:extLst>
              </p:cNvPr>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1" name="Rectangle 7">
                <a:extLst>
                  <a:ext uri="{FF2B5EF4-FFF2-40B4-BE49-F238E27FC236}">
                    <a16:creationId xmlns:a16="http://schemas.microsoft.com/office/drawing/2014/main" id="{A8E8CBB9-2A3D-B252-EAC5-A9D364275313}"/>
                  </a:ext>
                </a:extLst>
              </p:cNvPr>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 name="Line 8">
                <a:extLst>
                  <a:ext uri="{FF2B5EF4-FFF2-40B4-BE49-F238E27FC236}">
                    <a16:creationId xmlns:a16="http://schemas.microsoft.com/office/drawing/2014/main" id="{26E7E493-2E24-AC1C-FEA3-C6286ECD7D79}"/>
                  </a:ext>
                </a:extLst>
              </p:cNvPr>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 name="Freeform 9">
                <a:extLst>
                  <a:ext uri="{FF2B5EF4-FFF2-40B4-BE49-F238E27FC236}">
                    <a16:creationId xmlns:a16="http://schemas.microsoft.com/office/drawing/2014/main" id="{8383B1AC-71D3-77E9-8AF0-0B98C48574FC}"/>
                  </a:ext>
                </a:extLst>
              </p:cNvPr>
              <p:cNvSpPr>
                <a:spLocks/>
              </p:cNvSpPr>
              <p:nvPr/>
            </p:nvSpPr>
            <p:spPr bwMode="auto">
              <a:xfrm>
                <a:off x="3264" y="1680"/>
                <a:ext cx="723" cy="699"/>
              </a:xfrm>
              <a:custGeom>
                <a:avLst/>
                <a:gdLst>
                  <a:gd name="T0" fmla="*/ 0 w 723"/>
                  <a:gd name="T1" fmla="*/ 0 h 699"/>
                  <a:gd name="T2" fmla="*/ 723 w 723"/>
                  <a:gd name="T3" fmla="*/ 699 h 699"/>
                </a:gdLst>
                <a:ahLst/>
                <a:cxnLst>
                  <a:cxn ang="0">
                    <a:pos x="T0" y="T1"/>
                  </a:cxn>
                  <a:cxn ang="0">
                    <a:pos x="T2" y="T3"/>
                  </a:cxn>
                </a:cxnLst>
                <a:rect l="0" t="0" r="r" b="b"/>
                <a:pathLst>
                  <a:path w="723" h="699">
                    <a:moveTo>
                      <a:pt x="0" y="0"/>
                    </a:moveTo>
                    <a:lnTo>
                      <a:pt x="723" y="699"/>
                    </a:lnTo>
                  </a:path>
                </a:pathLst>
              </a:custGeom>
              <a:noFill/>
              <a:ln w="28575" cmpd="sng">
                <a:solidFill>
                  <a:schemeClr val="accent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Line 10">
                <a:extLst>
                  <a:ext uri="{FF2B5EF4-FFF2-40B4-BE49-F238E27FC236}">
                    <a16:creationId xmlns:a16="http://schemas.microsoft.com/office/drawing/2014/main" id="{455BC156-7947-E477-38A6-4FE422607D48}"/>
                  </a:ext>
                </a:extLst>
              </p:cNvPr>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12">
                <a:extLst>
                  <a:ext uri="{FF2B5EF4-FFF2-40B4-BE49-F238E27FC236}">
                    <a16:creationId xmlns:a16="http://schemas.microsoft.com/office/drawing/2014/main" id="{D5BDD232-B3E2-8262-9BED-D652EE4455C5}"/>
                  </a:ext>
                </a:extLst>
              </p:cNvPr>
              <p:cNvSpPr>
                <a:spLocks noChangeShapeType="1"/>
              </p:cNvSpPr>
              <p:nvPr/>
            </p:nvSpPr>
            <p:spPr bwMode="auto">
              <a:xfrm flipH="1">
                <a:off x="4320" y="528"/>
                <a:ext cx="480" cy="38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13">
                <a:extLst>
                  <a:ext uri="{FF2B5EF4-FFF2-40B4-BE49-F238E27FC236}">
                    <a16:creationId xmlns:a16="http://schemas.microsoft.com/office/drawing/2014/main" id="{861994C4-1DC5-143F-9DCE-67CDE5D4AB52}"/>
                  </a:ext>
                </a:extLst>
              </p:cNvPr>
              <p:cNvSpPr>
                <a:spLocks noChangeShapeType="1"/>
              </p:cNvSpPr>
              <p:nvPr/>
            </p:nvSpPr>
            <p:spPr bwMode="auto">
              <a:xfrm flipH="1">
                <a:off x="5280" y="1104"/>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4">
                <a:extLst>
                  <a:ext uri="{FF2B5EF4-FFF2-40B4-BE49-F238E27FC236}">
                    <a16:creationId xmlns:a16="http://schemas.microsoft.com/office/drawing/2014/main" id="{D51195AD-316F-3D69-77AA-1D533EFFDA92}"/>
                  </a:ext>
                </a:extLst>
              </p:cNvPr>
              <p:cNvSpPr>
                <a:spLocks noChangeShapeType="1"/>
              </p:cNvSpPr>
              <p:nvPr/>
            </p:nvSpPr>
            <p:spPr bwMode="auto">
              <a:xfrm flipH="1">
                <a:off x="2496" y="1920"/>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15">
                <a:extLst>
                  <a:ext uri="{FF2B5EF4-FFF2-40B4-BE49-F238E27FC236}">
                    <a16:creationId xmlns:a16="http://schemas.microsoft.com/office/drawing/2014/main" id="{6C62710A-F8ED-F301-B82E-AC97F55AA308}"/>
                  </a:ext>
                </a:extLst>
              </p:cNvPr>
              <p:cNvSpPr>
                <a:spLocks noChangeShapeType="1"/>
              </p:cNvSpPr>
              <p:nvPr/>
            </p:nvSpPr>
            <p:spPr bwMode="auto">
              <a:xfrm flipH="1">
                <a:off x="3456" y="2448"/>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Freeform 16">
                <a:extLst>
                  <a:ext uri="{FF2B5EF4-FFF2-40B4-BE49-F238E27FC236}">
                    <a16:creationId xmlns:a16="http://schemas.microsoft.com/office/drawing/2014/main" id="{A5FFE2E0-C16B-8CB5-EEB6-5B2D0EDAB0C1}"/>
                  </a:ext>
                </a:extLst>
              </p:cNvPr>
              <p:cNvSpPr>
                <a:spLocks/>
              </p:cNvSpPr>
              <p:nvPr/>
            </p:nvSpPr>
            <p:spPr bwMode="auto">
              <a:xfrm>
                <a:off x="5124" y="996"/>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Freeform 17">
                <a:extLst>
                  <a:ext uri="{FF2B5EF4-FFF2-40B4-BE49-F238E27FC236}">
                    <a16:creationId xmlns:a16="http://schemas.microsoft.com/office/drawing/2014/main" id="{ADE1D9E1-3C61-E748-9E28-1A3437ECF7B7}"/>
                  </a:ext>
                </a:extLst>
              </p:cNvPr>
              <p:cNvSpPr>
                <a:spLocks/>
              </p:cNvSpPr>
              <p:nvPr/>
            </p:nvSpPr>
            <p:spPr bwMode="auto">
              <a:xfrm>
                <a:off x="5088" y="960"/>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Freeform 18">
                <a:extLst>
                  <a:ext uri="{FF2B5EF4-FFF2-40B4-BE49-F238E27FC236}">
                    <a16:creationId xmlns:a16="http://schemas.microsoft.com/office/drawing/2014/main" id="{847C025E-955E-33C9-D6B1-0035B2F056C7}"/>
                  </a:ext>
                </a:extLst>
              </p:cNvPr>
              <p:cNvSpPr>
                <a:spLocks/>
              </p:cNvSpPr>
              <p:nvPr/>
            </p:nvSpPr>
            <p:spPr bwMode="auto">
              <a:xfrm>
                <a:off x="3171" y="2412"/>
                <a:ext cx="432" cy="333"/>
              </a:xfrm>
              <a:custGeom>
                <a:avLst/>
                <a:gdLst>
                  <a:gd name="T0" fmla="*/ 432 w 432"/>
                  <a:gd name="T1" fmla="*/ 0 h 333"/>
                  <a:gd name="T2" fmla="*/ 0 w 432"/>
                  <a:gd name="T3" fmla="*/ 333 h 333"/>
                </a:gdLst>
                <a:ahLst/>
                <a:cxnLst>
                  <a:cxn ang="0">
                    <a:pos x="T0" y="T1"/>
                  </a:cxn>
                  <a:cxn ang="0">
                    <a:pos x="T2" y="T3"/>
                  </a:cxn>
                </a:cxnLst>
                <a:rect l="0" t="0" r="r" b="b"/>
                <a:pathLst>
                  <a:path w="432" h="333">
                    <a:moveTo>
                      <a:pt x="432" y="0"/>
                    </a:moveTo>
                    <a:lnTo>
                      <a:pt x="0" y="333"/>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9">
                <a:extLst>
                  <a:ext uri="{FF2B5EF4-FFF2-40B4-BE49-F238E27FC236}">
                    <a16:creationId xmlns:a16="http://schemas.microsoft.com/office/drawing/2014/main" id="{907D89A1-74F8-399F-BBBF-0EDF56446688}"/>
                  </a:ext>
                </a:extLst>
              </p:cNvPr>
              <p:cNvSpPr>
                <a:spLocks/>
              </p:cNvSpPr>
              <p:nvPr/>
            </p:nvSpPr>
            <p:spPr bwMode="auto">
              <a:xfrm>
                <a:off x="3147" y="2352"/>
                <a:ext cx="453" cy="348"/>
              </a:xfrm>
              <a:custGeom>
                <a:avLst/>
                <a:gdLst>
                  <a:gd name="T0" fmla="*/ 453 w 453"/>
                  <a:gd name="T1" fmla="*/ 0 h 348"/>
                  <a:gd name="T2" fmla="*/ 0 w 453"/>
                  <a:gd name="T3" fmla="*/ 348 h 348"/>
                </a:gdLst>
                <a:ahLst/>
                <a:cxnLst>
                  <a:cxn ang="0">
                    <a:pos x="T0" y="T1"/>
                  </a:cxn>
                  <a:cxn ang="0">
                    <a:pos x="T2" y="T3"/>
                  </a:cxn>
                </a:cxnLst>
                <a:rect l="0" t="0" r="r" b="b"/>
                <a:pathLst>
                  <a:path w="453" h="348">
                    <a:moveTo>
                      <a:pt x="453" y="0"/>
                    </a:moveTo>
                    <a:lnTo>
                      <a:pt x="0" y="348"/>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Line 21">
                <a:extLst>
                  <a:ext uri="{FF2B5EF4-FFF2-40B4-BE49-F238E27FC236}">
                    <a16:creationId xmlns:a16="http://schemas.microsoft.com/office/drawing/2014/main" id="{6B6DDC67-F259-03B8-DF44-2513B5989A55}"/>
                  </a:ext>
                </a:extLst>
              </p:cNvPr>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Text Box 22">
                <a:extLst>
                  <a:ext uri="{FF2B5EF4-FFF2-40B4-BE49-F238E27FC236}">
                    <a16:creationId xmlns:a16="http://schemas.microsoft.com/office/drawing/2014/main" id="{9A08FAD4-7DAA-048B-E580-1761F03A5F65}"/>
                  </a:ext>
                </a:extLst>
              </p:cNvPr>
              <p:cNvSpPr txBox="1">
                <a:spLocks noChangeArrowheads="1"/>
              </p:cNvSpPr>
              <p:nvPr/>
            </p:nvSpPr>
            <p:spPr bwMode="auto">
              <a:xfrm>
                <a:off x="5270" y="2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1287" name="Text Box 23">
                <a:extLst>
                  <a:ext uri="{FF2B5EF4-FFF2-40B4-BE49-F238E27FC236}">
                    <a16:creationId xmlns:a16="http://schemas.microsoft.com/office/drawing/2014/main" id="{7E5A7F4A-C20B-72AF-2A5B-4177C36B99F7}"/>
                  </a:ext>
                </a:extLst>
              </p:cNvPr>
              <p:cNvSpPr txBox="1">
                <a:spLocks noChangeArrowheads="1"/>
              </p:cNvSpPr>
              <p:nvPr/>
            </p:nvSpPr>
            <p:spPr bwMode="auto">
              <a:xfrm>
                <a:off x="4886" y="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y</a:t>
                </a:r>
              </a:p>
            </p:txBody>
          </p:sp>
          <p:sp>
            <p:nvSpPr>
              <p:cNvPr id="11288" name="Text Box 24">
                <a:extLst>
                  <a:ext uri="{FF2B5EF4-FFF2-40B4-BE49-F238E27FC236}">
                    <a16:creationId xmlns:a16="http://schemas.microsoft.com/office/drawing/2014/main" id="{C6617256-3FBB-72A9-B039-63E129A29436}"/>
                  </a:ext>
                </a:extLst>
              </p:cNvPr>
              <p:cNvSpPr txBox="1">
                <a:spLocks noChangeArrowheads="1"/>
              </p:cNvSpPr>
              <p:nvPr/>
            </p:nvSpPr>
            <p:spPr bwMode="auto">
              <a:xfrm>
                <a:off x="4838" y="192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p>
            </p:txBody>
          </p:sp>
          <p:sp>
            <p:nvSpPr>
              <p:cNvPr id="11289" name="Text Box 25">
                <a:extLst>
                  <a:ext uri="{FF2B5EF4-FFF2-40B4-BE49-F238E27FC236}">
                    <a16:creationId xmlns:a16="http://schemas.microsoft.com/office/drawing/2014/main" id="{67789224-CA03-04EA-3545-AD0C9DE6FDAD}"/>
                  </a:ext>
                </a:extLst>
              </p:cNvPr>
              <p:cNvSpPr txBox="1">
                <a:spLocks noChangeArrowheads="1"/>
              </p:cNvSpPr>
              <p:nvPr/>
            </p:nvSpPr>
            <p:spPr bwMode="auto">
              <a:xfrm>
                <a:off x="4615" y="67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p>
            </p:txBody>
          </p:sp>
          <p:graphicFrame>
            <p:nvGraphicFramePr>
              <p:cNvPr id="11290" name="Object 26">
                <a:extLst>
                  <a:ext uri="{FF2B5EF4-FFF2-40B4-BE49-F238E27FC236}">
                    <a16:creationId xmlns:a16="http://schemas.microsoft.com/office/drawing/2014/main" id="{3AEEEC26-A6AB-6474-C810-F039B3871786}"/>
                  </a:ext>
                </a:extLst>
              </p:cNvPr>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name="公式" r:id="rId2" imgW="596880" imgH="482400" progId="Equation.3">
                      <p:embed/>
                    </p:oleObj>
                  </mc:Choice>
                  <mc:Fallback>
                    <p:oleObj name="公式" r:id="rId2" imgW="596880" imgH="482400" progId="Equation.3">
                      <p:embed/>
                      <p:pic>
                        <p:nvPicPr>
                          <p:cNvPr id="11290" name="Object 26">
                            <a:extLst>
                              <a:ext uri="{FF2B5EF4-FFF2-40B4-BE49-F238E27FC236}">
                                <a16:creationId xmlns:a16="http://schemas.microsoft.com/office/drawing/2014/main" id="{3AEEEC26-A6AB-6474-C810-F039B3871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2" name="Text Box 28">
                <a:extLst>
                  <a:ext uri="{FF2B5EF4-FFF2-40B4-BE49-F238E27FC236}">
                    <a16:creationId xmlns:a16="http://schemas.microsoft.com/office/drawing/2014/main" id="{A121421C-881A-298B-50E7-77C148462FC7}"/>
                  </a:ext>
                </a:extLst>
              </p:cNvPr>
              <p:cNvSpPr txBox="1">
                <a:spLocks noChangeArrowheads="1"/>
              </p:cNvSpPr>
              <p:nvPr/>
            </p:nvSpPr>
            <p:spPr bwMode="auto">
              <a:xfrm>
                <a:off x="3888" y="140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O</a:t>
                </a:r>
              </a:p>
            </p:txBody>
          </p:sp>
          <p:sp>
            <p:nvSpPr>
              <p:cNvPr id="11293" name="Text Box 29">
                <a:extLst>
                  <a:ext uri="{FF2B5EF4-FFF2-40B4-BE49-F238E27FC236}">
                    <a16:creationId xmlns:a16="http://schemas.microsoft.com/office/drawing/2014/main" id="{53F9EB3D-7719-FE20-E651-3B7B386D9AAE}"/>
                  </a:ext>
                </a:extLst>
              </p:cNvPr>
              <p:cNvSpPr txBox="1">
                <a:spLocks noChangeArrowheads="1"/>
              </p:cNvSpPr>
              <p:nvPr/>
            </p:nvSpPr>
            <p:spPr bwMode="auto">
              <a:xfrm>
                <a:off x="4224"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1294" name="Text Box 30">
                <a:extLst>
                  <a:ext uri="{FF2B5EF4-FFF2-40B4-BE49-F238E27FC236}">
                    <a16:creationId xmlns:a16="http://schemas.microsoft.com/office/drawing/2014/main" id="{F450C8FE-5FBC-4F81-F927-A607033CFF63}"/>
                  </a:ext>
                </a:extLst>
              </p:cNvPr>
              <p:cNvSpPr txBox="1">
                <a:spLocks noChangeArrowheads="1"/>
              </p:cNvSpPr>
              <p:nvPr/>
            </p:nvSpPr>
            <p:spPr bwMode="auto">
              <a:xfrm>
                <a:off x="4416" y="163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p>
            </p:txBody>
          </p:sp>
          <p:sp>
            <p:nvSpPr>
              <p:cNvPr id="11295" name="Text Box 31">
                <a:extLst>
                  <a:ext uri="{FF2B5EF4-FFF2-40B4-BE49-F238E27FC236}">
                    <a16:creationId xmlns:a16="http://schemas.microsoft.com/office/drawing/2014/main" id="{07419C6B-2288-AC65-BCD5-68ACAE90DAB9}"/>
                  </a:ext>
                </a:extLst>
              </p:cNvPr>
              <p:cNvSpPr txBox="1">
                <a:spLocks noChangeArrowheads="1"/>
              </p:cNvSpPr>
              <p:nvPr/>
            </p:nvSpPr>
            <p:spPr bwMode="auto">
              <a:xfrm>
                <a:off x="3542" y="16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b</a:t>
                </a:r>
              </a:p>
            </p:txBody>
          </p:sp>
          <p:sp>
            <p:nvSpPr>
              <p:cNvPr id="11296" name="Text Box 32">
                <a:extLst>
                  <a:ext uri="{FF2B5EF4-FFF2-40B4-BE49-F238E27FC236}">
                    <a16:creationId xmlns:a16="http://schemas.microsoft.com/office/drawing/2014/main" id="{01DC5AC1-2BE0-7933-8E1F-4BD1021C63E3}"/>
                  </a:ext>
                </a:extLst>
              </p:cNvPr>
              <p:cNvSpPr txBox="1">
                <a:spLocks noChangeArrowheads="1"/>
              </p:cNvSpPr>
              <p:nvPr/>
            </p:nvSpPr>
            <p:spPr bwMode="auto">
              <a:xfrm>
                <a:off x="4016" y="105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p>
            </p:txBody>
          </p:sp>
          <p:sp>
            <p:nvSpPr>
              <p:cNvPr id="11297" name="Rectangle 33">
                <a:extLst>
                  <a:ext uri="{FF2B5EF4-FFF2-40B4-BE49-F238E27FC236}">
                    <a16:creationId xmlns:a16="http://schemas.microsoft.com/office/drawing/2014/main" id="{899117F8-0349-3A04-6D0C-96DEE10D0C84}"/>
                  </a:ext>
                </a:extLst>
              </p:cNvPr>
              <p:cNvSpPr>
                <a:spLocks noChangeArrowheads="1"/>
              </p:cNvSpPr>
              <p:nvPr/>
            </p:nvSpPr>
            <p:spPr bwMode="auto">
              <a:xfrm>
                <a:off x="4464" y="201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p>
            </p:txBody>
          </p:sp>
        </p:grpSp>
        <p:sp>
          <p:nvSpPr>
            <p:cNvPr id="11308" name="Oval 44">
              <a:extLst>
                <a:ext uri="{FF2B5EF4-FFF2-40B4-BE49-F238E27FC236}">
                  <a16:creationId xmlns:a16="http://schemas.microsoft.com/office/drawing/2014/main" id="{42B75387-573C-6B93-BC95-2E6241CB862F}"/>
                </a:ext>
              </a:extLst>
            </p:cNvPr>
            <p:cNvSpPr>
              <a:spLocks noChangeArrowheads="1"/>
            </p:cNvSpPr>
            <p:nvPr/>
          </p:nvSpPr>
          <p:spPr bwMode="auto">
            <a:xfrm>
              <a:off x="4514" y="770"/>
              <a:ext cx="91" cy="91"/>
            </a:xfrm>
            <a:prstGeom prst="ellipse">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5" name="Freeform 11">
            <a:extLst>
              <a:ext uri="{FF2B5EF4-FFF2-40B4-BE49-F238E27FC236}">
                <a16:creationId xmlns:a16="http://schemas.microsoft.com/office/drawing/2014/main" id="{711D9FDC-04EC-F3C4-7275-2496D64938E9}"/>
              </a:ext>
            </a:extLst>
          </p:cNvPr>
          <p:cNvSpPr>
            <a:spLocks/>
          </p:cNvSpPr>
          <p:nvPr/>
        </p:nvSpPr>
        <p:spPr bwMode="auto">
          <a:xfrm>
            <a:off x="6959600" y="1296988"/>
            <a:ext cx="279400" cy="1611312"/>
          </a:xfrm>
          <a:custGeom>
            <a:avLst/>
            <a:gdLst>
              <a:gd name="T0" fmla="*/ 0 w 176"/>
              <a:gd name="T1" fmla="*/ 1015 h 1015"/>
              <a:gd name="T2" fmla="*/ 176 w 176"/>
              <a:gd name="T3" fmla="*/ 0 h 1015"/>
            </a:gdLst>
            <a:ahLst/>
            <a:cxnLst>
              <a:cxn ang="0">
                <a:pos x="T0" y="T1"/>
              </a:cxn>
              <a:cxn ang="0">
                <a:pos x="T2" y="T3"/>
              </a:cxn>
            </a:cxnLst>
            <a:rect l="0" t="0" r="r" b="b"/>
            <a:pathLst>
              <a:path w="176" h="1015">
                <a:moveTo>
                  <a:pt x="0" y="1015"/>
                </a:moveTo>
                <a:lnTo>
                  <a:pt x="176" y="0"/>
                </a:lnTo>
              </a:path>
            </a:pathLst>
          </a:custGeom>
          <a:noFill/>
          <a:ln w="28575">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Line 20">
            <a:extLst>
              <a:ext uri="{FF2B5EF4-FFF2-40B4-BE49-F238E27FC236}">
                <a16:creationId xmlns:a16="http://schemas.microsoft.com/office/drawing/2014/main" id="{D0B954F7-4284-5D33-928F-2B0FFBFB0DCE}"/>
              </a:ext>
            </a:extLst>
          </p:cNvPr>
          <p:cNvSpPr>
            <a:spLocks noChangeShapeType="1"/>
          </p:cNvSpPr>
          <p:nvPr/>
        </p:nvSpPr>
        <p:spPr bwMode="auto">
          <a:xfrm flipV="1">
            <a:off x="7239000" y="685800"/>
            <a:ext cx="76200" cy="6096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291" name="Object 27">
            <a:extLst>
              <a:ext uri="{FF2B5EF4-FFF2-40B4-BE49-F238E27FC236}">
                <a16:creationId xmlns:a16="http://schemas.microsoft.com/office/drawing/2014/main" id="{6E9375A7-34BC-52C0-978F-E325182A4C4F}"/>
              </a:ext>
            </a:extLst>
          </p:cNvPr>
          <p:cNvGraphicFramePr>
            <a:graphicFrameLocks noChangeAspect="1"/>
          </p:cNvGraphicFramePr>
          <p:nvPr/>
        </p:nvGraphicFramePr>
        <p:xfrm>
          <a:off x="6648450" y="412750"/>
          <a:ext cx="622300" cy="482600"/>
        </p:xfrm>
        <a:graphic>
          <a:graphicData uri="http://schemas.openxmlformats.org/presentationml/2006/ole">
            <mc:AlternateContent xmlns:mc="http://schemas.openxmlformats.org/markup-compatibility/2006">
              <mc:Choice xmlns:v="urn:schemas-microsoft-com:vml" Requires="v">
                <p:oleObj name="公式" r:id="rId4" imgW="622080" imgH="482400" progId="Equation.3">
                  <p:embed/>
                </p:oleObj>
              </mc:Choice>
              <mc:Fallback>
                <p:oleObj name="公式" r:id="rId4" imgW="622080" imgH="482400" progId="Equation.3">
                  <p:embed/>
                  <p:pic>
                    <p:nvPicPr>
                      <p:cNvPr id="11291" name="Object 27">
                        <a:extLst>
                          <a:ext uri="{FF2B5EF4-FFF2-40B4-BE49-F238E27FC236}">
                            <a16:creationId xmlns:a16="http://schemas.microsoft.com/office/drawing/2014/main" id="{6E9375A7-34BC-52C0-978F-E325182A4C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450" y="412750"/>
                        <a:ext cx="622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8" name="Text Box 34">
            <a:extLst>
              <a:ext uri="{FF2B5EF4-FFF2-40B4-BE49-F238E27FC236}">
                <a16:creationId xmlns:a16="http://schemas.microsoft.com/office/drawing/2014/main" id="{7F4A6AE4-F942-425F-F8E7-317DABE61213}"/>
              </a:ext>
            </a:extLst>
          </p:cNvPr>
          <p:cNvSpPr txBox="1">
            <a:spLocks noChangeArrowheads="1"/>
          </p:cNvSpPr>
          <p:nvPr/>
        </p:nvSpPr>
        <p:spPr bwMode="auto">
          <a:xfrm>
            <a:off x="441325" y="152400"/>
            <a:ext cx="5426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不同电荷元产生的场强方向相同，所以不用分解</a:t>
            </a:r>
          </a:p>
        </p:txBody>
      </p:sp>
      <p:graphicFrame>
        <p:nvGraphicFramePr>
          <p:cNvPr id="11299" name="Object 35">
            <a:extLst>
              <a:ext uri="{FF2B5EF4-FFF2-40B4-BE49-F238E27FC236}">
                <a16:creationId xmlns:a16="http://schemas.microsoft.com/office/drawing/2014/main" id="{98A32266-66B1-E231-898A-BF21EBEB53B8}"/>
              </a:ext>
            </a:extLst>
          </p:cNvPr>
          <p:cNvGraphicFramePr>
            <a:graphicFrameLocks noChangeAspect="1"/>
          </p:cNvGraphicFramePr>
          <p:nvPr/>
        </p:nvGraphicFramePr>
        <p:xfrm>
          <a:off x="355600" y="990600"/>
          <a:ext cx="4305300" cy="1600200"/>
        </p:xfrm>
        <a:graphic>
          <a:graphicData uri="http://schemas.openxmlformats.org/presentationml/2006/ole">
            <mc:AlternateContent xmlns:mc="http://schemas.openxmlformats.org/markup-compatibility/2006">
              <mc:Choice xmlns:v="urn:schemas-microsoft-com:vml" Requires="v">
                <p:oleObj name="公式" r:id="rId6" imgW="4305240" imgH="1600200" progId="Equation.3">
                  <p:embed/>
                </p:oleObj>
              </mc:Choice>
              <mc:Fallback>
                <p:oleObj name="公式" r:id="rId6" imgW="4305240" imgH="1600200" progId="Equation.3">
                  <p:embed/>
                  <p:pic>
                    <p:nvPicPr>
                      <p:cNvPr id="11299" name="Object 35">
                        <a:extLst>
                          <a:ext uri="{FF2B5EF4-FFF2-40B4-BE49-F238E27FC236}">
                            <a16:creationId xmlns:a16="http://schemas.microsoft.com/office/drawing/2014/main" id="{98A32266-66B1-E231-898A-BF21EBEB53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600" y="990600"/>
                        <a:ext cx="43053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0" name="Object 36">
            <a:extLst>
              <a:ext uri="{FF2B5EF4-FFF2-40B4-BE49-F238E27FC236}">
                <a16:creationId xmlns:a16="http://schemas.microsoft.com/office/drawing/2014/main" id="{47B176E6-5C96-A2F1-4706-4E2E9108833C}"/>
              </a:ext>
            </a:extLst>
          </p:cNvPr>
          <p:cNvGraphicFramePr>
            <a:graphicFrameLocks noChangeAspect="1"/>
          </p:cNvGraphicFramePr>
          <p:nvPr/>
        </p:nvGraphicFramePr>
        <p:xfrm>
          <a:off x="736600" y="2667000"/>
          <a:ext cx="2628900" cy="990600"/>
        </p:xfrm>
        <a:graphic>
          <a:graphicData uri="http://schemas.openxmlformats.org/presentationml/2006/ole">
            <mc:AlternateContent xmlns:mc="http://schemas.openxmlformats.org/markup-compatibility/2006">
              <mc:Choice xmlns:v="urn:schemas-microsoft-com:vml" Requires="v">
                <p:oleObj name="公式" r:id="rId8" imgW="2628720" imgH="990360" progId="Equation.3">
                  <p:embed/>
                </p:oleObj>
              </mc:Choice>
              <mc:Fallback>
                <p:oleObj name="公式" r:id="rId8" imgW="2628720" imgH="990360" progId="Equation.3">
                  <p:embed/>
                  <p:pic>
                    <p:nvPicPr>
                      <p:cNvPr id="11300" name="Object 36">
                        <a:extLst>
                          <a:ext uri="{FF2B5EF4-FFF2-40B4-BE49-F238E27FC236}">
                            <a16:creationId xmlns:a16="http://schemas.microsoft.com/office/drawing/2014/main" id="{47B176E6-5C96-A2F1-4706-4E2E910883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600" y="2667000"/>
                        <a:ext cx="2628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01" name="Text Box 37">
            <a:extLst>
              <a:ext uri="{FF2B5EF4-FFF2-40B4-BE49-F238E27FC236}">
                <a16:creationId xmlns:a16="http://schemas.microsoft.com/office/drawing/2014/main" id="{26FF06B4-4E53-B59A-B5F3-A3CD5B682C47}"/>
              </a:ext>
            </a:extLst>
          </p:cNvPr>
          <p:cNvSpPr txBox="1">
            <a:spLocks noChangeArrowheads="1"/>
          </p:cNvSpPr>
          <p:nvPr/>
        </p:nvSpPr>
        <p:spPr bwMode="auto">
          <a:xfrm>
            <a:off x="838200" y="38100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方向沿</a:t>
            </a:r>
            <a:r>
              <a:rPr lang="en-US" altLang="zh-CN" i="1">
                <a:solidFill>
                  <a:schemeClr val="accent2"/>
                </a:solidFill>
                <a:ea typeface="宋体" panose="02010600030101010101" pitchFamily="2" charset="-122"/>
              </a:rPr>
              <a:t>x</a:t>
            </a:r>
            <a:r>
              <a:rPr lang="zh-CN" altLang="en-US">
                <a:solidFill>
                  <a:schemeClr val="accent2"/>
                </a:solidFill>
                <a:ea typeface="宋体" panose="02010600030101010101" pitchFamily="2" charset="-122"/>
              </a:rPr>
              <a:t>轴正向</a:t>
            </a:r>
          </a:p>
        </p:txBody>
      </p:sp>
      <p:sp>
        <p:nvSpPr>
          <p:cNvPr id="11302" name="Text Box 38">
            <a:extLst>
              <a:ext uri="{FF2B5EF4-FFF2-40B4-BE49-F238E27FC236}">
                <a16:creationId xmlns:a16="http://schemas.microsoft.com/office/drawing/2014/main" id="{964F8DFF-B702-D0D4-7104-DE51A7D4EBC7}"/>
              </a:ext>
            </a:extLst>
          </p:cNvPr>
          <p:cNvSpPr txBox="1">
            <a:spLocks noChangeArrowheads="1"/>
          </p:cNvSpPr>
          <p:nvPr/>
        </p:nvSpPr>
        <p:spPr bwMode="auto">
          <a:xfrm>
            <a:off x="441325" y="4714875"/>
            <a:ext cx="688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(2) </a:t>
            </a:r>
          </a:p>
        </p:txBody>
      </p:sp>
      <p:graphicFrame>
        <p:nvGraphicFramePr>
          <p:cNvPr id="11303" name="Object 39">
            <a:extLst>
              <a:ext uri="{FF2B5EF4-FFF2-40B4-BE49-F238E27FC236}">
                <a16:creationId xmlns:a16="http://schemas.microsoft.com/office/drawing/2014/main" id="{A6F282EA-5CE9-B3C7-6B16-379C73108E62}"/>
              </a:ext>
            </a:extLst>
          </p:cNvPr>
          <p:cNvGraphicFramePr>
            <a:graphicFrameLocks noChangeAspect="1"/>
          </p:cNvGraphicFramePr>
          <p:nvPr/>
        </p:nvGraphicFramePr>
        <p:xfrm>
          <a:off x="1270000" y="4495800"/>
          <a:ext cx="3517900" cy="1104900"/>
        </p:xfrm>
        <a:graphic>
          <a:graphicData uri="http://schemas.openxmlformats.org/presentationml/2006/ole">
            <mc:AlternateContent xmlns:mc="http://schemas.openxmlformats.org/markup-compatibility/2006">
              <mc:Choice xmlns:v="urn:schemas-microsoft-com:vml" Requires="v">
                <p:oleObj name="公式" r:id="rId10" imgW="3517560" imgH="1104840" progId="Equation.3">
                  <p:embed/>
                </p:oleObj>
              </mc:Choice>
              <mc:Fallback>
                <p:oleObj name="公式" r:id="rId10" imgW="3517560" imgH="1104840" progId="Equation.3">
                  <p:embed/>
                  <p:pic>
                    <p:nvPicPr>
                      <p:cNvPr id="11303" name="Object 39">
                        <a:extLst>
                          <a:ext uri="{FF2B5EF4-FFF2-40B4-BE49-F238E27FC236}">
                            <a16:creationId xmlns:a16="http://schemas.microsoft.com/office/drawing/2014/main" id="{A6F282EA-5CE9-B3C7-6B16-379C73108E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0000" y="4495800"/>
                        <a:ext cx="35179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4" name="Text Box 40">
            <a:extLst>
              <a:ext uri="{FF2B5EF4-FFF2-40B4-BE49-F238E27FC236}">
                <a16:creationId xmlns:a16="http://schemas.microsoft.com/office/drawing/2014/main" id="{6D7808A0-D13A-3B49-0601-C8CAF17DD83D}"/>
              </a:ext>
            </a:extLst>
          </p:cNvPr>
          <p:cNvSpPr txBox="1">
            <a:spLocks noChangeArrowheads="1"/>
          </p:cNvSpPr>
          <p:nvPr/>
        </p:nvSpPr>
        <p:spPr bwMode="auto">
          <a:xfrm>
            <a:off x="5622925" y="4845050"/>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方向如图</a:t>
            </a:r>
          </a:p>
        </p:txBody>
      </p:sp>
      <p:sp>
        <p:nvSpPr>
          <p:cNvPr id="11306" name="Text Box 42">
            <a:extLst>
              <a:ext uri="{FF2B5EF4-FFF2-40B4-BE49-F238E27FC236}">
                <a16:creationId xmlns:a16="http://schemas.microsoft.com/office/drawing/2014/main" id="{452ABC0E-89B2-EB5C-A17B-F0E8B05220F2}"/>
              </a:ext>
            </a:extLst>
          </p:cNvPr>
          <p:cNvSpPr txBox="1">
            <a:spLocks noChangeArrowheads="1"/>
          </p:cNvSpPr>
          <p:nvPr/>
        </p:nvSpPr>
        <p:spPr bwMode="auto">
          <a:xfrm>
            <a:off x="685800" y="59436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不同电荷元产生的场强方向不同，所以需要分解</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98"/>
                                        </p:tgtEl>
                                        <p:attrNameLst>
                                          <p:attrName>style.visibility</p:attrName>
                                        </p:attrNameLst>
                                      </p:cBhvr>
                                      <p:to>
                                        <p:strVal val="visible"/>
                                      </p:to>
                                    </p:set>
                                    <p:animEffect transition="in" filter="wipe(left)">
                                      <p:cBhvr>
                                        <p:cTn id="7" dur="500"/>
                                        <p:tgtEl>
                                          <p:spTgt spid="11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99"/>
                                        </p:tgtEl>
                                        <p:attrNameLst>
                                          <p:attrName>style.visibility</p:attrName>
                                        </p:attrNameLst>
                                      </p:cBhvr>
                                      <p:to>
                                        <p:strVal val="visible"/>
                                      </p:to>
                                    </p:set>
                                    <p:animEffect transition="in" filter="wipe(left)">
                                      <p:cBhvr>
                                        <p:cTn id="12" dur="500"/>
                                        <p:tgtEl>
                                          <p:spTgt spid="11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300"/>
                                        </p:tgtEl>
                                        <p:attrNameLst>
                                          <p:attrName>style.visibility</p:attrName>
                                        </p:attrNameLst>
                                      </p:cBhvr>
                                      <p:to>
                                        <p:strVal val="visible"/>
                                      </p:to>
                                    </p:set>
                                    <p:animEffect transition="in" filter="wipe(left)">
                                      <p:cBhvr>
                                        <p:cTn id="17" dur="500"/>
                                        <p:tgtEl>
                                          <p:spTgt spid="11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01"/>
                                        </p:tgtEl>
                                        <p:attrNameLst>
                                          <p:attrName>style.visibility</p:attrName>
                                        </p:attrNameLst>
                                      </p:cBhvr>
                                      <p:to>
                                        <p:strVal val="visible"/>
                                      </p:to>
                                    </p:set>
                                    <p:animEffect transition="in" filter="wipe(left)">
                                      <p:cBhvr>
                                        <p:cTn id="22" dur="500"/>
                                        <p:tgtEl>
                                          <p:spTgt spid="11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02"/>
                                        </p:tgtEl>
                                        <p:attrNameLst>
                                          <p:attrName>style.visibility</p:attrName>
                                        </p:attrNameLst>
                                      </p:cBhvr>
                                      <p:to>
                                        <p:strVal val="visible"/>
                                      </p:to>
                                    </p:set>
                                    <p:animEffect transition="in" filter="wipe(left)">
                                      <p:cBhvr>
                                        <p:cTn id="27" dur="500"/>
                                        <p:tgtEl>
                                          <p:spTgt spid="11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wipe(down)">
                                      <p:cBhvr>
                                        <p:cTn id="32" dur="500"/>
                                        <p:tgtEl>
                                          <p:spTgt spid="11275"/>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11284"/>
                                        </p:tgtEl>
                                        <p:attrNameLst>
                                          <p:attrName>style.visibility</p:attrName>
                                        </p:attrNameLst>
                                      </p:cBhvr>
                                      <p:to>
                                        <p:strVal val="visible"/>
                                      </p:to>
                                    </p:set>
                                    <p:animEffect transition="in" filter="wipe(down)">
                                      <p:cBhvr>
                                        <p:cTn id="36" dur="500"/>
                                        <p:tgtEl>
                                          <p:spTgt spid="11284"/>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11291"/>
                                        </p:tgtEl>
                                        <p:attrNameLst>
                                          <p:attrName>style.visibility</p:attrName>
                                        </p:attrNameLst>
                                      </p:cBhvr>
                                      <p:to>
                                        <p:strVal val="visible"/>
                                      </p:to>
                                    </p:set>
                                    <p:animEffect transition="in" filter="wipe(left)">
                                      <p:cBhvr>
                                        <p:cTn id="40" dur="500"/>
                                        <p:tgtEl>
                                          <p:spTgt spid="112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303"/>
                                        </p:tgtEl>
                                        <p:attrNameLst>
                                          <p:attrName>style.visibility</p:attrName>
                                        </p:attrNameLst>
                                      </p:cBhvr>
                                      <p:to>
                                        <p:strVal val="visible"/>
                                      </p:to>
                                    </p:set>
                                    <p:animEffect transition="in" filter="wipe(left)">
                                      <p:cBhvr>
                                        <p:cTn id="45" dur="500"/>
                                        <p:tgtEl>
                                          <p:spTgt spid="113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304"/>
                                        </p:tgtEl>
                                        <p:attrNameLst>
                                          <p:attrName>style.visibility</p:attrName>
                                        </p:attrNameLst>
                                      </p:cBhvr>
                                      <p:to>
                                        <p:strVal val="visible"/>
                                      </p:to>
                                    </p:set>
                                    <p:animEffect transition="in" filter="wipe(left)">
                                      <p:cBhvr>
                                        <p:cTn id="50" dur="500"/>
                                        <p:tgtEl>
                                          <p:spTgt spid="113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306"/>
                                        </p:tgtEl>
                                        <p:attrNameLst>
                                          <p:attrName>style.visibility</p:attrName>
                                        </p:attrNameLst>
                                      </p:cBhvr>
                                      <p:to>
                                        <p:strVal val="visible"/>
                                      </p:to>
                                    </p:set>
                                    <p:animEffect transition="in" filter="wipe(left)">
                                      <p:cBhvr>
                                        <p:cTn id="55" dur="500"/>
                                        <p:tgtEl>
                                          <p:spTgt spid="11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8" grpId="0" autoUpdateAnimBg="0"/>
      <p:bldP spid="11301" grpId="0" autoUpdateAnimBg="0"/>
      <p:bldP spid="11302" grpId="0" autoUpdateAnimBg="0"/>
      <p:bldP spid="11304" grpId="0" autoUpdateAnimBg="0"/>
      <p:bldP spid="1130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a:extLst>
              <a:ext uri="{FF2B5EF4-FFF2-40B4-BE49-F238E27FC236}">
                <a16:creationId xmlns:a16="http://schemas.microsoft.com/office/drawing/2014/main" id="{7C5293B2-0C55-EFAC-5B38-7E7C24311D4D}"/>
              </a:ext>
            </a:extLst>
          </p:cNvPr>
          <p:cNvGrpSpPr>
            <a:grpSpLocks/>
          </p:cNvGrpSpPr>
          <p:nvPr/>
        </p:nvGrpSpPr>
        <p:grpSpPr bwMode="auto">
          <a:xfrm>
            <a:off x="3962400" y="142875"/>
            <a:ext cx="5105400" cy="4276725"/>
            <a:chOff x="2496" y="90"/>
            <a:chExt cx="3216" cy="2694"/>
          </a:xfrm>
        </p:grpSpPr>
        <p:sp>
          <p:nvSpPr>
            <p:cNvPr id="12291" name="Line 3">
              <a:extLst>
                <a:ext uri="{FF2B5EF4-FFF2-40B4-BE49-F238E27FC236}">
                  <a16:creationId xmlns:a16="http://schemas.microsoft.com/office/drawing/2014/main" id="{16C8BC59-10A0-4D90-CD59-5A782127908D}"/>
                </a:ext>
              </a:extLst>
            </p:cNvPr>
            <p:cNvSpPr>
              <a:spLocks noChangeShapeType="1"/>
            </p:cNvSpPr>
            <p:nvPr/>
          </p:nvSpPr>
          <p:spPr bwMode="auto">
            <a:xfrm flipH="1">
              <a:off x="2928" y="912"/>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4">
              <a:extLst>
                <a:ext uri="{FF2B5EF4-FFF2-40B4-BE49-F238E27FC236}">
                  <a16:creationId xmlns:a16="http://schemas.microsoft.com/office/drawing/2014/main" id="{E29DF3BD-AA12-0E44-B4A3-E673A8A2DB14}"/>
                </a:ext>
              </a:extLst>
            </p:cNvPr>
            <p:cNvSpPr>
              <a:spLocks noChangeShapeType="1"/>
            </p:cNvSpPr>
            <p:nvPr/>
          </p:nvSpPr>
          <p:spPr bwMode="auto">
            <a:xfrm flipH="1">
              <a:off x="3888" y="1440"/>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3" name="Line 5">
              <a:extLst>
                <a:ext uri="{FF2B5EF4-FFF2-40B4-BE49-F238E27FC236}">
                  <a16:creationId xmlns:a16="http://schemas.microsoft.com/office/drawing/2014/main" id="{4982FAF2-C6C0-363F-2135-752637FBB080}"/>
                </a:ext>
              </a:extLst>
            </p:cNvPr>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4" name="Rectangle 6">
              <a:extLst>
                <a:ext uri="{FF2B5EF4-FFF2-40B4-BE49-F238E27FC236}">
                  <a16:creationId xmlns:a16="http://schemas.microsoft.com/office/drawing/2014/main" id="{B0EE984B-4520-3116-329C-CADBEBF8D1D9}"/>
                </a:ext>
              </a:extLst>
            </p:cNvPr>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 name="Line 7">
              <a:extLst>
                <a:ext uri="{FF2B5EF4-FFF2-40B4-BE49-F238E27FC236}">
                  <a16:creationId xmlns:a16="http://schemas.microsoft.com/office/drawing/2014/main" id="{53B8FB3D-0BC5-7534-9546-5C76BBE4E230}"/>
                </a:ext>
              </a:extLst>
            </p:cNvPr>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 name="Freeform 8">
              <a:extLst>
                <a:ext uri="{FF2B5EF4-FFF2-40B4-BE49-F238E27FC236}">
                  <a16:creationId xmlns:a16="http://schemas.microsoft.com/office/drawing/2014/main" id="{D94F71F1-5523-5002-89B6-9D13C82769DC}"/>
                </a:ext>
              </a:extLst>
            </p:cNvPr>
            <p:cNvSpPr>
              <a:spLocks/>
            </p:cNvSpPr>
            <p:nvPr/>
          </p:nvSpPr>
          <p:spPr bwMode="auto">
            <a:xfrm>
              <a:off x="3264" y="1680"/>
              <a:ext cx="723" cy="699"/>
            </a:xfrm>
            <a:custGeom>
              <a:avLst/>
              <a:gdLst>
                <a:gd name="T0" fmla="*/ 0 w 723"/>
                <a:gd name="T1" fmla="*/ 0 h 699"/>
                <a:gd name="T2" fmla="*/ 723 w 723"/>
                <a:gd name="T3" fmla="*/ 699 h 699"/>
              </a:gdLst>
              <a:ahLst/>
              <a:cxnLst>
                <a:cxn ang="0">
                  <a:pos x="T0" y="T1"/>
                </a:cxn>
                <a:cxn ang="0">
                  <a:pos x="T2" y="T3"/>
                </a:cxn>
              </a:cxnLst>
              <a:rect l="0" t="0" r="r" b="b"/>
              <a:pathLst>
                <a:path w="723" h="699">
                  <a:moveTo>
                    <a:pt x="0" y="0"/>
                  </a:moveTo>
                  <a:lnTo>
                    <a:pt x="723" y="699"/>
                  </a:lnTo>
                </a:path>
              </a:pathLst>
            </a:custGeom>
            <a:noFill/>
            <a:ln w="28575" cmpd="sng">
              <a:solidFill>
                <a:schemeClr val="accent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Line 9">
              <a:extLst>
                <a:ext uri="{FF2B5EF4-FFF2-40B4-BE49-F238E27FC236}">
                  <a16:creationId xmlns:a16="http://schemas.microsoft.com/office/drawing/2014/main" id="{A42C3BF6-57E7-8448-C87D-F76C42B86AC3}"/>
                </a:ext>
              </a:extLst>
            </p:cNvPr>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8" name="Line 10">
              <a:extLst>
                <a:ext uri="{FF2B5EF4-FFF2-40B4-BE49-F238E27FC236}">
                  <a16:creationId xmlns:a16="http://schemas.microsoft.com/office/drawing/2014/main" id="{9D46CF69-9013-43D2-D7C8-F195117B84BA}"/>
                </a:ext>
              </a:extLst>
            </p:cNvPr>
            <p:cNvSpPr>
              <a:spLocks noChangeShapeType="1"/>
            </p:cNvSpPr>
            <p:nvPr/>
          </p:nvSpPr>
          <p:spPr bwMode="auto">
            <a:xfrm flipV="1">
              <a:off x="4416" y="816"/>
              <a:ext cx="144" cy="96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Line 11">
              <a:extLst>
                <a:ext uri="{FF2B5EF4-FFF2-40B4-BE49-F238E27FC236}">
                  <a16:creationId xmlns:a16="http://schemas.microsoft.com/office/drawing/2014/main" id="{B197783A-C78B-696B-2DA1-CE8B13AF5E1D}"/>
                </a:ext>
              </a:extLst>
            </p:cNvPr>
            <p:cNvSpPr>
              <a:spLocks noChangeShapeType="1"/>
            </p:cNvSpPr>
            <p:nvPr/>
          </p:nvSpPr>
          <p:spPr bwMode="auto">
            <a:xfrm flipH="1">
              <a:off x="4320" y="528"/>
              <a:ext cx="480" cy="38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2">
              <a:extLst>
                <a:ext uri="{FF2B5EF4-FFF2-40B4-BE49-F238E27FC236}">
                  <a16:creationId xmlns:a16="http://schemas.microsoft.com/office/drawing/2014/main" id="{3004A370-2B4B-56FB-EB40-95EDE1E90852}"/>
                </a:ext>
              </a:extLst>
            </p:cNvPr>
            <p:cNvSpPr>
              <a:spLocks noChangeShapeType="1"/>
            </p:cNvSpPr>
            <p:nvPr/>
          </p:nvSpPr>
          <p:spPr bwMode="auto">
            <a:xfrm flipH="1">
              <a:off x="5280" y="1104"/>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Line 13">
              <a:extLst>
                <a:ext uri="{FF2B5EF4-FFF2-40B4-BE49-F238E27FC236}">
                  <a16:creationId xmlns:a16="http://schemas.microsoft.com/office/drawing/2014/main" id="{B26089FA-BA3A-0B59-6767-F8D54FF0DD40}"/>
                </a:ext>
              </a:extLst>
            </p:cNvPr>
            <p:cNvSpPr>
              <a:spLocks noChangeShapeType="1"/>
            </p:cNvSpPr>
            <p:nvPr/>
          </p:nvSpPr>
          <p:spPr bwMode="auto">
            <a:xfrm flipH="1">
              <a:off x="2496" y="1920"/>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2" name="Line 14">
              <a:extLst>
                <a:ext uri="{FF2B5EF4-FFF2-40B4-BE49-F238E27FC236}">
                  <a16:creationId xmlns:a16="http://schemas.microsoft.com/office/drawing/2014/main" id="{7564335C-B021-8D28-4BE8-6EA360D7B393}"/>
                </a:ext>
              </a:extLst>
            </p:cNvPr>
            <p:cNvSpPr>
              <a:spLocks noChangeShapeType="1"/>
            </p:cNvSpPr>
            <p:nvPr/>
          </p:nvSpPr>
          <p:spPr bwMode="auto">
            <a:xfrm flipH="1">
              <a:off x="3456" y="2448"/>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3" name="Freeform 15">
              <a:extLst>
                <a:ext uri="{FF2B5EF4-FFF2-40B4-BE49-F238E27FC236}">
                  <a16:creationId xmlns:a16="http://schemas.microsoft.com/office/drawing/2014/main" id="{D5ACE8F7-A106-556B-5D48-0079111EB167}"/>
                </a:ext>
              </a:extLst>
            </p:cNvPr>
            <p:cNvSpPr>
              <a:spLocks/>
            </p:cNvSpPr>
            <p:nvPr/>
          </p:nvSpPr>
          <p:spPr bwMode="auto">
            <a:xfrm>
              <a:off x="5124" y="996"/>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Freeform 16">
              <a:extLst>
                <a:ext uri="{FF2B5EF4-FFF2-40B4-BE49-F238E27FC236}">
                  <a16:creationId xmlns:a16="http://schemas.microsoft.com/office/drawing/2014/main" id="{523C3B1B-DA79-B5BA-7805-AF98D51B0DAE}"/>
                </a:ext>
              </a:extLst>
            </p:cNvPr>
            <p:cNvSpPr>
              <a:spLocks/>
            </p:cNvSpPr>
            <p:nvPr/>
          </p:nvSpPr>
          <p:spPr bwMode="auto">
            <a:xfrm>
              <a:off x="5088" y="960"/>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Freeform 17">
              <a:extLst>
                <a:ext uri="{FF2B5EF4-FFF2-40B4-BE49-F238E27FC236}">
                  <a16:creationId xmlns:a16="http://schemas.microsoft.com/office/drawing/2014/main" id="{AFECBCE7-BD22-3684-FAA7-9B7178E1090A}"/>
                </a:ext>
              </a:extLst>
            </p:cNvPr>
            <p:cNvSpPr>
              <a:spLocks/>
            </p:cNvSpPr>
            <p:nvPr/>
          </p:nvSpPr>
          <p:spPr bwMode="auto">
            <a:xfrm>
              <a:off x="3171" y="2412"/>
              <a:ext cx="432" cy="333"/>
            </a:xfrm>
            <a:custGeom>
              <a:avLst/>
              <a:gdLst>
                <a:gd name="T0" fmla="*/ 432 w 432"/>
                <a:gd name="T1" fmla="*/ 0 h 333"/>
                <a:gd name="T2" fmla="*/ 0 w 432"/>
                <a:gd name="T3" fmla="*/ 333 h 333"/>
              </a:gdLst>
              <a:ahLst/>
              <a:cxnLst>
                <a:cxn ang="0">
                  <a:pos x="T0" y="T1"/>
                </a:cxn>
                <a:cxn ang="0">
                  <a:pos x="T2" y="T3"/>
                </a:cxn>
              </a:cxnLst>
              <a:rect l="0" t="0" r="r" b="b"/>
              <a:pathLst>
                <a:path w="432" h="333">
                  <a:moveTo>
                    <a:pt x="432" y="0"/>
                  </a:moveTo>
                  <a:lnTo>
                    <a:pt x="0" y="333"/>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6" name="Freeform 18">
              <a:extLst>
                <a:ext uri="{FF2B5EF4-FFF2-40B4-BE49-F238E27FC236}">
                  <a16:creationId xmlns:a16="http://schemas.microsoft.com/office/drawing/2014/main" id="{A5C19DD9-D9D0-33D7-9C7E-D44E0DBC737F}"/>
                </a:ext>
              </a:extLst>
            </p:cNvPr>
            <p:cNvSpPr>
              <a:spLocks/>
            </p:cNvSpPr>
            <p:nvPr/>
          </p:nvSpPr>
          <p:spPr bwMode="auto">
            <a:xfrm>
              <a:off x="3147" y="2352"/>
              <a:ext cx="453" cy="348"/>
            </a:xfrm>
            <a:custGeom>
              <a:avLst/>
              <a:gdLst>
                <a:gd name="T0" fmla="*/ 453 w 453"/>
                <a:gd name="T1" fmla="*/ 0 h 348"/>
                <a:gd name="T2" fmla="*/ 0 w 453"/>
                <a:gd name="T3" fmla="*/ 348 h 348"/>
              </a:gdLst>
              <a:ahLst/>
              <a:cxnLst>
                <a:cxn ang="0">
                  <a:pos x="T0" y="T1"/>
                </a:cxn>
                <a:cxn ang="0">
                  <a:pos x="T2" y="T3"/>
                </a:cxn>
              </a:cxnLst>
              <a:rect l="0" t="0" r="r" b="b"/>
              <a:pathLst>
                <a:path w="453" h="348">
                  <a:moveTo>
                    <a:pt x="453" y="0"/>
                  </a:moveTo>
                  <a:lnTo>
                    <a:pt x="0" y="348"/>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7" name="Line 19">
              <a:extLst>
                <a:ext uri="{FF2B5EF4-FFF2-40B4-BE49-F238E27FC236}">
                  <a16:creationId xmlns:a16="http://schemas.microsoft.com/office/drawing/2014/main" id="{56D73437-EA4F-8221-486B-E08290979AE5}"/>
                </a:ext>
              </a:extLst>
            </p:cNvPr>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8" name="Line 20">
              <a:extLst>
                <a:ext uri="{FF2B5EF4-FFF2-40B4-BE49-F238E27FC236}">
                  <a16:creationId xmlns:a16="http://schemas.microsoft.com/office/drawing/2014/main" id="{3815F232-50C2-3B6E-EF0A-579204361409}"/>
                </a:ext>
              </a:extLst>
            </p:cNvPr>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Text Box 21">
              <a:extLst>
                <a:ext uri="{FF2B5EF4-FFF2-40B4-BE49-F238E27FC236}">
                  <a16:creationId xmlns:a16="http://schemas.microsoft.com/office/drawing/2014/main" id="{AB4D4E37-9C63-1822-F276-29BE9017D9CB}"/>
                </a:ext>
              </a:extLst>
            </p:cNvPr>
            <p:cNvSpPr txBox="1">
              <a:spLocks noChangeArrowheads="1"/>
            </p:cNvSpPr>
            <p:nvPr/>
          </p:nvSpPr>
          <p:spPr bwMode="auto">
            <a:xfrm>
              <a:off x="5270" y="2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2310" name="Text Box 22">
              <a:extLst>
                <a:ext uri="{FF2B5EF4-FFF2-40B4-BE49-F238E27FC236}">
                  <a16:creationId xmlns:a16="http://schemas.microsoft.com/office/drawing/2014/main" id="{F6D56210-3806-4C43-81C0-E6FFA31E15BF}"/>
                </a:ext>
              </a:extLst>
            </p:cNvPr>
            <p:cNvSpPr txBox="1">
              <a:spLocks noChangeArrowheads="1"/>
            </p:cNvSpPr>
            <p:nvPr/>
          </p:nvSpPr>
          <p:spPr bwMode="auto">
            <a:xfrm>
              <a:off x="4886" y="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y</a:t>
              </a:r>
            </a:p>
          </p:txBody>
        </p:sp>
        <p:sp>
          <p:nvSpPr>
            <p:cNvPr id="12311" name="Text Box 23">
              <a:extLst>
                <a:ext uri="{FF2B5EF4-FFF2-40B4-BE49-F238E27FC236}">
                  <a16:creationId xmlns:a16="http://schemas.microsoft.com/office/drawing/2014/main" id="{056D66CE-C79E-451D-B4DC-D1BF87B52DE7}"/>
                </a:ext>
              </a:extLst>
            </p:cNvPr>
            <p:cNvSpPr txBox="1">
              <a:spLocks noChangeArrowheads="1"/>
            </p:cNvSpPr>
            <p:nvPr/>
          </p:nvSpPr>
          <p:spPr bwMode="auto">
            <a:xfrm>
              <a:off x="4838" y="192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p>
          </p:txBody>
        </p:sp>
        <p:sp>
          <p:nvSpPr>
            <p:cNvPr id="12312" name="Text Box 24">
              <a:extLst>
                <a:ext uri="{FF2B5EF4-FFF2-40B4-BE49-F238E27FC236}">
                  <a16:creationId xmlns:a16="http://schemas.microsoft.com/office/drawing/2014/main" id="{AD3FBD06-F9AD-EB83-396B-76E830F8C0C1}"/>
                </a:ext>
              </a:extLst>
            </p:cNvPr>
            <p:cNvSpPr txBox="1">
              <a:spLocks noChangeArrowheads="1"/>
            </p:cNvSpPr>
            <p:nvPr/>
          </p:nvSpPr>
          <p:spPr bwMode="auto">
            <a:xfrm>
              <a:off x="4615" y="67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p>
          </p:txBody>
        </p:sp>
        <p:graphicFrame>
          <p:nvGraphicFramePr>
            <p:cNvPr id="12313" name="Object 25">
              <a:extLst>
                <a:ext uri="{FF2B5EF4-FFF2-40B4-BE49-F238E27FC236}">
                  <a16:creationId xmlns:a16="http://schemas.microsoft.com/office/drawing/2014/main" id="{6DE0F10E-77BB-45E8-5FDC-A12514C78AF9}"/>
                </a:ext>
              </a:extLst>
            </p:cNvPr>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name="公式" r:id="rId2" imgW="596880" imgH="482400" progId="Equation.3">
                    <p:embed/>
                  </p:oleObj>
                </mc:Choice>
                <mc:Fallback>
                  <p:oleObj name="公式" r:id="rId2" imgW="596880" imgH="482400" progId="Equation.3">
                    <p:embed/>
                    <p:pic>
                      <p:nvPicPr>
                        <p:cNvPr id="12313" name="Object 25">
                          <a:extLst>
                            <a:ext uri="{FF2B5EF4-FFF2-40B4-BE49-F238E27FC236}">
                              <a16:creationId xmlns:a16="http://schemas.microsoft.com/office/drawing/2014/main" id="{6DE0F10E-77BB-45E8-5FDC-A12514C78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4" name="Object 26">
              <a:extLst>
                <a:ext uri="{FF2B5EF4-FFF2-40B4-BE49-F238E27FC236}">
                  <a16:creationId xmlns:a16="http://schemas.microsoft.com/office/drawing/2014/main" id="{2AF2C6CF-DDB5-5ACE-CD40-21D27148F3AA}"/>
                </a:ext>
              </a:extLst>
            </p:cNvPr>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name="公式" r:id="rId4" imgW="622080" imgH="482400" progId="Equation.3">
                    <p:embed/>
                  </p:oleObj>
                </mc:Choice>
                <mc:Fallback>
                  <p:oleObj name="公式" r:id="rId4" imgW="622080" imgH="482400" progId="Equation.3">
                    <p:embed/>
                    <p:pic>
                      <p:nvPicPr>
                        <p:cNvPr id="12314" name="Object 26">
                          <a:extLst>
                            <a:ext uri="{FF2B5EF4-FFF2-40B4-BE49-F238E27FC236}">
                              <a16:creationId xmlns:a16="http://schemas.microsoft.com/office/drawing/2014/main" id="{2AF2C6CF-DDB5-5ACE-CD40-21D27148F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5" name="Text Box 27">
              <a:extLst>
                <a:ext uri="{FF2B5EF4-FFF2-40B4-BE49-F238E27FC236}">
                  <a16:creationId xmlns:a16="http://schemas.microsoft.com/office/drawing/2014/main" id="{11053CA2-34F9-DC98-FBB0-8E74BB3C9F6C}"/>
                </a:ext>
              </a:extLst>
            </p:cNvPr>
            <p:cNvSpPr txBox="1">
              <a:spLocks noChangeArrowheads="1"/>
            </p:cNvSpPr>
            <p:nvPr/>
          </p:nvSpPr>
          <p:spPr bwMode="auto">
            <a:xfrm>
              <a:off x="3888" y="140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O</a:t>
              </a:r>
            </a:p>
          </p:txBody>
        </p:sp>
        <p:sp>
          <p:nvSpPr>
            <p:cNvPr id="12316" name="Text Box 28">
              <a:extLst>
                <a:ext uri="{FF2B5EF4-FFF2-40B4-BE49-F238E27FC236}">
                  <a16:creationId xmlns:a16="http://schemas.microsoft.com/office/drawing/2014/main" id="{A4A3E84C-DB5E-216B-1315-2E9639C5DBBE}"/>
                </a:ext>
              </a:extLst>
            </p:cNvPr>
            <p:cNvSpPr txBox="1">
              <a:spLocks noChangeArrowheads="1"/>
            </p:cNvSpPr>
            <p:nvPr/>
          </p:nvSpPr>
          <p:spPr bwMode="auto">
            <a:xfrm>
              <a:off x="4224"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2317" name="Text Box 29">
              <a:extLst>
                <a:ext uri="{FF2B5EF4-FFF2-40B4-BE49-F238E27FC236}">
                  <a16:creationId xmlns:a16="http://schemas.microsoft.com/office/drawing/2014/main" id="{3183B078-DBE3-C44E-0F1B-F302A834FFB6}"/>
                </a:ext>
              </a:extLst>
            </p:cNvPr>
            <p:cNvSpPr txBox="1">
              <a:spLocks noChangeArrowheads="1"/>
            </p:cNvSpPr>
            <p:nvPr/>
          </p:nvSpPr>
          <p:spPr bwMode="auto">
            <a:xfrm>
              <a:off x="4416" y="163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p>
          </p:txBody>
        </p:sp>
        <p:sp>
          <p:nvSpPr>
            <p:cNvPr id="12318" name="Text Box 30">
              <a:extLst>
                <a:ext uri="{FF2B5EF4-FFF2-40B4-BE49-F238E27FC236}">
                  <a16:creationId xmlns:a16="http://schemas.microsoft.com/office/drawing/2014/main" id="{1DD1154A-16CB-E52F-43B0-F151D038C534}"/>
                </a:ext>
              </a:extLst>
            </p:cNvPr>
            <p:cNvSpPr txBox="1">
              <a:spLocks noChangeArrowheads="1"/>
            </p:cNvSpPr>
            <p:nvPr/>
          </p:nvSpPr>
          <p:spPr bwMode="auto">
            <a:xfrm>
              <a:off x="3542" y="16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b</a:t>
              </a:r>
            </a:p>
          </p:txBody>
        </p:sp>
        <p:sp>
          <p:nvSpPr>
            <p:cNvPr id="12319" name="Text Box 31">
              <a:extLst>
                <a:ext uri="{FF2B5EF4-FFF2-40B4-BE49-F238E27FC236}">
                  <a16:creationId xmlns:a16="http://schemas.microsoft.com/office/drawing/2014/main" id="{C878F06F-4CDB-034E-9F92-E62E1781B862}"/>
                </a:ext>
              </a:extLst>
            </p:cNvPr>
            <p:cNvSpPr txBox="1">
              <a:spLocks noChangeArrowheads="1"/>
            </p:cNvSpPr>
            <p:nvPr/>
          </p:nvSpPr>
          <p:spPr bwMode="auto">
            <a:xfrm>
              <a:off x="4016" y="105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p>
          </p:txBody>
        </p:sp>
        <p:sp>
          <p:nvSpPr>
            <p:cNvPr id="12320" name="Rectangle 32">
              <a:extLst>
                <a:ext uri="{FF2B5EF4-FFF2-40B4-BE49-F238E27FC236}">
                  <a16:creationId xmlns:a16="http://schemas.microsoft.com/office/drawing/2014/main" id="{092DE941-EDFA-65C4-E55A-5901DEE71708}"/>
                </a:ext>
              </a:extLst>
            </p:cNvPr>
            <p:cNvSpPr>
              <a:spLocks noChangeArrowheads="1"/>
            </p:cNvSpPr>
            <p:nvPr/>
          </p:nvSpPr>
          <p:spPr bwMode="auto">
            <a:xfrm>
              <a:off x="4464" y="201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p>
          </p:txBody>
        </p:sp>
      </p:grpSp>
      <p:sp>
        <p:nvSpPr>
          <p:cNvPr id="12321" name="Freeform 33">
            <a:extLst>
              <a:ext uri="{FF2B5EF4-FFF2-40B4-BE49-F238E27FC236}">
                <a16:creationId xmlns:a16="http://schemas.microsoft.com/office/drawing/2014/main" id="{BB0F5604-62F0-36A3-B055-FBCD1F5A19A0}"/>
              </a:ext>
            </a:extLst>
          </p:cNvPr>
          <p:cNvSpPr>
            <a:spLocks/>
          </p:cNvSpPr>
          <p:nvPr/>
        </p:nvSpPr>
        <p:spPr bwMode="auto">
          <a:xfrm>
            <a:off x="7010400" y="1676400"/>
            <a:ext cx="152400" cy="76200"/>
          </a:xfrm>
          <a:custGeom>
            <a:avLst/>
            <a:gdLst>
              <a:gd name="T0" fmla="*/ 0 w 96"/>
              <a:gd name="T1" fmla="*/ 0 h 48"/>
              <a:gd name="T2" fmla="*/ 40 w 96"/>
              <a:gd name="T3" fmla="*/ 36 h 48"/>
              <a:gd name="T4" fmla="*/ 96 w 96"/>
              <a:gd name="T5" fmla="*/ 48 h 48"/>
            </a:gdLst>
            <a:ahLst/>
            <a:cxnLst>
              <a:cxn ang="0">
                <a:pos x="T0" y="T1"/>
              </a:cxn>
              <a:cxn ang="0">
                <a:pos x="T2" y="T3"/>
              </a:cxn>
              <a:cxn ang="0">
                <a:pos x="T4" y="T5"/>
              </a:cxn>
            </a:cxnLst>
            <a:rect l="0" t="0" r="r" b="b"/>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322" name="Object 34">
            <a:extLst>
              <a:ext uri="{FF2B5EF4-FFF2-40B4-BE49-F238E27FC236}">
                <a16:creationId xmlns:a16="http://schemas.microsoft.com/office/drawing/2014/main" id="{A792FF29-91EB-D6E8-F1CB-265460133FB9}"/>
              </a:ext>
            </a:extLst>
          </p:cNvPr>
          <p:cNvGraphicFramePr>
            <a:graphicFrameLocks noChangeAspect="1"/>
          </p:cNvGraphicFramePr>
          <p:nvPr/>
        </p:nvGraphicFramePr>
        <p:xfrm>
          <a:off x="6934200" y="1752600"/>
          <a:ext cx="220663" cy="298450"/>
        </p:xfrm>
        <a:graphic>
          <a:graphicData uri="http://schemas.openxmlformats.org/presentationml/2006/ole">
            <mc:AlternateContent xmlns:mc="http://schemas.openxmlformats.org/markup-compatibility/2006">
              <mc:Choice xmlns:v="urn:schemas-microsoft-com:vml" Requires="v">
                <p:oleObj name="Equation" r:id="rId6" imgW="253800" imgH="342720" progId="Equation.3">
                  <p:embed/>
                </p:oleObj>
              </mc:Choice>
              <mc:Fallback>
                <p:oleObj name="Equation" r:id="rId6" imgW="253800" imgH="342720" progId="Equation.3">
                  <p:embed/>
                  <p:pic>
                    <p:nvPicPr>
                      <p:cNvPr id="12322" name="Object 34">
                        <a:extLst>
                          <a:ext uri="{FF2B5EF4-FFF2-40B4-BE49-F238E27FC236}">
                            <a16:creationId xmlns:a16="http://schemas.microsoft.com/office/drawing/2014/main" id="{A792FF29-91EB-D6E8-F1CB-265460133F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1752600"/>
                        <a:ext cx="2206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7" name="Object 39">
            <a:extLst>
              <a:ext uri="{FF2B5EF4-FFF2-40B4-BE49-F238E27FC236}">
                <a16:creationId xmlns:a16="http://schemas.microsoft.com/office/drawing/2014/main" id="{7FAD7E46-E44B-0E37-B373-9324FFD6421A}"/>
              </a:ext>
            </a:extLst>
          </p:cNvPr>
          <p:cNvGraphicFramePr>
            <a:graphicFrameLocks noChangeAspect="1"/>
          </p:cNvGraphicFramePr>
          <p:nvPr/>
        </p:nvGraphicFramePr>
        <p:xfrm>
          <a:off x="139700" y="304800"/>
          <a:ext cx="2806700" cy="457200"/>
        </p:xfrm>
        <a:graphic>
          <a:graphicData uri="http://schemas.openxmlformats.org/presentationml/2006/ole">
            <mc:AlternateContent xmlns:mc="http://schemas.openxmlformats.org/markup-compatibility/2006">
              <mc:Choice xmlns:v="urn:schemas-microsoft-com:vml" Requires="v">
                <p:oleObj name="公式" r:id="rId8" imgW="2806560" imgH="457200" progId="Equation.3">
                  <p:embed/>
                </p:oleObj>
              </mc:Choice>
              <mc:Fallback>
                <p:oleObj name="公式" r:id="rId8" imgW="2806560" imgH="457200" progId="Equation.3">
                  <p:embed/>
                  <p:pic>
                    <p:nvPicPr>
                      <p:cNvPr id="12327" name="Object 39">
                        <a:extLst>
                          <a:ext uri="{FF2B5EF4-FFF2-40B4-BE49-F238E27FC236}">
                            <a16:creationId xmlns:a16="http://schemas.microsoft.com/office/drawing/2014/main" id="{7FAD7E46-E44B-0E37-B373-9324FFD642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700" y="304800"/>
                        <a:ext cx="2806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8" name="Object 40">
            <a:extLst>
              <a:ext uri="{FF2B5EF4-FFF2-40B4-BE49-F238E27FC236}">
                <a16:creationId xmlns:a16="http://schemas.microsoft.com/office/drawing/2014/main" id="{4E35AA55-A86D-C6C9-CCD1-E2E0F02A1E53}"/>
              </a:ext>
            </a:extLst>
          </p:cNvPr>
          <p:cNvGraphicFramePr>
            <a:graphicFrameLocks noChangeAspect="1"/>
          </p:cNvGraphicFramePr>
          <p:nvPr/>
        </p:nvGraphicFramePr>
        <p:xfrm>
          <a:off x="1047750" y="762000"/>
          <a:ext cx="4711700" cy="1104900"/>
        </p:xfrm>
        <a:graphic>
          <a:graphicData uri="http://schemas.openxmlformats.org/presentationml/2006/ole">
            <mc:AlternateContent xmlns:mc="http://schemas.openxmlformats.org/markup-compatibility/2006">
              <mc:Choice xmlns:v="urn:schemas-microsoft-com:vml" Requires="v">
                <p:oleObj name="公式" r:id="rId10" imgW="4711680" imgH="1104840" progId="Equation.3">
                  <p:embed/>
                </p:oleObj>
              </mc:Choice>
              <mc:Fallback>
                <p:oleObj name="公式" r:id="rId10" imgW="4711680" imgH="1104840" progId="Equation.3">
                  <p:embed/>
                  <p:pic>
                    <p:nvPicPr>
                      <p:cNvPr id="12328" name="Object 40">
                        <a:extLst>
                          <a:ext uri="{FF2B5EF4-FFF2-40B4-BE49-F238E27FC236}">
                            <a16:creationId xmlns:a16="http://schemas.microsoft.com/office/drawing/2014/main" id="{4E35AA55-A86D-C6C9-CCD1-E2E0F02A1E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7750" y="762000"/>
                        <a:ext cx="47117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9" name="Object 41">
            <a:extLst>
              <a:ext uri="{FF2B5EF4-FFF2-40B4-BE49-F238E27FC236}">
                <a16:creationId xmlns:a16="http://schemas.microsoft.com/office/drawing/2014/main" id="{D9C4DC95-DF93-96CE-40F0-B83268DABF6E}"/>
              </a:ext>
            </a:extLst>
          </p:cNvPr>
          <p:cNvGraphicFramePr>
            <a:graphicFrameLocks noChangeAspect="1"/>
          </p:cNvGraphicFramePr>
          <p:nvPr/>
        </p:nvGraphicFramePr>
        <p:xfrm>
          <a:off x="977900" y="1905000"/>
          <a:ext cx="2501900" cy="990600"/>
        </p:xfrm>
        <a:graphic>
          <a:graphicData uri="http://schemas.openxmlformats.org/presentationml/2006/ole">
            <mc:AlternateContent xmlns:mc="http://schemas.openxmlformats.org/markup-compatibility/2006">
              <mc:Choice xmlns:v="urn:schemas-microsoft-com:vml" Requires="v">
                <p:oleObj name="公式" r:id="rId12" imgW="2501640" imgH="990360" progId="Equation.3">
                  <p:embed/>
                </p:oleObj>
              </mc:Choice>
              <mc:Fallback>
                <p:oleObj name="公式" r:id="rId12" imgW="2501640" imgH="990360" progId="Equation.3">
                  <p:embed/>
                  <p:pic>
                    <p:nvPicPr>
                      <p:cNvPr id="12329" name="Object 41">
                        <a:extLst>
                          <a:ext uri="{FF2B5EF4-FFF2-40B4-BE49-F238E27FC236}">
                            <a16:creationId xmlns:a16="http://schemas.microsoft.com/office/drawing/2014/main" id="{D9C4DC95-DF93-96CE-40F0-B83268DABF6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7900" y="1905000"/>
                        <a:ext cx="2501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0" name="Object 42">
            <a:extLst>
              <a:ext uri="{FF2B5EF4-FFF2-40B4-BE49-F238E27FC236}">
                <a16:creationId xmlns:a16="http://schemas.microsoft.com/office/drawing/2014/main" id="{201D36D3-C530-8082-AF21-9A7D22FF78E5}"/>
              </a:ext>
            </a:extLst>
          </p:cNvPr>
          <p:cNvGraphicFramePr>
            <a:graphicFrameLocks noChangeAspect="1"/>
          </p:cNvGraphicFramePr>
          <p:nvPr/>
        </p:nvGraphicFramePr>
        <p:xfrm>
          <a:off x="393700" y="3937000"/>
          <a:ext cx="2603500" cy="508000"/>
        </p:xfrm>
        <a:graphic>
          <a:graphicData uri="http://schemas.openxmlformats.org/presentationml/2006/ole">
            <mc:AlternateContent xmlns:mc="http://schemas.openxmlformats.org/markup-compatibility/2006">
              <mc:Choice xmlns:v="urn:schemas-microsoft-com:vml" Requires="v">
                <p:oleObj name="公式" r:id="rId14" imgW="2603160" imgH="507960" progId="Equation.3">
                  <p:embed/>
                </p:oleObj>
              </mc:Choice>
              <mc:Fallback>
                <p:oleObj name="公式" r:id="rId14" imgW="2603160" imgH="507960" progId="Equation.3">
                  <p:embed/>
                  <p:pic>
                    <p:nvPicPr>
                      <p:cNvPr id="12330" name="Object 42">
                        <a:extLst>
                          <a:ext uri="{FF2B5EF4-FFF2-40B4-BE49-F238E27FC236}">
                            <a16:creationId xmlns:a16="http://schemas.microsoft.com/office/drawing/2014/main" id="{201D36D3-C530-8082-AF21-9A7D22FF78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700" y="3937000"/>
                        <a:ext cx="2603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1" name="Object 43">
            <a:extLst>
              <a:ext uri="{FF2B5EF4-FFF2-40B4-BE49-F238E27FC236}">
                <a16:creationId xmlns:a16="http://schemas.microsoft.com/office/drawing/2014/main" id="{B44F322B-0B81-8166-B96D-1BD09264BF9E}"/>
              </a:ext>
            </a:extLst>
          </p:cNvPr>
          <p:cNvGraphicFramePr>
            <a:graphicFrameLocks noChangeAspect="1"/>
          </p:cNvGraphicFramePr>
          <p:nvPr/>
        </p:nvGraphicFramePr>
        <p:xfrm>
          <a:off x="1200150" y="4419600"/>
          <a:ext cx="4711700" cy="1104900"/>
        </p:xfrm>
        <a:graphic>
          <a:graphicData uri="http://schemas.openxmlformats.org/presentationml/2006/ole">
            <mc:AlternateContent xmlns:mc="http://schemas.openxmlformats.org/markup-compatibility/2006">
              <mc:Choice xmlns:v="urn:schemas-microsoft-com:vml" Requires="v">
                <p:oleObj name="公式" r:id="rId16" imgW="4711680" imgH="1104840" progId="Equation.3">
                  <p:embed/>
                </p:oleObj>
              </mc:Choice>
              <mc:Fallback>
                <p:oleObj name="公式" r:id="rId16" imgW="4711680" imgH="1104840" progId="Equation.3">
                  <p:embed/>
                  <p:pic>
                    <p:nvPicPr>
                      <p:cNvPr id="12331" name="Object 43">
                        <a:extLst>
                          <a:ext uri="{FF2B5EF4-FFF2-40B4-BE49-F238E27FC236}">
                            <a16:creationId xmlns:a16="http://schemas.microsoft.com/office/drawing/2014/main" id="{B44F322B-0B81-8166-B96D-1BD09264BF9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00150" y="4419600"/>
                        <a:ext cx="47117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2" name="Object 44">
            <a:extLst>
              <a:ext uri="{FF2B5EF4-FFF2-40B4-BE49-F238E27FC236}">
                <a16:creationId xmlns:a16="http://schemas.microsoft.com/office/drawing/2014/main" id="{74B426E8-DDCC-CB42-52FC-4E3AD149D294}"/>
              </a:ext>
            </a:extLst>
          </p:cNvPr>
          <p:cNvGraphicFramePr>
            <a:graphicFrameLocks noChangeAspect="1"/>
          </p:cNvGraphicFramePr>
          <p:nvPr/>
        </p:nvGraphicFramePr>
        <p:xfrm>
          <a:off x="1130300" y="5562600"/>
          <a:ext cx="2501900" cy="990600"/>
        </p:xfrm>
        <a:graphic>
          <a:graphicData uri="http://schemas.openxmlformats.org/presentationml/2006/ole">
            <mc:AlternateContent xmlns:mc="http://schemas.openxmlformats.org/markup-compatibility/2006">
              <mc:Choice xmlns:v="urn:schemas-microsoft-com:vml" Requires="v">
                <p:oleObj name="公式" r:id="rId18" imgW="2501640" imgH="990360" progId="Equation.3">
                  <p:embed/>
                </p:oleObj>
              </mc:Choice>
              <mc:Fallback>
                <p:oleObj name="公式" r:id="rId18" imgW="2501640" imgH="990360" progId="Equation.3">
                  <p:embed/>
                  <p:pic>
                    <p:nvPicPr>
                      <p:cNvPr id="12332" name="Object 44">
                        <a:extLst>
                          <a:ext uri="{FF2B5EF4-FFF2-40B4-BE49-F238E27FC236}">
                            <a16:creationId xmlns:a16="http://schemas.microsoft.com/office/drawing/2014/main" id="{74B426E8-DDCC-CB42-52FC-4E3AD149D29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0300" y="5562600"/>
                        <a:ext cx="2501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321"/>
                                        </p:tgtEl>
                                        <p:attrNameLst>
                                          <p:attrName>style.visibility</p:attrName>
                                        </p:attrNameLst>
                                      </p:cBhvr>
                                      <p:to>
                                        <p:strVal val="visible"/>
                                      </p:to>
                                    </p:set>
                                    <p:animEffect transition="in" filter="wipe(up)">
                                      <p:cBhvr>
                                        <p:cTn id="7" dur="500"/>
                                        <p:tgtEl>
                                          <p:spTgt spid="123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322"/>
                                        </p:tgtEl>
                                        <p:attrNameLst>
                                          <p:attrName>style.visibility</p:attrName>
                                        </p:attrNameLst>
                                      </p:cBhvr>
                                      <p:to>
                                        <p:strVal val="visible"/>
                                      </p:to>
                                    </p:set>
                                    <p:animEffect transition="in" filter="wipe(left)">
                                      <p:cBhvr>
                                        <p:cTn id="11" dur="500"/>
                                        <p:tgtEl>
                                          <p:spTgt spid="123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327"/>
                                        </p:tgtEl>
                                        <p:attrNameLst>
                                          <p:attrName>style.visibility</p:attrName>
                                        </p:attrNameLst>
                                      </p:cBhvr>
                                      <p:to>
                                        <p:strVal val="visible"/>
                                      </p:to>
                                    </p:set>
                                    <p:animEffect transition="in" filter="wipe(left)">
                                      <p:cBhvr>
                                        <p:cTn id="16" dur="500"/>
                                        <p:tgtEl>
                                          <p:spTgt spid="123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328"/>
                                        </p:tgtEl>
                                        <p:attrNameLst>
                                          <p:attrName>style.visibility</p:attrName>
                                        </p:attrNameLst>
                                      </p:cBhvr>
                                      <p:to>
                                        <p:strVal val="visible"/>
                                      </p:to>
                                    </p:set>
                                    <p:animEffect transition="in" filter="wipe(left)">
                                      <p:cBhvr>
                                        <p:cTn id="21" dur="500"/>
                                        <p:tgtEl>
                                          <p:spTgt spid="123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329"/>
                                        </p:tgtEl>
                                        <p:attrNameLst>
                                          <p:attrName>style.visibility</p:attrName>
                                        </p:attrNameLst>
                                      </p:cBhvr>
                                      <p:to>
                                        <p:strVal val="visible"/>
                                      </p:to>
                                    </p:set>
                                    <p:animEffect transition="in" filter="wipe(left)">
                                      <p:cBhvr>
                                        <p:cTn id="26" dur="500"/>
                                        <p:tgtEl>
                                          <p:spTgt spid="123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330"/>
                                        </p:tgtEl>
                                        <p:attrNameLst>
                                          <p:attrName>style.visibility</p:attrName>
                                        </p:attrNameLst>
                                      </p:cBhvr>
                                      <p:to>
                                        <p:strVal val="visible"/>
                                      </p:to>
                                    </p:set>
                                    <p:animEffect transition="in" filter="wipe(left)">
                                      <p:cBhvr>
                                        <p:cTn id="31" dur="500"/>
                                        <p:tgtEl>
                                          <p:spTgt spid="123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331"/>
                                        </p:tgtEl>
                                        <p:attrNameLst>
                                          <p:attrName>style.visibility</p:attrName>
                                        </p:attrNameLst>
                                      </p:cBhvr>
                                      <p:to>
                                        <p:strVal val="visible"/>
                                      </p:to>
                                    </p:set>
                                    <p:animEffect transition="in" filter="wipe(left)">
                                      <p:cBhvr>
                                        <p:cTn id="36" dur="500"/>
                                        <p:tgtEl>
                                          <p:spTgt spid="123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332"/>
                                        </p:tgtEl>
                                        <p:attrNameLst>
                                          <p:attrName>style.visibility</p:attrName>
                                        </p:attrNameLst>
                                      </p:cBhvr>
                                      <p:to>
                                        <p:strVal val="visible"/>
                                      </p:to>
                                    </p:set>
                                    <p:animEffect transition="in" filter="wipe(left)">
                                      <p:cBhvr>
                                        <p:cTn id="41" dur="500"/>
                                        <p:tgtEl>
                                          <p:spTgt spid="1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467E44B4-0C8D-F1DF-A16A-6DAD3C4A9B0F}"/>
              </a:ext>
            </a:extLst>
          </p:cNvPr>
          <p:cNvGrpSpPr>
            <a:grpSpLocks/>
          </p:cNvGrpSpPr>
          <p:nvPr/>
        </p:nvGrpSpPr>
        <p:grpSpPr bwMode="auto">
          <a:xfrm>
            <a:off x="3962400" y="2209800"/>
            <a:ext cx="5105400" cy="4276725"/>
            <a:chOff x="2496" y="90"/>
            <a:chExt cx="3216" cy="2694"/>
          </a:xfrm>
        </p:grpSpPr>
        <p:grpSp>
          <p:nvGrpSpPr>
            <p:cNvPr id="13315" name="Group 3">
              <a:extLst>
                <a:ext uri="{FF2B5EF4-FFF2-40B4-BE49-F238E27FC236}">
                  <a16:creationId xmlns:a16="http://schemas.microsoft.com/office/drawing/2014/main" id="{E600E60B-61B5-1A19-CD69-CF839D19F972}"/>
                </a:ext>
              </a:extLst>
            </p:cNvPr>
            <p:cNvGrpSpPr>
              <a:grpSpLocks/>
            </p:cNvGrpSpPr>
            <p:nvPr/>
          </p:nvGrpSpPr>
          <p:grpSpPr bwMode="auto">
            <a:xfrm>
              <a:off x="2496" y="90"/>
              <a:ext cx="3216" cy="2694"/>
              <a:chOff x="2496" y="90"/>
              <a:chExt cx="3216" cy="2694"/>
            </a:xfrm>
          </p:grpSpPr>
          <p:sp>
            <p:nvSpPr>
              <p:cNvPr id="13316" name="Line 4">
                <a:extLst>
                  <a:ext uri="{FF2B5EF4-FFF2-40B4-BE49-F238E27FC236}">
                    <a16:creationId xmlns:a16="http://schemas.microsoft.com/office/drawing/2014/main" id="{89B2B256-D2C3-85DE-41D6-5FEA719DA57C}"/>
                  </a:ext>
                </a:extLst>
              </p:cNvPr>
              <p:cNvSpPr>
                <a:spLocks noChangeShapeType="1"/>
              </p:cNvSpPr>
              <p:nvPr/>
            </p:nvSpPr>
            <p:spPr bwMode="auto">
              <a:xfrm flipH="1">
                <a:off x="2928" y="912"/>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7" name="Line 5">
                <a:extLst>
                  <a:ext uri="{FF2B5EF4-FFF2-40B4-BE49-F238E27FC236}">
                    <a16:creationId xmlns:a16="http://schemas.microsoft.com/office/drawing/2014/main" id="{42768B6E-3276-B8BF-483B-450B96139C14}"/>
                  </a:ext>
                </a:extLst>
              </p:cNvPr>
              <p:cNvSpPr>
                <a:spLocks noChangeShapeType="1"/>
              </p:cNvSpPr>
              <p:nvPr/>
            </p:nvSpPr>
            <p:spPr bwMode="auto">
              <a:xfrm flipH="1">
                <a:off x="3888" y="1440"/>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8" name="Line 6">
                <a:extLst>
                  <a:ext uri="{FF2B5EF4-FFF2-40B4-BE49-F238E27FC236}">
                    <a16:creationId xmlns:a16="http://schemas.microsoft.com/office/drawing/2014/main" id="{5E9E1BF3-FB7B-475B-4300-4682F5E82E79}"/>
                  </a:ext>
                </a:extLst>
              </p:cNvPr>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9" name="Rectangle 7">
                <a:extLst>
                  <a:ext uri="{FF2B5EF4-FFF2-40B4-BE49-F238E27FC236}">
                    <a16:creationId xmlns:a16="http://schemas.microsoft.com/office/drawing/2014/main" id="{526736E9-B4C6-21FC-3D3C-E39C467E7572}"/>
                  </a:ext>
                </a:extLst>
              </p:cNvPr>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Line 8">
                <a:extLst>
                  <a:ext uri="{FF2B5EF4-FFF2-40B4-BE49-F238E27FC236}">
                    <a16:creationId xmlns:a16="http://schemas.microsoft.com/office/drawing/2014/main" id="{958E1A78-50B6-7F0B-B98E-CA82F7D6E39D}"/>
                  </a:ext>
                </a:extLst>
              </p:cNvPr>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Freeform 9">
                <a:extLst>
                  <a:ext uri="{FF2B5EF4-FFF2-40B4-BE49-F238E27FC236}">
                    <a16:creationId xmlns:a16="http://schemas.microsoft.com/office/drawing/2014/main" id="{27784FBD-CD1E-FD09-462A-D2524B3279C6}"/>
                  </a:ext>
                </a:extLst>
              </p:cNvPr>
              <p:cNvSpPr>
                <a:spLocks/>
              </p:cNvSpPr>
              <p:nvPr/>
            </p:nvSpPr>
            <p:spPr bwMode="auto">
              <a:xfrm>
                <a:off x="3264" y="1680"/>
                <a:ext cx="723" cy="699"/>
              </a:xfrm>
              <a:custGeom>
                <a:avLst/>
                <a:gdLst>
                  <a:gd name="T0" fmla="*/ 0 w 723"/>
                  <a:gd name="T1" fmla="*/ 0 h 699"/>
                  <a:gd name="T2" fmla="*/ 723 w 723"/>
                  <a:gd name="T3" fmla="*/ 699 h 699"/>
                </a:gdLst>
                <a:ahLst/>
                <a:cxnLst>
                  <a:cxn ang="0">
                    <a:pos x="T0" y="T1"/>
                  </a:cxn>
                  <a:cxn ang="0">
                    <a:pos x="T2" y="T3"/>
                  </a:cxn>
                </a:cxnLst>
                <a:rect l="0" t="0" r="r" b="b"/>
                <a:pathLst>
                  <a:path w="723" h="699">
                    <a:moveTo>
                      <a:pt x="0" y="0"/>
                    </a:moveTo>
                    <a:lnTo>
                      <a:pt x="723" y="699"/>
                    </a:lnTo>
                  </a:path>
                </a:pathLst>
              </a:custGeom>
              <a:noFill/>
              <a:ln w="28575" cmpd="sng">
                <a:solidFill>
                  <a:schemeClr val="accent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Line 10">
                <a:extLst>
                  <a:ext uri="{FF2B5EF4-FFF2-40B4-BE49-F238E27FC236}">
                    <a16:creationId xmlns:a16="http://schemas.microsoft.com/office/drawing/2014/main" id="{2EC558FA-D7F3-1D60-24FB-02C535C12A41}"/>
                  </a:ext>
                </a:extLst>
              </p:cNvPr>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a:extLst>
                  <a:ext uri="{FF2B5EF4-FFF2-40B4-BE49-F238E27FC236}">
                    <a16:creationId xmlns:a16="http://schemas.microsoft.com/office/drawing/2014/main" id="{E675D8FA-7F9D-6C34-287C-3A5CF55B1A76}"/>
                  </a:ext>
                </a:extLst>
              </p:cNvPr>
              <p:cNvSpPr>
                <a:spLocks noChangeShapeType="1"/>
              </p:cNvSpPr>
              <p:nvPr/>
            </p:nvSpPr>
            <p:spPr bwMode="auto">
              <a:xfrm flipV="1">
                <a:off x="4416" y="816"/>
                <a:ext cx="144" cy="96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12">
                <a:extLst>
                  <a:ext uri="{FF2B5EF4-FFF2-40B4-BE49-F238E27FC236}">
                    <a16:creationId xmlns:a16="http://schemas.microsoft.com/office/drawing/2014/main" id="{4879BE2B-4657-3CB5-368D-14C9AB25E113}"/>
                  </a:ext>
                </a:extLst>
              </p:cNvPr>
              <p:cNvSpPr>
                <a:spLocks noChangeShapeType="1"/>
              </p:cNvSpPr>
              <p:nvPr/>
            </p:nvSpPr>
            <p:spPr bwMode="auto">
              <a:xfrm flipH="1">
                <a:off x="4320" y="528"/>
                <a:ext cx="480" cy="38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3">
                <a:extLst>
                  <a:ext uri="{FF2B5EF4-FFF2-40B4-BE49-F238E27FC236}">
                    <a16:creationId xmlns:a16="http://schemas.microsoft.com/office/drawing/2014/main" id="{852C281D-A953-F0D3-D4A5-1809C9854E00}"/>
                  </a:ext>
                </a:extLst>
              </p:cNvPr>
              <p:cNvSpPr>
                <a:spLocks noChangeShapeType="1"/>
              </p:cNvSpPr>
              <p:nvPr/>
            </p:nvSpPr>
            <p:spPr bwMode="auto">
              <a:xfrm flipH="1">
                <a:off x="5280" y="1104"/>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Line 14">
                <a:extLst>
                  <a:ext uri="{FF2B5EF4-FFF2-40B4-BE49-F238E27FC236}">
                    <a16:creationId xmlns:a16="http://schemas.microsoft.com/office/drawing/2014/main" id="{714B1E8F-20D2-D71B-1519-CEF79697ABFA}"/>
                  </a:ext>
                </a:extLst>
              </p:cNvPr>
              <p:cNvSpPr>
                <a:spLocks noChangeShapeType="1"/>
              </p:cNvSpPr>
              <p:nvPr/>
            </p:nvSpPr>
            <p:spPr bwMode="auto">
              <a:xfrm flipH="1">
                <a:off x="2496" y="1920"/>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Line 15">
                <a:extLst>
                  <a:ext uri="{FF2B5EF4-FFF2-40B4-BE49-F238E27FC236}">
                    <a16:creationId xmlns:a16="http://schemas.microsoft.com/office/drawing/2014/main" id="{711462D3-E84E-7F07-E06E-12EF1C2F3584}"/>
                  </a:ext>
                </a:extLst>
              </p:cNvPr>
              <p:cNvSpPr>
                <a:spLocks noChangeShapeType="1"/>
              </p:cNvSpPr>
              <p:nvPr/>
            </p:nvSpPr>
            <p:spPr bwMode="auto">
              <a:xfrm flipH="1">
                <a:off x="3456" y="2448"/>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Freeform 16">
                <a:extLst>
                  <a:ext uri="{FF2B5EF4-FFF2-40B4-BE49-F238E27FC236}">
                    <a16:creationId xmlns:a16="http://schemas.microsoft.com/office/drawing/2014/main" id="{1ABA6E52-4A1C-AD7B-D49F-25901C2FE78B}"/>
                  </a:ext>
                </a:extLst>
              </p:cNvPr>
              <p:cNvSpPr>
                <a:spLocks/>
              </p:cNvSpPr>
              <p:nvPr/>
            </p:nvSpPr>
            <p:spPr bwMode="auto">
              <a:xfrm>
                <a:off x="5124" y="996"/>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Freeform 17">
                <a:extLst>
                  <a:ext uri="{FF2B5EF4-FFF2-40B4-BE49-F238E27FC236}">
                    <a16:creationId xmlns:a16="http://schemas.microsoft.com/office/drawing/2014/main" id="{E6220D23-DBF2-98C2-636E-9BE502839C86}"/>
                  </a:ext>
                </a:extLst>
              </p:cNvPr>
              <p:cNvSpPr>
                <a:spLocks/>
              </p:cNvSpPr>
              <p:nvPr/>
            </p:nvSpPr>
            <p:spPr bwMode="auto">
              <a:xfrm>
                <a:off x="5088" y="960"/>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Freeform 18">
                <a:extLst>
                  <a:ext uri="{FF2B5EF4-FFF2-40B4-BE49-F238E27FC236}">
                    <a16:creationId xmlns:a16="http://schemas.microsoft.com/office/drawing/2014/main" id="{7148467B-77E5-65AE-469A-D3429D2ADCD3}"/>
                  </a:ext>
                </a:extLst>
              </p:cNvPr>
              <p:cNvSpPr>
                <a:spLocks/>
              </p:cNvSpPr>
              <p:nvPr/>
            </p:nvSpPr>
            <p:spPr bwMode="auto">
              <a:xfrm>
                <a:off x="3171" y="2412"/>
                <a:ext cx="432" cy="333"/>
              </a:xfrm>
              <a:custGeom>
                <a:avLst/>
                <a:gdLst>
                  <a:gd name="T0" fmla="*/ 432 w 432"/>
                  <a:gd name="T1" fmla="*/ 0 h 333"/>
                  <a:gd name="T2" fmla="*/ 0 w 432"/>
                  <a:gd name="T3" fmla="*/ 333 h 333"/>
                </a:gdLst>
                <a:ahLst/>
                <a:cxnLst>
                  <a:cxn ang="0">
                    <a:pos x="T0" y="T1"/>
                  </a:cxn>
                  <a:cxn ang="0">
                    <a:pos x="T2" y="T3"/>
                  </a:cxn>
                </a:cxnLst>
                <a:rect l="0" t="0" r="r" b="b"/>
                <a:pathLst>
                  <a:path w="432" h="333">
                    <a:moveTo>
                      <a:pt x="432" y="0"/>
                    </a:moveTo>
                    <a:lnTo>
                      <a:pt x="0" y="333"/>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Freeform 19">
                <a:extLst>
                  <a:ext uri="{FF2B5EF4-FFF2-40B4-BE49-F238E27FC236}">
                    <a16:creationId xmlns:a16="http://schemas.microsoft.com/office/drawing/2014/main" id="{2F589A7A-A721-0835-8588-2ED2CA94F622}"/>
                  </a:ext>
                </a:extLst>
              </p:cNvPr>
              <p:cNvSpPr>
                <a:spLocks/>
              </p:cNvSpPr>
              <p:nvPr/>
            </p:nvSpPr>
            <p:spPr bwMode="auto">
              <a:xfrm>
                <a:off x="3147" y="2352"/>
                <a:ext cx="453" cy="348"/>
              </a:xfrm>
              <a:custGeom>
                <a:avLst/>
                <a:gdLst>
                  <a:gd name="T0" fmla="*/ 453 w 453"/>
                  <a:gd name="T1" fmla="*/ 0 h 348"/>
                  <a:gd name="T2" fmla="*/ 0 w 453"/>
                  <a:gd name="T3" fmla="*/ 348 h 348"/>
                </a:gdLst>
                <a:ahLst/>
                <a:cxnLst>
                  <a:cxn ang="0">
                    <a:pos x="T0" y="T1"/>
                  </a:cxn>
                  <a:cxn ang="0">
                    <a:pos x="T2" y="T3"/>
                  </a:cxn>
                </a:cxnLst>
                <a:rect l="0" t="0" r="r" b="b"/>
                <a:pathLst>
                  <a:path w="453" h="348">
                    <a:moveTo>
                      <a:pt x="453" y="0"/>
                    </a:moveTo>
                    <a:lnTo>
                      <a:pt x="0" y="348"/>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Line 20">
                <a:extLst>
                  <a:ext uri="{FF2B5EF4-FFF2-40B4-BE49-F238E27FC236}">
                    <a16:creationId xmlns:a16="http://schemas.microsoft.com/office/drawing/2014/main" id="{B4237FD0-C9A6-42D7-1800-D938430F73FF}"/>
                  </a:ext>
                </a:extLst>
              </p:cNvPr>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Line 21">
                <a:extLst>
                  <a:ext uri="{FF2B5EF4-FFF2-40B4-BE49-F238E27FC236}">
                    <a16:creationId xmlns:a16="http://schemas.microsoft.com/office/drawing/2014/main" id="{AF723930-8269-0B6F-4F75-E94B83EFB8F9}"/>
                  </a:ext>
                </a:extLst>
              </p:cNvPr>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Text Box 22">
                <a:extLst>
                  <a:ext uri="{FF2B5EF4-FFF2-40B4-BE49-F238E27FC236}">
                    <a16:creationId xmlns:a16="http://schemas.microsoft.com/office/drawing/2014/main" id="{BB3EA980-3498-036E-D5FE-B4F6473FC0B7}"/>
                  </a:ext>
                </a:extLst>
              </p:cNvPr>
              <p:cNvSpPr txBox="1">
                <a:spLocks noChangeArrowheads="1"/>
              </p:cNvSpPr>
              <p:nvPr/>
            </p:nvSpPr>
            <p:spPr bwMode="auto">
              <a:xfrm>
                <a:off x="5270" y="2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3335" name="Text Box 23">
                <a:extLst>
                  <a:ext uri="{FF2B5EF4-FFF2-40B4-BE49-F238E27FC236}">
                    <a16:creationId xmlns:a16="http://schemas.microsoft.com/office/drawing/2014/main" id="{3494507A-6EAB-9C85-A2D3-5A1557E6C3C3}"/>
                  </a:ext>
                </a:extLst>
              </p:cNvPr>
              <p:cNvSpPr txBox="1">
                <a:spLocks noChangeArrowheads="1"/>
              </p:cNvSpPr>
              <p:nvPr/>
            </p:nvSpPr>
            <p:spPr bwMode="auto">
              <a:xfrm>
                <a:off x="4886" y="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y</a:t>
                </a:r>
              </a:p>
            </p:txBody>
          </p:sp>
          <p:sp>
            <p:nvSpPr>
              <p:cNvPr id="13336" name="Text Box 24">
                <a:extLst>
                  <a:ext uri="{FF2B5EF4-FFF2-40B4-BE49-F238E27FC236}">
                    <a16:creationId xmlns:a16="http://schemas.microsoft.com/office/drawing/2014/main" id="{529AA2D8-F9AE-67BE-164F-9699B73F5C09}"/>
                  </a:ext>
                </a:extLst>
              </p:cNvPr>
              <p:cNvSpPr txBox="1">
                <a:spLocks noChangeArrowheads="1"/>
              </p:cNvSpPr>
              <p:nvPr/>
            </p:nvSpPr>
            <p:spPr bwMode="auto">
              <a:xfrm>
                <a:off x="4838" y="192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p>
            </p:txBody>
          </p:sp>
          <p:sp>
            <p:nvSpPr>
              <p:cNvPr id="13337" name="Text Box 25">
                <a:extLst>
                  <a:ext uri="{FF2B5EF4-FFF2-40B4-BE49-F238E27FC236}">
                    <a16:creationId xmlns:a16="http://schemas.microsoft.com/office/drawing/2014/main" id="{CFFF354B-C88E-32B8-433A-AC517CD20762}"/>
                  </a:ext>
                </a:extLst>
              </p:cNvPr>
              <p:cNvSpPr txBox="1">
                <a:spLocks noChangeArrowheads="1"/>
              </p:cNvSpPr>
              <p:nvPr/>
            </p:nvSpPr>
            <p:spPr bwMode="auto">
              <a:xfrm>
                <a:off x="4615" y="67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p>
            </p:txBody>
          </p:sp>
          <p:graphicFrame>
            <p:nvGraphicFramePr>
              <p:cNvPr id="13338" name="Object 26">
                <a:extLst>
                  <a:ext uri="{FF2B5EF4-FFF2-40B4-BE49-F238E27FC236}">
                    <a16:creationId xmlns:a16="http://schemas.microsoft.com/office/drawing/2014/main" id="{5D29E20C-CAFE-B616-6273-D264A4C3E99E}"/>
                  </a:ext>
                </a:extLst>
              </p:cNvPr>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name="公式" r:id="rId2" imgW="596880" imgH="482400" progId="Equation.3">
                      <p:embed/>
                    </p:oleObj>
                  </mc:Choice>
                  <mc:Fallback>
                    <p:oleObj name="公式" r:id="rId2" imgW="596880" imgH="482400" progId="Equation.3">
                      <p:embed/>
                      <p:pic>
                        <p:nvPicPr>
                          <p:cNvPr id="13338" name="Object 26">
                            <a:extLst>
                              <a:ext uri="{FF2B5EF4-FFF2-40B4-BE49-F238E27FC236}">
                                <a16:creationId xmlns:a16="http://schemas.microsoft.com/office/drawing/2014/main" id="{5D29E20C-CAFE-B616-6273-D264A4C3E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9" name="Object 27">
                <a:extLst>
                  <a:ext uri="{FF2B5EF4-FFF2-40B4-BE49-F238E27FC236}">
                    <a16:creationId xmlns:a16="http://schemas.microsoft.com/office/drawing/2014/main" id="{785D55A4-2B5E-1D0B-6A26-18B7C658AA68}"/>
                  </a:ext>
                </a:extLst>
              </p:cNvPr>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name="公式" r:id="rId4" imgW="622080" imgH="482400" progId="Equation.3">
                      <p:embed/>
                    </p:oleObj>
                  </mc:Choice>
                  <mc:Fallback>
                    <p:oleObj name="公式" r:id="rId4" imgW="622080" imgH="482400" progId="Equation.3">
                      <p:embed/>
                      <p:pic>
                        <p:nvPicPr>
                          <p:cNvPr id="13339" name="Object 27">
                            <a:extLst>
                              <a:ext uri="{FF2B5EF4-FFF2-40B4-BE49-F238E27FC236}">
                                <a16:creationId xmlns:a16="http://schemas.microsoft.com/office/drawing/2014/main" id="{785D55A4-2B5E-1D0B-6A26-18B7C658A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0" name="Text Box 28">
                <a:extLst>
                  <a:ext uri="{FF2B5EF4-FFF2-40B4-BE49-F238E27FC236}">
                    <a16:creationId xmlns:a16="http://schemas.microsoft.com/office/drawing/2014/main" id="{E2DCA17E-6AF5-62E5-EAC6-D19E4E4D53BD}"/>
                  </a:ext>
                </a:extLst>
              </p:cNvPr>
              <p:cNvSpPr txBox="1">
                <a:spLocks noChangeArrowheads="1"/>
              </p:cNvSpPr>
              <p:nvPr/>
            </p:nvSpPr>
            <p:spPr bwMode="auto">
              <a:xfrm>
                <a:off x="3888" y="140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O</a:t>
                </a:r>
              </a:p>
            </p:txBody>
          </p:sp>
          <p:sp>
            <p:nvSpPr>
              <p:cNvPr id="13341" name="Text Box 29">
                <a:extLst>
                  <a:ext uri="{FF2B5EF4-FFF2-40B4-BE49-F238E27FC236}">
                    <a16:creationId xmlns:a16="http://schemas.microsoft.com/office/drawing/2014/main" id="{C39DAAD2-ABB7-E8B5-9547-B0D446951849}"/>
                  </a:ext>
                </a:extLst>
              </p:cNvPr>
              <p:cNvSpPr txBox="1">
                <a:spLocks noChangeArrowheads="1"/>
              </p:cNvSpPr>
              <p:nvPr/>
            </p:nvSpPr>
            <p:spPr bwMode="auto">
              <a:xfrm>
                <a:off x="4224"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3342" name="Text Box 30">
                <a:extLst>
                  <a:ext uri="{FF2B5EF4-FFF2-40B4-BE49-F238E27FC236}">
                    <a16:creationId xmlns:a16="http://schemas.microsoft.com/office/drawing/2014/main" id="{DB2B1599-B7BE-523A-4110-E8CAE08FA866}"/>
                  </a:ext>
                </a:extLst>
              </p:cNvPr>
              <p:cNvSpPr txBox="1">
                <a:spLocks noChangeArrowheads="1"/>
              </p:cNvSpPr>
              <p:nvPr/>
            </p:nvSpPr>
            <p:spPr bwMode="auto">
              <a:xfrm>
                <a:off x="4416" y="163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p>
            </p:txBody>
          </p:sp>
          <p:sp>
            <p:nvSpPr>
              <p:cNvPr id="13343" name="Text Box 31">
                <a:extLst>
                  <a:ext uri="{FF2B5EF4-FFF2-40B4-BE49-F238E27FC236}">
                    <a16:creationId xmlns:a16="http://schemas.microsoft.com/office/drawing/2014/main" id="{055A47C8-9DBD-0107-AE94-B69B06618741}"/>
                  </a:ext>
                </a:extLst>
              </p:cNvPr>
              <p:cNvSpPr txBox="1">
                <a:spLocks noChangeArrowheads="1"/>
              </p:cNvSpPr>
              <p:nvPr/>
            </p:nvSpPr>
            <p:spPr bwMode="auto">
              <a:xfrm>
                <a:off x="3542" y="16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b</a:t>
                </a:r>
              </a:p>
            </p:txBody>
          </p:sp>
          <p:sp>
            <p:nvSpPr>
              <p:cNvPr id="13344" name="Text Box 32">
                <a:extLst>
                  <a:ext uri="{FF2B5EF4-FFF2-40B4-BE49-F238E27FC236}">
                    <a16:creationId xmlns:a16="http://schemas.microsoft.com/office/drawing/2014/main" id="{6CEFDA29-693A-D2FE-418F-259A1F7E45C2}"/>
                  </a:ext>
                </a:extLst>
              </p:cNvPr>
              <p:cNvSpPr txBox="1">
                <a:spLocks noChangeArrowheads="1"/>
              </p:cNvSpPr>
              <p:nvPr/>
            </p:nvSpPr>
            <p:spPr bwMode="auto">
              <a:xfrm>
                <a:off x="4016" y="105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p>
            </p:txBody>
          </p:sp>
          <p:sp>
            <p:nvSpPr>
              <p:cNvPr id="13345" name="Rectangle 33">
                <a:extLst>
                  <a:ext uri="{FF2B5EF4-FFF2-40B4-BE49-F238E27FC236}">
                    <a16:creationId xmlns:a16="http://schemas.microsoft.com/office/drawing/2014/main" id="{C532AA04-0494-4A6C-2F0A-7C5ED1D908ED}"/>
                  </a:ext>
                </a:extLst>
              </p:cNvPr>
              <p:cNvSpPr>
                <a:spLocks noChangeArrowheads="1"/>
              </p:cNvSpPr>
              <p:nvPr/>
            </p:nvSpPr>
            <p:spPr bwMode="auto">
              <a:xfrm>
                <a:off x="4464" y="201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p>
            </p:txBody>
          </p:sp>
        </p:grpSp>
        <p:sp>
          <p:nvSpPr>
            <p:cNvPr id="13346" name="Freeform 34">
              <a:extLst>
                <a:ext uri="{FF2B5EF4-FFF2-40B4-BE49-F238E27FC236}">
                  <a16:creationId xmlns:a16="http://schemas.microsoft.com/office/drawing/2014/main" id="{E510AF45-F152-C12E-3183-1035A2384E09}"/>
                </a:ext>
              </a:extLst>
            </p:cNvPr>
            <p:cNvSpPr>
              <a:spLocks/>
            </p:cNvSpPr>
            <p:nvPr/>
          </p:nvSpPr>
          <p:spPr bwMode="auto">
            <a:xfrm>
              <a:off x="4416" y="1056"/>
              <a:ext cx="96" cy="48"/>
            </a:xfrm>
            <a:custGeom>
              <a:avLst/>
              <a:gdLst>
                <a:gd name="T0" fmla="*/ 0 w 96"/>
                <a:gd name="T1" fmla="*/ 0 h 48"/>
                <a:gd name="T2" fmla="*/ 40 w 96"/>
                <a:gd name="T3" fmla="*/ 36 h 48"/>
                <a:gd name="T4" fmla="*/ 96 w 96"/>
                <a:gd name="T5" fmla="*/ 48 h 48"/>
              </a:gdLst>
              <a:ahLst/>
              <a:cxnLst>
                <a:cxn ang="0">
                  <a:pos x="T0" y="T1"/>
                </a:cxn>
                <a:cxn ang="0">
                  <a:pos x="T2" y="T3"/>
                </a:cxn>
                <a:cxn ang="0">
                  <a:pos x="T4" y="T5"/>
                </a:cxn>
              </a:cxnLst>
              <a:rect l="0" t="0" r="r" b="b"/>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47" name="Object 35">
              <a:extLst>
                <a:ext uri="{FF2B5EF4-FFF2-40B4-BE49-F238E27FC236}">
                  <a16:creationId xmlns:a16="http://schemas.microsoft.com/office/drawing/2014/main" id="{7912F7EA-220B-E60B-763C-550C0F98F2AD}"/>
                </a:ext>
              </a:extLst>
            </p:cNvPr>
            <p:cNvGraphicFramePr>
              <a:graphicFrameLocks noChangeAspect="1"/>
            </p:cNvGraphicFramePr>
            <p:nvPr/>
          </p:nvGraphicFramePr>
          <p:xfrm>
            <a:off x="4368" y="1104"/>
            <a:ext cx="139" cy="188"/>
          </p:xfrm>
          <a:graphic>
            <a:graphicData uri="http://schemas.openxmlformats.org/presentationml/2006/ole">
              <mc:AlternateContent xmlns:mc="http://schemas.openxmlformats.org/markup-compatibility/2006">
                <mc:Choice xmlns:v="urn:schemas-microsoft-com:vml" Requires="v">
                  <p:oleObj name="Equation" r:id="rId6" imgW="253800" imgH="342720" progId="Equation.3">
                    <p:embed/>
                  </p:oleObj>
                </mc:Choice>
                <mc:Fallback>
                  <p:oleObj name="Equation" r:id="rId6" imgW="253800" imgH="342720" progId="Equation.3">
                    <p:embed/>
                    <p:pic>
                      <p:nvPicPr>
                        <p:cNvPr id="13347" name="Object 35">
                          <a:extLst>
                            <a:ext uri="{FF2B5EF4-FFF2-40B4-BE49-F238E27FC236}">
                              <a16:creationId xmlns:a16="http://schemas.microsoft.com/office/drawing/2014/main" id="{7912F7EA-220B-E60B-763C-550C0F98F2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1104"/>
                          <a:ext cx="13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48" name="Object 36">
            <a:extLst>
              <a:ext uri="{FF2B5EF4-FFF2-40B4-BE49-F238E27FC236}">
                <a16:creationId xmlns:a16="http://schemas.microsoft.com/office/drawing/2014/main" id="{54A42A1A-7B8C-3F9B-2EEF-65E95A4225A4}"/>
              </a:ext>
            </a:extLst>
          </p:cNvPr>
          <p:cNvGraphicFramePr>
            <a:graphicFrameLocks noChangeAspect="1"/>
          </p:cNvGraphicFramePr>
          <p:nvPr/>
        </p:nvGraphicFramePr>
        <p:xfrm>
          <a:off x="285750" y="152400"/>
          <a:ext cx="5397500" cy="1600200"/>
        </p:xfrm>
        <a:graphic>
          <a:graphicData uri="http://schemas.openxmlformats.org/presentationml/2006/ole">
            <mc:AlternateContent xmlns:mc="http://schemas.openxmlformats.org/markup-compatibility/2006">
              <mc:Choice xmlns:v="urn:schemas-microsoft-com:vml" Requires="v">
                <p:oleObj name="公式" r:id="rId8" imgW="5397480" imgH="1600200" progId="Equation.3">
                  <p:embed/>
                </p:oleObj>
              </mc:Choice>
              <mc:Fallback>
                <p:oleObj name="公式" r:id="rId8" imgW="5397480" imgH="1600200" progId="Equation.3">
                  <p:embed/>
                  <p:pic>
                    <p:nvPicPr>
                      <p:cNvPr id="13348" name="Object 36">
                        <a:extLst>
                          <a:ext uri="{FF2B5EF4-FFF2-40B4-BE49-F238E27FC236}">
                            <a16:creationId xmlns:a16="http://schemas.microsoft.com/office/drawing/2014/main" id="{54A42A1A-7B8C-3F9B-2EEF-65E95A4225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50" y="152400"/>
                        <a:ext cx="53975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9" name="Object 37">
            <a:extLst>
              <a:ext uri="{FF2B5EF4-FFF2-40B4-BE49-F238E27FC236}">
                <a16:creationId xmlns:a16="http://schemas.microsoft.com/office/drawing/2014/main" id="{EB881A72-0194-5CE8-512C-9837F2082C62}"/>
              </a:ext>
            </a:extLst>
          </p:cNvPr>
          <p:cNvGraphicFramePr>
            <a:graphicFrameLocks noChangeAspect="1"/>
          </p:cNvGraphicFramePr>
          <p:nvPr/>
        </p:nvGraphicFramePr>
        <p:xfrm>
          <a:off x="279400" y="1828800"/>
          <a:ext cx="4826000" cy="1600200"/>
        </p:xfrm>
        <a:graphic>
          <a:graphicData uri="http://schemas.openxmlformats.org/presentationml/2006/ole">
            <mc:AlternateContent xmlns:mc="http://schemas.openxmlformats.org/markup-compatibility/2006">
              <mc:Choice xmlns:v="urn:schemas-microsoft-com:vml" Requires="v">
                <p:oleObj name="公式" r:id="rId10" imgW="4825800" imgH="1600200" progId="Equation.3">
                  <p:embed/>
                </p:oleObj>
              </mc:Choice>
              <mc:Fallback>
                <p:oleObj name="公式" r:id="rId10" imgW="4825800" imgH="1600200" progId="Equation.3">
                  <p:embed/>
                  <p:pic>
                    <p:nvPicPr>
                      <p:cNvPr id="13349" name="Object 37">
                        <a:extLst>
                          <a:ext uri="{FF2B5EF4-FFF2-40B4-BE49-F238E27FC236}">
                            <a16:creationId xmlns:a16="http://schemas.microsoft.com/office/drawing/2014/main" id="{EB881A72-0194-5CE8-512C-9837F2082C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400" y="1828800"/>
                        <a:ext cx="4826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1" name="Object 39">
            <a:extLst>
              <a:ext uri="{FF2B5EF4-FFF2-40B4-BE49-F238E27FC236}">
                <a16:creationId xmlns:a16="http://schemas.microsoft.com/office/drawing/2014/main" id="{3C33C612-186E-4147-D7A7-AE09DAD992DB}"/>
              </a:ext>
            </a:extLst>
          </p:cNvPr>
          <p:cNvGraphicFramePr>
            <a:graphicFrameLocks noChangeAspect="1"/>
          </p:cNvGraphicFramePr>
          <p:nvPr/>
        </p:nvGraphicFramePr>
        <p:xfrm>
          <a:off x="755650" y="3429000"/>
          <a:ext cx="5029200" cy="990600"/>
        </p:xfrm>
        <a:graphic>
          <a:graphicData uri="http://schemas.openxmlformats.org/presentationml/2006/ole">
            <mc:AlternateContent xmlns:mc="http://schemas.openxmlformats.org/markup-compatibility/2006">
              <mc:Choice xmlns:v="urn:schemas-microsoft-com:vml" Requires="v">
                <p:oleObj name="公式" r:id="rId12" imgW="5029200" imgH="990360" progId="Equation.3">
                  <p:embed/>
                </p:oleObj>
              </mc:Choice>
              <mc:Fallback>
                <p:oleObj name="公式" r:id="rId12" imgW="5029200" imgH="990360" progId="Equation.3">
                  <p:embed/>
                  <p:pic>
                    <p:nvPicPr>
                      <p:cNvPr id="13351" name="Object 39">
                        <a:extLst>
                          <a:ext uri="{FF2B5EF4-FFF2-40B4-BE49-F238E27FC236}">
                            <a16:creationId xmlns:a16="http://schemas.microsoft.com/office/drawing/2014/main" id="{3C33C612-186E-4147-D7A7-AE09DAD992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3429000"/>
                        <a:ext cx="5029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2" name="Text Box 40">
            <a:extLst>
              <a:ext uri="{FF2B5EF4-FFF2-40B4-BE49-F238E27FC236}">
                <a16:creationId xmlns:a16="http://schemas.microsoft.com/office/drawing/2014/main" id="{C2758FCA-39D6-62BA-A872-F0AE6BF06C98}"/>
              </a:ext>
            </a:extLst>
          </p:cNvPr>
          <p:cNvSpPr txBox="1">
            <a:spLocks noChangeArrowheads="1"/>
          </p:cNvSpPr>
          <p:nvPr/>
        </p:nvSpPr>
        <p:spPr bwMode="auto">
          <a:xfrm>
            <a:off x="6248400" y="228600"/>
            <a:ext cx="2743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3300"/>
                </a:solidFill>
                <a:ea typeface="宋体" panose="02010600030101010101" pitchFamily="2" charset="-122"/>
              </a:rPr>
              <a:t>也可由电荷元分布的对称性得到，请大家自己分析</a:t>
            </a:r>
          </a:p>
        </p:txBody>
      </p:sp>
      <p:sp>
        <p:nvSpPr>
          <p:cNvPr id="13353" name="AutoShape 41">
            <a:extLst>
              <a:ext uri="{FF2B5EF4-FFF2-40B4-BE49-F238E27FC236}">
                <a16:creationId xmlns:a16="http://schemas.microsoft.com/office/drawing/2014/main" id="{84A3DF23-EAE9-E5E3-78D0-D39CFE4F41D4}"/>
              </a:ext>
            </a:extLst>
          </p:cNvPr>
          <p:cNvSpPr>
            <a:spLocks noChangeArrowheads="1"/>
          </p:cNvSpPr>
          <p:nvPr/>
        </p:nvSpPr>
        <p:spPr bwMode="auto">
          <a:xfrm>
            <a:off x="5791200" y="838200"/>
            <a:ext cx="457200" cy="228600"/>
          </a:xfrm>
          <a:prstGeom prst="lef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48"/>
                                        </p:tgtEl>
                                        <p:attrNameLst>
                                          <p:attrName>style.visibility</p:attrName>
                                        </p:attrNameLst>
                                      </p:cBhvr>
                                      <p:to>
                                        <p:strVal val="visible"/>
                                      </p:to>
                                    </p:set>
                                    <p:animEffect transition="in" filter="wipe(left)">
                                      <p:cBhvr>
                                        <p:cTn id="7" dur="500"/>
                                        <p:tgtEl>
                                          <p:spTgt spid="13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49"/>
                                        </p:tgtEl>
                                        <p:attrNameLst>
                                          <p:attrName>style.visibility</p:attrName>
                                        </p:attrNameLst>
                                      </p:cBhvr>
                                      <p:to>
                                        <p:strVal val="visible"/>
                                      </p:to>
                                    </p:set>
                                    <p:animEffect transition="in" filter="wipe(left)">
                                      <p:cBhvr>
                                        <p:cTn id="12" dur="500"/>
                                        <p:tgtEl>
                                          <p:spTgt spid="13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51"/>
                                        </p:tgtEl>
                                        <p:attrNameLst>
                                          <p:attrName>style.visibility</p:attrName>
                                        </p:attrNameLst>
                                      </p:cBhvr>
                                      <p:to>
                                        <p:strVal val="visible"/>
                                      </p:to>
                                    </p:set>
                                    <p:animEffect transition="in" filter="wipe(left)">
                                      <p:cBhvr>
                                        <p:cTn id="17" dur="500"/>
                                        <p:tgtEl>
                                          <p:spTgt spid="13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352"/>
                                        </p:tgtEl>
                                        <p:attrNameLst>
                                          <p:attrName>style.visibility</p:attrName>
                                        </p:attrNameLst>
                                      </p:cBhvr>
                                      <p:to>
                                        <p:strVal val="visible"/>
                                      </p:to>
                                    </p:set>
                                    <p:animEffect transition="in" filter="wipe(right)">
                                      <p:cBhvr>
                                        <p:cTn id="22" dur="500"/>
                                        <p:tgtEl>
                                          <p:spTgt spid="13352"/>
                                        </p:tgtEl>
                                      </p:cBhvr>
                                    </p:animEffect>
                                  </p:childTnLst>
                                </p:cTn>
                              </p:par>
                            </p:childTnLst>
                          </p:cTn>
                        </p:par>
                        <p:par>
                          <p:cTn id="23" fill="hold" nodeType="afterGroup">
                            <p:stCondLst>
                              <p:cond delay="500"/>
                            </p:stCondLst>
                            <p:childTnLst>
                              <p:par>
                                <p:cTn id="24" presetID="22" presetClass="entr" presetSubtype="2" fill="hold" nodeType="afterEffect">
                                  <p:stCondLst>
                                    <p:cond delay="0"/>
                                  </p:stCondLst>
                                  <p:childTnLst>
                                    <p:set>
                                      <p:cBhvr>
                                        <p:cTn id="25" dur="1" fill="hold">
                                          <p:stCondLst>
                                            <p:cond delay="0"/>
                                          </p:stCondLst>
                                        </p:cTn>
                                        <p:tgtEl>
                                          <p:spTgt spid="13353"/>
                                        </p:tgtEl>
                                        <p:attrNameLst>
                                          <p:attrName>style.visibility</p:attrName>
                                        </p:attrNameLst>
                                      </p:cBhvr>
                                      <p:to>
                                        <p:strVal val="visible"/>
                                      </p:to>
                                    </p:set>
                                    <p:animEffect transition="in" filter="wipe(right)">
                                      <p:cBhvr>
                                        <p:cTn id="26" dur="500"/>
                                        <p:tgtEl>
                                          <p:spTgt spid="13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7917EE66-0494-9CEF-6B7F-FAFF97EB37A2}"/>
              </a:ext>
            </a:extLst>
          </p:cNvPr>
          <p:cNvGrpSpPr>
            <a:grpSpLocks/>
          </p:cNvGrpSpPr>
          <p:nvPr/>
        </p:nvGrpSpPr>
        <p:grpSpPr bwMode="auto">
          <a:xfrm>
            <a:off x="304800" y="228600"/>
            <a:ext cx="1524000" cy="1066800"/>
            <a:chOff x="384" y="2783"/>
            <a:chExt cx="960" cy="672"/>
          </a:xfrm>
        </p:grpSpPr>
        <p:sp>
          <p:nvSpPr>
            <p:cNvPr id="14339" name="AutoShape 3">
              <a:extLst>
                <a:ext uri="{FF2B5EF4-FFF2-40B4-BE49-F238E27FC236}">
                  <a16:creationId xmlns:a16="http://schemas.microsoft.com/office/drawing/2014/main" id="{E52B89EE-1EDA-C53C-B9E5-77A5C26709B8}"/>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0" name="Text Box 4">
              <a:extLst>
                <a:ext uri="{FF2B5EF4-FFF2-40B4-BE49-F238E27FC236}">
                  <a16:creationId xmlns:a16="http://schemas.microsoft.com/office/drawing/2014/main" id="{DD28A73C-15D2-B83A-E052-61E2ADC189E8}"/>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14341" name="Text Box 5">
            <a:extLst>
              <a:ext uri="{FF2B5EF4-FFF2-40B4-BE49-F238E27FC236}">
                <a16:creationId xmlns:a16="http://schemas.microsoft.com/office/drawing/2014/main" id="{85F3B639-1154-D94D-7F05-81AEDAE8C8E8}"/>
              </a:ext>
            </a:extLst>
          </p:cNvPr>
          <p:cNvSpPr txBox="1">
            <a:spLocks noChangeArrowheads="1"/>
          </p:cNvSpPr>
          <p:nvPr/>
        </p:nvSpPr>
        <p:spPr bwMode="auto">
          <a:xfrm>
            <a:off x="2282825" y="533400"/>
            <a:ext cx="3640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eriod"/>
            </a:pPr>
            <a:r>
              <a:rPr lang="zh-CN" altLang="en-US" sz="2800">
                <a:solidFill>
                  <a:schemeClr val="accent2"/>
                </a:solidFill>
                <a:ea typeface="宋体" panose="02010600030101010101" pitchFamily="2" charset="-122"/>
              </a:rPr>
              <a:t>对</a:t>
            </a:r>
            <a:r>
              <a:rPr lang="en-US" altLang="zh-CN" sz="2800" i="1">
                <a:solidFill>
                  <a:schemeClr val="accent2"/>
                </a:solidFill>
                <a:ea typeface="宋体" panose="02010600030101010101" pitchFamily="2" charset="-122"/>
              </a:rPr>
              <a:t>P</a:t>
            </a:r>
            <a:r>
              <a:rPr lang="en-US" altLang="zh-CN" sz="2800" baseline="-25000">
                <a:solidFill>
                  <a:schemeClr val="accent2"/>
                </a:solidFill>
                <a:ea typeface="宋体" panose="02010600030101010101" pitchFamily="2" charset="-122"/>
              </a:rPr>
              <a:t>1</a:t>
            </a:r>
            <a:r>
              <a:rPr lang="zh-CN" altLang="en-US" sz="2800">
                <a:solidFill>
                  <a:schemeClr val="accent2"/>
                </a:solidFill>
                <a:ea typeface="宋体" panose="02010600030101010101" pitchFamily="2" charset="-122"/>
              </a:rPr>
              <a:t>点，当</a:t>
            </a:r>
            <a:r>
              <a:rPr lang="en-US" altLang="zh-CN" sz="2800" i="1">
                <a:solidFill>
                  <a:schemeClr val="accent2"/>
                </a:solidFill>
                <a:ea typeface="宋体" panose="02010600030101010101" pitchFamily="2" charset="-122"/>
              </a:rPr>
              <a:t>d</a:t>
            </a:r>
            <a:r>
              <a:rPr lang="en-US" altLang="zh-CN" sz="2800" baseline="-25000">
                <a:solidFill>
                  <a:schemeClr val="accent2"/>
                </a:solidFill>
                <a:ea typeface="宋体" panose="02010600030101010101" pitchFamily="2" charset="-122"/>
              </a:rPr>
              <a:t>1</a:t>
            </a:r>
            <a:r>
              <a:rPr lang="en-US" altLang="zh-CN" sz="2800">
                <a:solidFill>
                  <a:schemeClr val="accent2"/>
                </a:solidFill>
                <a:ea typeface="宋体" panose="02010600030101010101" pitchFamily="2" charset="-122"/>
              </a:rPr>
              <a:t>&gt;&gt;</a:t>
            </a:r>
            <a:r>
              <a:rPr lang="en-US" altLang="zh-CN" sz="2800" i="1">
                <a:solidFill>
                  <a:schemeClr val="accent2"/>
                </a:solidFill>
                <a:ea typeface="宋体" panose="02010600030101010101" pitchFamily="2" charset="-122"/>
              </a:rPr>
              <a:t>b</a:t>
            </a:r>
            <a:r>
              <a:rPr lang="zh-CN" altLang="en-US" sz="2800">
                <a:solidFill>
                  <a:schemeClr val="accent2"/>
                </a:solidFill>
                <a:ea typeface="宋体" panose="02010600030101010101" pitchFamily="2" charset="-122"/>
              </a:rPr>
              <a:t>时</a:t>
            </a:r>
          </a:p>
        </p:txBody>
      </p:sp>
      <p:graphicFrame>
        <p:nvGraphicFramePr>
          <p:cNvPr id="14342" name="Object 6">
            <a:extLst>
              <a:ext uri="{FF2B5EF4-FFF2-40B4-BE49-F238E27FC236}">
                <a16:creationId xmlns:a16="http://schemas.microsoft.com/office/drawing/2014/main" id="{01236E4F-87B2-C8F8-4B7D-95E1C0A69A16}"/>
              </a:ext>
            </a:extLst>
          </p:cNvPr>
          <p:cNvGraphicFramePr>
            <a:graphicFrameLocks noChangeAspect="1"/>
          </p:cNvGraphicFramePr>
          <p:nvPr/>
        </p:nvGraphicFramePr>
        <p:xfrm>
          <a:off x="2425700" y="1143000"/>
          <a:ext cx="6388100" cy="990600"/>
        </p:xfrm>
        <a:graphic>
          <a:graphicData uri="http://schemas.openxmlformats.org/presentationml/2006/ole">
            <mc:AlternateContent xmlns:mc="http://schemas.openxmlformats.org/markup-compatibility/2006">
              <mc:Choice xmlns:v="urn:schemas-microsoft-com:vml" Requires="v">
                <p:oleObj name="公式" r:id="rId2" imgW="6387840" imgH="990360" progId="Equation.3">
                  <p:embed/>
                </p:oleObj>
              </mc:Choice>
              <mc:Fallback>
                <p:oleObj name="公式" r:id="rId2" imgW="6387840" imgH="990360" progId="Equation.3">
                  <p:embed/>
                  <p:pic>
                    <p:nvPicPr>
                      <p:cNvPr id="14342" name="Object 6">
                        <a:extLst>
                          <a:ext uri="{FF2B5EF4-FFF2-40B4-BE49-F238E27FC236}">
                            <a16:creationId xmlns:a16="http://schemas.microsoft.com/office/drawing/2014/main" id="{01236E4F-87B2-C8F8-4B7D-95E1C0A69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1143000"/>
                        <a:ext cx="6388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a:extLst>
              <a:ext uri="{FF2B5EF4-FFF2-40B4-BE49-F238E27FC236}">
                <a16:creationId xmlns:a16="http://schemas.microsoft.com/office/drawing/2014/main" id="{AB3A0B2F-0BCF-24F4-B504-52DBE2FCCEF6}"/>
              </a:ext>
            </a:extLst>
          </p:cNvPr>
          <p:cNvGraphicFramePr>
            <a:graphicFrameLocks noChangeAspect="1"/>
          </p:cNvGraphicFramePr>
          <p:nvPr/>
        </p:nvGraphicFramePr>
        <p:xfrm>
          <a:off x="2971800" y="2209800"/>
          <a:ext cx="5041900" cy="990600"/>
        </p:xfrm>
        <a:graphic>
          <a:graphicData uri="http://schemas.openxmlformats.org/presentationml/2006/ole">
            <mc:AlternateContent xmlns:mc="http://schemas.openxmlformats.org/markup-compatibility/2006">
              <mc:Choice xmlns:v="urn:schemas-microsoft-com:vml" Requires="v">
                <p:oleObj name="公式" r:id="rId4" imgW="5041800" imgH="990360" progId="Equation.3">
                  <p:embed/>
                </p:oleObj>
              </mc:Choice>
              <mc:Fallback>
                <p:oleObj name="公式" r:id="rId4" imgW="5041800" imgH="990360" progId="Equation.3">
                  <p:embed/>
                  <p:pic>
                    <p:nvPicPr>
                      <p:cNvPr id="14344" name="Object 8">
                        <a:extLst>
                          <a:ext uri="{FF2B5EF4-FFF2-40B4-BE49-F238E27FC236}">
                            <a16:creationId xmlns:a16="http://schemas.microsoft.com/office/drawing/2014/main" id="{AB3A0B2F-0BCF-24F4-B504-52DBE2FCCE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209800"/>
                        <a:ext cx="5041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a:extLst>
              <a:ext uri="{FF2B5EF4-FFF2-40B4-BE49-F238E27FC236}">
                <a16:creationId xmlns:a16="http://schemas.microsoft.com/office/drawing/2014/main" id="{BA8C951F-4F85-CC5A-D188-44FA24B8A2EB}"/>
              </a:ext>
            </a:extLst>
          </p:cNvPr>
          <p:cNvGraphicFramePr>
            <a:graphicFrameLocks noChangeAspect="1"/>
          </p:cNvGraphicFramePr>
          <p:nvPr/>
        </p:nvGraphicFramePr>
        <p:xfrm>
          <a:off x="2971800" y="3352800"/>
          <a:ext cx="6032500" cy="990600"/>
        </p:xfrm>
        <a:graphic>
          <a:graphicData uri="http://schemas.openxmlformats.org/presentationml/2006/ole">
            <mc:AlternateContent xmlns:mc="http://schemas.openxmlformats.org/markup-compatibility/2006">
              <mc:Choice xmlns:v="urn:schemas-microsoft-com:vml" Requires="v">
                <p:oleObj name="公式" r:id="rId6" imgW="6032160" imgH="990360" progId="Equation.3">
                  <p:embed/>
                </p:oleObj>
              </mc:Choice>
              <mc:Fallback>
                <p:oleObj name="公式" r:id="rId6" imgW="6032160" imgH="990360" progId="Equation.3">
                  <p:embed/>
                  <p:pic>
                    <p:nvPicPr>
                      <p:cNvPr id="14345" name="Object 9">
                        <a:extLst>
                          <a:ext uri="{FF2B5EF4-FFF2-40B4-BE49-F238E27FC236}">
                            <a16:creationId xmlns:a16="http://schemas.microsoft.com/office/drawing/2014/main" id="{BA8C951F-4F85-CC5A-D188-44FA24B8A2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352800"/>
                        <a:ext cx="6032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a:extLst>
              <a:ext uri="{FF2B5EF4-FFF2-40B4-BE49-F238E27FC236}">
                <a16:creationId xmlns:a16="http://schemas.microsoft.com/office/drawing/2014/main" id="{096FA248-369C-5BA1-742E-2EB9F841B859}"/>
              </a:ext>
            </a:extLst>
          </p:cNvPr>
          <p:cNvGraphicFramePr>
            <a:graphicFrameLocks noChangeAspect="1"/>
          </p:cNvGraphicFramePr>
          <p:nvPr/>
        </p:nvGraphicFramePr>
        <p:xfrm>
          <a:off x="2959100" y="4572000"/>
          <a:ext cx="2933700" cy="990600"/>
        </p:xfrm>
        <a:graphic>
          <a:graphicData uri="http://schemas.openxmlformats.org/presentationml/2006/ole">
            <mc:AlternateContent xmlns:mc="http://schemas.openxmlformats.org/markup-compatibility/2006">
              <mc:Choice xmlns:v="urn:schemas-microsoft-com:vml" Requires="v">
                <p:oleObj name="公式" r:id="rId8" imgW="2933640" imgH="990360" progId="Equation.3">
                  <p:embed/>
                </p:oleObj>
              </mc:Choice>
              <mc:Fallback>
                <p:oleObj name="公式" r:id="rId8" imgW="2933640" imgH="990360" progId="Equation.3">
                  <p:embed/>
                  <p:pic>
                    <p:nvPicPr>
                      <p:cNvPr id="14347" name="Object 11">
                        <a:extLst>
                          <a:ext uri="{FF2B5EF4-FFF2-40B4-BE49-F238E27FC236}">
                            <a16:creationId xmlns:a16="http://schemas.microsoft.com/office/drawing/2014/main" id="{096FA248-369C-5BA1-742E-2EB9F841B8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9100" y="4572000"/>
                        <a:ext cx="2933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8" name="Text Box 12">
            <a:extLst>
              <a:ext uri="{FF2B5EF4-FFF2-40B4-BE49-F238E27FC236}">
                <a16:creationId xmlns:a16="http://schemas.microsoft.com/office/drawing/2014/main" id="{113D2020-A4EE-3DCE-9831-F0CE9A8100EE}"/>
              </a:ext>
            </a:extLst>
          </p:cNvPr>
          <p:cNvSpPr txBox="1">
            <a:spLocks noChangeArrowheads="1"/>
          </p:cNvSpPr>
          <p:nvPr/>
        </p:nvSpPr>
        <p:spPr bwMode="auto">
          <a:xfrm>
            <a:off x="533400" y="5791200"/>
            <a:ext cx="843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00"/>
                </a:solidFill>
                <a:ea typeface="宋体" panose="02010600030101010101" pitchFamily="2" charset="-122"/>
              </a:rPr>
              <a:t>此时，无限长均匀带电平板可视为无限长带电直线。</a:t>
            </a:r>
          </a:p>
        </p:txBody>
      </p:sp>
      <p:graphicFrame>
        <p:nvGraphicFramePr>
          <p:cNvPr id="14350" name="Object 14">
            <a:extLst>
              <a:ext uri="{FF2B5EF4-FFF2-40B4-BE49-F238E27FC236}">
                <a16:creationId xmlns:a16="http://schemas.microsoft.com/office/drawing/2014/main" id="{0704A5E2-81E2-A26C-FDDF-05AEA182C326}"/>
              </a:ext>
            </a:extLst>
          </p:cNvPr>
          <p:cNvGraphicFramePr>
            <a:graphicFrameLocks noChangeAspect="1"/>
          </p:cNvGraphicFramePr>
          <p:nvPr/>
        </p:nvGraphicFramePr>
        <p:xfrm>
          <a:off x="609600" y="2590800"/>
          <a:ext cx="1371600" cy="406400"/>
        </p:xfrm>
        <a:graphic>
          <a:graphicData uri="http://schemas.openxmlformats.org/presentationml/2006/ole">
            <mc:AlternateContent xmlns:mc="http://schemas.openxmlformats.org/markup-compatibility/2006">
              <mc:Choice xmlns:v="urn:schemas-microsoft-com:vml" Requires="v">
                <p:oleObj name="Equation" r:id="rId10" imgW="1371600" imgH="406080" progId="Equation.3">
                  <p:embed/>
                </p:oleObj>
              </mc:Choice>
              <mc:Fallback>
                <p:oleObj name="Equation" r:id="rId10" imgW="1371600" imgH="406080" progId="Equation.3">
                  <p:embed/>
                  <p:pic>
                    <p:nvPicPr>
                      <p:cNvPr id="14350" name="Object 14">
                        <a:extLst>
                          <a:ext uri="{FF2B5EF4-FFF2-40B4-BE49-F238E27FC236}">
                            <a16:creationId xmlns:a16="http://schemas.microsoft.com/office/drawing/2014/main" id="{0704A5E2-81E2-A26C-FDDF-05AEA182C3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2590800"/>
                        <a:ext cx="1371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1" name="Object 15">
            <a:extLst>
              <a:ext uri="{FF2B5EF4-FFF2-40B4-BE49-F238E27FC236}">
                <a16:creationId xmlns:a16="http://schemas.microsoft.com/office/drawing/2014/main" id="{36B94F58-8385-8738-9325-F8AF35129D09}"/>
              </a:ext>
            </a:extLst>
          </p:cNvPr>
          <p:cNvGraphicFramePr>
            <a:graphicFrameLocks noChangeAspect="1"/>
          </p:cNvGraphicFramePr>
          <p:nvPr/>
        </p:nvGraphicFramePr>
        <p:xfrm>
          <a:off x="609600" y="3048000"/>
          <a:ext cx="1536700" cy="889000"/>
        </p:xfrm>
        <a:graphic>
          <a:graphicData uri="http://schemas.openxmlformats.org/presentationml/2006/ole">
            <mc:AlternateContent xmlns:mc="http://schemas.openxmlformats.org/markup-compatibility/2006">
              <mc:Choice xmlns:v="urn:schemas-microsoft-com:vml" Requires="v">
                <p:oleObj name="Equation" r:id="rId12" imgW="1536480" imgH="888840" progId="Equation.3">
                  <p:embed/>
                </p:oleObj>
              </mc:Choice>
              <mc:Fallback>
                <p:oleObj name="Equation" r:id="rId12" imgW="1536480" imgH="888840" progId="Equation.3">
                  <p:embed/>
                  <p:pic>
                    <p:nvPicPr>
                      <p:cNvPr id="14351" name="Object 15">
                        <a:extLst>
                          <a:ext uri="{FF2B5EF4-FFF2-40B4-BE49-F238E27FC236}">
                            <a16:creationId xmlns:a16="http://schemas.microsoft.com/office/drawing/2014/main" id="{36B94F58-8385-8738-9325-F8AF35129D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3048000"/>
                        <a:ext cx="15367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2" name="Object 16">
            <a:extLst>
              <a:ext uri="{FF2B5EF4-FFF2-40B4-BE49-F238E27FC236}">
                <a16:creationId xmlns:a16="http://schemas.microsoft.com/office/drawing/2014/main" id="{37FAC7C6-B529-49AD-1965-5D6F1675869C}"/>
              </a:ext>
            </a:extLst>
          </p:cNvPr>
          <p:cNvGraphicFramePr>
            <a:graphicFrameLocks noChangeAspect="1"/>
          </p:cNvGraphicFramePr>
          <p:nvPr/>
        </p:nvGraphicFramePr>
        <p:xfrm>
          <a:off x="685800" y="1752600"/>
          <a:ext cx="889000" cy="482600"/>
        </p:xfrm>
        <a:graphic>
          <a:graphicData uri="http://schemas.openxmlformats.org/presentationml/2006/ole">
            <mc:AlternateContent xmlns:mc="http://schemas.openxmlformats.org/markup-compatibility/2006">
              <mc:Choice xmlns:v="urn:schemas-microsoft-com:vml" Requires="v">
                <p:oleObj name="Equation" r:id="rId14" imgW="888840" imgH="482400" progId="Equation.3">
                  <p:embed/>
                </p:oleObj>
              </mc:Choice>
              <mc:Fallback>
                <p:oleObj name="Equation" r:id="rId14" imgW="888840" imgH="482400" progId="Equation.3">
                  <p:embed/>
                  <p:pic>
                    <p:nvPicPr>
                      <p:cNvPr id="14352" name="Object 16">
                        <a:extLst>
                          <a:ext uri="{FF2B5EF4-FFF2-40B4-BE49-F238E27FC236}">
                            <a16:creationId xmlns:a16="http://schemas.microsoft.com/office/drawing/2014/main" id="{37FAC7C6-B529-49AD-1965-5D6F167586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1752600"/>
                        <a:ext cx="889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0" fill="hold"/>
                                        <p:tgtEl>
                                          <p:spTgt spid="14338"/>
                                        </p:tgtEl>
                                        <p:attrNameLst>
                                          <p:attrName>ppt_w</p:attrName>
                                        </p:attrNameLst>
                                      </p:cBhvr>
                                      <p:tavLst>
                                        <p:tav tm="0" fmla="#ppt_w*sin(2.5*pi*$)">
                                          <p:val>
                                            <p:fltVal val="0"/>
                                          </p:val>
                                        </p:tav>
                                        <p:tav tm="100000">
                                          <p:val>
                                            <p:fltVal val="1"/>
                                          </p:val>
                                        </p:tav>
                                      </p:tavLst>
                                    </p:anim>
                                    <p:anim calcmode="lin" valueType="num">
                                      <p:cBhvr>
                                        <p:cTn id="8" dur="5000" fill="hold"/>
                                        <p:tgtEl>
                                          <p:spTgt spid="143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41"/>
                                        </p:tgtEl>
                                        <p:attrNameLst>
                                          <p:attrName>style.visibility</p:attrName>
                                        </p:attrNameLst>
                                      </p:cBhvr>
                                      <p:to>
                                        <p:strVal val="visible"/>
                                      </p:to>
                                    </p:set>
                                    <p:animEffect transition="in" filter="wipe(left)">
                                      <p:cBhvr>
                                        <p:cTn id="13" dur="500"/>
                                        <p:tgtEl>
                                          <p:spTgt spid="143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342"/>
                                        </p:tgtEl>
                                        <p:attrNameLst>
                                          <p:attrName>style.visibility</p:attrName>
                                        </p:attrNameLst>
                                      </p:cBhvr>
                                      <p:to>
                                        <p:strVal val="visible"/>
                                      </p:to>
                                    </p:set>
                                    <p:animEffect transition="in" filter="wipe(left)">
                                      <p:cBhvr>
                                        <p:cTn id="18" dur="500"/>
                                        <p:tgtEl>
                                          <p:spTgt spid="143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wipe(left)">
                                      <p:cBhvr>
                                        <p:cTn id="23" dur="500"/>
                                        <p:tgtEl>
                                          <p:spTgt spid="143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4352"/>
                                        </p:tgtEl>
                                        <p:attrNameLst>
                                          <p:attrName>style.visibility</p:attrName>
                                        </p:attrNameLst>
                                      </p:cBhvr>
                                      <p:to>
                                        <p:strVal val="visible"/>
                                      </p:to>
                                    </p:set>
                                    <p:animEffect transition="in" filter="wipe(left)">
                                      <p:cBhvr>
                                        <p:cTn id="28" dur="500"/>
                                        <p:tgtEl>
                                          <p:spTgt spid="143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350"/>
                                        </p:tgtEl>
                                        <p:attrNameLst>
                                          <p:attrName>style.visibility</p:attrName>
                                        </p:attrNameLst>
                                      </p:cBhvr>
                                      <p:to>
                                        <p:strVal val="visible"/>
                                      </p:to>
                                    </p:set>
                                    <p:animEffect transition="in" filter="wipe(left)">
                                      <p:cBhvr>
                                        <p:cTn id="33" dur="500"/>
                                        <p:tgtEl>
                                          <p:spTgt spid="143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351"/>
                                        </p:tgtEl>
                                        <p:attrNameLst>
                                          <p:attrName>style.visibility</p:attrName>
                                        </p:attrNameLst>
                                      </p:cBhvr>
                                      <p:to>
                                        <p:strVal val="visible"/>
                                      </p:to>
                                    </p:set>
                                    <p:animEffect transition="in" filter="wipe(left)">
                                      <p:cBhvr>
                                        <p:cTn id="38" dur="500"/>
                                        <p:tgtEl>
                                          <p:spTgt spid="143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Effect transition="in" filter="wipe(left)">
                                      <p:cBhvr>
                                        <p:cTn id="43" dur="500"/>
                                        <p:tgtEl>
                                          <p:spTgt spid="143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347"/>
                                        </p:tgtEl>
                                        <p:attrNameLst>
                                          <p:attrName>style.visibility</p:attrName>
                                        </p:attrNameLst>
                                      </p:cBhvr>
                                      <p:to>
                                        <p:strVal val="visible"/>
                                      </p:to>
                                    </p:set>
                                    <p:animEffect transition="in" filter="wipe(left)">
                                      <p:cBhvr>
                                        <p:cTn id="48" dur="500"/>
                                        <p:tgtEl>
                                          <p:spTgt spid="1434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4348"/>
                                        </p:tgtEl>
                                        <p:attrNameLst>
                                          <p:attrName>style.visibility</p:attrName>
                                        </p:attrNameLst>
                                      </p:cBhvr>
                                      <p:to>
                                        <p:strVal val="visible"/>
                                      </p:to>
                                    </p:set>
                                    <p:anim calcmode="lin" valueType="num">
                                      <p:cBhvr>
                                        <p:cTn id="53" dur="500" fill="hold"/>
                                        <p:tgtEl>
                                          <p:spTgt spid="14348"/>
                                        </p:tgtEl>
                                        <p:attrNameLst>
                                          <p:attrName>ppt_w</p:attrName>
                                        </p:attrNameLst>
                                      </p:cBhvr>
                                      <p:tavLst>
                                        <p:tav tm="0">
                                          <p:val>
                                            <p:fltVal val="0"/>
                                          </p:val>
                                        </p:tav>
                                        <p:tav tm="100000">
                                          <p:val>
                                            <p:strVal val="#ppt_w"/>
                                          </p:val>
                                        </p:tav>
                                      </p:tavLst>
                                    </p:anim>
                                    <p:anim calcmode="lin" valueType="num">
                                      <p:cBhvr>
                                        <p:cTn id="54" dur="500" fill="hold"/>
                                        <p:tgtEl>
                                          <p:spTgt spid="143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092AD0F4-14A7-6C36-878B-2034F0F99127}"/>
              </a:ext>
            </a:extLst>
          </p:cNvPr>
          <p:cNvSpPr txBox="1">
            <a:spLocks noChangeArrowheads="1"/>
          </p:cNvSpPr>
          <p:nvPr/>
        </p:nvSpPr>
        <p:spPr bwMode="auto">
          <a:xfrm>
            <a:off x="250825" y="152400"/>
            <a:ext cx="3124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3200">
                <a:solidFill>
                  <a:srgbClr val="3333CC"/>
                </a:solidFill>
                <a:ea typeface="宋体" panose="02010600030101010101" pitchFamily="2" charset="-122"/>
              </a:rPr>
              <a:t>1.2.2 </a:t>
            </a:r>
            <a:r>
              <a:rPr kumimoji="1" lang="zh-CN" altLang="en-US" sz="3200">
                <a:solidFill>
                  <a:srgbClr val="3333CC"/>
                </a:solidFill>
                <a:ea typeface="宋体" panose="02010600030101010101" pitchFamily="2" charset="-122"/>
              </a:rPr>
              <a:t>电场强度</a:t>
            </a:r>
            <a:endParaRPr kumimoji="1" lang="zh-CN" altLang="en-US" sz="3200" b="0">
              <a:solidFill>
                <a:srgbClr val="3333CC"/>
              </a:solidFill>
              <a:ea typeface="宋体" panose="02010600030101010101" pitchFamily="2" charset="-122"/>
            </a:endParaRPr>
          </a:p>
        </p:txBody>
      </p:sp>
      <p:sp>
        <p:nvSpPr>
          <p:cNvPr id="44035" name="Text Box 3">
            <a:extLst>
              <a:ext uri="{FF2B5EF4-FFF2-40B4-BE49-F238E27FC236}">
                <a16:creationId xmlns:a16="http://schemas.microsoft.com/office/drawing/2014/main" id="{41D54E88-659E-7E47-6BA8-CAB4746092A5}"/>
              </a:ext>
            </a:extLst>
          </p:cNvPr>
          <p:cNvSpPr txBox="1">
            <a:spLocks noChangeArrowheads="1"/>
          </p:cNvSpPr>
          <p:nvPr/>
        </p:nvSpPr>
        <p:spPr bwMode="auto">
          <a:xfrm>
            <a:off x="76200" y="914400"/>
            <a:ext cx="891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r>
              <a:rPr kumimoji="1" lang="en-US" altLang="zh-CN" sz="2800">
                <a:solidFill>
                  <a:srgbClr val="3333CC"/>
                </a:solidFill>
                <a:ea typeface="宋体" panose="02010600030101010101" pitchFamily="2" charset="-122"/>
              </a:rPr>
              <a:t>1. </a:t>
            </a:r>
            <a:r>
              <a:rPr kumimoji="1" lang="zh-CN" altLang="en-US" sz="2800">
                <a:solidFill>
                  <a:srgbClr val="3333CC"/>
                </a:solidFill>
                <a:ea typeface="宋体" panose="02010600030101010101" pitchFamily="2" charset="-122"/>
              </a:rPr>
              <a:t>电场强度是描述场中各</a:t>
            </a:r>
            <a:r>
              <a:rPr kumimoji="1" lang="zh-CN" altLang="en-US" sz="2800">
                <a:solidFill>
                  <a:srgbClr val="CC3300"/>
                </a:solidFill>
                <a:ea typeface="宋体" panose="02010600030101010101" pitchFamily="2" charset="-122"/>
              </a:rPr>
              <a:t>点</a:t>
            </a:r>
            <a:r>
              <a:rPr kumimoji="1" lang="zh-CN" altLang="en-US" sz="2800">
                <a:solidFill>
                  <a:srgbClr val="3333CC"/>
                </a:solidFill>
                <a:ea typeface="宋体" panose="02010600030101010101" pitchFamily="2" charset="-122"/>
              </a:rPr>
              <a:t>电场的强弱和方向的物理量</a:t>
            </a:r>
          </a:p>
        </p:txBody>
      </p:sp>
      <p:sp>
        <p:nvSpPr>
          <p:cNvPr id="44036" name="Text Box 4">
            <a:extLst>
              <a:ext uri="{FF2B5EF4-FFF2-40B4-BE49-F238E27FC236}">
                <a16:creationId xmlns:a16="http://schemas.microsoft.com/office/drawing/2014/main" id="{A47381EA-B530-91F1-0C9C-BC80BD6762CD}"/>
              </a:ext>
            </a:extLst>
          </p:cNvPr>
          <p:cNvSpPr txBox="1">
            <a:spLocks noChangeArrowheads="1"/>
          </p:cNvSpPr>
          <p:nvPr/>
        </p:nvSpPr>
        <p:spPr bwMode="auto">
          <a:xfrm>
            <a:off x="2895600" y="20716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线度足够地小</a:t>
            </a:r>
          </a:p>
        </p:txBody>
      </p:sp>
      <p:graphicFrame>
        <p:nvGraphicFramePr>
          <p:cNvPr id="44037" name="Object 5">
            <a:extLst>
              <a:ext uri="{FF2B5EF4-FFF2-40B4-BE49-F238E27FC236}">
                <a16:creationId xmlns:a16="http://schemas.microsoft.com/office/drawing/2014/main" id="{1A5432D1-5339-CDD1-6AB9-D56A8625A02A}"/>
              </a:ext>
            </a:extLst>
          </p:cNvPr>
          <p:cNvGraphicFramePr>
            <a:graphicFrameLocks/>
          </p:cNvGraphicFramePr>
          <p:nvPr/>
        </p:nvGraphicFramePr>
        <p:xfrm>
          <a:off x="5713413" y="1524000"/>
          <a:ext cx="484187" cy="481013"/>
        </p:xfrm>
        <a:graphic>
          <a:graphicData uri="http://schemas.openxmlformats.org/presentationml/2006/ole">
            <mc:AlternateContent xmlns:mc="http://schemas.openxmlformats.org/markup-compatibility/2006">
              <mc:Choice xmlns:v="urn:schemas-microsoft-com:vml" Requires="v">
                <p:oleObj name="Equation" r:id="rId2" imgW="317160" imgH="406080" progId="Equation.3">
                  <p:embed/>
                </p:oleObj>
              </mc:Choice>
              <mc:Fallback>
                <p:oleObj name="Equation" r:id="rId2" imgW="317160" imgH="406080" progId="Equation.3">
                  <p:embed/>
                  <p:pic>
                    <p:nvPicPr>
                      <p:cNvPr id="44037" name="Object 5">
                        <a:extLst>
                          <a:ext uri="{FF2B5EF4-FFF2-40B4-BE49-F238E27FC236}">
                            <a16:creationId xmlns:a16="http://schemas.microsoft.com/office/drawing/2014/main" id="{1A5432D1-5339-CDD1-6AB9-D56A8625A02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413" y="1524000"/>
                        <a:ext cx="48418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8" name="Oval 6">
            <a:extLst>
              <a:ext uri="{FF2B5EF4-FFF2-40B4-BE49-F238E27FC236}">
                <a16:creationId xmlns:a16="http://schemas.microsoft.com/office/drawing/2014/main" id="{83225845-2970-97B2-6161-A1565D34FA93}"/>
              </a:ext>
            </a:extLst>
          </p:cNvPr>
          <p:cNvSpPr>
            <a:spLocks noChangeArrowheads="1"/>
          </p:cNvSpPr>
          <p:nvPr/>
        </p:nvSpPr>
        <p:spPr bwMode="auto">
          <a:xfrm>
            <a:off x="6134100" y="1828800"/>
            <a:ext cx="838200" cy="609600"/>
          </a:xfrm>
          <a:prstGeom prst="ellipse">
            <a:avLst/>
          </a:prstGeom>
          <a:gradFill rotWithShape="0">
            <a:gsLst>
              <a:gs pos="0">
                <a:srgbClr val="CCCCFF"/>
              </a:gs>
              <a:gs pos="100000">
                <a:srgbClr val="6699FF"/>
              </a:gs>
            </a:gsLst>
            <a:path path="shape">
              <a:fillToRect l="50000" t="50000" r="50000" b="50000"/>
            </a:path>
          </a:gra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39" name="Object 7">
            <a:extLst>
              <a:ext uri="{FF2B5EF4-FFF2-40B4-BE49-F238E27FC236}">
                <a16:creationId xmlns:a16="http://schemas.microsoft.com/office/drawing/2014/main" id="{DA00A20E-2D15-CC23-60F8-F7EFB920F897}"/>
              </a:ext>
            </a:extLst>
          </p:cNvPr>
          <p:cNvGraphicFramePr>
            <a:graphicFrameLocks noChangeAspect="1"/>
          </p:cNvGraphicFramePr>
          <p:nvPr/>
        </p:nvGraphicFramePr>
        <p:xfrm>
          <a:off x="7472363" y="1471613"/>
          <a:ext cx="330200" cy="457200"/>
        </p:xfrm>
        <a:graphic>
          <a:graphicData uri="http://schemas.openxmlformats.org/presentationml/2006/ole">
            <mc:AlternateContent xmlns:mc="http://schemas.openxmlformats.org/markup-compatibility/2006">
              <mc:Choice xmlns:v="urn:schemas-microsoft-com:vml" Requires="v">
                <p:oleObj name="Equation" r:id="rId4" imgW="330120" imgH="457200" progId="Equation.3">
                  <p:embed/>
                </p:oleObj>
              </mc:Choice>
              <mc:Fallback>
                <p:oleObj name="Equation" r:id="rId4" imgW="330120" imgH="457200" progId="Equation.3">
                  <p:embed/>
                  <p:pic>
                    <p:nvPicPr>
                      <p:cNvPr id="44039" name="Object 7">
                        <a:extLst>
                          <a:ext uri="{FF2B5EF4-FFF2-40B4-BE49-F238E27FC236}">
                            <a16:creationId xmlns:a16="http://schemas.microsoft.com/office/drawing/2014/main" id="{DA00A20E-2D15-CC23-60F8-F7EFB920F8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1471613"/>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8">
            <a:extLst>
              <a:ext uri="{FF2B5EF4-FFF2-40B4-BE49-F238E27FC236}">
                <a16:creationId xmlns:a16="http://schemas.microsoft.com/office/drawing/2014/main" id="{30BBD1EA-6DA8-E6D9-F0CF-64BCFE4D8E56}"/>
              </a:ext>
            </a:extLst>
          </p:cNvPr>
          <p:cNvGraphicFramePr>
            <a:graphicFrameLocks noChangeAspect="1"/>
          </p:cNvGraphicFramePr>
          <p:nvPr/>
        </p:nvGraphicFramePr>
        <p:xfrm>
          <a:off x="8483600" y="1593850"/>
          <a:ext cx="342900" cy="355600"/>
        </p:xfrm>
        <a:graphic>
          <a:graphicData uri="http://schemas.openxmlformats.org/presentationml/2006/ole">
            <mc:AlternateContent xmlns:mc="http://schemas.openxmlformats.org/markup-compatibility/2006">
              <mc:Choice xmlns:v="urn:schemas-microsoft-com:vml" Requires="v">
                <p:oleObj name="Equation" r:id="rId6" imgW="342720" imgH="355320" progId="Equation.3">
                  <p:embed/>
                </p:oleObj>
              </mc:Choice>
              <mc:Fallback>
                <p:oleObj name="Equation" r:id="rId6" imgW="342720" imgH="355320" progId="Equation.3">
                  <p:embed/>
                  <p:pic>
                    <p:nvPicPr>
                      <p:cNvPr id="44040" name="Object 8">
                        <a:extLst>
                          <a:ext uri="{FF2B5EF4-FFF2-40B4-BE49-F238E27FC236}">
                            <a16:creationId xmlns:a16="http://schemas.microsoft.com/office/drawing/2014/main" id="{30BBD1EA-6DA8-E6D9-F0CF-64BCFE4D8E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3600" y="1593850"/>
                        <a:ext cx="3429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Text Box 9">
            <a:extLst>
              <a:ext uri="{FF2B5EF4-FFF2-40B4-BE49-F238E27FC236}">
                <a16:creationId xmlns:a16="http://schemas.microsoft.com/office/drawing/2014/main" id="{DFC606DE-8E1B-ED36-543D-4A9685C230DE}"/>
              </a:ext>
            </a:extLst>
          </p:cNvPr>
          <p:cNvSpPr txBox="1">
            <a:spLocks noChangeArrowheads="1"/>
          </p:cNvSpPr>
          <p:nvPr/>
        </p:nvSpPr>
        <p:spPr bwMode="auto">
          <a:xfrm>
            <a:off x="1143000" y="1828800"/>
            <a:ext cx="210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CC3300"/>
                </a:solidFill>
                <a:latin typeface="宋体" panose="02010600030101010101" pitchFamily="2" charset="-122"/>
                <a:ea typeface="宋体" panose="02010600030101010101" pitchFamily="2" charset="-122"/>
              </a:rPr>
              <a:t>试验电荷</a:t>
            </a:r>
          </a:p>
        </p:txBody>
      </p:sp>
      <p:sp>
        <p:nvSpPr>
          <p:cNvPr id="44042" name="Rectangle 10">
            <a:extLst>
              <a:ext uri="{FF2B5EF4-FFF2-40B4-BE49-F238E27FC236}">
                <a16:creationId xmlns:a16="http://schemas.microsoft.com/office/drawing/2014/main" id="{E78B55FD-2569-BE8D-A9B9-7CF87A74FD9A}"/>
              </a:ext>
            </a:extLst>
          </p:cNvPr>
          <p:cNvSpPr>
            <a:spLocks noChangeArrowheads="1"/>
          </p:cNvSpPr>
          <p:nvPr/>
        </p:nvSpPr>
        <p:spPr bwMode="auto">
          <a:xfrm>
            <a:off x="0" y="762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AutoShape 11">
            <a:extLst>
              <a:ext uri="{FF2B5EF4-FFF2-40B4-BE49-F238E27FC236}">
                <a16:creationId xmlns:a16="http://schemas.microsoft.com/office/drawing/2014/main" id="{F118046E-D3D0-4B80-3FA5-9EB5539CE77F}"/>
              </a:ext>
            </a:extLst>
          </p:cNvPr>
          <p:cNvSpPr>
            <a:spLocks/>
          </p:cNvSpPr>
          <p:nvPr/>
        </p:nvSpPr>
        <p:spPr bwMode="auto">
          <a:xfrm>
            <a:off x="2743200" y="1738313"/>
            <a:ext cx="76200" cy="714375"/>
          </a:xfrm>
          <a:prstGeom prst="leftBrace">
            <a:avLst>
              <a:gd name="adj1" fmla="val 78125"/>
              <a:gd name="adj2" fmla="val 50000"/>
            </a:avLst>
          </a:prstGeom>
          <a:noFill/>
          <a:ln w="38100" cap="sq">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44" name="Text Box 12">
            <a:extLst>
              <a:ext uri="{FF2B5EF4-FFF2-40B4-BE49-F238E27FC236}">
                <a16:creationId xmlns:a16="http://schemas.microsoft.com/office/drawing/2014/main" id="{E53BE539-4957-0CF9-03A7-1611A77815DC}"/>
              </a:ext>
            </a:extLst>
          </p:cNvPr>
          <p:cNvSpPr txBox="1">
            <a:spLocks noChangeArrowheads="1"/>
          </p:cNvSpPr>
          <p:nvPr/>
        </p:nvSpPr>
        <p:spPr bwMode="auto">
          <a:xfrm>
            <a:off x="2908300" y="15240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a:solidFill>
                  <a:srgbClr val="3333CC"/>
                </a:solidFill>
                <a:latin typeface="宋体" panose="02010600030101010101" pitchFamily="2" charset="-122"/>
                <a:ea typeface="宋体" panose="02010600030101010101" pitchFamily="2" charset="-122"/>
              </a:rPr>
              <a:t>电量充分地小</a:t>
            </a:r>
          </a:p>
        </p:txBody>
      </p:sp>
      <p:sp>
        <p:nvSpPr>
          <p:cNvPr id="44045" name="Text Box 13">
            <a:extLst>
              <a:ext uri="{FF2B5EF4-FFF2-40B4-BE49-F238E27FC236}">
                <a16:creationId xmlns:a16="http://schemas.microsoft.com/office/drawing/2014/main" id="{DEBC6CB0-464E-FC9C-F227-B4DD4FA09BAF}"/>
              </a:ext>
            </a:extLst>
          </p:cNvPr>
          <p:cNvSpPr txBox="1">
            <a:spLocks noChangeArrowheads="1"/>
          </p:cNvSpPr>
          <p:nvPr/>
        </p:nvSpPr>
        <p:spPr bwMode="auto">
          <a:xfrm>
            <a:off x="457200" y="2809875"/>
            <a:ext cx="179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3333CC"/>
                </a:solidFill>
                <a:ea typeface="宋体" panose="02010600030101010101" pitchFamily="2" charset="-122"/>
              </a:rPr>
              <a:t>实验发现</a:t>
            </a:r>
            <a:r>
              <a:rPr kumimoji="1" lang="en-US" altLang="zh-CN">
                <a:solidFill>
                  <a:srgbClr val="3333CC"/>
                </a:solidFill>
                <a:ea typeface="宋体" panose="02010600030101010101" pitchFamily="2" charset="-122"/>
              </a:rPr>
              <a:t>:</a:t>
            </a:r>
            <a:endParaRPr kumimoji="1" lang="en-US" altLang="zh-CN" sz="3200" b="0">
              <a:solidFill>
                <a:srgbClr val="3333CC"/>
              </a:solidFill>
              <a:ea typeface="宋体" panose="02010600030101010101" pitchFamily="2" charset="-122"/>
            </a:endParaRPr>
          </a:p>
        </p:txBody>
      </p:sp>
      <p:graphicFrame>
        <p:nvGraphicFramePr>
          <p:cNvPr id="44046" name="Object 14">
            <a:extLst>
              <a:ext uri="{FF2B5EF4-FFF2-40B4-BE49-F238E27FC236}">
                <a16:creationId xmlns:a16="http://schemas.microsoft.com/office/drawing/2014/main" id="{0CE81773-91CA-47E6-31DD-6C46D79DD4B0}"/>
              </a:ext>
            </a:extLst>
          </p:cNvPr>
          <p:cNvGraphicFramePr>
            <a:graphicFrameLocks noChangeAspect="1"/>
          </p:cNvGraphicFramePr>
          <p:nvPr/>
        </p:nvGraphicFramePr>
        <p:xfrm>
          <a:off x="1066800" y="3414713"/>
          <a:ext cx="336550" cy="471487"/>
        </p:xfrm>
        <a:graphic>
          <a:graphicData uri="http://schemas.openxmlformats.org/presentationml/2006/ole">
            <mc:AlternateContent xmlns:mc="http://schemas.openxmlformats.org/markup-compatibility/2006">
              <mc:Choice xmlns:v="urn:schemas-microsoft-com:vml" Requires="v">
                <p:oleObj name="Equation" r:id="rId8" imgW="330120" imgH="457200" progId="Equation.3">
                  <p:embed/>
                </p:oleObj>
              </mc:Choice>
              <mc:Fallback>
                <p:oleObj name="Equation" r:id="rId8" imgW="330120" imgH="457200" progId="Equation.3">
                  <p:embed/>
                  <p:pic>
                    <p:nvPicPr>
                      <p:cNvPr id="44046" name="Object 14">
                        <a:extLst>
                          <a:ext uri="{FF2B5EF4-FFF2-40B4-BE49-F238E27FC236}">
                            <a16:creationId xmlns:a16="http://schemas.microsoft.com/office/drawing/2014/main" id="{0CE81773-91CA-47E6-31DD-6C46D79DD4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414713"/>
                        <a:ext cx="3365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7" name="Text Box 15">
            <a:extLst>
              <a:ext uri="{FF2B5EF4-FFF2-40B4-BE49-F238E27FC236}">
                <a16:creationId xmlns:a16="http://schemas.microsoft.com/office/drawing/2014/main" id="{C92D8C08-DEE3-363A-87BD-7C8CC3B53040}"/>
              </a:ext>
            </a:extLst>
          </p:cNvPr>
          <p:cNvSpPr txBox="1">
            <a:spLocks noChangeArrowheads="1"/>
          </p:cNvSpPr>
          <p:nvPr/>
        </p:nvSpPr>
        <p:spPr bwMode="auto">
          <a:xfrm>
            <a:off x="2209800" y="33528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3333CC"/>
                </a:solidFill>
                <a:ea typeface="宋体" panose="02010600030101010101" pitchFamily="2" charset="-122"/>
              </a:rPr>
              <a:t>受力</a:t>
            </a:r>
            <a:r>
              <a:rPr kumimoji="1" lang="en-US" altLang="zh-CN">
                <a:solidFill>
                  <a:srgbClr val="3333CC"/>
                </a:solidFill>
                <a:ea typeface="宋体" panose="02010600030101010101" pitchFamily="2" charset="-122"/>
              </a:rPr>
              <a:t>: </a:t>
            </a:r>
            <a:r>
              <a:rPr kumimoji="1" lang="en-US" altLang="zh-CN" i="1">
                <a:solidFill>
                  <a:srgbClr val="3333CC"/>
                </a:solidFill>
                <a:ea typeface="宋体" panose="02010600030101010101" pitchFamily="2" charset="-122"/>
              </a:rPr>
              <a:t>F</a:t>
            </a:r>
            <a:endParaRPr kumimoji="1" lang="en-US" altLang="zh-CN" sz="3200" b="0" i="1">
              <a:solidFill>
                <a:srgbClr val="3333CC"/>
              </a:solidFill>
              <a:ea typeface="宋体" panose="02010600030101010101" pitchFamily="2" charset="-122"/>
            </a:endParaRPr>
          </a:p>
        </p:txBody>
      </p:sp>
      <p:graphicFrame>
        <p:nvGraphicFramePr>
          <p:cNvPr id="44048" name="Object 16">
            <a:extLst>
              <a:ext uri="{FF2B5EF4-FFF2-40B4-BE49-F238E27FC236}">
                <a16:creationId xmlns:a16="http://schemas.microsoft.com/office/drawing/2014/main" id="{8D99C7DD-5D57-F345-9F3C-4D4300DCD3AB}"/>
              </a:ext>
            </a:extLst>
          </p:cNvPr>
          <p:cNvGraphicFramePr>
            <a:graphicFrameLocks noChangeAspect="1"/>
          </p:cNvGraphicFramePr>
          <p:nvPr/>
        </p:nvGraphicFramePr>
        <p:xfrm>
          <a:off x="1012825" y="3962400"/>
          <a:ext cx="511175" cy="441325"/>
        </p:xfrm>
        <a:graphic>
          <a:graphicData uri="http://schemas.openxmlformats.org/presentationml/2006/ole">
            <mc:AlternateContent xmlns:mc="http://schemas.openxmlformats.org/markup-compatibility/2006">
              <mc:Choice xmlns:v="urn:schemas-microsoft-com:vml" Requires="v">
                <p:oleObj name="Equation" r:id="rId10" imgW="533160" imgH="457200" progId="Equation.3">
                  <p:embed/>
                </p:oleObj>
              </mc:Choice>
              <mc:Fallback>
                <p:oleObj name="Equation" r:id="rId10" imgW="533160" imgH="457200" progId="Equation.3">
                  <p:embed/>
                  <p:pic>
                    <p:nvPicPr>
                      <p:cNvPr id="44048" name="Object 16">
                        <a:extLst>
                          <a:ext uri="{FF2B5EF4-FFF2-40B4-BE49-F238E27FC236}">
                            <a16:creationId xmlns:a16="http://schemas.microsoft.com/office/drawing/2014/main" id="{8D99C7DD-5D57-F345-9F3C-4D4300DCD3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2825" y="3962400"/>
                        <a:ext cx="51117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9" name="Text Box 17">
            <a:extLst>
              <a:ext uri="{FF2B5EF4-FFF2-40B4-BE49-F238E27FC236}">
                <a16:creationId xmlns:a16="http://schemas.microsoft.com/office/drawing/2014/main" id="{B521894B-1F43-5D34-89AF-13F4CF13DCEC}"/>
              </a:ext>
            </a:extLst>
          </p:cNvPr>
          <p:cNvSpPr txBox="1">
            <a:spLocks noChangeArrowheads="1"/>
          </p:cNvSpPr>
          <p:nvPr/>
        </p:nvSpPr>
        <p:spPr bwMode="auto">
          <a:xfrm>
            <a:off x="2209800" y="39624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3333CC"/>
                </a:solidFill>
                <a:ea typeface="宋体" panose="02010600030101010101" pitchFamily="2" charset="-122"/>
              </a:rPr>
              <a:t>受力</a:t>
            </a:r>
            <a:r>
              <a:rPr kumimoji="1" lang="en-US" altLang="zh-CN">
                <a:solidFill>
                  <a:srgbClr val="3333CC"/>
                </a:solidFill>
                <a:ea typeface="宋体" panose="02010600030101010101" pitchFamily="2" charset="-122"/>
              </a:rPr>
              <a:t>: 2</a:t>
            </a:r>
            <a:r>
              <a:rPr kumimoji="1" lang="en-US" altLang="zh-CN" i="1">
                <a:solidFill>
                  <a:srgbClr val="3333CC"/>
                </a:solidFill>
                <a:ea typeface="宋体" panose="02010600030101010101" pitchFamily="2" charset="-122"/>
              </a:rPr>
              <a:t>F</a:t>
            </a:r>
            <a:endParaRPr kumimoji="1" lang="en-US" altLang="zh-CN" sz="3200" b="0" i="1">
              <a:solidFill>
                <a:srgbClr val="3333CC"/>
              </a:solidFill>
              <a:ea typeface="宋体" panose="02010600030101010101" pitchFamily="2" charset="-122"/>
            </a:endParaRPr>
          </a:p>
        </p:txBody>
      </p:sp>
      <p:sp>
        <p:nvSpPr>
          <p:cNvPr id="44050" name="Text Box 18">
            <a:extLst>
              <a:ext uri="{FF2B5EF4-FFF2-40B4-BE49-F238E27FC236}">
                <a16:creationId xmlns:a16="http://schemas.microsoft.com/office/drawing/2014/main" id="{757AF9BA-B2C0-9051-9BB0-C5297A819A22}"/>
              </a:ext>
            </a:extLst>
          </p:cNvPr>
          <p:cNvSpPr txBox="1">
            <a:spLocks noChangeArrowheads="1"/>
          </p:cNvSpPr>
          <p:nvPr/>
        </p:nvSpPr>
        <p:spPr bwMode="auto">
          <a:xfrm>
            <a:off x="2159000" y="2787650"/>
            <a:ext cx="2563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3333CC"/>
                </a:solidFill>
                <a:ea typeface="宋体" panose="02010600030101010101" pitchFamily="2" charset="-122"/>
              </a:rPr>
              <a:t>在电场中</a:t>
            </a:r>
            <a:r>
              <a:rPr kumimoji="1" lang="en-US" altLang="zh-CN" i="1">
                <a:solidFill>
                  <a:srgbClr val="3333CC"/>
                </a:solidFill>
                <a:ea typeface="宋体" panose="02010600030101010101" pitchFamily="2" charset="-122"/>
              </a:rPr>
              <a:t>A</a:t>
            </a:r>
            <a:r>
              <a:rPr kumimoji="1" lang="zh-CN" altLang="zh-CN">
                <a:solidFill>
                  <a:srgbClr val="3333CC"/>
                </a:solidFill>
                <a:ea typeface="宋体" panose="02010600030101010101" pitchFamily="2" charset="-122"/>
              </a:rPr>
              <a:t>点处</a:t>
            </a:r>
            <a:endParaRPr kumimoji="1" lang="zh-CN" altLang="en-US">
              <a:solidFill>
                <a:srgbClr val="3333CC"/>
              </a:solidFill>
              <a:ea typeface="宋体" panose="02010600030101010101" pitchFamily="2" charset="-122"/>
            </a:endParaRPr>
          </a:p>
        </p:txBody>
      </p:sp>
      <p:graphicFrame>
        <p:nvGraphicFramePr>
          <p:cNvPr id="44051" name="Object 19">
            <a:extLst>
              <a:ext uri="{FF2B5EF4-FFF2-40B4-BE49-F238E27FC236}">
                <a16:creationId xmlns:a16="http://schemas.microsoft.com/office/drawing/2014/main" id="{602CAAE7-9E91-F1AD-FC23-4D6DC3EF12E2}"/>
              </a:ext>
            </a:extLst>
          </p:cNvPr>
          <p:cNvGraphicFramePr>
            <a:graphicFrameLocks noChangeAspect="1"/>
          </p:cNvGraphicFramePr>
          <p:nvPr/>
        </p:nvGraphicFramePr>
        <p:xfrm>
          <a:off x="1301750" y="4565650"/>
          <a:ext cx="2633663" cy="950913"/>
        </p:xfrm>
        <a:graphic>
          <a:graphicData uri="http://schemas.openxmlformats.org/presentationml/2006/ole">
            <mc:AlternateContent xmlns:mc="http://schemas.openxmlformats.org/markup-compatibility/2006">
              <mc:Choice xmlns:v="urn:schemas-microsoft-com:vml" Requires="v">
                <p:oleObj name="公式" r:id="rId12" imgW="2743200" imgH="990360" progId="Equation.3">
                  <p:embed/>
                </p:oleObj>
              </mc:Choice>
              <mc:Fallback>
                <p:oleObj name="公式" r:id="rId12" imgW="2743200" imgH="990360" progId="Equation.3">
                  <p:embed/>
                  <p:pic>
                    <p:nvPicPr>
                      <p:cNvPr id="44051" name="Object 19">
                        <a:extLst>
                          <a:ext uri="{FF2B5EF4-FFF2-40B4-BE49-F238E27FC236}">
                            <a16:creationId xmlns:a16="http://schemas.microsoft.com/office/drawing/2014/main" id="{602CAAE7-9E91-F1AD-FC23-4D6DC3EF12E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01750" y="4565650"/>
                        <a:ext cx="26336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20">
            <a:extLst>
              <a:ext uri="{FF2B5EF4-FFF2-40B4-BE49-F238E27FC236}">
                <a16:creationId xmlns:a16="http://schemas.microsoft.com/office/drawing/2014/main" id="{E5C8053C-EE42-889D-0C65-64345DE9045F}"/>
              </a:ext>
            </a:extLst>
          </p:cNvPr>
          <p:cNvGraphicFramePr>
            <a:graphicFrameLocks noChangeAspect="1"/>
          </p:cNvGraphicFramePr>
          <p:nvPr/>
        </p:nvGraphicFramePr>
        <p:xfrm>
          <a:off x="5165725" y="4551363"/>
          <a:ext cx="2967038" cy="957262"/>
        </p:xfrm>
        <a:graphic>
          <a:graphicData uri="http://schemas.openxmlformats.org/presentationml/2006/ole">
            <mc:AlternateContent xmlns:mc="http://schemas.openxmlformats.org/markup-compatibility/2006">
              <mc:Choice xmlns:v="urn:schemas-microsoft-com:vml" Requires="v">
                <p:oleObj name="公式" r:id="rId14" imgW="3060360" imgH="990360" progId="Equation.3">
                  <p:embed/>
                </p:oleObj>
              </mc:Choice>
              <mc:Fallback>
                <p:oleObj name="公式" r:id="rId14" imgW="3060360" imgH="990360" progId="Equation.3">
                  <p:embed/>
                  <p:pic>
                    <p:nvPicPr>
                      <p:cNvPr id="44052" name="Object 20">
                        <a:extLst>
                          <a:ext uri="{FF2B5EF4-FFF2-40B4-BE49-F238E27FC236}">
                            <a16:creationId xmlns:a16="http://schemas.microsoft.com/office/drawing/2014/main" id="{E5C8053C-EE42-889D-0C65-64345DE9045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5725" y="4551363"/>
                        <a:ext cx="2967038"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3" name="Line 21">
            <a:extLst>
              <a:ext uri="{FF2B5EF4-FFF2-40B4-BE49-F238E27FC236}">
                <a16:creationId xmlns:a16="http://schemas.microsoft.com/office/drawing/2014/main" id="{D6EB871A-79ED-2469-6C86-E4193D7CD0D5}"/>
              </a:ext>
            </a:extLst>
          </p:cNvPr>
          <p:cNvSpPr>
            <a:spLocks noChangeShapeType="1"/>
          </p:cNvSpPr>
          <p:nvPr/>
        </p:nvSpPr>
        <p:spPr bwMode="auto">
          <a:xfrm>
            <a:off x="4876800" y="2743200"/>
            <a:ext cx="0" cy="285115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22">
            <a:extLst>
              <a:ext uri="{FF2B5EF4-FFF2-40B4-BE49-F238E27FC236}">
                <a16:creationId xmlns:a16="http://schemas.microsoft.com/office/drawing/2014/main" id="{0090B07A-CE1A-8A8A-171D-5C36E37EC52E}"/>
              </a:ext>
            </a:extLst>
          </p:cNvPr>
          <p:cNvSpPr>
            <a:spLocks noChangeShapeType="1"/>
          </p:cNvSpPr>
          <p:nvPr/>
        </p:nvSpPr>
        <p:spPr bwMode="auto">
          <a:xfrm flipV="1">
            <a:off x="7637463" y="1738313"/>
            <a:ext cx="877887" cy="304800"/>
          </a:xfrm>
          <a:prstGeom prst="line">
            <a:avLst/>
          </a:prstGeom>
          <a:noFill/>
          <a:ln w="38100" cap="sq">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4055" name="Oval 23">
            <a:extLst>
              <a:ext uri="{FF2B5EF4-FFF2-40B4-BE49-F238E27FC236}">
                <a16:creationId xmlns:a16="http://schemas.microsoft.com/office/drawing/2014/main" id="{67A0B7E8-F9A7-942E-C033-E2221BE48C6D}"/>
              </a:ext>
            </a:extLst>
          </p:cNvPr>
          <p:cNvSpPr>
            <a:spLocks noChangeArrowheads="1"/>
          </p:cNvSpPr>
          <p:nvPr/>
        </p:nvSpPr>
        <p:spPr bwMode="auto">
          <a:xfrm>
            <a:off x="7588250" y="1981200"/>
            <a:ext cx="107950" cy="107950"/>
          </a:xfrm>
          <a:prstGeom prst="ellipse">
            <a:avLst/>
          </a:prstGeom>
          <a:solidFill>
            <a:srgbClr val="CC3300"/>
          </a:solidFill>
          <a:ln w="9525" cap="sq">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4056" name="Group 24">
            <a:extLst>
              <a:ext uri="{FF2B5EF4-FFF2-40B4-BE49-F238E27FC236}">
                <a16:creationId xmlns:a16="http://schemas.microsoft.com/office/drawing/2014/main" id="{D5AD6E29-2E61-417E-F669-72299C55E44D}"/>
              </a:ext>
            </a:extLst>
          </p:cNvPr>
          <p:cNvGrpSpPr>
            <a:grpSpLocks/>
          </p:cNvGrpSpPr>
          <p:nvPr/>
        </p:nvGrpSpPr>
        <p:grpSpPr bwMode="auto">
          <a:xfrm>
            <a:off x="5081588" y="3343275"/>
            <a:ext cx="1547812" cy="519113"/>
            <a:chOff x="3120" y="2250"/>
            <a:chExt cx="975" cy="327"/>
          </a:xfrm>
        </p:grpSpPr>
        <p:sp>
          <p:nvSpPr>
            <p:cNvPr id="44057" name="Text Box 25">
              <a:extLst>
                <a:ext uri="{FF2B5EF4-FFF2-40B4-BE49-F238E27FC236}">
                  <a16:creationId xmlns:a16="http://schemas.microsoft.com/office/drawing/2014/main" id="{536C2514-CF74-A24C-B2A5-DA7E1137B86C}"/>
                </a:ext>
              </a:extLst>
            </p:cNvPr>
            <p:cNvSpPr txBox="1">
              <a:spLocks noChangeArrowheads="1"/>
            </p:cNvSpPr>
            <p:nvPr/>
          </p:nvSpPr>
          <p:spPr bwMode="auto">
            <a:xfrm>
              <a:off x="3120" y="2250"/>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3333CC"/>
                  </a:solidFill>
                  <a:ea typeface="宋体" panose="02010600030101010101" pitchFamily="2" charset="-122"/>
                </a:rPr>
                <a:t>受力</a:t>
              </a:r>
              <a:r>
                <a:rPr kumimoji="1" lang="en-US" altLang="zh-CN">
                  <a:solidFill>
                    <a:srgbClr val="3333CC"/>
                  </a:solidFill>
                  <a:ea typeface="宋体" panose="02010600030101010101" pitchFamily="2" charset="-122"/>
                </a:rPr>
                <a:t>:</a:t>
              </a:r>
            </a:p>
          </p:txBody>
        </p:sp>
        <p:graphicFrame>
          <p:nvGraphicFramePr>
            <p:cNvPr id="44058" name="Object 26">
              <a:extLst>
                <a:ext uri="{FF2B5EF4-FFF2-40B4-BE49-F238E27FC236}">
                  <a16:creationId xmlns:a16="http://schemas.microsoft.com/office/drawing/2014/main" id="{6C65F80D-4160-2952-9F76-5211A22E0EA4}"/>
                </a:ext>
              </a:extLst>
            </p:cNvPr>
            <p:cNvGraphicFramePr>
              <a:graphicFrameLocks noChangeAspect="1"/>
            </p:cNvGraphicFramePr>
            <p:nvPr/>
          </p:nvGraphicFramePr>
          <p:xfrm>
            <a:off x="3823" y="2295"/>
            <a:ext cx="272" cy="200"/>
          </p:xfrm>
          <a:graphic>
            <a:graphicData uri="http://schemas.openxmlformats.org/presentationml/2006/ole">
              <mc:AlternateContent xmlns:mc="http://schemas.openxmlformats.org/markup-compatibility/2006">
                <mc:Choice xmlns:v="urn:schemas-microsoft-com:vml" Requires="v">
                  <p:oleObj name="Equation" r:id="rId16" imgW="431640" imgH="317160" progId="Equation.3">
                    <p:embed/>
                  </p:oleObj>
                </mc:Choice>
                <mc:Fallback>
                  <p:oleObj name="Equation" r:id="rId16" imgW="431640" imgH="317160" progId="Equation.3">
                    <p:embed/>
                    <p:pic>
                      <p:nvPicPr>
                        <p:cNvPr id="44058" name="Object 26">
                          <a:extLst>
                            <a:ext uri="{FF2B5EF4-FFF2-40B4-BE49-F238E27FC236}">
                              <a16:creationId xmlns:a16="http://schemas.microsoft.com/office/drawing/2014/main" id="{6C65F80D-4160-2952-9F76-5211A22E0EA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3" y="2295"/>
                          <a:ext cx="2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4059" name="Group 27">
            <a:extLst>
              <a:ext uri="{FF2B5EF4-FFF2-40B4-BE49-F238E27FC236}">
                <a16:creationId xmlns:a16="http://schemas.microsoft.com/office/drawing/2014/main" id="{340EA994-CAF1-67D4-0438-DE6DBA34D81A}"/>
              </a:ext>
            </a:extLst>
          </p:cNvPr>
          <p:cNvGrpSpPr>
            <a:grpSpLocks/>
          </p:cNvGrpSpPr>
          <p:nvPr/>
        </p:nvGrpSpPr>
        <p:grpSpPr bwMode="auto">
          <a:xfrm>
            <a:off x="5073650" y="3886200"/>
            <a:ext cx="1708150" cy="519113"/>
            <a:chOff x="3120" y="2592"/>
            <a:chExt cx="1076" cy="327"/>
          </a:xfrm>
        </p:grpSpPr>
        <p:sp>
          <p:nvSpPr>
            <p:cNvPr id="44060" name="Text Box 28">
              <a:extLst>
                <a:ext uri="{FF2B5EF4-FFF2-40B4-BE49-F238E27FC236}">
                  <a16:creationId xmlns:a16="http://schemas.microsoft.com/office/drawing/2014/main" id="{414FF11D-2812-9802-7C1D-F18C95DB320D}"/>
                </a:ext>
              </a:extLst>
            </p:cNvPr>
            <p:cNvSpPr txBox="1">
              <a:spLocks noChangeArrowheads="1"/>
            </p:cNvSpPr>
            <p:nvPr/>
          </p:nvSpPr>
          <p:spPr bwMode="auto">
            <a:xfrm>
              <a:off x="3120" y="259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3333CC"/>
                  </a:solidFill>
                  <a:ea typeface="宋体" panose="02010600030101010101" pitchFamily="2" charset="-122"/>
                </a:rPr>
                <a:t>受力</a:t>
              </a:r>
              <a:r>
                <a:rPr kumimoji="1" lang="en-US" altLang="zh-CN">
                  <a:solidFill>
                    <a:srgbClr val="3333CC"/>
                  </a:solidFill>
                  <a:ea typeface="宋体" panose="02010600030101010101" pitchFamily="2" charset="-122"/>
                </a:rPr>
                <a:t>:</a:t>
              </a:r>
            </a:p>
          </p:txBody>
        </p:sp>
        <p:graphicFrame>
          <p:nvGraphicFramePr>
            <p:cNvPr id="44061" name="Object 29">
              <a:extLst>
                <a:ext uri="{FF2B5EF4-FFF2-40B4-BE49-F238E27FC236}">
                  <a16:creationId xmlns:a16="http://schemas.microsoft.com/office/drawing/2014/main" id="{DC84312C-8389-9E99-B16A-5CAD4C2D8F55}"/>
                </a:ext>
              </a:extLst>
            </p:cNvPr>
            <p:cNvGraphicFramePr>
              <a:graphicFrameLocks noChangeAspect="1"/>
            </p:cNvGraphicFramePr>
            <p:nvPr/>
          </p:nvGraphicFramePr>
          <p:xfrm>
            <a:off x="3804" y="2640"/>
            <a:ext cx="392" cy="200"/>
          </p:xfrm>
          <a:graphic>
            <a:graphicData uri="http://schemas.openxmlformats.org/presentationml/2006/ole">
              <mc:AlternateContent xmlns:mc="http://schemas.openxmlformats.org/markup-compatibility/2006">
                <mc:Choice xmlns:v="urn:schemas-microsoft-com:vml" Requires="v">
                  <p:oleObj name="Equation" r:id="rId18" imgW="622080" imgH="317160" progId="Equation.3">
                    <p:embed/>
                  </p:oleObj>
                </mc:Choice>
                <mc:Fallback>
                  <p:oleObj name="Equation" r:id="rId18" imgW="622080" imgH="317160" progId="Equation.3">
                    <p:embed/>
                    <p:pic>
                      <p:nvPicPr>
                        <p:cNvPr id="44061" name="Object 29">
                          <a:extLst>
                            <a:ext uri="{FF2B5EF4-FFF2-40B4-BE49-F238E27FC236}">
                              <a16:creationId xmlns:a16="http://schemas.microsoft.com/office/drawing/2014/main" id="{DC84312C-8389-9E99-B16A-5CAD4C2D8F5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04" y="2640"/>
                          <a:ext cx="3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62" name="Text Box 30">
            <a:extLst>
              <a:ext uri="{FF2B5EF4-FFF2-40B4-BE49-F238E27FC236}">
                <a16:creationId xmlns:a16="http://schemas.microsoft.com/office/drawing/2014/main" id="{A8C7BD0B-37CD-35A9-4ECD-82F557793F5F}"/>
              </a:ext>
            </a:extLst>
          </p:cNvPr>
          <p:cNvSpPr txBox="1">
            <a:spLocks noChangeArrowheads="1"/>
          </p:cNvSpPr>
          <p:nvPr/>
        </p:nvSpPr>
        <p:spPr bwMode="auto">
          <a:xfrm>
            <a:off x="4979988" y="2743200"/>
            <a:ext cx="2563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zh-CN">
                <a:solidFill>
                  <a:srgbClr val="3333CC"/>
                </a:solidFill>
                <a:ea typeface="宋体" panose="02010600030101010101" pitchFamily="2" charset="-122"/>
              </a:rPr>
              <a:t>在电场中</a:t>
            </a:r>
            <a:r>
              <a:rPr kumimoji="1" lang="en-US" altLang="zh-CN" i="1">
                <a:solidFill>
                  <a:srgbClr val="3333CC"/>
                </a:solidFill>
                <a:ea typeface="宋体" panose="02010600030101010101" pitchFamily="2" charset="-122"/>
              </a:rPr>
              <a:t>B</a:t>
            </a:r>
            <a:r>
              <a:rPr kumimoji="1" lang="zh-CN" altLang="zh-CN">
                <a:solidFill>
                  <a:srgbClr val="3333CC"/>
                </a:solidFill>
                <a:ea typeface="宋体" panose="02010600030101010101" pitchFamily="2" charset="-122"/>
              </a:rPr>
              <a:t>点处</a:t>
            </a:r>
            <a:endParaRPr kumimoji="1" lang="zh-CN" altLang="en-US">
              <a:solidFill>
                <a:srgbClr val="3333CC"/>
              </a:solidFill>
              <a:ea typeface="宋体" panose="02010600030101010101" pitchFamily="2" charset="-122"/>
            </a:endParaRPr>
          </a:p>
        </p:txBody>
      </p:sp>
      <p:grpSp>
        <p:nvGrpSpPr>
          <p:cNvPr id="44063" name="Group 31">
            <a:extLst>
              <a:ext uri="{FF2B5EF4-FFF2-40B4-BE49-F238E27FC236}">
                <a16:creationId xmlns:a16="http://schemas.microsoft.com/office/drawing/2014/main" id="{3D5B1332-96BA-A174-E937-0D78EE61511D}"/>
              </a:ext>
            </a:extLst>
          </p:cNvPr>
          <p:cNvGrpSpPr>
            <a:grpSpLocks/>
          </p:cNvGrpSpPr>
          <p:nvPr/>
        </p:nvGrpSpPr>
        <p:grpSpPr bwMode="auto">
          <a:xfrm>
            <a:off x="2182813" y="5791200"/>
            <a:ext cx="6961187" cy="749300"/>
            <a:chOff x="1183" y="3752"/>
            <a:chExt cx="4385" cy="472"/>
          </a:xfrm>
        </p:grpSpPr>
        <p:sp>
          <p:nvSpPr>
            <p:cNvPr id="44064" name="Text Box 32">
              <a:extLst>
                <a:ext uri="{FF2B5EF4-FFF2-40B4-BE49-F238E27FC236}">
                  <a16:creationId xmlns:a16="http://schemas.microsoft.com/office/drawing/2014/main" id="{1B984C31-8C65-47A8-1A9E-BBD8E661DFAC}"/>
                </a:ext>
              </a:extLst>
            </p:cNvPr>
            <p:cNvSpPr txBox="1">
              <a:spLocks noChangeArrowheads="1"/>
            </p:cNvSpPr>
            <p:nvPr/>
          </p:nvSpPr>
          <p:spPr bwMode="auto">
            <a:xfrm>
              <a:off x="1183" y="3831"/>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a:solidFill>
                    <a:srgbClr val="3333CC"/>
                  </a:solidFill>
                  <a:latin typeface="宋体" panose="02010600030101010101" pitchFamily="2" charset="-122"/>
                  <a:ea typeface="宋体" panose="02010600030101010101" pitchFamily="2" charset="-122"/>
                </a:rPr>
                <a:t>对确定场点，比值</a:t>
              </a:r>
            </a:p>
          </p:txBody>
        </p:sp>
        <p:sp>
          <p:nvSpPr>
            <p:cNvPr id="44065" name="Text Box 33">
              <a:extLst>
                <a:ext uri="{FF2B5EF4-FFF2-40B4-BE49-F238E27FC236}">
                  <a16:creationId xmlns:a16="http://schemas.microsoft.com/office/drawing/2014/main" id="{9C4B2F4F-1E42-E516-F3DE-F4E4753B2CDE}"/>
                </a:ext>
              </a:extLst>
            </p:cNvPr>
            <p:cNvSpPr txBox="1">
              <a:spLocks noChangeArrowheads="1"/>
            </p:cNvSpPr>
            <p:nvPr/>
          </p:nvSpPr>
          <p:spPr bwMode="auto">
            <a:xfrm>
              <a:off x="3324" y="3831"/>
              <a:ext cx="2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  与试验电荷无关</a:t>
              </a:r>
            </a:p>
          </p:txBody>
        </p:sp>
        <p:graphicFrame>
          <p:nvGraphicFramePr>
            <p:cNvPr id="44066" name="Object 34">
              <a:extLst>
                <a:ext uri="{FF2B5EF4-FFF2-40B4-BE49-F238E27FC236}">
                  <a16:creationId xmlns:a16="http://schemas.microsoft.com/office/drawing/2014/main" id="{1C874A45-3136-7C9F-4A42-CE09B90AF24A}"/>
                </a:ext>
              </a:extLst>
            </p:cNvPr>
            <p:cNvGraphicFramePr>
              <a:graphicFrameLocks noChangeAspect="1"/>
            </p:cNvGraphicFramePr>
            <p:nvPr/>
          </p:nvGraphicFramePr>
          <p:xfrm>
            <a:off x="3161" y="3785"/>
            <a:ext cx="135" cy="293"/>
          </p:xfrm>
          <a:graphic>
            <a:graphicData uri="http://schemas.openxmlformats.org/presentationml/2006/ole">
              <mc:AlternateContent xmlns:mc="http://schemas.openxmlformats.org/markup-compatibility/2006">
                <mc:Choice xmlns:v="urn:schemas-microsoft-com:vml" Requires="v">
                  <p:oleObj name="Equation" r:id="rId20" imgW="203040" imgH="444240" progId="Equation.3">
                    <p:embed/>
                  </p:oleObj>
                </mc:Choice>
                <mc:Fallback>
                  <p:oleObj name="Equation" r:id="rId20" imgW="203040" imgH="444240" progId="Equation.3">
                    <p:embed/>
                    <p:pic>
                      <p:nvPicPr>
                        <p:cNvPr id="44066" name="Object 34">
                          <a:extLst>
                            <a:ext uri="{FF2B5EF4-FFF2-40B4-BE49-F238E27FC236}">
                              <a16:creationId xmlns:a16="http://schemas.microsoft.com/office/drawing/2014/main" id="{1C874A45-3136-7C9F-4A42-CE09B90AF24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61" y="3785"/>
                          <a:ext cx="13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7" name="Object 35">
              <a:extLst>
                <a:ext uri="{FF2B5EF4-FFF2-40B4-BE49-F238E27FC236}">
                  <a16:creationId xmlns:a16="http://schemas.microsoft.com/office/drawing/2014/main" id="{E9066ED6-758D-4607-0206-73FD8824E835}"/>
                </a:ext>
              </a:extLst>
            </p:cNvPr>
            <p:cNvGraphicFramePr>
              <a:graphicFrameLocks noChangeAspect="1"/>
            </p:cNvGraphicFramePr>
            <p:nvPr/>
          </p:nvGraphicFramePr>
          <p:xfrm>
            <a:off x="3144" y="3752"/>
            <a:ext cx="456" cy="472"/>
          </p:xfrm>
          <a:graphic>
            <a:graphicData uri="http://schemas.openxmlformats.org/presentationml/2006/ole">
              <mc:AlternateContent xmlns:mc="http://schemas.openxmlformats.org/markup-compatibility/2006">
                <mc:Choice xmlns:v="urn:schemas-microsoft-com:vml" Requires="v">
                  <p:oleObj name="Equation" r:id="rId22" imgW="723600" imgH="749160" progId="Equation.3">
                    <p:embed/>
                  </p:oleObj>
                </mc:Choice>
                <mc:Fallback>
                  <p:oleObj name="Equation" r:id="rId22" imgW="723600" imgH="749160" progId="Equation.3">
                    <p:embed/>
                    <p:pic>
                      <p:nvPicPr>
                        <p:cNvPr id="44067" name="Object 35">
                          <a:extLst>
                            <a:ext uri="{FF2B5EF4-FFF2-40B4-BE49-F238E27FC236}">
                              <a16:creationId xmlns:a16="http://schemas.microsoft.com/office/drawing/2014/main" id="{E9066ED6-758D-4607-0206-73FD8824E83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4" y="3752"/>
                          <a:ext cx="45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68" name="AutoShape 36">
            <a:extLst>
              <a:ext uri="{FF2B5EF4-FFF2-40B4-BE49-F238E27FC236}">
                <a16:creationId xmlns:a16="http://schemas.microsoft.com/office/drawing/2014/main" id="{A2CB2710-2A77-C3B5-CF3F-9DF07FCFA5C1}"/>
              </a:ext>
            </a:extLst>
          </p:cNvPr>
          <p:cNvSpPr>
            <a:spLocks noChangeArrowheads="1"/>
          </p:cNvSpPr>
          <p:nvPr/>
        </p:nvSpPr>
        <p:spPr bwMode="auto">
          <a:xfrm>
            <a:off x="263525" y="5486400"/>
            <a:ext cx="1606550" cy="1314450"/>
          </a:xfrm>
          <a:prstGeom prst="irregularSeal1">
            <a:avLst/>
          </a:prstGeom>
          <a:solidFill>
            <a:srgbClr val="FF9900"/>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a:solidFill>
                  <a:srgbClr val="3333CC"/>
                </a:solidFill>
                <a:ea typeface="宋体" panose="02010600030101010101" pitchFamily="2" charset="-122"/>
              </a:rPr>
              <a:t>结论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vertical)">
                                      <p:cBhvr>
                                        <p:cTn id="7" dur="500"/>
                                        <p:tgtEl>
                                          <p:spTgt spid="44034"/>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4042"/>
                                        </p:tgtEl>
                                        <p:attrNameLst>
                                          <p:attrName>style.visibility</p:attrName>
                                        </p:attrNameLst>
                                      </p:cBhvr>
                                      <p:to>
                                        <p:strVal val="visible"/>
                                      </p:to>
                                    </p:set>
                                    <p:animEffect transition="in" filter="strips(upRight)">
                                      <p:cBhvr>
                                        <p:cTn id="11" dur="500"/>
                                        <p:tgtEl>
                                          <p:spTgt spid="440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44035">
                                            <p:txEl>
                                              <p:pRg st="0" end="0"/>
                                            </p:txEl>
                                          </p:spTgt>
                                        </p:tgtEl>
                                        <p:attrNameLst>
                                          <p:attrName>style.visibility</p:attrName>
                                        </p:attrNameLst>
                                      </p:cBhvr>
                                      <p:to>
                                        <p:strVal val="visible"/>
                                      </p:to>
                                    </p:set>
                                    <p:animEffect transition="in" filter="blinds(vertical)">
                                      <p:cBhvr>
                                        <p:cTn id="16" dur="500"/>
                                        <p:tgtEl>
                                          <p:spTgt spid="4403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4038"/>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4403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4055"/>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440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4054"/>
                                        </p:tgtEl>
                                        <p:attrNameLst>
                                          <p:attrName>style.visibility</p:attrName>
                                        </p:attrNameLst>
                                      </p:cBhvr>
                                      <p:to>
                                        <p:strVal val="visible"/>
                                      </p:to>
                                    </p:set>
                                    <p:animEffect transition="in" filter="wipe(left)">
                                      <p:cBhvr>
                                        <p:cTn id="35" dur="500"/>
                                        <p:tgtEl>
                                          <p:spTgt spid="44054"/>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4040"/>
                                        </p:tgtEl>
                                        <p:attrNameLst>
                                          <p:attrName>style.visibility</p:attrName>
                                        </p:attrNameLst>
                                      </p:cBhvr>
                                      <p:to>
                                        <p:strVal val="visible"/>
                                      </p:to>
                                    </p:set>
                                    <p:animEffect transition="in" filter="wipe(left)">
                                      <p:cBhvr>
                                        <p:cTn id="39" dur="500"/>
                                        <p:tgtEl>
                                          <p:spTgt spid="440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4041"/>
                                        </p:tgtEl>
                                        <p:attrNameLst>
                                          <p:attrName>style.visibility</p:attrName>
                                        </p:attrNameLst>
                                      </p:cBhvr>
                                      <p:to>
                                        <p:strVal val="visible"/>
                                      </p:to>
                                    </p:set>
                                    <p:animEffect transition="in" filter="wipe(left)">
                                      <p:cBhvr>
                                        <p:cTn id="44" dur="500"/>
                                        <p:tgtEl>
                                          <p:spTgt spid="440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44043"/>
                                        </p:tgtEl>
                                        <p:attrNameLst>
                                          <p:attrName>style.visibility</p:attrName>
                                        </p:attrNameLst>
                                      </p:cBhvr>
                                      <p:to>
                                        <p:strVal val="visible"/>
                                      </p:to>
                                    </p:set>
                                    <p:animEffect transition="in" filter="wipe(up)">
                                      <p:cBhvr>
                                        <p:cTn id="49" dur="500"/>
                                        <p:tgtEl>
                                          <p:spTgt spid="440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4044"/>
                                        </p:tgtEl>
                                        <p:attrNameLst>
                                          <p:attrName>style.visibility</p:attrName>
                                        </p:attrNameLst>
                                      </p:cBhvr>
                                      <p:to>
                                        <p:strVal val="visible"/>
                                      </p:to>
                                    </p:set>
                                    <p:animEffect transition="in" filter="wipe(left)">
                                      <p:cBhvr>
                                        <p:cTn id="54" dur="500"/>
                                        <p:tgtEl>
                                          <p:spTgt spid="440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4036"/>
                                        </p:tgtEl>
                                        <p:attrNameLst>
                                          <p:attrName>style.visibility</p:attrName>
                                        </p:attrNameLst>
                                      </p:cBhvr>
                                      <p:to>
                                        <p:strVal val="visible"/>
                                      </p:to>
                                    </p:set>
                                    <p:animEffect transition="in" filter="wipe(left)">
                                      <p:cBhvr>
                                        <p:cTn id="59" dur="500"/>
                                        <p:tgtEl>
                                          <p:spTgt spid="4403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4045"/>
                                        </p:tgtEl>
                                        <p:attrNameLst>
                                          <p:attrName>style.visibility</p:attrName>
                                        </p:attrNameLst>
                                      </p:cBhvr>
                                      <p:to>
                                        <p:strVal val="visible"/>
                                      </p:to>
                                    </p:set>
                                    <p:animEffect transition="in" filter="wipe(left)">
                                      <p:cBhvr>
                                        <p:cTn id="64" dur="500"/>
                                        <p:tgtEl>
                                          <p:spTgt spid="440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050"/>
                                        </p:tgtEl>
                                        <p:attrNameLst>
                                          <p:attrName>style.visibility</p:attrName>
                                        </p:attrNameLst>
                                      </p:cBhvr>
                                      <p:to>
                                        <p:strVal val="visible"/>
                                      </p:to>
                                    </p:set>
                                    <p:animEffect transition="in" filter="wipe(left)">
                                      <p:cBhvr>
                                        <p:cTn id="69" dur="500"/>
                                        <p:tgtEl>
                                          <p:spTgt spid="4405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44046"/>
                                        </p:tgtEl>
                                        <p:attrNameLst>
                                          <p:attrName>style.visibility</p:attrName>
                                        </p:attrNameLst>
                                      </p:cBhvr>
                                      <p:to>
                                        <p:strVal val="visible"/>
                                      </p:to>
                                    </p:set>
                                    <p:anim calcmode="lin" valueType="num">
                                      <p:cBhvr additive="base">
                                        <p:cTn id="74" dur="500" fill="hold"/>
                                        <p:tgtEl>
                                          <p:spTgt spid="44046"/>
                                        </p:tgtEl>
                                        <p:attrNameLst>
                                          <p:attrName>ppt_x</p:attrName>
                                        </p:attrNameLst>
                                      </p:cBhvr>
                                      <p:tavLst>
                                        <p:tav tm="0">
                                          <p:val>
                                            <p:strVal val="0-#ppt_w/2"/>
                                          </p:val>
                                        </p:tav>
                                        <p:tav tm="100000">
                                          <p:val>
                                            <p:strVal val="#ppt_x"/>
                                          </p:val>
                                        </p:tav>
                                      </p:tavLst>
                                    </p:anim>
                                    <p:anim calcmode="lin" valueType="num">
                                      <p:cBhvr additive="base">
                                        <p:cTn id="75" dur="500" fill="hold"/>
                                        <p:tgtEl>
                                          <p:spTgt spid="44046"/>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4047"/>
                                        </p:tgtEl>
                                        <p:attrNameLst>
                                          <p:attrName>style.visibility</p:attrName>
                                        </p:attrNameLst>
                                      </p:cBhvr>
                                      <p:to>
                                        <p:strVal val="visible"/>
                                      </p:to>
                                    </p:set>
                                    <p:animEffect transition="in" filter="wipe(left)">
                                      <p:cBhvr>
                                        <p:cTn id="80" dur="500"/>
                                        <p:tgtEl>
                                          <p:spTgt spid="4404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4048"/>
                                        </p:tgtEl>
                                        <p:attrNameLst>
                                          <p:attrName>style.visibility</p:attrName>
                                        </p:attrNameLst>
                                      </p:cBhvr>
                                      <p:to>
                                        <p:strVal val="visible"/>
                                      </p:to>
                                    </p:set>
                                    <p:anim calcmode="lin" valueType="num">
                                      <p:cBhvr additive="base">
                                        <p:cTn id="85" dur="500" fill="hold"/>
                                        <p:tgtEl>
                                          <p:spTgt spid="44048"/>
                                        </p:tgtEl>
                                        <p:attrNameLst>
                                          <p:attrName>ppt_x</p:attrName>
                                        </p:attrNameLst>
                                      </p:cBhvr>
                                      <p:tavLst>
                                        <p:tav tm="0">
                                          <p:val>
                                            <p:strVal val="0-#ppt_w/2"/>
                                          </p:val>
                                        </p:tav>
                                        <p:tav tm="100000">
                                          <p:val>
                                            <p:strVal val="#ppt_x"/>
                                          </p:val>
                                        </p:tav>
                                      </p:tavLst>
                                    </p:anim>
                                    <p:anim calcmode="lin" valueType="num">
                                      <p:cBhvr additive="base">
                                        <p:cTn id="86" dur="500" fill="hold"/>
                                        <p:tgtEl>
                                          <p:spTgt spid="4404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4049"/>
                                        </p:tgtEl>
                                        <p:attrNameLst>
                                          <p:attrName>style.visibility</p:attrName>
                                        </p:attrNameLst>
                                      </p:cBhvr>
                                      <p:to>
                                        <p:strVal val="visible"/>
                                      </p:to>
                                    </p:set>
                                    <p:animEffect transition="in" filter="wipe(left)">
                                      <p:cBhvr>
                                        <p:cTn id="91" dur="500"/>
                                        <p:tgtEl>
                                          <p:spTgt spid="4404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4051"/>
                                        </p:tgtEl>
                                        <p:attrNameLst>
                                          <p:attrName>style.visibility</p:attrName>
                                        </p:attrNameLst>
                                      </p:cBhvr>
                                      <p:to>
                                        <p:strVal val="visible"/>
                                      </p:to>
                                    </p:set>
                                    <p:animEffect transition="in" filter="wipe(left)">
                                      <p:cBhvr>
                                        <p:cTn id="96" dur="500"/>
                                        <p:tgtEl>
                                          <p:spTgt spid="4405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44053"/>
                                        </p:tgtEl>
                                        <p:attrNameLst>
                                          <p:attrName>style.visibility</p:attrName>
                                        </p:attrNameLst>
                                      </p:cBhvr>
                                      <p:to>
                                        <p:strVal val="visible"/>
                                      </p:to>
                                    </p:set>
                                    <p:animEffect transition="in" filter="wipe(up)">
                                      <p:cBhvr>
                                        <p:cTn id="101" dur="500"/>
                                        <p:tgtEl>
                                          <p:spTgt spid="4405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4062"/>
                                        </p:tgtEl>
                                        <p:attrNameLst>
                                          <p:attrName>style.visibility</p:attrName>
                                        </p:attrNameLst>
                                      </p:cBhvr>
                                      <p:to>
                                        <p:strVal val="visible"/>
                                      </p:to>
                                    </p:set>
                                    <p:animEffect transition="in" filter="wipe(left)">
                                      <p:cBhvr>
                                        <p:cTn id="106" dur="500"/>
                                        <p:tgtEl>
                                          <p:spTgt spid="4406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44056"/>
                                        </p:tgtEl>
                                        <p:attrNameLst>
                                          <p:attrName>style.visibility</p:attrName>
                                        </p:attrNameLst>
                                      </p:cBhvr>
                                      <p:to>
                                        <p:strVal val="visible"/>
                                      </p:to>
                                    </p:set>
                                    <p:animEffect transition="in" filter="wipe(left)">
                                      <p:cBhvr>
                                        <p:cTn id="111" dur="500"/>
                                        <p:tgtEl>
                                          <p:spTgt spid="4405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44059"/>
                                        </p:tgtEl>
                                        <p:attrNameLst>
                                          <p:attrName>style.visibility</p:attrName>
                                        </p:attrNameLst>
                                      </p:cBhvr>
                                      <p:to>
                                        <p:strVal val="visible"/>
                                      </p:to>
                                    </p:set>
                                    <p:animEffect transition="in" filter="wipe(left)">
                                      <p:cBhvr>
                                        <p:cTn id="116" dur="500"/>
                                        <p:tgtEl>
                                          <p:spTgt spid="4405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44052"/>
                                        </p:tgtEl>
                                        <p:attrNameLst>
                                          <p:attrName>style.visibility</p:attrName>
                                        </p:attrNameLst>
                                      </p:cBhvr>
                                      <p:to>
                                        <p:strVal val="visible"/>
                                      </p:to>
                                    </p:set>
                                    <p:animEffect transition="in" filter="wipe(left)">
                                      <p:cBhvr>
                                        <p:cTn id="121" dur="500"/>
                                        <p:tgtEl>
                                          <p:spTgt spid="4405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9" presetClass="entr" presetSubtype="10" fill="hold" grpId="0" nodeType="clickEffect">
                                  <p:stCondLst>
                                    <p:cond delay="0"/>
                                  </p:stCondLst>
                                  <p:childTnLst>
                                    <p:set>
                                      <p:cBhvr>
                                        <p:cTn id="125" dur="1" fill="hold">
                                          <p:stCondLst>
                                            <p:cond delay="0"/>
                                          </p:stCondLst>
                                        </p:cTn>
                                        <p:tgtEl>
                                          <p:spTgt spid="44068"/>
                                        </p:tgtEl>
                                        <p:attrNameLst>
                                          <p:attrName>style.visibility</p:attrName>
                                        </p:attrNameLst>
                                      </p:cBhvr>
                                      <p:to>
                                        <p:strVal val="visible"/>
                                      </p:to>
                                    </p:set>
                                    <p:anim calcmode="lin" valueType="num">
                                      <p:cBhvr>
                                        <p:cTn id="126" dur="5000" fill="hold"/>
                                        <p:tgtEl>
                                          <p:spTgt spid="44068"/>
                                        </p:tgtEl>
                                        <p:attrNameLst>
                                          <p:attrName>ppt_w</p:attrName>
                                        </p:attrNameLst>
                                      </p:cBhvr>
                                      <p:tavLst>
                                        <p:tav tm="0" fmla="#ppt_w*sin(2.5*pi*$)">
                                          <p:val>
                                            <p:fltVal val="0"/>
                                          </p:val>
                                        </p:tav>
                                        <p:tav tm="100000">
                                          <p:val>
                                            <p:fltVal val="1"/>
                                          </p:val>
                                        </p:tav>
                                      </p:tavLst>
                                    </p:anim>
                                    <p:anim calcmode="lin" valueType="num">
                                      <p:cBhvr>
                                        <p:cTn id="127" dur="5000" fill="hold"/>
                                        <p:tgtEl>
                                          <p:spTgt spid="44068"/>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3" presetClass="entr" presetSubtype="16" fill="hold" nodeType="clickEffect">
                                  <p:stCondLst>
                                    <p:cond delay="0"/>
                                  </p:stCondLst>
                                  <p:childTnLst>
                                    <p:set>
                                      <p:cBhvr>
                                        <p:cTn id="131" dur="1" fill="hold">
                                          <p:stCondLst>
                                            <p:cond delay="0"/>
                                          </p:stCondLst>
                                        </p:cTn>
                                        <p:tgtEl>
                                          <p:spTgt spid="44063"/>
                                        </p:tgtEl>
                                        <p:attrNameLst>
                                          <p:attrName>style.visibility</p:attrName>
                                        </p:attrNameLst>
                                      </p:cBhvr>
                                      <p:to>
                                        <p:strVal val="visible"/>
                                      </p:to>
                                    </p:set>
                                    <p:anim calcmode="lin" valueType="num">
                                      <p:cBhvr>
                                        <p:cTn id="132" dur="500" fill="hold"/>
                                        <p:tgtEl>
                                          <p:spTgt spid="44063"/>
                                        </p:tgtEl>
                                        <p:attrNameLst>
                                          <p:attrName>ppt_w</p:attrName>
                                        </p:attrNameLst>
                                      </p:cBhvr>
                                      <p:tavLst>
                                        <p:tav tm="0">
                                          <p:val>
                                            <p:fltVal val="0"/>
                                          </p:val>
                                        </p:tav>
                                        <p:tav tm="100000">
                                          <p:val>
                                            <p:strVal val="#ppt_w"/>
                                          </p:val>
                                        </p:tav>
                                      </p:tavLst>
                                    </p:anim>
                                    <p:anim calcmode="lin" valueType="num">
                                      <p:cBhvr>
                                        <p:cTn id="133" dur="500" fill="hold"/>
                                        <p:tgtEl>
                                          <p:spTgt spid="440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build="p" autoUpdateAnimBg="0"/>
      <p:bldP spid="44036" grpId="0" autoUpdateAnimBg="0"/>
      <p:bldP spid="44041" grpId="0" autoUpdateAnimBg="0"/>
      <p:bldP spid="44044" grpId="0" autoUpdateAnimBg="0"/>
      <p:bldP spid="44045" grpId="0" autoUpdateAnimBg="0"/>
      <p:bldP spid="44047" grpId="0" autoUpdateAnimBg="0"/>
      <p:bldP spid="44049" grpId="0" autoUpdateAnimBg="0"/>
      <p:bldP spid="44050" grpId="0" autoUpdateAnimBg="0"/>
      <p:bldP spid="44062" grpId="0" autoUpdateAnimBg="0"/>
      <p:bldP spid="44068"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a:extLst>
              <a:ext uri="{FF2B5EF4-FFF2-40B4-BE49-F238E27FC236}">
                <a16:creationId xmlns:a16="http://schemas.microsoft.com/office/drawing/2014/main" id="{CBBAC956-E627-3842-565F-B9972C6A06C9}"/>
              </a:ext>
            </a:extLst>
          </p:cNvPr>
          <p:cNvSpPr txBox="1">
            <a:spLocks noChangeArrowheads="1"/>
          </p:cNvSpPr>
          <p:nvPr/>
        </p:nvSpPr>
        <p:spPr bwMode="auto">
          <a:xfrm>
            <a:off x="228600" y="304800"/>
            <a:ext cx="7627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zh-CN" altLang="en-US" sz="2800">
                <a:solidFill>
                  <a:schemeClr val="accent2"/>
                </a:solidFill>
                <a:ea typeface="宋体" panose="02010600030101010101" pitchFamily="2" charset="-122"/>
              </a:rPr>
              <a:t>2. 对</a:t>
            </a:r>
            <a:r>
              <a:rPr lang="en-US" altLang="zh-CN" sz="2800" i="1">
                <a:solidFill>
                  <a:schemeClr val="accent2"/>
                </a:solidFill>
                <a:ea typeface="宋体" panose="02010600030101010101" pitchFamily="2" charset="-122"/>
              </a:rPr>
              <a:t>P</a:t>
            </a:r>
            <a:r>
              <a:rPr lang="en-US" altLang="zh-CN" sz="2800" baseline="-25000">
                <a:solidFill>
                  <a:schemeClr val="accent2"/>
                </a:solidFill>
                <a:ea typeface="宋体" panose="02010600030101010101" pitchFamily="2" charset="-122"/>
              </a:rPr>
              <a:t>2</a:t>
            </a:r>
            <a:r>
              <a:rPr lang="zh-CN" altLang="en-US" sz="2800">
                <a:solidFill>
                  <a:schemeClr val="accent2"/>
                </a:solidFill>
                <a:ea typeface="宋体" panose="02010600030101010101" pitchFamily="2" charset="-122"/>
              </a:rPr>
              <a:t>点，当</a:t>
            </a:r>
            <a:r>
              <a:rPr lang="en-US" altLang="zh-CN" sz="2800" i="1">
                <a:solidFill>
                  <a:schemeClr val="accent2"/>
                </a:solidFill>
                <a:ea typeface="宋体" panose="02010600030101010101" pitchFamily="2" charset="-122"/>
              </a:rPr>
              <a:t>b</a:t>
            </a:r>
            <a:r>
              <a:rPr lang="zh-CN" altLang="en-US" sz="2800">
                <a:solidFill>
                  <a:schemeClr val="accent2"/>
                </a:solidFill>
                <a:ea typeface="宋体" panose="02010600030101010101" pitchFamily="2" charset="-122"/>
              </a:rPr>
              <a:t> </a:t>
            </a:r>
            <a:r>
              <a:rPr lang="en-US" altLang="zh-CN" sz="2800">
                <a:solidFill>
                  <a:schemeClr val="accent2"/>
                </a:solidFill>
                <a:ea typeface="宋体" panose="02010600030101010101" pitchFamily="2" charset="-122"/>
              </a:rPr>
              <a:t>&gt;&gt;</a:t>
            </a:r>
            <a:r>
              <a:rPr lang="en-US" altLang="zh-CN" sz="2800" i="1">
                <a:solidFill>
                  <a:schemeClr val="accent2"/>
                </a:solidFill>
                <a:ea typeface="宋体" panose="02010600030101010101" pitchFamily="2" charset="-122"/>
              </a:rPr>
              <a:t> d</a:t>
            </a:r>
            <a:r>
              <a:rPr lang="en-US" altLang="zh-CN" sz="2800" baseline="-25000">
                <a:solidFill>
                  <a:schemeClr val="accent2"/>
                </a:solidFill>
                <a:ea typeface="宋体" panose="02010600030101010101" pitchFamily="2" charset="-122"/>
              </a:rPr>
              <a:t>2</a:t>
            </a:r>
            <a:r>
              <a:rPr lang="zh-CN" altLang="en-US" sz="2800">
                <a:solidFill>
                  <a:schemeClr val="accent2"/>
                </a:solidFill>
                <a:ea typeface="宋体" panose="02010600030101010101" pitchFamily="2" charset="-122"/>
              </a:rPr>
              <a:t>时，即无限大均匀带电平面</a:t>
            </a:r>
          </a:p>
        </p:txBody>
      </p:sp>
      <p:graphicFrame>
        <p:nvGraphicFramePr>
          <p:cNvPr id="15364" name="Object 4">
            <a:extLst>
              <a:ext uri="{FF2B5EF4-FFF2-40B4-BE49-F238E27FC236}">
                <a16:creationId xmlns:a16="http://schemas.microsoft.com/office/drawing/2014/main" id="{2E0FF01B-665A-0D06-8310-2F58E6B0D0EC}"/>
              </a:ext>
            </a:extLst>
          </p:cNvPr>
          <p:cNvGraphicFramePr>
            <a:graphicFrameLocks noChangeAspect="1"/>
          </p:cNvGraphicFramePr>
          <p:nvPr/>
        </p:nvGraphicFramePr>
        <p:xfrm>
          <a:off x="349250" y="990600"/>
          <a:ext cx="5359400" cy="977900"/>
        </p:xfrm>
        <a:graphic>
          <a:graphicData uri="http://schemas.openxmlformats.org/presentationml/2006/ole">
            <mc:AlternateContent xmlns:mc="http://schemas.openxmlformats.org/markup-compatibility/2006">
              <mc:Choice xmlns:v="urn:schemas-microsoft-com:vml" Requires="v">
                <p:oleObj name="公式" r:id="rId2" imgW="5359320" imgH="977760" progId="Equation.3">
                  <p:embed/>
                </p:oleObj>
              </mc:Choice>
              <mc:Fallback>
                <p:oleObj name="公式" r:id="rId2" imgW="5359320" imgH="977760" progId="Equation.3">
                  <p:embed/>
                  <p:pic>
                    <p:nvPicPr>
                      <p:cNvPr id="15364" name="Object 4">
                        <a:extLst>
                          <a:ext uri="{FF2B5EF4-FFF2-40B4-BE49-F238E27FC236}">
                            <a16:creationId xmlns:a16="http://schemas.microsoft.com/office/drawing/2014/main" id="{2E0FF01B-665A-0D06-8310-2F58E6B0D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90600"/>
                        <a:ext cx="5359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a:extLst>
              <a:ext uri="{FF2B5EF4-FFF2-40B4-BE49-F238E27FC236}">
                <a16:creationId xmlns:a16="http://schemas.microsoft.com/office/drawing/2014/main" id="{430C7086-07FF-9080-F4EF-710D9C08C2C1}"/>
              </a:ext>
            </a:extLst>
          </p:cNvPr>
          <p:cNvGraphicFramePr>
            <a:graphicFrameLocks noChangeAspect="1"/>
          </p:cNvGraphicFramePr>
          <p:nvPr/>
        </p:nvGraphicFramePr>
        <p:xfrm>
          <a:off x="1600200" y="1981200"/>
          <a:ext cx="2387600" cy="990600"/>
        </p:xfrm>
        <a:graphic>
          <a:graphicData uri="http://schemas.openxmlformats.org/presentationml/2006/ole">
            <mc:AlternateContent xmlns:mc="http://schemas.openxmlformats.org/markup-compatibility/2006">
              <mc:Choice xmlns:v="urn:schemas-microsoft-com:vml" Requires="v">
                <p:oleObj name="Equation" r:id="rId4" imgW="2387520" imgH="990360" progId="Equation.3">
                  <p:embed/>
                </p:oleObj>
              </mc:Choice>
              <mc:Fallback>
                <p:oleObj name="Equation" r:id="rId4" imgW="2387520" imgH="990360" progId="Equation.3">
                  <p:embed/>
                  <p:pic>
                    <p:nvPicPr>
                      <p:cNvPr id="15365" name="Object 5">
                        <a:extLst>
                          <a:ext uri="{FF2B5EF4-FFF2-40B4-BE49-F238E27FC236}">
                            <a16:creationId xmlns:a16="http://schemas.microsoft.com/office/drawing/2014/main" id="{430C7086-07FF-9080-F4EF-710D9C08C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81200"/>
                        <a:ext cx="2387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a:extLst>
              <a:ext uri="{FF2B5EF4-FFF2-40B4-BE49-F238E27FC236}">
                <a16:creationId xmlns:a16="http://schemas.microsoft.com/office/drawing/2014/main" id="{1B7FD721-8A88-D265-0E52-302A957FE12C}"/>
              </a:ext>
            </a:extLst>
          </p:cNvPr>
          <p:cNvSpPr txBox="1">
            <a:spLocks noChangeArrowheads="1"/>
          </p:cNvSpPr>
          <p:nvPr/>
        </p:nvSpPr>
        <p:spPr bwMode="auto">
          <a:xfrm>
            <a:off x="161925" y="3048000"/>
            <a:ext cx="697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即：</a:t>
            </a:r>
            <a:r>
              <a:rPr lang="zh-CN" altLang="en-US">
                <a:solidFill>
                  <a:srgbClr val="CC3300"/>
                </a:solidFill>
                <a:ea typeface="宋体" panose="02010600030101010101" pitchFamily="2" charset="-122"/>
              </a:rPr>
              <a:t>无限大均匀带电平面两侧是匀强电场</a:t>
            </a:r>
            <a:r>
              <a:rPr lang="zh-CN" altLang="en-US">
                <a:solidFill>
                  <a:schemeClr val="accent2"/>
                </a:solidFill>
                <a:ea typeface="宋体" panose="02010600030101010101" pitchFamily="2" charset="-122"/>
              </a:rPr>
              <a:t>。</a:t>
            </a:r>
          </a:p>
        </p:txBody>
      </p:sp>
      <p:grpSp>
        <p:nvGrpSpPr>
          <p:cNvPr id="15367" name="Group 7">
            <a:extLst>
              <a:ext uri="{FF2B5EF4-FFF2-40B4-BE49-F238E27FC236}">
                <a16:creationId xmlns:a16="http://schemas.microsoft.com/office/drawing/2014/main" id="{5A6B2627-52CF-EB0E-489E-E189D9797F80}"/>
              </a:ext>
            </a:extLst>
          </p:cNvPr>
          <p:cNvGrpSpPr>
            <a:grpSpLocks/>
          </p:cNvGrpSpPr>
          <p:nvPr/>
        </p:nvGrpSpPr>
        <p:grpSpPr bwMode="auto">
          <a:xfrm>
            <a:off x="3962400" y="2428875"/>
            <a:ext cx="5105400" cy="4276725"/>
            <a:chOff x="2496" y="90"/>
            <a:chExt cx="3216" cy="2694"/>
          </a:xfrm>
        </p:grpSpPr>
        <p:grpSp>
          <p:nvGrpSpPr>
            <p:cNvPr id="15368" name="Group 8">
              <a:extLst>
                <a:ext uri="{FF2B5EF4-FFF2-40B4-BE49-F238E27FC236}">
                  <a16:creationId xmlns:a16="http://schemas.microsoft.com/office/drawing/2014/main" id="{6757B6D8-C02C-E38F-17A9-A6CCF9946785}"/>
                </a:ext>
              </a:extLst>
            </p:cNvPr>
            <p:cNvGrpSpPr>
              <a:grpSpLocks/>
            </p:cNvGrpSpPr>
            <p:nvPr/>
          </p:nvGrpSpPr>
          <p:grpSpPr bwMode="auto">
            <a:xfrm>
              <a:off x="2496" y="90"/>
              <a:ext cx="3216" cy="2694"/>
              <a:chOff x="2496" y="90"/>
              <a:chExt cx="3216" cy="2694"/>
            </a:xfrm>
          </p:grpSpPr>
          <p:sp>
            <p:nvSpPr>
              <p:cNvPr id="15369" name="Line 9">
                <a:extLst>
                  <a:ext uri="{FF2B5EF4-FFF2-40B4-BE49-F238E27FC236}">
                    <a16:creationId xmlns:a16="http://schemas.microsoft.com/office/drawing/2014/main" id="{E0E9B7E4-8E05-C365-D964-CD0708A5AA31}"/>
                  </a:ext>
                </a:extLst>
              </p:cNvPr>
              <p:cNvSpPr>
                <a:spLocks noChangeShapeType="1"/>
              </p:cNvSpPr>
              <p:nvPr/>
            </p:nvSpPr>
            <p:spPr bwMode="auto">
              <a:xfrm flipH="1">
                <a:off x="2928" y="912"/>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Line 10">
                <a:extLst>
                  <a:ext uri="{FF2B5EF4-FFF2-40B4-BE49-F238E27FC236}">
                    <a16:creationId xmlns:a16="http://schemas.microsoft.com/office/drawing/2014/main" id="{05A1EFB0-FA20-75FA-92C8-13601D0E03D7}"/>
                  </a:ext>
                </a:extLst>
              </p:cNvPr>
              <p:cNvSpPr>
                <a:spLocks noChangeShapeType="1"/>
              </p:cNvSpPr>
              <p:nvPr/>
            </p:nvSpPr>
            <p:spPr bwMode="auto">
              <a:xfrm flipH="1">
                <a:off x="3888" y="1440"/>
                <a:ext cx="1392" cy="100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1" name="Line 11">
                <a:extLst>
                  <a:ext uri="{FF2B5EF4-FFF2-40B4-BE49-F238E27FC236}">
                    <a16:creationId xmlns:a16="http://schemas.microsoft.com/office/drawing/2014/main" id="{9A3FEED3-E44E-53E8-B18D-70D576804866}"/>
                  </a:ext>
                </a:extLst>
              </p:cNvPr>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Rectangle 12">
                <a:extLst>
                  <a:ext uri="{FF2B5EF4-FFF2-40B4-BE49-F238E27FC236}">
                    <a16:creationId xmlns:a16="http://schemas.microsoft.com/office/drawing/2014/main" id="{C3AC8502-2BBE-FC5C-B56A-E72B376819C3}"/>
                  </a:ext>
                </a:extLst>
              </p:cNvPr>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a:extLst>
                  <a:ext uri="{FF2B5EF4-FFF2-40B4-BE49-F238E27FC236}">
                    <a16:creationId xmlns:a16="http://schemas.microsoft.com/office/drawing/2014/main" id="{E032FF4A-C5AC-6D3B-E45A-02029124C554}"/>
                  </a:ext>
                </a:extLst>
              </p:cNvPr>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4" name="Freeform 14">
                <a:extLst>
                  <a:ext uri="{FF2B5EF4-FFF2-40B4-BE49-F238E27FC236}">
                    <a16:creationId xmlns:a16="http://schemas.microsoft.com/office/drawing/2014/main" id="{209DCCAE-05BF-BD09-4A7F-E7F654996F96}"/>
                  </a:ext>
                </a:extLst>
              </p:cNvPr>
              <p:cNvSpPr>
                <a:spLocks/>
              </p:cNvSpPr>
              <p:nvPr/>
            </p:nvSpPr>
            <p:spPr bwMode="auto">
              <a:xfrm>
                <a:off x="3264" y="1680"/>
                <a:ext cx="723" cy="699"/>
              </a:xfrm>
              <a:custGeom>
                <a:avLst/>
                <a:gdLst>
                  <a:gd name="T0" fmla="*/ 0 w 723"/>
                  <a:gd name="T1" fmla="*/ 0 h 699"/>
                  <a:gd name="T2" fmla="*/ 723 w 723"/>
                  <a:gd name="T3" fmla="*/ 699 h 699"/>
                </a:gdLst>
                <a:ahLst/>
                <a:cxnLst>
                  <a:cxn ang="0">
                    <a:pos x="T0" y="T1"/>
                  </a:cxn>
                  <a:cxn ang="0">
                    <a:pos x="T2" y="T3"/>
                  </a:cxn>
                </a:cxnLst>
                <a:rect l="0" t="0" r="r" b="b"/>
                <a:pathLst>
                  <a:path w="723" h="699">
                    <a:moveTo>
                      <a:pt x="0" y="0"/>
                    </a:moveTo>
                    <a:lnTo>
                      <a:pt x="723" y="699"/>
                    </a:lnTo>
                  </a:path>
                </a:pathLst>
              </a:custGeom>
              <a:noFill/>
              <a:ln w="28575" cmpd="sng">
                <a:solidFill>
                  <a:schemeClr val="accent2"/>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Line 15">
                <a:extLst>
                  <a:ext uri="{FF2B5EF4-FFF2-40B4-BE49-F238E27FC236}">
                    <a16:creationId xmlns:a16="http://schemas.microsoft.com/office/drawing/2014/main" id="{6C35897B-7124-1C4B-7766-89D0484F62CF}"/>
                  </a:ext>
                </a:extLst>
              </p:cNvPr>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Line 16">
                <a:extLst>
                  <a:ext uri="{FF2B5EF4-FFF2-40B4-BE49-F238E27FC236}">
                    <a16:creationId xmlns:a16="http://schemas.microsoft.com/office/drawing/2014/main" id="{4FF6C3FD-6994-B45B-E7A7-1788220793FE}"/>
                  </a:ext>
                </a:extLst>
              </p:cNvPr>
              <p:cNvSpPr>
                <a:spLocks noChangeShapeType="1"/>
              </p:cNvSpPr>
              <p:nvPr/>
            </p:nvSpPr>
            <p:spPr bwMode="auto">
              <a:xfrm flipV="1">
                <a:off x="4416" y="816"/>
                <a:ext cx="144" cy="96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7" name="Line 17">
                <a:extLst>
                  <a:ext uri="{FF2B5EF4-FFF2-40B4-BE49-F238E27FC236}">
                    <a16:creationId xmlns:a16="http://schemas.microsoft.com/office/drawing/2014/main" id="{3537A659-AA83-11C4-92CE-5BD55B6CEFAC}"/>
                  </a:ext>
                </a:extLst>
              </p:cNvPr>
              <p:cNvSpPr>
                <a:spLocks noChangeShapeType="1"/>
              </p:cNvSpPr>
              <p:nvPr/>
            </p:nvSpPr>
            <p:spPr bwMode="auto">
              <a:xfrm flipH="1">
                <a:off x="4320" y="528"/>
                <a:ext cx="480" cy="38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Line 18">
                <a:extLst>
                  <a:ext uri="{FF2B5EF4-FFF2-40B4-BE49-F238E27FC236}">
                    <a16:creationId xmlns:a16="http://schemas.microsoft.com/office/drawing/2014/main" id="{30D9C566-7EC7-A424-06A8-44A687CFBB8D}"/>
                  </a:ext>
                </a:extLst>
              </p:cNvPr>
              <p:cNvSpPr>
                <a:spLocks noChangeShapeType="1"/>
              </p:cNvSpPr>
              <p:nvPr/>
            </p:nvSpPr>
            <p:spPr bwMode="auto">
              <a:xfrm flipH="1">
                <a:off x="5280" y="1104"/>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Line 19">
                <a:extLst>
                  <a:ext uri="{FF2B5EF4-FFF2-40B4-BE49-F238E27FC236}">
                    <a16:creationId xmlns:a16="http://schemas.microsoft.com/office/drawing/2014/main" id="{DC6F4BA7-B35A-7BF5-F8E0-EB064807B756}"/>
                  </a:ext>
                </a:extLst>
              </p:cNvPr>
              <p:cNvSpPr>
                <a:spLocks noChangeShapeType="1"/>
              </p:cNvSpPr>
              <p:nvPr/>
            </p:nvSpPr>
            <p:spPr bwMode="auto">
              <a:xfrm flipH="1">
                <a:off x="2496" y="1920"/>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20">
                <a:extLst>
                  <a:ext uri="{FF2B5EF4-FFF2-40B4-BE49-F238E27FC236}">
                    <a16:creationId xmlns:a16="http://schemas.microsoft.com/office/drawing/2014/main" id="{71ECC440-C692-110D-49D2-DEA400DEBD96}"/>
                  </a:ext>
                </a:extLst>
              </p:cNvPr>
              <p:cNvSpPr>
                <a:spLocks noChangeShapeType="1"/>
              </p:cNvSpPr>
              <p:nvPr/>
            </p:nvSpPr>
            <p:spPr bwMode="auto">
              <a:xfrm flipH="1">
                <a:off x="3456" y="2448"/>
                <a:ext cx="432" cy="336"/>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Freeform 21">
                <a:extLst>
                  <a:ext uri="{FF2B5EF4-FFF2-40B4-BE49-F238E27FC236}">
                    <a16:creationId xmlns:a16="http://schemas.microsoft.com/office/drawing/2014/main" id="{DEC05FAD-43CA-D726-46F2-0CC492A91D06}"/>
                  </a:ext>
                </a:extLst>
              </p:cNvPr>
              <p:cNvSpPr>
                <a:spLocks/>
              </p:cNvSpPr>
              <p:nvPr/>
            </p:nvSpPr>
            <p:spPr bwMode="auto">
              <a:xfrm>
                <a:off x="5124" y="996"/>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Freeform 22">
                <a:extLst>
                  <a:ext uri="{FF2B5EF4-FFF2-40B4-BE49-F238E27FC236}">
                    <a16:creationId xmlns:a16="http://schemas.microsoft.com/office/drawing/2014/main" id="{1C1A3F59-CB8F-CF4B-F5AE-BD7050F2EB77}"/>
                  </a:ext>
                </a:extLst>
              </p:cNvPr>
              <p:cNvSpPr>
                <a:spLocks/>
              </p:cNvSpPr>
              <p:nvPr/>
            </p:nvSpPr>
            <p:spPr bwMode="auto">
              <a:xfrm>
                <a:off x="5088" y="960"/>
                <a:ext cx="435" cy="321"/>
              </a:xfrm>
              <a:custGeom>
                <a:avLst/>
                <a:gdLst>
                  <a:gd name="T0" fmla="*/ 435 w 435"/>
                  <a:gd name="T1" fmla="*/ 0 h 321"/>
                  <a:gd name="T2" fmla="*/ 0 w 435"/>
                  <a:gd name="T3" fmla="*/ 321 h 321"/>
                </a:gdLst>
                <a:ahLst/>
                <a:cxnLst>
                  <a:cxn ang="0">
                    <a:pos x="T0" y="T1"/>
                  </a:cxn>
                  <a:cxn ang="0">
                    <a:pos x="T2" y="T3"/>
                  </a:cxn>
                </a:cxnLst>
                <a:rect l="0" t="0" r="r" b="b"/>
                <a:pathLst>
                  <a:path w="435" h="321">
                    <a:moveTo>
                      <a:pt x="435" y="0"/>
                    </a:moveTo>
                    <a:lnTo>
                      <a:pt x="0" y="321"/>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Freeform 23">
                <a:extLst>
                  <a:ext uri="{FF2B5EF4-FFF2-40B4-BE49-F238E27FC236}">
                    <a16:creationId xmlns:a16="http://schemas.microsoft.com/office/drawing/2014/main" id="{066274DB-3AF4-8B5D-F531-770A21634260}"/>
                  </a:ext>
                </a:extLst>
              </p:cNvPr>
              <p:cNvSpPr>
                <a:spLocks/>
              </p:cNvSpPr>
              <p:nvPr/>
            </p:nvSpPr>
            <p:spPr bwMode="auto">
              <a:xfrm>
                <a:off x="3171" y="2412"/>
                <a:ext cx="432" cy="333"/>
              </a:xfrm>
              <a:custGeom>
                <a:avLst/>
                <a:gdLst>
                  <a:gd name="T0" fmla="*/ 432 w 432"/>
                  <a:gd name="T1" fmla="*/ 0 h 333"/>
                  <a:gd name="T2" fmla="*/ 0 w 432"/>
                  <a:gd name="T3" fmla="*/ 333 h 333"/>
                </a:gdLst>
                <a:ahLst/>
                <a:cxnLst>
                  <a:cxn ang="0">
                    <a:pos x="T0" y="T1"/>
                  </a:cxn>
                  <a:cxn ang="0">
                    <a:pos x="T2" y="T3"/>
                  </a:cxn>
                </a:cxnLst>
                <a:rect l="0" t="0" r="r" b="b"/>
                <a:pathLst>
                  <a:path w="432" h="333">
                    <a:moveTo>
                      <a:pt x="432" y="0"/>
                    </a:moveTo>
                    <a:lnTo>
                      <a:pt x="0" y="333"/>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Freeform 24">
                <a:extLst>
                  <a:ext uri="{FF2B5EF4-FFF2-40B4-BE49-F238E27FC236}">
                    <a16:creationId xmlns:a16="http://schemas.microsoft.com/office/drawing/2014/main" id="{1EEA8507-690A-A941-3A65-905140389134}"/>
                  </a:ext>
                </a:extLst>
              </p:cNvPr>
              <p:cNvSpPr>
                <a:spLocks/>
              </p:cNvSpPr>
              <p:nvPr/>
            </p:nvSpPr>
            <p:spPr bwMode="auto">
              <a:xfrm>
                <a:off x="3147" y="2352"/>
                <a:ext cx="453" cy="348"/>
              </a:xfrm>
              <a:custGeom>
                <a:avLst/>
                <a:gdLst>
                  <a:gd name="T0" fmla="*/ 453 w 453"/>
                  <a:gd name="T1" fmla="*/ 0 h 348"/>
                  <a:gd name="T2" fmla="*/ 0 w 453"/>
                  <a:gd name="T3" fmla="*/ 348 h 348"/>
                </a:gdLst>
                <a:ahLst/>
                <a:cxnLst>
                  <a:cxn ang="0">
                    <a:pos x="T0" y="T1"/>
                  </a:cxn>
                  <a:cxn ang="0">
                    <a:pos x="T2" y="T3"/>
                  </a:cxn>
                </a:cxnLst>
                <a:rect l="0" t="0" r="r" b="b"/>
                <a:pathLst>
                  <a:path w="453" h="348">
                    <a:moveTo>
                      <a:pt x="453" y="0"/>
                    </a:moveTo>
                    <a:lnTo>
                      <a:pt x="0" y="348"/>
                    </a:ln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Line 25">
                <a:extLst>
                  <a:ext uri="{FF2B5EF4-FFF2-40B4-BE49-F238E27FC236}">
                    <a16:creationId xmlns:a16="http://schemas.microsoft.com/office/drawing/2014/main" id="{3BFEB08B-5EDE-38FD-D9C8-8A64ACC1229E}"/>
                  </a:ext>
                </a:extLst>
              </p:cNvPr>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6" name="Line 26">
                <a:extLst>
                  <a:ext uri="{FF2B5EF4-FFF2-40B4-BE49-F238E27FC236}">
                    <a16:creationId xmlns:a16="http://schemas.microsoft.com/office/drawing/2014/main" id="{D76BFE24-152B-684D-CA82-752D894A5ED6}"/>
                  </a:ext>
                </a:extLst>
              </p:cNvPr>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Text Box 27">
                <a:extLst>
                  <a:ext uri="{FF2B5EF4-FFF2-40B4-BE49-F238E27FC236}">
                    <a16:creationId xmlns:a16="http://schemas.microsoft.com/office/drawing/2014/main" id="{4D64F694-E390-1AED-198A-A6F64A1FE7D0}"/>
                  </a:ext>
                </a:extLst>
              </p:cNvPr>
              <p:cNvSpPr txBox="1">
                <a:spLocks noChangeArrowheads="1"/>
              </p:cNvSpPr>
              <p:nvPr/>
            </p:nvSpPr>
            <p:spPr bwMode="auto">
              <a:xfrm>
                <a:off x="5270" y="244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5388" name="Text Box 28">
                <a:extLst>
                  <a:ext uri="{FF2B5EF4-FFF2-40B4-BE49-F238E27FC236}">
                    <a16:creationId xmlns:a16="http://schemas.microsoft.com/office/drawing/2014/main" id="{6EA20DA4-26E0-82B8-7AD4-28A39076D4A3}"/>
                  </a:ext>
                </a:extLst>
              </p:cNvPr>
              <p:cNvSpPr txBox="1">
                <a:spLocks noChangeArrowheads="1"/>
              </p:cNvSpPr>
              <p:nvPr/>
            </p:nvSpPr>
            <p:spPr bwMode="auto">
              <a:xfrm>
                <a:off x="4886" y="90"/>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y</a:t>
                </a:r>
              </a:p>
            </p:txBody>
          </p:sp>
          <p:sp>
            <p:nvSpPr>
              <p:cNvPr id="15389" name="Text Box 29">
                <a:extLst>
                  <a:ext uri="{FF2B5EF4-FFF2-40B4-BE49-F238E27FC236}">
                    <a16:creationId xmlns:a16="http://schemas.microsoft.com/office/drawing/2014/main" id="{9F631076-897D-B6BB-DA32-8ACAF64057BA}"/>
                  </a:ext>
                </a:extLst>
              </p:cNvPr>
              <p:cNvSpPr txBox="1">
                <a:spLocks noChangeArrowheads="1"/>
              </p:cNvSpPr>
              <p:nvPr/>
            </p:nvSpPr>
            <p:spPr bwMode="auto">
              <a:xfrm>
                <a:off x="4838" y="1929"/>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1</a:t>
                </a:r>
              </a:p>
            </p:txBody>
          </p:sp>
          <p:sp>
            <p:nvSpPr>
              <p:cNvPr id="15390" name="Text Box 30">
                <a:extLst>
                  <a:ext uri="{FF2B5EF4-FFF2-40B4-BE49-F238E27FC236}">
                    <a16:creationId xmlns:a16="http://schemas.microsoft.com/office/drawing/2014/main" id="{EEF5C440-939E-B666-076C-A7B4247BDE9A}"/>
                  </a:ext>
                </a:extLst>
              </p:cNvPr>
              <p:cNvSpPr txBox="1">
                <a:spLocks noChangeArrowheads="1"/>
              </p:cNvSpPr>
              <p:nvPr/>
            </p:nvSpPr>
            <p:spPr bwMode="auto">
              <a:xfrm>
                <a:off x="4615" y="672"/>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P</a:t>
                </a:r>
                <a:r>
                  <a:rPr lang="en-US" altLang="zh-CN" baseline="-25000">
                    <a:solidFill>
                      <a:schemeClr val="accent2"/>
                    </a:solidFill>
                    <a:ea typeface="宋体" panose="02010600030101010101" pitchFamily="2" charset="-122"/>
                  </a:rPr>
                  <a:t>2</a:t>
                </a:r>
              </a:p>
            </p:txBody>
          </p:sp>
          <p:graphicFrame>
            <p:nvGraphicFramePr>
              <p:cNvPr id="15391" name="Object 31">
                <a:extLst>
                  <a:ext uri="{FF2B5EF4-FFF2-40B4-BE49-F238E27FC236}">
                    <a16:creationId xmlns:a16="http://schemas.microsoft.com/office/drawing/2014/main" id="{382AF059-F7FF-ACC6-36B1-13CD23B8221B}"/>
                  </a:ext>
                </a:extLst>
              </p:cNvPr>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name="公式" r:id="rId6" imgW="596880" imgH="482400" progId="Equation.3">
                      <p:embed/>
                    </p:oleObj>
                  </mc:Choice>
                  <mc:Fallback>
                    <p:oleObj name="公式" r:id="rId6" imgW="596880" imgH="482400" progId="Equation.3">
                      <p:embed/>
                      <p:pic>
                        <p:nvPicPr>
                          <p:cNvPr id="15391" name="Object 31">
                            <a:extLst>
                              <a:ext uri="{FF2B5EF4-FFF2-40B4-BE49-F238E27FC236}">
                                <a16:creationId xmlns:a16="http://schemas.microsoft.com/office/drawing/2014/main" id="{382AF059-F7FF-ACC6-36B1-13CD23B822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2" name="Object 32">
                <a:extLst>
                  <a:ext uri="{FF2B5EF4-FFF2-40B4-BE49-F238E27FC236}">
                    <a16:creationId xmlns:a16="http://schemas.microsoft.com/office/drawing/2014/main" id="{C9CFDD7F-2C0B-973C-EE6C-2DCE4AD8FC3E}"/>
                  </a:ext>
                </a:extLst>
              </p:cNvPr>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name="公式" r:id="rId8" imgW="622080" imgH="482400" progId="Equation.3">
                      <p:embed/>
                    </p:oleObj>
                  </mc:Choice>
                  <mc:Fallback>
                    <p:oleObj name="公式" r:id="rId8" imgW="622080" imgH="482400" progId="Equation.3">
                      <p:embed/>
                      <p:pic>
                        <p:nvPicPr>
                          <p:cNvPr id="15392" name="Object 32">
                            <a:extLst>
                              <a:ext uri="{FF2B5EF4-FFF2-40B4-BE49-F238E27FC236}">
                                <a16:creationId xmlns:a16="http://schemas.microsoft.com/office/drawing/2014/main" id="{C9CFDD7F-2C0B-973C-EE6C-2DCE4AD8FC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3" name="Text Box 33">
                <a:extLst>
                  <a:ext uri="{FF2B5EF4-FFF2-40B4-BE49-F238E27FC236}">
                    <a16:creationId xmlns:a16="http://schemas.microsoft.com/office/drawing/2014/main" id="{3B37E073-382B-81A9-7608-6D747822FE50}"/>
                  </a:ext>
                </a:extLst>
              </p:cNvPr>
              <p:cNvSpPr txBox="1">
                <a:spLocks noChangeArrowheads="1"/>
              </p:cNvSpPr>
              <p:nvPr/>
            </p:nvSpPr>
            <p:spPr bwMode="auto">
              <a:xfrm>
                <a:off x="3888" y="140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O</a:t>
                </a:r>
              </a:p>
            </p:txBody>
          </p:sp>
          <p:sp>
            <p:nvSpPr>
              <p:cNvPr id="15394" name="Text Box 34">
                <a:extLst>
                  <a:ext uri="{FF2B5EF4-FFF2-40B4-BE49-F238E27FC236}">
                    <a16:creationId xmlns:a16="http://schemas.microsoft.com/office/drawing/2014/main" id="{79249280-8869-10FD-90BF-27252207ED6B}"/>
                  </a:ext>
                </a:extLst>
              </p:cNvPr>
              <p:cNvSpPr txBox="1">
                <a:spLocks noChangeArrowheads="1"/>
              </p:cNvSpPr>
              <p:nvPr/>
            </p:nvSpPr>
            <p:spPr bwMode="auto">
              <a:xfrm>
                <a:off x="4224" y="148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x</a:t>
                </a:r>
              </a:p>
            </p:txBody>
          </p:sp>
          <p:sp>
            <p:nvSpPr>
              <p:cNvPr id="15395" name="Text Box 35">
                <a:extLst>
                  <a:ext uri="{FF2B5EF4-FFF2-40B4-BE49-F238E27FC236}">
                    <a16:creationId xmlns:a16="http://schemas.microsoft.com/office/drawing/2014/main" id="{ADC1E437-E14F-F0C9-2FBA-B7A8BC3D9266}"/>
                  </a:ext>
                </a:extLst>
              </p:cNvPr>
              <p:cNvSpPr txBox="1">
                <a:spLocks noChangeArrowheads="1"/>
              </p:cNvSpPr>
              <p:nvPr/>
            </p:nvSpPr>
            <p:spPr bwMode="auto">
              <a:xfrm>
                <a:off x="4416" y="1632"/>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x</a:t>
                </a:r>
              </a:p>
            </p:txBody>
          </p:sp>
          <p:sp>
            <p:nvSpPr>
              <p:cNvPr id="15396" name="Text Box 36">
                <a:extLst>
                  <a:ext uri="{FF2B5EF4-FFF2-40B4-BE49-F238E27FC236}">
                    <a16:creationId xmlns:a16="http://schemas.microsoft.com/office/drawing/2014/main" id="{A8D3E114-7096-8D67-0DDC-8035E39099CD}"/>
                  </a:ext>
                </a:extLst>
              </p:cNvPr>
              <p:cNvSpPr txBox="1">
                <a:spLocks noChangeArrowheads="1"/>
              </p:cNvSpPr>
              <p:nvPr/>
            </p:nvSpPr>
            <p:spPr bwMode="auto">
              <a:xfrm>
                <a:off x="3542" y="167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b</a:t>
                </a:r>
              </a:p>
            </p:txBody>
          </p:sp>
          <p:sp>
            <p:nvSpPr>
              <p:cNvPr id="15397" name="Text Box 37">
                <a:extLst>
                  <a:ext uri="{FF2B5EF4-FFF2-40B4-BE49-F238E27FC236}">
                    <a16:creationId xmlns:a16="http://schemas.microsoft.com/office/drawing/2014/main" id="{D43BEB00-5357-61E8-6D9C-39CF34AE2191}"/>
                  </a:ext>
                </a:extLst>
              </p:cNvPr>
              <p:cNvSpPr txBox="1">
                <a:spLocks noChangeArrowheads="1"/>
              </p:cNvSpPr>
              <p:nvPr/>
            </p:nvSpPr>
            <p:spPr bwMode="auto">
              <a:xfrm>
                <a:off x="4016" y="105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2</a:t>
                </a:r>
              </a:p>
            </p:txBody>
          </p:sp>
          <p:sp>
            <p:nvSpPr>
              <p:cNvPr id="15398" name="Rectangle 38">
                <a:extLst>
                  <a:ext uri="{FF2B5EF4-FFF2-40B4-BE49-F238E27FC236}">
                    <a16:creationId xmlns:a16="http://schemas.microsoft.com/office/drawing/2014/main" id="{771992C5-0A74-F7D5-DC3A-13FFE180CE6C}"/>
                  </a:ext>
                </a:extLst>
              </p:cNvPr>
              <p:cNvSpPr>
                <a:spLocks noChangeArrowheads="1"/>
              </p:cNvSpPr>
              <p:nvPr/>
            </p:nvSpPr>
            <p:spPr bwMode="auto">
              <a:xfrm>
                <a:off x="4464" y="201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d</a:t>
                </a:r>
                <a:r>
                  <a:rPr lang="en-US" altLang="zh-CN" baseline="-25000">
                    <a:solidFill>
                      <a:schemeClr val="accent2"/>
                    </a:solidFill>
                    <a:ea typeface="宋体" panose="02010600030101010101" pitchFamily="2" charset="-122"/>
                  </a:rPr>
                  <a:t>1</a:t>
                </a:r>
              </a:p>
            </p:txBody>
          </p:sp>
        </p:grpSp>
        <p:sp>
          <p:nvSpPr>
            <p:cNvPr id="15399" name="Freeform 39">
              <a:extLst>
                <a:ext uri="{FF2B5EF4-FFF2-40B4-BE49-F238E27FC236}">
                  <a16:creationId xmlns:a16="http://schemas.microsoft.com/office/drawing/2014/main" id="{4B89E2B3-5071-B39D-4519-28AA0BE95254}"/>
                </a:ext>
              </a:extLst>
            </p:cNvPr>
            <p:cNvSpPr>
              <a:spLocks/>
            </p:cNvSpPr>
            <p:nvPr/>
          </p:nvSpPr>
          <p:spPr bwMode="auto">
            <a:xfrm>
              <a:off x="4416" y="1056"/>
              <a:ext cx="96" cy="48"/>
            </a:xfrm>
            <a:custGeom>
              <a:avLst/>
              <a:gdLst>
                <a:gd name="T0" fmla="*/ 0 w 96"/>
                <a:gd name="T1" fmla="*/ 0 h 48"/>
                <a:gd name="T2" fmla="*/ 40 w 96"/>
                <a:gd name="T3" fmla="*/ 36 h 48"/>
                <a:gd name="T4" fmla="*/ 96 w 96"/>
                <a:gd name="T5" fmla="*/ 48 h 48"/>
              </a:gdLst>
              <a:ahLst/>
              <a:cxnLst>
                <a:cxn ang="0">
                  <a:pos x="T0" y="T1"/>
                </a:cxn>
                <a:cxn ang="0">
                  <a:pos x="T2" y="T3"/>
                </a:cxn>
                <a:cxn ang="0">
                  <a:pos x="T4" y="T5"/>
                </a:cxn>
              </a:cxnLst>
              <a:rect l="0" t="0" r="r" b="b"/>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400" name="Object 40">
              <a:extLst>
                <a:ext uri="{FF2B5EF4-FFF2-40B4-BE49-F238E27FC236}">
                  <a16:creationId xmlns:a16="http://schemas.microsoft.com/office/drawing/2014/main" id="{00372D02-C123-EA5D-59DB-E861955A7A71}"/>
                </a:ext>
              </a:extLst>
            </p:cNvPr>
            <p:cNvGraphicFramePr>
              <a:graphicFrameLocks noChangeAspect="1"/>
            </p:cNvGraphicFramePr>
            <p:nvPr/>
          </p:nvGraphicFramePr>
          <p:xfrm>
            <a:off x="4368" y="1104"/>
            <a:ext cx="139" cy="188"/>
          </p:xfrm>
          <a:graphic>
            <a:graphicData uri="http://schemas.openxmlformats.org/presentationml/2006/ole">
              <mc:AlternateContent xmlns:mc="http://schemas.openxmlformats.org/markup-compatibility/2006">
                <mc:Choice xmlns:v="urn:schemas-microsoft-com:vml" Requires="v">
                  <p:oleObj name="Equation" r:id="rId10" imgW="253800" imgH="342720" progId="Equation.3">
                    <p:embed/>
                  </p:oleObj>
                </mc:Choice>
                <mc:Fallback>
                  <p:oleObj name="Equation" r:id="rId10" imgW="253800" imgH="342720" progId="Equation.3">
                    <p:embed/>
                    <p:pic>
                      <p:nvPicPr>
                        <p:cNvPr id="15400" name="Object 40">
                          <a:extLst>
                            <a:ext uri="{FF2B5EF4-FFF2-40B4-BE49-F238E27FC236}">
                              <a16:creationId xmlns:a16="http://schemas.microsoft.com/office/drawing/2014/main" id="{00372D02-C123-EA5D-59DB-E861955A7A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1104"/>
                          <a:ext cx="13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407" name="Group 47">
            <a:extLst>
              <a:ext uri="{FF2B5EF4-FFF2-40B4-BE49-F238E27FC236}">
                <a16:creationId xmlns:a16="http://schemas.microsoft.com/office/drawing/2014/main" id="{F02AFAA6-8F07-92A4-4125-4E0AA08FE3FB}"/>
              </a:ext>
            </a:extLst>
          </p:cNvPr>
          <p:cNvGrpSpPr>
            <a:grpSpLocks/>
          </p:cNvGrpSpPr>
          <p:nvPr/>
        </p:nvGrpSpPr>
        <p:grpSpPr bwMode="auto">
          <a:xfrm>
            <a:off x="746125" y="3657600"/>
            <a:ext cx="3917950" cy="1052513"/>
            <a:chOff x="470" y="2304"/>
            <a:chExt cx="2468" cy="663"/>
          </a:xfrm>
        </p:grpSpPr>
        <p:graphicFrame>
          <p:nvGraphicFramePr>
            <p:cNvPr id="15401" name="Object 41">
              <a:extLst>
                <a:ext uri="{FF2B5EF4-FFF2-40B4-BE49-F238E27FC236}">
                  <a16:creationId xmlns:a16="http://schemas.microsoft.com/office/drawing/2014/main" id="{C406B62E-4ABD-5BB1-ECD6-8A6FB2DA6B52}"/>
                </a:ext>
              </a:extLst>
            </p:cNvPr>
            <p:cNvGraphicFramePr>
              <a:graphicFrameLocks noChangeAspect="1"/>
            </p:cNvGraphicFramePr>
            <p:nvPr/>
          </p:nvGraphicFramePr>
          <p:xfrm>
            <a:off x="500" y="2344"/>
            <a:ext cx="940" cy="296"/>
          </p:xfrm>
          <a:graphic>
            <a:graphicData uri="http://schemas.openxmlformats.org/presentationml/2006/ole">
              <mc:AlternateContent xmlns:mc="http://schemas.openxmlformats.org/markup-compatibility/2006">
                <mc:Choice xmlns:v="urn:schemas-microsoft-com:vml" Requires="v">
                  <p:oleObj name="Equation" r:id="rId12" imgW="1663560" imgH="469800" progId="Equation.3">
                    <p:embed/>
                  </p:oleObj>
                </mc:Choice>
                <mc:Fallback>
                  <p:oleObj name="Equation" r:id="rId12" imgW="1663560" imgH="469800" progId="Equation.3">
                    <p:embed/>
                    <p:pic>
                      <p:nvPicPr>
                        <p:cNvPr id="15401" name="Object 41">
                          <a:extLst>
                            <a:ext uri="{FF2B5EF4-FFF2-40B4-BE49-F238E27FC236}">
                              <a16:creationId xmlns:a16="http://schemas.microsoft.com/office/drawing/2014/main" id="{C406B62E-4ABD-5BB1-ECD6-8A6FB2DA6B5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 y="2344"/>
                          <a:ext cx="9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2" name="Text Box 42">
              <a:extLst>
                <a:ext uri="{FF2B5EF4-FFF2-40B4-BE49-F238E27FC236}">
                  <a16:creationId xmlns:a16="http://schemas.microsoft.com/office/drawing/2014/main" id="{14233B62-EF61-093B-DF2C-4179E6BC18B0}"/>
                </a:ext>
              </a:extLst>
            </p:cNvPr>
            <p:cNvSpPr txBox="1">
              <a:spLocks noChangeArrowheads="1"/>
            </p:cNvSpPr>
            <p:nvPr/>
          </p:nvSpPr>
          <p:spPr bwMode="auto">
            <a:xfrm>
              <a:off x="1392" y="2304"/>
              <a:ext cx="1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垂直带电平面</a:t>
              </a:r>
            </a:p>
          </p:txBody>
        </p:sp>
        <p:sp>
          <p:nvSpPr>
            <p:cNvPr id="15403" name="Text Box 43">
              <a:extLst>
                <a:ext uri="{FF2B5EF4-FFF2-40B4-BE49-F238E27FC236}">
                  <a16:creationId xmlns:a16="http://schemas.microsoft.com/office/drawing/2014/main" id="{B5971784-39EA-8035-A5E8-F0BBED773D48}"/>
                </a:ext>
              </a:extLst>
            </p:cNvPr>
            <p:cNvSpPr txBox="1">
              <a:spLocks noChangeArrowheads="1"/>
            </p:cNvSpPr>
            <p:nvPr/>
          </p:nvSpPr>
          <p:spPr bwMode="auto">
            <a:xfrm>
              <a:off x="470" y="2640"/>
              <a:ext cx="23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指向远离平面的方向；</a:t>
              </a:r>
              <a:endParaRPr lang="zh-CN" altLang="en-US">
                <a:ea typeface="宋体" panose="02010600030101010101" pitchFamily="2" charset="-122"/>
              </a:endParaRPr>
            </a:p>
          </p:txBody>
        </p:sp>
      </p:grpSp>
      <p:grpSp>
        <p:nvGrpSpPr>
          <p:cNvPr id="15408" name="Group 48">
            <a:extLst>
              <a:ext uri="{FF2B5EF4-FFF2-40B4-BE49-F238E27FC236}">
                <a16:creationId xmlns:a16="http://schemas.microsoft.com/office/drawing/2014/main" id="{83A43B03-6E21-23CE-EC3C-897419FB2420}"/>
              </a:ext>
            </a:extLst>
          </p:cNvPr>
          <p:cNvGrpSpPr>
            <a:grpSpLocks/>
          </p:cNvGrpSpPr>
          <p:nvPr/>
        </p:nvGrpSpPr>
        <p:grpSpPr bwMode="auto">
          <a:xfrm>
            <a:off x="838200" y="4662488"/>
            <a:ext cx="3902075" cy="1050925"/>
            <a:chOff x="528" y="2937"/>
            <a:chExt cx="2458" cy="662"/>
          </a:xfrm>
        </p:grpSpPr>
        <p:graphicFrame>
          <p:nvGraphicFramePr>
            <p:cNvPr id="15404" name="Object 44">
              <a:extLst>
                <a:ext uri="{FF2B5EF4-FFF2-40B4-BE49-F238E27FC236}">
                  <a16:creationId xmlns:a16="http://schemas.microsoft.com/office/drawing/2014/main" id="{3FCA27A1-EDD3-61DF-AADF-5378A41521E0}"/>
                </a:ext>
              </a:extLst>
            </p:cNvPr>
            <p:cNvGraphicFramePr>
              <a:graphicFrameLocks noChangeAspect="1"/>
            </p:cNvGraphicFramePr>
            <p:nvPr/>
          </p:nvGraphicFramePr>
          <p:xfrm>
            <a:off x="558" y="2976"/>
            <a:ext cx="940" cy="296"/>
          </p:xfrm>
          <a:graphic>
            <a:graphicData uri="http://schemas.openxmlformats.org/presentationml/2006/ole">
              <mc:AlternateContent xmlns:mc="http://schemas.openxmlformats.org/markup-compatibility/2006">
                <mc:Choice xmlns:v="urn:schemas-microsoft-com:vml" Requires="v">
                  <p:oleObj name="Equation" r:id="rId14" imgW="1663560" imgH="469800" progId="Equation.3">
                    <p:embed/>
                  </p:oleObj>
                </mc:Choice>
                <mc:Fallback>
                  <p:oleObj name="Equation" r:id="rId14" imgW="1663560" imgH="469800" progId="Equation.3">
                    <p:embed/>
                    <p:pic>
                      <p:nvPicPr>
                        <p:cNvPr id="15404" name="Object 44">
                          <a:extLst>
                            <a:ext uri="{FF2B5EF4-FFF2-40B4-BE49-F238E27FC236}">
                              <a16:creationId xmlns:a16="http://schemas.microsoft.com/office/drawing/2014/main" id="{3FCA27A1-EDD3-61DF-AADF-5378A41521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 y="2976"/>
                          <a:ext cx="9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5" name="Text Box 45">
              <a:extLst>
                <a:ext uri="{FF2B5EF4-FFF2-40B4-BE49-F238E27FC236}">
                  <a16:creationId xmlns:a16="http://schemas.microsoft.com/office/drawing/2014/main" id="{D72228BE-7954-10D0-E312-252E076C8116}"/>
                </a:ext>
              </a:extLst>
            </p:cNvPr>
            <p:cNvSpPr txBox="1">
              <a:spLocks noChangeArrowheads="1"/>
            </p:cNvSpPr>
            <p:nvPr/>
          </p:nvSpPr>
          <p:spPr bwMode="auto">
            <a:xfrm>
              <a:off x="528" y="3272"/>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指向平面；</a:t>
              </a:r>
              <a:endParaRPr lang="zh-CN" altLang="en-US">
                <a:ea typeface="宋体" panose="02010600030101010101" pitchFamily="2" charset="-122"/>
              </a:endParaRPr>
            </a:p>
          </p:txBody>
        </p:sp>
        <p:sp>
          <p:nvSpPr>
            <p:cNvPr id="15406" name="Text Box 46">
              <a:extLst>
                <a:ext uri="{FF2B5EF4-FFF2-40B4-BE49-F238E27FC236}">
                  <a16:creationId xmlns:a16="http://schemas.microsoft.com/office/drawing/2014/main" id="{8B1CC6D0-3787-5DEF-1552-9BCB4C4B4DA7}"/>
                </a:ext>
              </a:extLst>
            </p:cNvPr>
            <p:cNvSpPr txBox="1">
              <a:spLocks noChangeArrowheads="1"/>
            </p:cNvSpPr>
            <p:nvPr/>
          </p:nvSpPr>
          <p:spPr bwMode="auto">
            <a:xfrm>
              <a:off x="1440" y="2937"/>
              <a:ext cx="1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垂直带电平面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wipe(left)">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 calcmode="lin" valueType="num">
                                      <p:cBhvr>
                                        <p:cTn id="22" dur="500" fill="hold"/>
                                        <p:tgtEl>
                                          <p:spTgt spid="15366"/>
                                        </p:tgtEl>
                                        <p:attrNameLst>
                                          <p:attrName>ppt_w</p:attrName>
                                        </p:attrNameLst>
                                      </p:cBhvr>
                                      <p:tavLst>
                                        <p:tav tm="0">
                                          <p:val>
                                            <p:fltVal val="0"/>
                                          </p:val>
                                        </p:tav>
                                        <p:tav tm="100000">
                                          <p:val>
                                            <p:strVal val="#ppt_w"/>
                                          </p:val>
                                        </p:tav>
                                      </p:tavLst>
                                    </p:anim>
                                    <p:anim calcmode="lin" valueType="num">
                                      <p:cBhvr>
                                        <p:cTn id="23" dur="500" fill="hold"/>
                                        <p:tgtEl>
                                          <p:spTgt spid="1536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407"/>
                                        </p:tgtEl>
                                        <p:attrNameLst>
                                          <p:attrName>style.visibility</p:attrName>
                                        </p:attrNameLst>
                                      </p:cBhvr>
                                      <p:to>
                                        <p:strVal val="visible"/>
                                      </p:to>
                                    </p:set>
                                    <p:animEffect transition="in" filter="wipe(left)">
                                      <p:cBhvr>
                                        <p:cTn id="28" dur="500"/>
                                        <p:tgtEl>
                                          <p:spTgt spid="1540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5408"/>
                                        </p:tgtEl>
                                        <p:attrNameLst>
                                          <p:attrName>style.visibility</p:attrName>
                                        </p:attrNameLst>
                                      </p:cBhvr>
                                      <p:to>
                                        <p:strVal val="visible"/>
                                      </p:to>
                                    </p:set>
                                    <p:animEffect transition="in" filter="wipe(left)">
                                      <p:cBhvr>
                                        <p:cTn id="33" dur="500"/>
                                        <p:tgtEl>
                                          <p:spTgt spid="15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935F6534-5E9C-74FF-F685-59877821F651}"/>
              </a:ext>
            </a:extLst>
          </p:cNvPr>
          <p:cNvSpPr txBox="1">
            <a:spLocks noChangeArrowheads="1"/>
          </p:cNvSpPr>
          <p:nvPr/>
        </p:nvSpPr>
        <p:spPr bwMode="auto">
          <a:xfrm>
            <a:off x="228600" y="76200"/>
            <a:ext cx="87026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例5：均匀带电圆环轴线上一点的场强。设半径为</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的细圆环均匀带电，总电量为</a:t>
            </a:r>
            <a:r>
              <a:rPr lang="en-US" altLang="zh-CN" i="1">
                <a:solidFill>
                  <a:schemeClr val="accent2"/>
                </a:solidFill>
                <a:ea typeface="宋体" panose="02010600030101010101" pitchFamily="2" charset="-122"/>
              </a:rPr>
              <a:t>q，P</a:t>
            </a:r>
            <a:r>
              <a:rPr lang="zh-CN" altLang="en-US">
                <a:solidFill>
                  <a:schemeClr val="accent2"/>
                </a:solidFill>
                <a:ea typeface="宋体" panose="02010600030101010101" pitchFamily="2" charset="-122"/>
              </a:rPr>
              <a:t>是轴线上一点，离圆心</a:t>
            </a:r>
            <a:r>
              <a:rPr lang="en-US" altLang="zh-CN" i="1">
                <a:solidFill>
                  <a:schemeClr val="accent2"/>
                </a:solidFill>
                <a:ea typeface="宋体" panose="02010600030101010101" pitchFamily="2" charset="-122"/>
              </a:rPr>
              <a:t>O</a:t>
            </a:r>
            <a:r>
              <a:rPr lang="zh-CN" altLang="en-US">
                <a:solidFill>
                  <a:schemeClr val="accent2"/>
                </a:solidFill>
                <a:ea typeface="宋体" panose="02010600030101010101" pitchFamily="2" charset="-122"/>
              </a:rPr>
              <a:t>的距离为</a:t>
            </a:r>
            <a:r>
              <a:rPr lang="en-US" altLang="zh-CN" i="1">
                <a:solidFill>
                  <a:schemeClr val="accent2"/>
                </a:solidFill>
                <a:ea typeface="宋体" panose="02010600030101010101" pitchFamily="2" charset="-122"/>
              </a:rPr>
              <a:t>x ，</a:t>
            </a:r>
            <a:r>
              <a:rPr lang="zh-CN" altLang="en-US">
                <a:solidFill>
                  <a:schemeClr val="accent2"/>
                </a:solidFill>
                <a:ea typeface="宋体" panose="02010600030101010101" pitchFamily="2" charset="-122"/>
              </a:rPr>
              <a:t>求</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点的场强。</a:t>
            </a:r>
          </a:p>
        </p:txBody>
      </p:sp>
      <p:sp>
        <p:nvSpPr>
          <p:cNvPr id="16387" name="Rectangle 3">
            <a:extLst>
              <a:ext uri="{FF2B5EF4-FFF2-40B4-BE49-F238E27FC236}">
                <a16:creationId xmlns:a16="http://schemas.microsoft.com/office/drawing/2014/main" id="{271316A7-6667-6748-6641-4BB9B85DEAB0}"/>
              </a:ext>
            </a:extLst>
          </p:cNvPr>
          <p:cNvSpPr>
            <a:spLocks noChangeArrowheads="1"/>
          </p:cNvSpPr>
          <p:nvPr/>
        </p:nvSpPr>
        <p:spPr bwMode="auto">
          <a:xfrm>
            <a:off x="0" y="13716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0" name="Line 6">
            <a:extLst>
              <a:ext uri="{FF2B5EF4-FFF2-40B4-BE49-F238E27FC236}">
                <a16:creationId xmlns:a16="http://schemas.microsoft.com/office/drawing/2014/main" id="{F86C9D2A-A3EC-E7CE-838D-CA5D035126AB}"/>
              </a:ext>
            </a:extLst>
          </p:cNvPr>
          <p:cNvSpPr>
            <a:spLocks noChangeShapeType="1"/>
          </p:cNvSpPr>
          <p:nvPr/>
        </p:nvSpPr>
        <p:spPr bwMode="auto">
          <a:xfrm>
            <a:off x="7527925" y="2819400"/>
            <a:ext cx="685800" cy="3810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Text Box 15">
            <a:extLst>
              <a:ext uri="{FF2B5EF4-FFF2-40B4-BE49-F238E27FC236}">
                <a16:creationId xmlns:a16="http://schemas.microsoft.com/office/drawing/2014/main" id="{9A15F29F-395C-7D8B-A2A7-B61434592F22}"/>
              </a:ext>
            </a:extLst>
          </p:cNvPr>
          <p:cNvSpPr txBox="1">
            <a:spLocks noChangeArrowheads="1"/>
          </p:cNvSpPr>
          <p:nvPr/>
        </p:nvSpPr>
        <p:spPr bwMode="auto">
          <a:xfrm>
            <a:off x="5410200" y="1447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q</a:t>
            </a:r>
            <a:endParaRPr kumimoji="1" lang="en-US" altLang="zh-CN" sz="2400" b="0" i="1">
              <a:solidFill>
                <a:schemeClr val="accent2"/>
              </a:solidFill>
              <a:ea typeface="宋体" panose="02010600030101010101" pitchFamily="2" charset="-122"/>
            </a:endParaRPr>
          </a:p>
        </p:txBody>
      </p:sp>
      <p:sp>
        <p:nvSpPr>
          <p:cNvPr id="16400" name="Text Box 16">
            <a:extLst>
              <a:ext uri="{FF2B5EF4-FFF2-40B4-BE49-F238E27FC236}">
                <a16:creationId xmlns:a16="http://schemas.microsoft.com/office/drawing/2014/main" id="{E130B8F3-4419-2090-9440-8AB33E784123}"/>
              </a:ext>
            </a:extLst>
          </p:cNvPr>
          <p:cNvSpPr txBox="1">
            <a:spLocks noChangeArrowheads="1"/>
          </p:cNvSpPr>
          <p:nvPr/>
        </p:nvSpPr>
        <p:spPr bwMode="auto">
          <a:xfrm>
            <a:off x="6521450" y="1981200"/>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endParaRPr kumimoji="1" lang="en-US" altLang="zh-CN" sz="2400" b="0" i="1">
              <a:solidFill>
                <a:schemeClr val="accent2"/>
              </a:solidFill>
              <a:ea typeface="宋体" panose="02010600030101010101" pitchFamily="2" charset="-122"/>
            </a:endParaRPr>
          </a:p>
        </p:txBody>
      </p:sp>
      <p:sp>
        <p:nvSpPr>
          <p:cNvPr id="16401" name="Freeform 17">
            <a:extLst>
              <a:ext uri="{FF2B5EF4-FFF2-40B4-BE49-F238E27FC236}">
                <a16:creationId xmlns:a16="http://schemas.microsoft.com/office/drawing/2014/main" id="{A9B0B9A8-629D-4A36-D46F-F37122DBEDF7}"/>
              </a:ext>
            </a:extLst>
          </p:cNvPr>
          <p:cNvSpPr>
            <a:spLocks/>
          </p:cNvSpPr>
          <p:nvPr/>
        </p:nvSpPr>
        <p:spPr bwMode="auto">
          <a:xfrm>
            <a:off x="6686550" y="2466975"/>
            <a:ext cx="104775" cy="214313"/>
          </a:xfrm>
          <a:custGeom>
            <a:avLst/>
            <a:gdLst>
              <a:gd name="T0" fmla="*/ 0 w 66"/>
              <a:gd name="T1" fmla="*/ 135 h 135"/>
              <a:gd name="T2" fmla="*/ 18 w 66"/>
              <a:gd name="T3" fmla="*/ 51 h 135"/>
              <a:gd name="T4" fmla="*/ 66 w 66"/>
              <a:gd name="T5" fmla="*/ 0 h 135"/>
            </a:gdLst>
            <a:ahLst/>
            <a:cxnLst>
              <a:cxn ang="0">
                <a:pos x="T0" y="T1"/>
              </a:cxn>
              <a:cxn ang="0">
                <a:pos x="T2" y="T3"/>
              </a:cxn>
              <a:cxn ang="0">
                <a:pos x="T4" y="T5"/>
              </a:cxn>
            </a:cxnLst>
            <a:rect l="0" t="0" r="r" b="b"/>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449" name="Group 65">
            <a:extLst>
              <a:ext uri="{FF2B5EF4-FFF2-40B4-BE49-F238E27FC236}">
                <a16:creationId xmlns:a16="http://schemas.microsoft.com/office/drawing/2014/main" id="{080E2AC4-4EE4-A0D9-327F-E8E25EEBDB48}"/>
              </a:ext>
            </a:extLst>
          </p:cNvPr>
          <p:cNvGrpSpPr>
            <a:grpSpLocks/>
          </p:cNvGrpSpPr>
          <p:nvPr/>
        </p:nvGrpSpPr>
        <p:grpSpPr bwMode="auto">
          <a:xfrm>
            <a:off x="5233988" y="1905000"/>
            <a:ext cx="3833812" cy="1295400"/>
            <a:chOff x="3297" y="1200"/>
            <a:chExt cx="2415" cy="816"/>
          </a:xfrm>
        </p:grpSpPr>
        <p:grpSp>
          <p:nvGrpSpPr>
            <p:cNvPr id="16447" name="Group 63">
              <a:extLst>
                <a:ext uri="{FF2B5EF4-FFF2-40B4-BE49-F238E27FC236}">
                  <a16:creationId xmlns:a16="http://schemas.microsoft.com/office/drawing/2014/main" id="{C4C628D1-01E7-FE73-140F-092C9155D49D}"/>
                </a:ext>
              </a:extLst>
            </p:cNvPr>
            <p:cNvGrpSpPr>
              <a:grpSpLocks/>
            </p:cNvGrpSpPr>
            <p:nvPr/>
          </p:nvGrpSpPr>
          <p:grpSpPr bwMode="auto">
            <a:xfrm>
              <a:off x="3297" y="1200"/>
              <a:ext cx="2415" cy="816"/>
              <a:chOff x="3297" y="1200"/>
              <a:chExt cx="2415" cy="816"/>
            </a:xfrm>
          </p:grpSpPr>
          <p:sp>
            <p:nvSpPr>
              <p:cNvPr id="16405" name="Oval 21">
                <a:extLst>
                  <a:ext uri="{FF2B5EF4-FFF2-40B4-BE49-F238E27FC236}">
                    <a16:creationId xmlns:a16="http://schemas.microsoft.com/office/drawing/2014/main" id="{E2D39942-0023-CC46-6139-80EBAEFE13FE}"/>
                  </a:ext>
                </a:extLst>
              </p:cNvPr>
              <p:cNvSpPr>
                <a:spLocks noChangeArrowheads="1"/>
              </p:cNvSpPr>
              <p:nvPr/>
            </p:nvSpPr>
            <p:spPr bwMode="auto">
              <a:xfrm>
                <a:off x="3302" y="1200"/>
                <a:ext cx="384" cy="816"/>
              </a:xfrm>
              <a:prstGeom prst="ellipse">
                <a:avLst/>
              </a:prstGeom>
              <a:noFill/>
              <a:ln w="7620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ea typeface="宋体" panose="02010600030101010101" pitchFamily="2" charset="-122"/>
                </a:endParaRPr>
              </a:p>
            </p:txBody>
          </p:sp>
          <p:sp>
            <p:nvSpPr>
              <p:cNvPr id="16406" name="Freeform 22">
                <a:extLst>
                  <a:ext uri="{FF2B5EF4-FFF2-40B4-BE49-F238E27FC236}">
                    <a16:creationId xmlns:a16="http://schemas.microsoft.com/office/drawing/2014/main" id="{8FA186FA-8D77-6CC7-C739-9F8BC6210BD5}"/>
                  </a:ext>
                </a:extLst>
              </p:cNvPr>
              <p:cNvSpPr>
                <a:spLocks/>
              </p:cNvSpPr>
              <p:nvPr/>
            </p:nvSpPr>
            <p:spPr bwMode="auto">
              <a:xfrm>
                <a:off x="3506" y="1220"/>
                <a:ext cx="2" cy="394"/>
              </a:xfrm>
              <a:custGeom>
                <a:avLst/>
                <a:gdLst>
                  <a:gd name="T0" fmla="*/ 0 w 2"/>
                  <a:gd name="T1" fmla="*/ 394 h 394"/>
                  <a:gd name="T2" fmla="*/ 2 w 2"/>
                  <a:gd name="T3" fmla="*/ 0 h 394"/>
                </a:gdLst>
                <a:ahLst/>
                <a:cxnLst>
                  <a:cxn ang="0">
                    <a:pos x="T0" y="T1"/>
                  </a:cxn>
                  <a:cxn ang="0">
                    <a:pos x="T2" y="T3"/>
                  </a:cxn>
                </a:cxnLst>
                <a:rect l="0" t="0" r="r" b="b"/>
                <a:pathLst>
                  <a:path w="2" h="394">
                    <a:moveTo>
                      <a:pt x="0" y="394"/>
                    </a:moveTo>
                    <a:lnTo>
                      <a:pt x="2" y="0"/>
                    </a:lnTo>
                  </a:path>
                </a:pathLst>
              </a:custGeom>
              <a:noFill/>
              <a:ln w="38100">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Text Box 23">
                <a:extLst>
                  <a:ext uri="{FF2B5EF4-FFF2-40B4-BE49-F238E27FC236}">
                    <a16:creationId xmlns:a16="http://schemas.microsoft.com/office/drawing/2014/main" id="{780D0546-4B6C-0CFF-8052-E821E389BA8A}"/>
                  </a:ext>
                </a:extLst>
              </p:cNvPr>
              <p:cNvSpPr txBox="1">
                <a:spLocks noChangeArrowheads="1"/>
              </p:cNvSpPr>
              <p:nvPr/>
            </p:nvSpPr>
            <p:spPr bwMode="auto">
              <a:xfrm>
                <a:off x="3297" y="158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O</a:t>
                </a:r>
              </a:p>
            </p:txBody>
          </p:sp>
          <p:sp>
            <p:nvSpPr>
              <p:cNvPr id="16408" name="Freeform 24">
                <a:extLst>
                  <a:ext uri="{FF2B5EF4-FFF2-40B4-BE49-F238E27FC236}">
                    <a16:creationId xmlns:a16="http://schemas.microsoft.com/office/drawing/2014/main" id="{80FC6C67-467A-2C56-D344-CD97380BA4C1}"/>
                  </a:ext>
                </a:extLst>
              </p:cNvPr>
              <p:cNvSpPr>
                <a:spLocks/>
              </p:cNvSpPr>
              <p:nvPr/>
            </p:nvSpPr>
            <p:spPr bwMode="auto">
              <a:xfrm>
                <a:off x="3508" y="1604"/>
                <a:ext cx="1954" cy="268"/>
              </a:xfrm>
              <a:custGeom>
                <a:avLst/>
                <a:gdLst>
                  <a:gd name="T0" fmla="*/ 0 w 1954"/>
                  <a:gd name="T1" fmla="*/ 0 h 268"/>
                  <a:gd name="T2" fmla="*/ 1954 w 1954"/>
                  <a:gd name="T3" fmla="*/ 268 h 268"/>
                </a:gdLst>
                <a:ahLst/>
                <a:cxnLst>
                  <a:cxn ang="0">
                    <a:pos x="T0" y="T1"/>
                  </a:cxn>
                  <a:cxn ang="0">
                    <a:pos x="T2" y="T3"/>
                  </a:cxn>
                </a:cxnLst>
                <a:rect l="0" t="0" r="r" b="b"/>
                <a:pathLst>
                  <a:path w="1954" h="268">
                    <a:moveTo>
                      <a:pt x="0" y="0"/>
                    </a:moveTo>
                    <a:lnTo>
                      <a:pt x="1954" y="268"/>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Text Box 26">
                <a:extLst>
                  <a:ext uri="{FF2B5EF4-FFF2-40B4-BE49-F238E27FC236}">
                    <a16:creationId xmlns:a16="http://schemas.microsoft.com/office/drawing/2014/main" id="{11D14403-D288-73DA-543F-40418472F791}"/>
                  </a:ext>
                </a:extLst>
              </p:cNvPr>
              <p:cNvSpPr txBox="1">
                <a:spLocks noChangeArrowheads="1"/>
              </p:cNvSpPr>
              <p:nvPr/>
            </p:nvSpPr>
            <p:spPr bwMode="auto">
              <a:xfrm>
                <a:off x="3984" y="163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16411" name="Text Box 27">
                <a:extLst>
                  <a:ext uri="{FF2B5EF4-FFF2-40B4-BE49-F238E27FC236}">
                    <a16:creationId xmlns:a16="http://schemas.microsoft.com/office/drawing/2014/main" id="{DBB2D4E8-9D62-EE27-C0F0-294AF1FB3CA4}"/>
                  </a:ext>
                </a:extLst>
              </p:cNvPr>
              <p:cNvSpPr txBox="1">
                <a:spLocks noChangeArrowheads="1"/>
              </p:cNvSpPr>
              <p:nvPr/>
            </p:nvSpPr>
            <p:spPr bwMode="auto">
              <a:xfrm>
                <a:off x="3312" y="129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p>
            </p:txBody>
          </p:sp>
          <p:sp>
            <p:nvSpPr>
              <p:cNvPr id="16412" name="Text Box 28">
                <a:extLst>
                  <a:ext uri="{FF2B5EF4-FFF2-40B4-BE49-F238E27FC236}">
                    <a16:creationId xmlns:a16="http://schemas.microsoft.com/office/drawing/2014/main" id="{3FC622F0-AAAD-5EB8-4861-5874A16BB5BE}"/>
                  </a:ext>
                </a:extLst>
              </p:cNvPr>
              <p:cNvSpPr txBox="1">
                <a:spLocks noChangeArrowheads="1"/>
              </p:cNvSpPr>
              <p:nvPr/>
            </p:nvSpPr>
            <p:spPr bwMode="auto">
              <a:xfrm>
                <a:off x="5424" y="17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16415" name="Oval 31">
                <a:extLst>
                  <a:ext uri="{FF2B5EF4-FFF2-40B4-BE49-F238E27FC236}">
                    <a16:creationId xmlns:a16="http://schemas.microsoft.com/office/drawing/2014/main" id="{A0388B39-CEAB-8127-6F31-231FBD5D329D}"/>
                  </a:ext>
                </a:extLst>
              </p:cNvPr>
              <p:cNvSpPr>
                <a:spLocks noChangeArrowheads="1"/>
              </p:cNvSpPr>
              <p:nvPr/>
            </p:nvSpPr>
            <p:spPr bwMode="auto">
              <a:xfrm>
                <a:off x="4730" y="1728"/>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grpSp>
        <p:sp>
          <p:nvSpPr>
            <p:cNvPr id="16409" name="Text Box 25">
              <a:extLst>
                <a:ext uri="{FF2B5EF4-FFF2-40B4-BE49-F238E27FC236}">
                  <a16:creationId xmlns:a16="http://schemas.microsoft.com/office/drawing/2014/main" id="{5FAF8592-E4FD-9BD0-3F07-601F7DFDE362}"/>
                </a:ext>
              </a:extLst>
            </p:cNvPr>
            <p:cNvSpPr txBox="1">
              <a:spLocks noChangeArrowheads="1"/>
            </p:cNvSpPr>
            <p:nvPr/>
          </p:nvSpPr>
          <p:spPr bwMode="auto">
            <a:xfrm>
              <a:off x="4704" y="148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r>
                <a:rPr kumimoji="1" lang="en-US" altLang="zh-CN" sz="2400" b="0">
                  <a:solidFill>
                    <a:schemeClr val="accent2"/>
                  </a:solidFill>
                  <a:ea typeface="宋体" panose="02010600030101010101" pitchFamily="2" charset="-122"/>
                </a:rPr>
                <a:t>  </a:t>
              </a:r>
            </a:p>
          </p:txBody>
        </p:sp>
      </p:grpSp>
      <p:sp>
        <p:nvSpPr>
          <p:cNvPr id="16398" name="Line 14">
            <a:extLst>
              <a:ext uri="{FF2B5EF4-FFF2-40B4-BE49-F238E27FC236}">
                <a16:creationId xmlns:a16="http://schemas.microsoft.com/office/drawing/2014/main" id="{82991073-41F1-8C3B-D71D-71E3E1869D77}"/>
              </a:ext>
            </a:extLst>
          </p:cNvPr>
          <p:cNvSpPr>
            <a:spLocks noChangeShapeType="1"/>
          </p:cNvSpPr>
          <p:nvPr/>
        </p:nvSpPr>
        <p:spPr bwMode="auto">
          <a:xfrm>
            <a:off x="5562600" y="1905000"/>
            <a:ext cx="1981200" cy="9144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Freeform 11">
            <a:extLst>
              <a:ext uri="{FF2B5EF4-FFF2-40B4-BE49-F238E27FC236}">
                <a16:creationId xmlns:a16="http://schemas.microsoft.com/office/drawing/2014/main" id="{B346F003-FCE8-E758-5243-F885F1DB858E}"/>
              </a:ext>
            </a:extLst>
          </p:cNvPr>
          <p:cNvSpPr>
            <a:spLocks/>
          </p:cNvSpPr>
          <p:nvPr/>
        </p:nvSpPr>
        <p:spPr bwMode="auto">
          <a:xfrm>
            <a:off x="7548563" y="2805113"/>
            <a:ext cx="838200" cy="114300"/>
          </a:xfrm>
          <a:custGeom>
            <a:avLst/>
            <a:gdLst>
              <a:gd name="T0" fmla="*/ 0 w 528"/>
              <a:gd name="T1" fmla="*/ 0 h 72"/>
              <a:gd name="T2" fmla="*/ 528 w 528"/>
              <a:gd name="T3" fmla="*/ 72 h 72"/>
            </a:gdLst>
            <a:ahLst/>
            <a:cxnLst>
              <a:cxn ang="0">
                <a:pos x="T0" y="T1"/>
              </a:cxn>
              <a:cxn ang="0">
                <a:pos x="T2" y="T3"/>
              </a:cxn>
            </a:cxnLst>
            <a:rect l="0" t="0" r="r" b="b"/>
            <a:pathLst>
              <a:path w="528" h="72">
                <a:moveTo>
                  <a:pt x="0" y="0"/>
                </a:moveTo>
                <a:lnTo>
                  <a:pt x="528" y="72"/>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Freeform 9">
            <a:extLst>
              <a:ext uri="{FF2B5EF4-FFF2-40B4-BE49-F238E27FC236}">
                <a16:creationId xmlns:a16="http://schemas.microsoft.com/office/drawing/2014/main" id="{C1F54774-986A-6611-48FC-F534994438BE}"/>
              </a:ext>
            </a:extLst>
          </p:cNvPr>
          <p:cNvSpPr>
            <a:spLocks/>
          </p:cNvSpPr>
          <p:nvPr/>
        </p:nvSpPr>
        <p:spPr bwMode="auto">
          <a:xfrm>
            <a:off x="7462838" y="2809875"/>
            <a:ext cx="95250" cy="519113"/>
          </a:xfrm>
          <a:custGeom>
            <a:avLst/>
            <a:gdLst>
              <a:gd name="T0" fmla="*/ 60 w 60"/>
              <a:gd name="T1" fmla="*/ 0 h 327"/>
              <a:gd name="T2" fmla="*/ 0 w 60"/>
              <a:gd name="T3" fmla="*/ 327 h 327"/>
            </a:gdLst>
            <a:ahLst/>
            <a:cxnLst>
              <a:cxn ang="0">
                <a:pos x="T0" y="T1"/>
              </a:cxn>
              <a:cxn ang="0">
                <a:pos x="T2" y="T3"/>
              </a:cxn>
            </a:cxnLst>
            <a:rect l="0" t="0" r="r" b="b"/>
            <a:pathLst>
              <a:path w="60" h="327">
                <a:moveTo>
                  <a:pt x="60" y="0"/>
                </a:moveTo>
                <a:lnTo>
                  <a:pt x="0" y="327"/>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13" name="Object 29">
            <a:extLst>
              <a:ext uri="{FF2B5EF4-FFF2-40B4-BE49-F238E27FC236}">
                <a16:creationId xmlns:a16="http://schemas.microsoft.com/office/drawing/2014/main" id="{ADD86ABA-2E7C-2FB7-33D1-1C8CBDCFB1FA}"/>
              </a:ext>
            </a:extLst>
          </p:cNvPr>
          <p:cNvGraphicFramePr>
            <a:graphicFrameLocks noChangeAspect="1"/>
          </p:cNvGraphicFramePr>
          <p:nvPr/>
        </p:nvGraphicFramePr>
        <p:xfrm>
          <a:off x="8147050" y="3124200"/>
          <a:ext cx="469900" cy="366713"/>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16413" name="Object 29">
                        <a:extLst>
                          <a:ext uri="{FF2B5EF4-FFF2-40B4-BE49-F238E27FC236}">
                            <a16:creationId xmlns:a16="http://schemas.microsoft.com/office/drawing/2014/main" id="{ADD86ABA-2E7C-2FB7-33D1-1C8CBDCF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3124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6" name="Object 32">
            <a:extLst>
              <a:ext uri="{FF2B5EF4-FFF2-40B4-BE49-F238E27FC236}">
                <a16:creationId xmlns:a16="http://schemas.microsoft.com/office/drawing/2014/main" id="{B8B5B9DA-D0C9-B5B2-9B22-41E17A3CE784}"/>
              </a:ext>
            </a:extLst>
          </p:cNvPr>
          <p:cNvGraphicFramePr>
            <a:graphicFrameLocks noChangeAspect="1"/>
          </p:cNvGraphicFramePr>
          <p:nvPr/>
        </p:nvGraphicFramePr>
        <p:xfrm>
          <a:off x="7939088" y="2473325"/>
          <a:ext cx="582612" cy="449263"/>
        </p:xfrm>
        <a:graphic>
          <a:graphicData uri="http://schemas.openxmlformats.org/presentationml/2006/ole">
            <mc:AlternateContent xmlns:mc="http://schemas.openxmlformats.org/markup-compatibility/2006">
              <mc:Choice xmlns:v="urn:schemas-microsoft-com:vml" Requires="v">
                <p:oleObj name="公式" r:id="rId4" imgW="647640" imgH="482400" progId="Equation.3">
                  <p:embed/>
                </p:oleObj>
              </mc:Choice>
              <mc:Fallback>
                <p:oleObj name="公式" r:id="rId4" imgW="647640" imgH="482400" progId="Equation.3">
                  <p:embed/>
                  <p:pic>
                    <p:nvPicPr>
                      <p:cNvPr id="16416" name="Object 32">
                        <a:extLst>
                          <a:ext uri="{FF2B5EF4-FFF2-40B4-BE49-F238E27FC236}">
                            <a16:creationId xmlns:a16="http://schemas.microsoft.com/office/drawing/2014/main" id="{B8B5B9DA-D0C9-B5B2-9B22-41E17A3CE7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9088" y="2473325"/>
                        <a:ext cx="58261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7" name="Object 33">
            <a:extLst>
              <a:ext uri="{FF2B5EF4-FFF2-40B4-BE49-F238E27FC236}">
                <a16:creationId xmlns:a16="http://schemas.microsoft.com/office/drawing/2014/main" id="{2D1D10D7-5010-8ADB-D5A1-E38603B8E646}"/>
              </a:ext>
            </a:extLst>
          </p:cNvPr>
          <p:cNvGraphicFramePr>
            <a:graphicFrameLocks noChangeAspect="1"/>
          </p:cNvGraphicFramePr>
          <p:nvPr/>
        </p:nvGraphicFramePr>
        <p:xfrm>
          <a:off x="7172325" y="3311525"/>
          <a:ext cx="593725" cy="449263"/>
        </p:xfrm>
        <a:graphic>
          <a:graphicData uri="http://schemas.openxmlformats.org/presentationml/2006/ole">
            <mc:AlternateContent xmlns:mc="http://schemas.openxmlformats.org/markup-compatibility/2006">
              <mc:Choice xmlns:v="urn:schemas-microsoft-com:vml" Requires="v">
                <p:oleObj name="公式" r:id="rId6" imgW="660240" imgH="482400" progId="Equation.3">
                  <p:embed/>
                </p:oleObj>
              </mc:Choice>
              <mc:Fallback>
                <p:oleObj name="公式" r:id="rId6" imgW="660240" imgH="482400" progId="Equation.3">
                  <p:embed/>
                  <p:pic>
                    <p:nvPicPr>
                      <p:cNvPr id="16417" name="Object 33">
                        <a:extLst>
                          <a:ext uri="{FF2B5EF4-FFF2-40B4-BE49-F238E27FC236}">
                            <a16:creationId xmlns:a16="http://schemas.microsoft.com/office/drawing/2014/main" id="{2D1D10D7-5010-8ADB-D5A1-E38603B8E6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2325" y="3311525"/>
                        <a:ext cx="59372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8" name="Object 34">
            <a:extLst>
              <a:ext uri="{FF2B5EF4-FFF2-40B4-BE49-F238E27FC236}">
                <a16:creationId xmlns:a16="http://schemas.microsoft.com/office/drawing/2014/main" id="{9BCAB216-DE0D-85BE-1850-F6424DA9172F}"/>
              </a:ext>
            </a:extLst>
          </p:cNvPr>
          <p:cNvGraphicFramePr>
            <a:graphicFrameLocks noChangeAspect="1"/>
          </p:cNvGraphicFramePr>
          <p:nvPr/>
        </p:nvGraphicFramePr>
        <p:xfrm>
          <a:off x="6324600" y="2362200"/>
          <a:ext cx="228600" cy="319088"/>
        </p:xfrm>
        <a:graphic>
          <a:graphicData uri="http://schemas.openxmlformats.org/presentationml/2006/ole">
            <mc:AlternateContent xmlns:mc="http://schemas.openxmlformats.org/markup-compatibility/2006">
              <mc:Choice xmlns:v="urn:schemas-microsoft-com:vml" Requires="v">
                <p:oleObj name="Equation" r:id="rId8" imgW="253800" imgH="342720" progId="Equation.3">
                  <p:embed/>
                </p:oleObj>
              </mc:Choice>
              <mc:Fallback>
                <p:oleObj name="Equation" r:id="rId8" imgW="253800" imgH="342720" progId="Equation.3">
                  <p:embed/>
                  <p:pic>
                    <p:nvPicPr>
                      <p:cNvPr id="16418" name="Object 34">
                        <a:extLst>
                          <a:ext uri="{FF2B5EF4-FFF2-40B4-BE49-F238E27FC236}">
                            <a16:creationId xmlns:a16="http://schemas.microsoft.com/office/drawing/2014/main" id="{9BCAB216-DE0D-85BE-1850-F6424DA917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362200"/>
                        <a:ext cx="2286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9" name="Text Box 35">
            <a:extLst>
              <a:ext uri="{FF2B5EF4-FFF2-40B4-BE49-F238E27FC236}">
                <a16:creationId xmlns:a16="http://schemas.microsoft.com/office/drawing/2014/main" id="{E0ADA9E9-ED71-BCBC-938B-45B454D19A3F}"/>
              </a:ext>
            </a:extLst>
          </p:cNvPr>
          <p:cNvSpPr txBox="1">
            <a:spLocks noChangeArrowheads="1"/>
          </p:cNvSpPr>
          <p:nvPr/>
        </p:nvSpPr>
        <p:spPr bwMode="auto">
          <a:xfrm>
            <a:off x="241300" y="1622425"/>
            <a:ext cx="966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解：</a:t>
            </a:r>
          </a:p>
        </p:txBody>
      </p:sp>
      <p:sp>
        <p:nvSpPr>
          <p:cNvPr id="16427" name="Text Box 43">
            <a:extLst>
              <a:ext uri="{FF2B5EF4-FFF2-40B4-BE49-F238E27FC236}">
                <a16:creationId xmlns:a16="http://schemas.microsoft.com/office/drawing/2014/main" id="{F178A5D8-2AE4-2DB7-367C-EA98C003EBCF}"/>
              </a:ext>
            </a:extLst>
          </p:cNvPr>
          <p:cNvSpPr txBox="1">
            <a:spLocks noChangeArrowheads="1"/>
          </p:cNvSpPr>
          <p:nvPr/>
        </p:nvSpPr>
        <p:spPr bwMode="auto">
          <a:xfrm>
            <a:off x="822325" y="35956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accent2"/>
                </a:solidFill>
                <a:ea typeface="宋体" panose="02010600030101010101" pitchFamily="2" charset="-122"/>
              </a:rPr>
              <a:t>(3)</a:t>
            </a:r>
          </a:p>
        </p:txBody>
      </p:sp>
      <p:sp>
        <p:nvSpPr>
          <p:cNvPr id="16431" name="Text Box 47">
            <a:extLst>
              <a:ext uri="{FF2B5EF4-FFF2-40B4-BE49-F238E27FC236}">
                <a16:creationId xmlns:a16="http://schemas.microsoft.com/office/drawing/2014/main" id="{6CDA1328-F853-3301-3E03-DAA7C909D0BC}"/>
              </a:ext>
            </a:extLst>
          </p:cNvPr>
          <p:cNvSpPr txBox="1">
            <a:spLocks noChangeArrowheads="1"/>
          </p:cNvSpPr>
          <p:nvPr/>
        </p:nvSpPr>
        <p:spPr bwMode="auto">
          <a:xfrm>
            <a:off x="762000" y="4662488"/>
            <a:ext cx="3503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chemeClr val="accent2"/>
                </a:solidFill>
                <a:ea typeface="宋体" panose="02010600030101010101" pitchFamily="2" charset="-122"/>
              </a:rPr>
              <a:t> (4) </a:t>
            </a:r>
            <a:r>
              <a:rPr kumimoji="1" lang="zh-CN" altLang="en-US">
                <a:solidFill>
                  <a:schemeClr val="accent2"/>
                </a:solidFill>
                <a:ea typeface="宋体" panose="02010600030101010101" pitchFamily="2" charset="-122"/>
              </a:rPr>
              <a:t>积分求解:</a:t>
            </a:r>
            <a:r>
              <a:rPr kumimoji="1" lang="zh-CN" altLang="en-US" sz="2400" b="0">
                <a:solidFill>
                  <a:schemeClr val="accent2"/>
                </a:solidFill>
                <a:ea typeface="宋体" panose="02010600030101010101" pitchFamily="2" charset="-122"/>
              </a:rPr>
              <a:t>   </a:t>
            </a:r>
          </a:p>
        </p:txBody>
      </p:sp>
      <p:sp>
        <p:nvSpPr>
          <p:cNvPr id="16435" name="Text Box 51">
            <a:extLst>
              <a:ext uri="{FF2B5EF4-FFF2-40B4-BE49-F238E27FC236}">
                <a16:creationId xmlns:a16="http://schemas.microsoft.com/office/drawing/2014/main" id="{210414F2-CF1D-29B5-AECD-77E3CE9F65DF}"/>
              </a:ext>
            </a:extLst>
          </p:cNvPr>
          <p:cNvSpPr txBox="1">
            <a:spLocks noChangeArrowheads="1"/>
          </p:cNvSpPr>
          <p:nvPr/>
        </p:nvSpPr>
        <p:spPr bwMode="auto">
          <a:xfrm>
            <a:off x="1208088" y="5272088"/>
            <a:ext cx="22764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由于对称性</a:t>
            </a:r>
          </a:p>
        </p:txBody>
      </p:sp>
      <p:sp>
        <p:nvSpPr>
          <p:cNvPr id="16436" name="AutoShape 52">
            <a:extLst>
              <a:ext uri="{FF2B5EF4-FFF2-40B4-BE49-F238E27FC236}">
                <a16:creationId xmlns:a16="http://schemas.microsoft.com/office/drawing/2014/main" id="{6D285F2E-5FE3-A025-2688-0032BF24B198}"/>
              </a:ext>
            </a:extLst>
          </p:cNvPr>
          <p:cNvSpPr>
            <a:spLocks noChangeArrowheads="1"/>
          </p:cNvSpPr>
          <p:nvPr/>
        </p:nvSpPr>
        <p:spPr bwMode="auto">
          <a:xfrm>
            <a:off x="5505450" y="1870075"/>
            <a:ext cx="111125" cy="7143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7" name="Text Box 53">
            <a:extLst>
              <a:ext uri="{FF2B5EF4-FFF2-40B4-BE49-F238E27FC236}">
                <a16:creationId xmlns:a16="http://schemas.microsoft.com/office/drawing/2014/main" id="{017971D2-783E-65A8-B34E-1F504762BDA1}"/>
              </a:ext>
            </a:extLst>
          </p:cNvPr>
          <p:cNvSpPr txBox="1">
            <a:spLocks noChangeArrowheads="1"/>
          </p:cNvSpPr>
          <p:nvPr/>
        </p:nvSpPr>
        <p:spPr bwMode="auto">
          <a:xfrm>
            <a:off x="838200" y="16144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(1)</a:t>
            </a:r>
          </a:p>
        </p:txBody>
      </p:sp>
      <p:graphicFrame>
        <p:nvGraphicFramePr>
          <p:cNvPr id="16439" name="Object 55">
            <a:extLst>
              <a:ext uri="{FF2B5EF4-FFF2-40B4-BE49-F238E27FC236}">
                <a16:creationId xmlns:a16="http://schemas.microsoft.com/office/drawing/2014/main" id="{35CFD189-082F-E9C0-059A-A376C1C9208E}"/>
              </a:ext>
            </a:extLst>
          </p:cNvPr>
          <p:cNvGraphicFramePr>
            <a:graphicFrameLocks noChangeAspect="1"/>
          </p:cNvGraphicFramePr>
          <p:nvPr/>
        </p:nvGraphicFramePr>
        <p:xfrm>
          <a:off x="1428750" y="2584450"/>
          <a:ext cx="2006600" cy="990600"/>
        </p:xfrm>
        <a:graphic>
          <a:graphicData uri="http://schemas.openxmlformats.org/presentationml/2006/ole">
            <mc:AlternateContent xmlns:mc="http://schemas.openxmlformats.org/markup-compatibility/2006">
              <mc:Choice xmlns:v="urn:schemas-microsoft-com:vml" Requires="v">
                <p:oleObj name="公式" r:id="rId10" imgW="2006280" imgH="990360" progId="Equation.3">
                  <p:embed/>
                </p:oleObj>
              </mc:Choice>
              <mc:Fallback>
                <p:oleObj name="公式" r:id="rId10" imgW="2006280" imgH="990360" progId="Equation.3">
                  <p:embed/>
                  <p:pic>
                    <p:nvPicPr>
                      <p:cNvPr id="16439" name="Object 55">
                        <a:extLst>
                          <a:ext uri="{FF2B5EF4-FFF2-40B4-BE49-F238E27FC236}">
                            <a16:creationId xmlns:a16="http://schemas.microsoft.com/office/drawing/2014/main" id="{35CFD189-082F-E9C0-059A-A376C1C920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8750" y="2584450"/>
                        <a:ext cx="2006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40" name="Text Box 56">
            <a:extLst>
              <a:ext uri="{FF2B5EF4-FFF2-40B4-BE49-F238E27FC236}">
                <a16:creationId xmlns:a16="http://schemas.microsoft.com/office/drawing/2014/main" id="{050B3775-4B4A-0203-3DBB-C8C60287A195}"/>
              </a:ext>
            </a:extLst>
          </p:cNvPr>
          <p:cNvSpPr txBox="1">
            <a:spLocks noChangeArrowheads="1"/>
          </p:cNvSpPr>
          <p:nvPr/>
        </p:nvSpPr>
        <p:spPr bwMode="auto">
          <a:xfrm>
            <a:off x="854075" y="27574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(2)</a:t>
            </a:r>
          </a:p>
        </p:txBody>
      </p:sp>
      <p:grpSp>
        <p:nvGrpSpPr>
          <p:cNvPr id="16448" name="Group 64">
            <a:extLst>
              <a:ext uri="{FF2B5EF4-FFF2-40B4-BE49-F238E27FC236}">
                <a16:creationId xmlns:a16="http://schemas.microsoft.com/office/drawing/2014/main" id="{75909AD0-C345-9592-A11E-D555BC9E73DE}"/>
              </a:ext>
            </a:extLst>
          </p:cNvPr>
          <p:cNvGrpSpPr>
            <a:grpSpLocks/>
          </p:cNvGrpSpPr>
          <p:nvPr/>
        </p:nvGrpSpPr>
        <p:grpSpPr bwMode="auto">
          <a:xfrm>
            <a:off x="1355725" y="3622675"/>
            <a:ext cx="2987675" cy="519113"/>
            <a:chOff x="854" y="2282"/>
            <a:chExt cx="1882" cy="327"/>
          </a:xfrm>
        </p:grpSpPr>
        <p:sp>
          <p:nvSpPr>
            <p:cNvPr id="16428" name="Text Box 44">
              <a:extLst>
                <a:ext uri="{FF2B5EF4-FFF2-40B4-BE49-F238E27FC236}">
                  <a16:creationId xmlns:a16="http://schemas.microsoft.com/office/drawing/2014/main" id="{50A50A3A-C378-C011-BC61-1D8EBB8D9AD3}"/>
                </a:ext>
              </a:extLst>
            </p:cNvPr>
            <p:cNvSpPr txBox="1">
              <a:spLocks noChangeArrowheads="1"/>
            </p:cNvSpPr>
            <p:nvPr/>
          </p:nvSpPr>
          <p:spPr bwMode="auto">
            <a:xfrm>
              <a:off x="854" y="2282"/>
              <a:ext cx="18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将       分解为</a:t>
              </a:r>
            </a:p>
          </p:txBody>
        </p:sp>
        <p:graphicFrame>
          <p:nvGraphicFramePr>
            <p:cNvPr id="16441" name="Object 57">
              <a:extLst>
                <a:ext uri="{FF2B5EF4-FFF2-40B4-BE49-F238E27FC236}">
                  <a16:creationId xmlns:a16="http://schemas.microsoft.com/office/drawing/2014/main" id="{B029100E-69B7-DA1F-1625-70AAABA4D31B}"/>
                </a:ext>
              </a:extLst>
            </p:cNvPr>
            <p:cNvGraphicFramePr>
              <a:graphicFrameLocks noChangeAspect="1"/>
            </p:cNvGraphicFramePr>
            <p:nvPr/>
          </p:nvGraphicFramePr>
          <p:xfrm>
            <a:off x="1154" y="2308"/>
            <a:ext cx="328" cy="248"/>
          </p:xfrm>
          <a:graphic>
            <a:graphicData uri="http://schemas.openxmlformats.org/presentationml/2006/ole">
              <mc:AlternateContent xmlns:mc="http://schemas.openxmlformats.org/markup-compatibility/2006">
                <mc:Choice xmlns:v="urn:schemas-microsoft-com:vml" Requires="v">
                  <p:oleObj name="公式" r:id="rId12" imgW="520560" imgH="393480" progId="Equation.3">
                    <p:embed/>
                  </p:oleObj>
                </mc:Choice>
                <mc:Fallback>
                  <p:oleObj name="公式" r:id="rId12" imgW="520560" imgH="393480" progId="Equation.3">
                    <p:embed/>
                    <p:pic>
                      <p:nvPicPr>
                        <p:cNvPr id="16441" name="Object 57">
                          <a:extLst>
                            <a:ext uri="{FF2B5EF4-FFF2-40B4-BE49-F238E27FC236}">
                              <a16:creationId xmlns:a16="http://schemas.microsoft.com/office/drawing/2014/main" id="{B029100E-69B7-DA1F-1625-70AAABA4D3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4" y="2308"/>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42" name="Object 58">
            <a:extLst>
              <a:ext uri="{FF2B5EF4-FFF2-40B4-BE49-F238E27FC236}">
                <a16:creationId xmlns:a16="http://schemas.microsoft.com/office/drawing/2014/main" id="{35E15282-6A85-498E-D0D1-E13689B79F72}"/>
              </a:ext>
            </a:extLst>
          </p:cNvPr>
          <p:cNvGraphicFramePr>
            <a:graphicFrameLocks noChangeAspect="1"/>
          </p:cNvGraphicFramePr>
          <p:nvPr/>
        </p:nvGraphicFramePr>
        <p:xfrm>
          <a:off x="3727450" y="3671888"/>
          <a:ext cx="2349500" cy="457200"/>
        </p:xfrm>
        <a:graphic>
          <a:graphicData uri="http://schemas.openxmlformats.org/presentationml/2006/ole">
            <mc:AlternateContent xmlns:mc="http://schemas.openxmlformats.org/markup-compatibility/2006">
              <mc:Choice xmlns:v="urn:schemas-microsoft-com:vml" Requires="v">
                <p:oleObj name="公式" r:id="rId14" imgW="2349360" imgH="457200" progId="Equation.3">
                  <p:embed/>
                </p:oleObj>
              </mc:Choice>
              <mc:Fallback>
                <p:oleObj name="公式" r:id="rId14" imgW="2349360" imgH="457200" progId="Equation.3">
                  <p:embed/>
                  <p:pic>
                    <p:nvPicPr>
                      <p:cNvPr id="16442" name="Object 58">
                        <a:extLst>
                          <a:ext uri="{FF2B5EF4-FFF2-40B4-BE49-F238E27FC236}">
                            <a16:creationId xmlns:a16="http://schemas.microsoft.com/office/drawing/2014/main" id="{35E15282-6A85-498E-D0D1-E13689B79F7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27450" y="3671888"/>
                        <a:ext cx="234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3" name="Object 59">
            <a:extLst>
              <a:ext uri="{FF2B5EF4-FFF2-40B4-BE49-F238E27FC236}">
                <a16:creationId xmlns:a16="http://schemas.microsoft.com/office/drawing/2014/main" id="{5CD2B540-D04A-28EB-1450-8E872C8E20EF}"/>
              </a:ext>
            </a:extLst>
          </p:cNvPr>
          <p:cNvGraphicFramePr>
            <a:graphicFrameLocks noChangeAspect="1"/>
          </p:cNvGraphicFramePr>
          <p:nvPr/>
        </p:nvGraphicFramePr>
        <p:xfrm>
          <a:off x="3708400" y="4281488"/>
          <a:ext cx="2336800" cy="457200"/>
        </p:xfrm>
        <a:graphic>
          <a:graphicData uri="http://schemas.openxmlformats.org/presentationml/2006/ole">
            <mc:AlternateContent xmlns:mc="http://schemas.openxmlformats.org/markup-compatibility/2006">
              <mc:Choice xmlns:v="urn:schemas-microsoft-com:vml" Requires="v">
                <p:oleObj name="公式" r:id="rId16" imgW="2336760" imgH="457200" progId="Equation.3">
                  <p:embed/>
                </p:oleObj>
              </mc:Choice>
              <mc:Fallback>
                <p:oleObj name="公式" r:id="rId16" imgW="2336760" imgH="457200" progId="Equation.3">
                  <p:embed/>
                  <p:pic>
                    <p:nvPicPr>
                      <p:cNvPr id="16443" name="Object 59">
                        <a:extLst>
                          <a:ext uri="{FF2B5EF4-FFF2-40B4-BE49-F238E27FC236}">
                            <a16:creationId xmlns:a16="http://schemas.microsoft.com/office/drawing/2014/main" id="{5CD2B540-D04A-28EB-1450-8E872C8E20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08400" y="4281488"/>
                        <a:ext cx="233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4" name="Object 60">
            <a:extLst>
              <a:ext uri="{FF2B5EF4-FFF2-40B4-BE49-F238E27FC236}">
                <a16:creationId xmlns:a16="http://schemas.microsoft.com/office/drawing/2014/main" id="{9CF813AA-E680-63B0-A023-6732E7C37192}"/>
              </a:ext>
            </a:extLst>
          </p:cNvPr>
          <p:cNvGraphicFramePr>
            <a:graphicFrameLocks noChangeAspect="1"/>
          </p:cNvGraphicFramePr>
          <p:nvPr/>
        </p:nvGraphicFramePr>
        <p:xfrm>
          <a:off x="3465513" y="5238750"/>
          <a:ext cx="2362200" cy="635000"/>
        </p:xfrm>
        <a:graphic>
          <a:graphicData uri="http://schemas.openxmlformats.org/presentationml/2006/ole">
            <mc:AlternateContent xmlns:mc="http://schemas.openxmlformats.org/markup-compatibility/2006">
              <mc:Choice xmlns:v="urn:schemas-microsoft-com:vml" Requires="v">
                <p:oleObj name="公式" r:id="rId18" imgW="2361960" imgH="634680" progId="Equation.3">
                  <p:embed/>
                </p:oleObj>
              </mc:Choice>
              <mc:Fallback>
                <p:oleObj name="公式" r:id="rId18" imgW="2361960" imgH="634680" progId="Equation.3">
                  <p:embed/>
                  <p:pic>
                    <p:nvPicPr>
                      <p:cNvPr id="16444" name="Object 60">
                        <a:extLst>
                          <a:ext uri="{FF2B5EF4-FFF2-40B4-BE49-F238E27FC236}">
                            <a16:creationId xmlns:a16="http://schemas.microsoft.com/office/drawing/2014/main" id="{9CF813AA-E680-63B0-A023-6732E7C3719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5513" y="5238750"/>
                        <a:ext cx="2362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5" name="Object 61">
            <a:extLst>
              <a:ext uri="{FF2B5EF4-FFF2-40B4-BE49-F238E27FC236}">
                <a16:creationId xmlns:a16="http://schemas.microsoft.com/office/drawing/2014/main" id="{724875E4-7387-FC4C-DEC3-43400DF1D66D}"/>
              </a:ext>
            </a:extLst>
          </p:cNvPr>
          <p:cNvGraphicFramePr>
            <a:graphicFrameLocks noChangeAspect="1"/>
          </p:cNvGraphicFramePr>
          <p:nvPr/>
        </p:nvGraphicFramePr>
        <p:xfrm>
          <a:off x="3440113" y="5873750"/>
          <a:ext cx="4978400" cy="990600"/>
        </p:xfrm>
        <a:graphic>
          <a:graphicData uri="http://schemas.openxmlformats.org/presentationml/2006/ole">
            <mc:AlternateContent xmlns:mc="http://schemas.openxmlformats.org/markup-compatibility/2006">
              <mc:Choice xmlns:v="urn:schemas-microsoft-com:vml" Requires="v">
                <p:oleObj name="公式" r:id="rId20" imgW="4978080" imgH="990360" progId="Equation.3">
                  <p:embed/>
                </p:oleObj>
              </mc:Choice>
              <mc:Fallback>
                <p:oleObj name="公式" r:id="rId20" imgW="4978080" imgH="990360" progId="Equation.3">
                  <p:embed/>
                  <p:pic>
                    <p:nvPicPr>
                      <p:cNvPr id="16445" name="Object 61">
                        <a:extLst>
                          <a:ext uri="{FF2B5EF4-FFF2-40B4-BE49-F238E27FC236}">
                            <a16:creationId xmlns:a16="http://schemas.microsoft.com/office/drawing/2014/main" id="{724875E4-7387-FC4C-DEC3-43400DF1D66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40113" y="5873750"/>
                        <a:ext cx="4978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46" name="Text Box 62">
            <a:extLst>
              <a:ext uri="{FF2B5EF4-FFF2-40B4-BE49-F238E27FC236}">
                <a16:creationId xmlns:a16="http://schemas.microsoft.com/office/drawing/2014/main" id="{C6F05480-1AFA-0E27-B64D-5ADB3B699DF1}"/>
              </a:ext>
            </a:extLst>
          </p:cNvPr>
          <p:cNvSpPr txBox="1">
            <a:spLocks noChangeArrowheads="1"/>
          </p:cNvSpPr>
          <p:nvPr/>
        </p:nvSpPr>
        <p:spPr bwMode="auto">
          <a:xfrm>
            <a:off x="1355725" y="1622425"/>
            <a:ext cx="3444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latin typeface="宋体" panose="02010600030101010101" pitchFamily="2" charset="-122"/>
                <a:ea typeface="宋体" panose="02010600030101010101" pitchFamily="2" charset="-122"/>
              </a:rPr>
              <a:t>在圆环上任意取一线元</a:t>
            </a: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l</a:t>
            </a:r>
            <a:r>
              <a:rPr lang="en-US" altLang="zh-CN">
                <a:solidFill>
                  <a:schemeClr val="accent2"/>
                </a:solidFill>
                <a:ea typeface="宋体" panose="02010600030101010101" pitchFamily="2" charset="-122"/>
              </a:rPr>
              <a:t>，</a:t>
            </a:r>
            <a:r>
              <a:rPr lang="zh-CN" altLang="en-US">
                <a:solidFill>
                  <a:schemeClr val="accent2"/>
                </a:solidFill>
                <a:latin typeface="宋体" panose="02010600030101010101" pitchFamily="2" charset="-122"/>
                <a:ea typeface="宋体" panose="02010600030101010101" pitchFamily="2" charset="-122"/>
              </a:rPr>
              <a:t>其带电量为</a:t>
            </a: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q</a:t>
            </a:r>
            <a:r>
              <a:rPr lang="en-US" altLang="zh-CN">
                <a:solidFill>
                  <a:schemeClr val="accent2"/>
                </a:solidFill>
                <a:ea typeface="宋体" panose="02010600030101010101" pitchFamily="2" charset="-122"/>
              </a:rPr>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1+#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trips(upRight)">
                                      <p:cBhvr>
                                        <p:cTn id="12" dur="500"/>
                                        <p:tgtEl>
                                          <p:spTgt spid="16387"/>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6449"/>
                                        </p:tgtEl>
                                        <p:attrNameLst>
                                          <p:attrName>style.visibility</p:attrName>
                                        </p:attrNameLst>
                                      </p:cBhvr>
                                      <p:to>
                                        <p:strVal val="visible"/>
                                      </p:to>
                                    </p:set>
                                    <p:anim calcmode="lin" valueType="num">
                                      <p:cBhvr additive="base">
                                        <p:cTn id="16" dur="500" fill="hold"/>
                                        <p:tgtEl>
                                          <p:spTgt spid="16449"/>
                                        </p:tgtEl>
                                        <p:attrNameLst>
                                          <p:attrName>ppt_x</p:attrName>
                                        </p:attrNameLst>
                                      </p:cBhvr>
                                      <p:tavLst>
                                        <p:tav tm="0">
                                          <p:val>
                                            <p:strVal val="1+#ppt_w/2"/>
                                          </p:val>
                                        </p:tav>
                                        <p:tav tm="100000">
                                          <p:val>
                                            <p:strVal val="#ppt_x"/>
                                          </p:val>
                                        </p:tav>
                                      </p:tavLst>
                                    </p:anim>
                                    <p:anim calcmode="lin" valueType="num">
                                      <p:cBhvr additive="base">
                                        <p:cTn id="17" dur="500" fill="hold"/>
                                        <p:tgtEl>
                                          <p:spTgt spid="16449"/>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19"/>
                                        </p:tgtEl>
                                        <p:attrNameLst>
                                          <p:attrName>style.visibility</p:attrName>
                                        </p:attrNameLst>
                                      </p:cBhvr>
                                      <p:to>
                                        <p:strVal val="visible"/>
                                      </p:to>
                                    </p:set>
                                    <p:animEffect transition="in" filter="wipe(left)">
                                      <p:cBhvr>
                                        <p:cTn id="22" dur="500"/>
                                        <p:tgtEl>
                                          <p:spTgt spid="1641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437"/>
                                        </p:tgtEl>
                                        <p:attrNameLst>
                                          <p:attrName>style.visibility</p:attrName>
                                        </p:attrNameLst>
                                      </p:cBhvr>
                                      <p:to>
                                        <p:strVal val="visible"/>
                                      </p:to>
                                    </p:set>
                                    <p:animEffect transition="in" filter="wipe(left)">
                                      <p:cBhvr>
                                        <p:cTn id="26" dur="500"/>
                                        <p:tgtEl>
                                          <p:spTgt spid="16437"/>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6446"/>
                                        </p:tgtEl>
                                        <p:attrNameLst>
                                          <p:attrName>style.visibility</p:attrName>
                                        </p:attrNameLst>
                                      </p:cBhvr>
                                      <p:to>
                                        <p:strVal val="visible"/>
                                      </p:to>
                                    </p:set>
                                    <p:animEffect transition="in" filter="wipe(left)">
                                      <p:cBhvr>
                                        <p:cTn id="30" dur="500"/>
                                        <p:tgtEl>
                                          <p:spTgt spid="164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436"/>
                                        </p:tgtEl>
                                        <p:attrNameLst>
                                          <p:attrName>style.visibility</p:attrName>
                                        </p:attrNameLst>
                                      </p:cBhvr>
                                      <p:to>
                                        <p:strVal val="visible"/>
                                      </p:to>
                                    </p:se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6399"/>
                                        </p:tgtEl>
                                        <p:attrNameLst>
                                          <p:attrName>style.visibility</p:attrName>
                                        </p:attrNameLst>
                                      </p:cBhvr>
                                      <p:to>
                                        <p:strVal val="visible"/>
                                      </p:to>
                                    </p:set>
                                    <p:animEffect transition="in" filter="wipe(left)">
                                      <p:cBhvr>
                                        <p:cTn id="38" dur="500"/>
                                        <p:tgtEl>
                                          <p:spTgt spid="163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6398"/>
                                        </p:tgtEl>
                                        <p:attrNameLst>
                                          <p:attrName>style.visibility</p:attrName>
                                        </p:attrNameLst>
                                      </p:cBhvr>
                                      <p:to>
                                        <p:strVal val="visible"/>
                                      </p:to>
                                    </p:set>
                                    <p:animEffect transition="in" filter="wipe(up)">
                                      <p:cBhvr>
                                        <p:cTn id="43" dur="500"/>
                                        <p:tgtEl>
                                          <p:spTgt spid="16398"/>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6400"/>
                                        </p:tgtEl>
                                        <p:attrNameLst>
                                          <p:attrName>style.visibility</p:attrName>
                                        </p:attrNameLst>
                                      </p:cBhvr>
                                      <p:to>
                                        <p:strVal val="visible"/>
                                      </p:to>
                                    </p:set>
                                    <p:animEffect transition="in" filter="wipe(left)">
                                      <p:cBhvr>
                                        <p:cTn id="47" dur="500"/>
                                        <p:tgtEl>
                                          <p:spTgt spid="16400"/>
                                        </p:tgtEl>
                                      </p:cBhvr>
                                    </p:animEffect>
                                  </p:childTnLst>
                                </p:cTn>
                              </p:par>
                            </p:childTnLst>
                          </p:cTn>
                        </p:par>
                        <p:par>
                          <p:cTn id="48" fill="hold" nodeType="afterGroup">
                            <p:stCondLst>
                              <p:cond delay="1000"/>
                            </p:stCondLst>
                            <p:childTnLst>
                              <p:par>
                                <p:cTn id="49" presetID="22" presetClass="entr" presetSubtype="1" fill="hold" nodeType="afterEffect">
                                  <p:stCondLst>
                                    <p:cond delay="0"/>
                                  </p:stCondLst>
                                  <p:childTnLst>
                                    <p:set>
                                      <p:cBhvr>
                                        <p:cTn id="50" dur="1" fill="hold">
                                          <p:stCondLst>
                                            <p:cond delay="0"/>
                                          </p:stCondLst>
                                        </p:cTn>
                                        <p:tgtEl>
                                          <p:spTgt spid="16401"/>
                                        </p:tgtEl>
                                        <p:attrNameLst>
                                          <p:attrName>style.visibility</p:attrName>
                                        </p:attrNameLst>
                                      </p:cBhvr>
                                      <p:to>
                                        <p:strVal val="visible"/>
                                      </p:to>
                                    </p:set>
                                    <p:animEffect transition="in" filter="wipe(up)">
                                      <p:cBhvr>
                                        <p:cTn id="51" dur="500"/>
                                        <p:tgtEl>
                                          <p:spTgt spid="16401"/>
                                        </p:tgtEl>
                                      </p:cBhvr>
                                    </p:animEffect>
                                  </p:childTnLst>
                                </p:cTn>
                              </p:par>
                            </p:childTnLst>
                          </p:cTn>
                        </p:par>
                        <p:par>
                          <p:cTn id="52" fill="hold" nodeType="afterGroup">
                            <p:stCondLst>
                              <p:cond delay="1500"/>
                            </p:stCondLst>
                            <p:childTnLst>
                              <p:par>
                                <p:cTn id="53" presetID="22" presetClass="entr" presetSubtype="8" fill="hold" nodeType="afterEffect">
                                  <p:stCondLst>
                                    <p:cond delay="0"/>
                                  </p:stCondLst>
                                  <p:childTnLst>
                                    <p:set>
                                      <p:cBhvr>
                                        <p:cTn id="54" dur="1" fill="hold">
                                          <p:stCondLst>
                                            <p:cond delay="0"/>
                                          </p:stCondLst>
                                        </p:cTn>
                                        <p:tgtEl>
                                          <p:spTgt spid="16418"/>
                                        </p:tgtEl>
                                        <p:attrNameLst>
                                          <p:attrName>style.visibility</p:attrName>
                                        </p:attrNameLst>
                                      </p:cBhvr>
                                      <p:to>
                                        <p:strVal val="visible"/>
                                      </p:to>
                                    </p:set>
                                    <p:animEffect transition="in" filter="wipe(left)">
                                      <p:cBhvr>
                                        <p:cTn id="55" dur="500"/>
                                        <p:tgtEl>
                                          <p:spTgt spid="164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440"/>
                                        </p:tgtEl>
                                        <p:attrNameLst>
                                          <p:attrName>style.visibility</p:attrName>
                                        </p:attrNameLst>
                                      </p:cBhvr>
                                      <p:to>
                                        <p:strVal val="visible"/>
                                      </p:to>
                                    </p:set>
                                    <p:animEffect transition="in" filter="wipe(left)">
                                      <p:cBhvr>
                                        <p:cTn id="60" dur="500"/>
                                        <p:tgtEl>
                                          <p:spTgt spid="16440"/>
                                        </p:tgtEl>
                                      </p:cBhvr>
                                    </p:animEffect>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16390"/>
                                        </p:tgtEl>
                                        <p:attrNameLst>
                                          <p:attrName>style.visibility</p:attrName>
                                        </p:attrNameLst>
                                      </p:cBhvr>
                                      <p:to>
                                        <p:strVal val="visible"/>
                                      </p:to>
                                    </p:set>
                                    <p:animEffect transition="in" filter="wipe(up)">
                                      <p:cBhvr>
                                        <p:cTn id="64" dur="500"/>
                                        <p:tgtEl>
                                          <p:spTgt spid="16390"/>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16413"/>
                                        </p:tgtEl>
                                        <p:attrNameLst>
                                          <p:attrName>style.visibility</p:attrName>
                                        </p:attrNameLst>
                                      </p:cBhvr>
                                      <p:to>
                                        <p:strVal val="visible"/>
                                      </p:to>
                                    </p:set>
                                    <p:animEffect transition="in" filter="wipe(left)">
                                      <p:cBhvr>
                                        <p:cTn id="68" dur="500"/>
                                        <p:tgtEl>
                                          <p:spTgt spid="1641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6439"/>
                                        </p:tgtEl>
                                        <p:attrNameLst>
                                          <p:attrName>style.visibility</p:attrName>
                                        </p:attrNameLst>
                                      </p:cBhvr>
                                      <p:to>
                                        <p:strVal val="visible"/>
                                      </p:to>
                                    </p:set>
                                    <p:animEffect transition="in" filter="wipe(left)">
                                      <p:cBhvr>
                                        <p:cTn id="73" dur="500"/>
                                        <p:tgtEl>
                                          <p:spTgt spid="1643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427"/>
                                        </p:tgtEl>
                                        <p:attrNameLst>
                                          <p:attrName>style.visibility</p:attrName>
                                        </p:attrNameLst>
                                      </p:cBhvr>
                                      <p:to>
                                        <p:strVal val="visible"/>
                                      </p:to>
                                    </p:set>
                                    <p:animEffect transition="in" filter="wipe(left)">
                                      <p:cBhvr>
                                        <p:cTn id="78" dur="500"/>
                                        <p:tgtEl>
                                          <p:spTgt spid="16427"/>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16448"/>
                                        </p:tgtEl>
                                        <p:attrNameLst>
                                          <p:attrName>style.visibility</p:attrName>
                                        </p:attrNameLst>
                                      </p:cBhvr>
                                      <p:to>
                                        <p:strVal val="visible"/>
                                      </p:to>
                                    </p:set>
                                    <p:animEffect transition="in" filter="wipe(left)">
                                      <p:cBhvr>
                                        <p:cTn id="82" dur="500"/>
                                        <p:tgtEl>
                                          <p:spTgt spid="1644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6395"/>
                                        </p:tgtEl>
                                        <p:attrNameLst>
                                          <p:attrName>style.visibility</p:attrName>
                                        </p:attrNameLst>
                                      </p:cBhvr>
                                      <p:to>
                                        <p:strVal val="visible"/>
                                      </p:to>
                                    </p:set>
                                    <p:animEffect transition="in" filter="wipe(up)">
                                      <p:cBhvr>
                                        <p:cTn id="87" dur="500"/>
                                        <p:tgtEl>
                                          <p:spTgt spid="16395"/>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16416"/>
                                        </p:tgtEl>
                                        <p:attrNameLst>
                                          <p:attrName>style.visibility</p:attrName>
                                        </p:attrNameLst>
                                      </p:cBhvr>
                                      <p:to>
                                        <p:strVal val="visible"/>
                                      </p:to>
                                    </p:set>
                                    <p:animEffect transition="in" filter="wipe(left)">
                                      <p:cBhvr>
                                        <p:cTn id="91" dur="500"/>
                                        <p:tgtEl>
                                          <p:spTgt spid="16416"/>
                                        </p:tgtEl>
                                      </p:cBhvr>
                                    </p:animEffect>
                                  </p:childTnLst>
                                </p:cTn>
                              </p:par>
                            </p:childTnLst>
                          </p:cTn>
                        </p:par>
                        <p:par>
                          <p:cTn id="92" fill="hold" nodeType="afterGroup">
                            <p:stCondLst>
                              <p:cond delay="1000"/>
                            </p:stCondLst>
                            <p:childTnLst>
                              <p:par>
                                <p:cTn id="93" presetID="22" presetClass="entr" presetSubtype="1" fill="hold" nodeType="afterEffect">
                                  <p:stCondLst>
                                    <p:cond delay="0"/>
                                  </p:stCondLst>
                                  <p:childTnLst>
                                    <p:set>
                                      <p:cBhvr>
                                        <p:cTn id="94" dur="1" fill="hold">
                                          <p:stCondLst>
                                            <p:cond delay="0"/>
                                          </p:stCondLst>
                                        </p:cTn>
                                        <p:tgtEl>
                                          <p:spTgt spid="16393"/>
                                        </p:tgtEl>
                                        <p:attrNameLst>
                                          <p:attrName>style.visibility</p:attrName>
                                        </p:attrNameLst>
                                      </p:cBhvr>
                                      <p:to>
                                        <p:strVal val="visible"/>
                                      </p:to>
                                    </p:set>
                                    <p:animEffect transition="in" filter="wipe(up)">
                                      <p:cBhvr>
                                        <p:cTn id="95" dur="500"/>
                                        <p:tgtEl>
                                          <p:spTgt spid="16393"/>
                                        </p:tgtEl>
                                      </p:cBhvr>
                                    </p:animEffect>
                                  </p:childTnLst>
                                </p:cTn>
                              </p:par>
                            </p:childTnLst>
                          </p:cTn>
                        </p:par>
                        <p:par>
                          <p:cTn id="96" fill="hold" nodeType="afterGroup">
                            <p:stCondLst>
                              <p:cond delay="1500"/>
                            </p:stCondLst>
                            <p:childTnLst>
                              <p:par>
                                <p:cTn id="97" presetID="22" presetClass="entr" presetSubtype="8" fill="hold" nodeType="afterEffect">
                                  <p:stCondLst>
                                    <p:cond delay="0"/>
                                  </p:stCondLst>
                                  <p:childTnLst>
                                    <p:set>
                                      <p:cBhvr>
                                        <p:cTn id="98" dur="1" fill="hold">
                                          <p:stCondLst>
                                            <p:cond delay="0"/>
                                          </p:stCondLst>
                                        </p:cTn>
                                        <p:tgtEl>
                                          <p:spTgt spid="16417"/>
                                        </p:tgtEl>
                                        <p:attrNameLst>
                                          <p:attrName>style.visibility</p:attrName>
                                        </p:attrNameLst>
                                      </p:cBhvr>
                                      <p:to>
                                        <p:strVal val="visible"/>
                                      </p:to>
                                    </p:set>
                                    <p:animEffect transition="in" filter="wipe(left)">
                                      <p:cBhvr>
                                        <p:cTn id="99" dur="500"/>
                                        <p:tgtEl>
                                          <p:spTgt spid="1641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6442"/>
                                        </p:tgtEl>
                                        <p:attrNameLst>
                                          <p:attrName>style.visibility</p:attrName>
                                        </p:attrNameLst>
                                      </p:cBhvr>
                                      <p:to>
                                        <p:strVal val="visible"/>
                                      </p:to>
                                    </p:set>
                                    <p:animEffect transition="in" filter="wipe(left)">
                                      <p:cBhvr>
                                        <p:cTn id="104" dur="500"/>
                                        <p:tgtEl>
                                          <p:spTgt spid="1644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6443"/>
                                        </p:tgtEl>
                                        <p:attrNameLst>
                                          <p:attrName>style.visibility</p:attrName>
                                        </p:attrNameLst>
                                      </p:cBhvr>
                                      <p:to>
                                        <p:strVal val="visible"/>
                                      </p:to>
                                    </p:set>
                                    <p:animEffect transition="in" filter="wipe(left)">
                                      <p:cBhvr>
                                        <p:cTn id="109" dur="500"/>
                                        <p:tgtEl>
                                          <p:spTgt spid="1644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6431"/>
                                        </p:tgtEl>
                                        <p:attrNameLst>
                                          <p:attrName>style.visibility</p:attrName>
                                        </p:attrNameLst>
                                      </p:cBhvr>
                                      <p:to>
                                        <p:strVal val="visible"/>
                                      </p:to>
                                    </p:set>
                                    <p:animEffect transition="in" filter="wipe(left)">
                                      <p:cBhvr>
                                        <p:cTn id="114" dur="500"/>
                                        <p:tgtEl>
                                          <p:spTgt spid="1643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6435"/>
                                        </p:tgtEl>
                                        <p:attrNameLst>
                                          <p:attrName>style.visibility</p:attrName>
                                        </p:attrNameLst>
                                      </p:cBhvr>
                                      <p:to>
                                        <p:strVal val="visible"/>
                                      </p:to>
                                    </p:set>
                                    <p:anim calcmode="lin" valueType="num">
                                      <p:cBhvr additive="base">
                                        <p:cTn id="119" dur="500" fill="hold"/>
                                        <p:tgtEl>
                                          <p:spTgt spid="16435"/>
                                        </p:tgtEl>
                                        <p:attrNameLst>
                                          <p:attrName>ppt_x</p:attrName>
                                        </p:attrNameLst>
                                      </p:cBhvr>
                                      <p:tavLst>
                                        <p:tav tm="0">
                                          <p:val>
                                            <p:strVal val="#ppt_x"/>
                                          </p:val>
                                        </p:tav>
                                        <p:tav tm="100000">
                                          <p:val>
                                            <p:strVal val="#ppt_x"/>
                                          </p:val>
                                        </p:tav>
                                      </p:tavLst>
                                    </p:anim>
                                    <p:anim calcmode="lin" valueType="num">
                                      <p:cBhvr additive="base">
                                        <p:cTn id="120" dur="500" fill="hold"/>
                                        <p:tgtEl>
                                          <p:spTgt spid="16435"/>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16444"/>
                                        </p:tgtEl>
                                        <p:attrNameLst>
                                          <p:attrName>style.visibility</p:attrName>
                                        </p:attrNameLst>
                                      </p:cBhvr>
                                      <p:to>
                                        <p:strVal val="visible"/>
                                      </p:to>
                                    </p:set>
                                    <p:animEffect transition="in" filter="wipe(left)">
                                      <p:cBhvr>
                                        <p:cTn id="125" dur="500"/>
                                        <p:tgtEl>
                                          <p:spTgt spid="1644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16445"/>
                                        </p:tgtEl>
                                        <p:attrNameLst>
                                          <p:attrName>style.visibility</p:attrName>
                                        </p:attrNameLst>
                                      </p:cBhvr>
                                      <p:to>
                                        <p:strVal val="visible"/>
                                      </p:to>
                                    </p:set>
                                    <p:animEffect transition="in" filter="wipe(left)">
                                      <p:cBhvr>
                                        <p:cTn id="130" dur="500"/>
                                        <p:tgtEl>
                                          <p:spTgt spid="16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99" grpId="0" autoUpdateAnimBg="0"/>
      <p:bldP spid="16400" grpId="0" autoUpdateAnimBg="0"/>
      <p:bldP spid="16419" grpId="0" autoUpdateAnimBg="0"/>
      <p:bldP spid="16427" grpId="0" autoUpdateAnimBg="0"/>
      <p:bldP spid="16431" grpId="0" autoUpdateAnimBg="0"/>
      <p:bldP spid="16435" grpId="0" autoUpdateAnimBg="0"/>
      <p:bldP spid="16437" grpId="0" autoUpdateAnimBg="0"/>
      <p:bldP spid="16440" grpId="0" autoUpdateAnimBg="0"/>
      <p:bldP spid="1644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65" name="Group 33">
            <a:extLst>
              <a:ext uri="{FF2B5EF4-FFF2-40B4-BE49-F238E27FC236}">
                <a16:creationId xmlns:a16="http://schemas.microsoft.com/office/drawing/2014/main" id="{CEBB942A-8B2A-5326-24B1-6B53FA54D3D4}"/>
              </a:ext>
            </a:extLst>
          </p:cNvPr>
          <p:cNvGrpSpPr>
            <a:grpSpLocks/>
          </p:cNvGrpSpPr>
          <p:nvPr/>
        </p:nvGrpSpPr>
        <p:grpSpPr bwMode="auto">
          <a:xfrm>
            <a:off x="5402263" y="125413"/>
            <a:ext cx="3817937" cy="2312987"/>
            <a:chOff x="3403" y="79"/>
            <a:chExt cx="2405" cy="1457"/>
          </a:xfrm>
        </p:grpSpPr>
        <p:sp>
          <p:nvSpPr>
            <p:cNvPr id="18434" name="Line 2">
              <a:extLst>
                <a:ext uri="{FF2B5EF4-FFF2-40B4-BE49-F238E27FC236}">
                  <a16:creationId xmlns:a16="http://schemas.microsoft.com/office/drawing/2014/main" id="{B45C54F4-540C-0115-A8ED-37FD0D35E64B}"/>
                </a:ext>
              </a:extLst>
            </p:cNvPr>
            <p:cNvSpPr>
              <a:spLocks noChangeShapeType="1"/>
            </p:cNvSpPr>
            <p:nvPr/>
          </p:nvSpPr>
          <p:spPr bwMode="auto">
            <a:xfrm>
              <a:off x="4848" y="943"/>
              <a:ext cx="432" cy="24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Text Box 3">
              <a:extLst>
                <a:ext uri="{FF2B5EF4-FFF2-40B4-BE49-F238E27FC236}">
                  <a16:creationId xmlns:a16="http://schemas.microsoft.com/office/drawing/2014/main" id="{78736EE4-966A-0841-3BD7-539C2BB6AB0E}"/>
                </a:ext>
              </a:extLst>
            </p:cNvPr>
            <p:cNvSpPr txBox="1">
              <a:spLocks noChangeArrowheads="1"/>
            </p:cNvSpPr>
            <p:nvPr/>
          </p:nvSpPr>
          <p:spPr bwMode="auto">
            <a:xfrm>
              <a:off x="3514" y="7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q</a:t>
              </a:r>
              <a:endParaRPr kumimoji="1" lang="en-US" altLang="zh-CN" sz="2400" b="0" i="1">
                <a:solidFill>
                  <a:schemeClr val="accent2"/>
                </a:solidFill>
                <a:ea typeface="宋体" panose="02010600030101010101" pitchFamily="2" charset="-122"/>
              </a:endParaRPr>
            </a:p>
          </p:txBody>
        </p:sp>
        <p:sp>
          <p:nvSpPr>
            <p:cNvPr id="18436" name="Text Box 4">
              <a:extLst>
                <a:ext uri="{FF2B5EF4-FFF2-40B4-BE49-F238E27FC236}">
                  <a16:creationId xmlns:a16="http://schemas.microsoft.com/office/drawing/2014/main" id="{5456AB1E-1791-9052-3B79-83C5AFB22531}"/>
                </a:ext>
              </a:extLst>
            </p:cNvPr>
            <p:cNvSpPr txBox="1">
              <a:spLocks noChangeArrowheads="1"/>
            </p:cNvSpPr>
            <p:nvPr/>
          </p:nvSpPr>
          <p:spPr bwMode="auto">
            <a:xfrm>
              <a:off x="4214" y="415"/>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endParaRPr kumimoji="1" lang="en-US" altLang="zh-CN" sz="2400" b="0" i="1">
                <a:solidFill>
                  <a:schemeClr val="accent2"/>
                </a:solidFill>
                <a:ea typeface="宋体" panose="02010600030101010101" pitchFamily="2" charset="-122"/>
              </a:endParaRPr>
            </a:p>
          </p:txBody>
        </p:sp>
        <p:sp>
          <p:nvSpPr>
            <p:cNvPr id="18437" name="Freeform 5">
              <a:extLst>
                <a:ext uri="{FF2B5EF4-FFF2-40B4-BE49-F238E27FC236}">
                  <a16:creationId xmlns:a16="http://schemas.microsoft.com/office/drawing/2014/main" id="{F19FD21B-DB03-169A-7834-1E21C3AD8298}"/>
                </a:ext>
              </a:extLst>
            </p:cNvPr>
            <p:cNvSpPr>
              <a:spLocks/>
            </p:cNvSpPr>
            <p:nvPr/>
          </p:nvSpPr>
          <p:spPr bwMode="auto">
            <a:xfrm>
              <a:off x="4318" y="721"/>
              <a:ext cx="66" cy="135"/>
            </a:xfrm>
            <a:custGeom>
              <a:avLst/>
              <a:gdLst>
                <a:gd name="T0" fmla="*/ 0 w 66"/>
                <a:gd name="T1" fmla="*/ 135 h 135"/>
                <a:gd name="T2" fmla="*/ 18 w 66"/>
                <a:gd name="T3" fmla="*/ 51 h 135"/>
                <a:gd name="T4" fmla="*/ 66 w 66"/>
                <a:gd name="T5" fmla="*/ 0 h 135"/>
              </a:gdLst>
              <a:ahLst/>
              <a:cxnLst>
                <a:cxn ang="0">
                  <a:pos x="T0" y="T1"/>
                </a:cxn>
                <a:cxn ang="0">
                  <a:pos x="T2" y="T3"/>
                </a:cxn>
                <a:cxn ang="0">
                  <a:pos x="T4" y="T5"/>
                </a:cxn>
              </a:cxnLst>
              <a:rect l="0" t="0" r="r" b="b"/>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 name="Oval 6">
              <a:extLst>
                <a:ext uri="{FF2B5EF4-FFF2-40B4-BE49-F238E27FC236}">
                  <a16:creationId xmlns:a16="http://schemas.microsoft.com/office/drawing/2014/main" id="{2657216D-E8FB-DF4F-F493-822D36A6F3AA}"/>
                </a:ext>
              </a:extLst>
            </p:cNvPr>
            <p:cNvSpPr>
              <a:spLocks noChangeArrowheads="1"/>
            </p:cNvSpPr>
            <p:nvPr/>
          </p:nvSpPr>
          <p:spPr bwMode="auto">
            <a:xfrm>
              <a:off x="3408" y="367"/>
              <a:ext cx="384" cy="816"/>
            </a:xfrm>
            <a:prstGeom prst="ellipse">
              <a:avLst/>
            </a:prstGeom>
            <a:noFill/>
            <a:ln w="7620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ea typeface="宋体" panose="02010600030101010101" pitchFamily="2" charset="-122"/>
              </a:endParaRPr>
            </a:p>
          </p:txBody>
        </p:sp>
        <p:sp>
          <p:nvSpPr>
            <p:cNvPr id="18439" name="Freeform 7">
              <a:extLst>
                <a:ext uri="{FF2B5EF4-FFF2-40B4-BE49-F238E27FC236}">
                  <a16:creationId xmlns:a16="http://schemas.microsoft.com/office/drawing/2014/main" id="{02954725-6A09-523B-EE47-7CD601A84EF8}"/>
                </a:ext>
              </a:extLst>
            </p:cNvPr>
            <p:cNvSpPr>
              <a:spLocks/>
            </p:cNvSpPr>
            <p:nvPr/>
          </p:nvSpPr>
          <p:spPr bwMode="auto">
            <a:xfrm>
              <a:off x="3612" y="387"/>
              <a:ext cx="2" cy="394"/>
            </a:xfrm>
            <a:custGeom>
              <a:avLst/>
              <a:gdLst>
                <a:gd name="T0" fmla="*/ 0 w 2"/>
                <a:gd name="T1" fmla="*/ 394 h 394"/>
                <a:gd name="T2" fmla="*/ 2 w 2"/>
                <a:gd name="T3" fmla="*/ 0 h 394"/>
              </a:gdLst>
              <a:ahLst/>
              <a:cxnLst>
                <a:cxn ang="0">
                  <a:pos x="T0" y="T1"/>
                </a:cxn>
                <a:cxn ang="0">
                  <a:pos x="T2" y="T3"/>
                </a:cxn>
              </a:cxnLst>
              <a:rect l="0" t="0" r="r" b="b"/>
              <a:pathLst>
                <a:path w="2" h="394">
                  <a:moveTo>
                    <a:pt x="0" y="394"/>
                  </a:moveTo>
                  <a:lnTo>
                    <a:pt x="2" y="0"/>
                  </a:lnTo>
                </a:path>
              </a:pathLst>
            </a:custGeom>
            <a:noFill/>
            <a:ln w="38100">
              <a:solidFill>
                <a:schemeClr val="accent2"/>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a:extLst>
                <a:ext uri="{FF2B5EF4-FFF2-40B4-BE49-F238E27FC236}">
                  <a16:creationId xmlns:a16="http://schemas.microsoft.com/office/drawing/2014/main" id="{9BF1A2A2-CC90-F103-0939-09383F972DAB}"/>
                </a:ext>
              </a:extLst>
            </p:cNvPr>
            <p:cNvSpPr txBox="1">
              <a:spLocks noChangeArrowheads="1"/>
            </p:cNvSpPr>
            <p:nvPr/>
          </p:nvSpPr>
          <p:spPr bwMode="auto">
            <a:xfrm>
              <a:off x="3403" y="75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O</a:t>
              </a:r>
            </a:p>
          </p:txBody>
        </p:sp>
        <p:sp>
          <p:nvSpPr>
            <p:cNvPr id="18441" name="Freeform 9">
              <a:extLst>
                <a:ext uri="{FF2B5EF4-FFF2-40B4-BE49-F238E27FC236}">
                  <a16:creationId xmlns:a16="http://schemas.microsoft.com/office/drawing/2014/main" id="{D14D4C37-7ADF-69CB-C557-3A44BE36ABB2}"/>
                </a:ext>
              </a:extLst>
            </p:cNvPr>
            <p:cNvSpPr>
              <a:spLocks/>
            </p:cNvSpPr>
            <p:nvPr/>
          </p:nvSpPr>
          <p:spPr bwMode="auto">
            <a:xfrm>
              <a:off x="3614" y="771"/>
              <a:ext cx="1954" cy="268"/>
            </a:xfrm>
            <a:custGeom>
              <a:avLst/>
              <a:gdLst>
                <a:gd name="T0" fmla="*/ 0 w 1954"/>
                <a:gd name="T1" fmla="*/ 0 h 268"/>
                <a:gd name="T2" fmla="*/ 1954 w 1954"/>
                <a:gd name="T3" fmla="*/ 268 h 268"/>
              </a:gdLst>
              <a:ahLst/>
              <a:cxnLst>
                <a:cxn ang="0">
                  <a:pos x="T0" y="T1"/>
                </a:cxn>
                <a:cxn ang="0">
                  <a:pos x="T2" y="T3"/>
                </a:cxn>
              </a:cxnLst>
              <a:rect l="0" t="0" r="r" b="b"/>
              <a:pathLst>
                <a:path w="1954" h="268">
                  <a:moveTo>
                    <a:pt x="0" y="0"/>
                  </a:moveTo>
                  <a:lnTo>
                    <a:pt x="1954" y="268"/>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Text Box 10">
              <a:extLst>
                <a:ext uri="{FF2B5EF4-FFF2-40B4-BE49-F238E27FC236}">
                  <a16:creationId xmlns:a16="http://schemas.microsoft.com/office/drawing/2014/main" id="{124CD583-0E32-456A-40B2-1D3B1267B419}"/>
                </a:ext>
              </a:extLst>
            </p:cNvPr>
            <p:cNvSpPr txBox="1">
              <a:spLocks noChangeArrowheads="1"/>
            </p:cNvSpPr>
            <p:nvPr/>
          </p:nvSpPr>
          <p:spPr bwMode="auto">
            <a:xfrm>
              <a:off x="4810" y="655"/>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r>
                <a:rPr kumimoji="1" lang="en-US" altLang="zh-CN" sz="2400" b="0">
                  <a:solidFill>
                    <a:schemeClr val="accent2"/>
                  </a:solidFill>
                  <a:ea typeface="宋体" panose="02010600030101010101" pitchFamily="2" charset="-122"/>
                </a:rPr>
                <a:t>  </a:t>
              </a:r>
            </a:p>
          </p:txBody>
        </p:sp>
        <p:sp>
          <p:nvSpPr>
            <p:cNvPr id="18443" name="Text Box 11">
              <a:extLst>
                <a:ext uri="{FF2B5EF4-FFF2-40B4-BE49-F238E27FC236}">
                  <a16:creationId xmlns:a16="http://schemas.microsoft.com/office/drawing/2014/main" id="{5157F712-6E40-8296-CDEE-69E8DB6F7C0C}"/>
                </a:ext>
              </a:extLst>
            </p:cNvPr>
            <p:cNvSpPr txBox="1">
              <a:spLocks noChangeArrowheads="1"/>
            </p:cNvSpPr>
            <p:nvPr/>
          </p:nvSpPr>
          <p:spPr bwMode="auto">
            <a:xfrm>
              <a:off x="4090" y="7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18444" name="Line 12">
              <a:extLst>
                <a:ext uri="{FF2B5EF4-FFF2-40B4-BE49-F238E27FC236}">
                  <a16:creationId xmlns:a16="http://schemas.microsoft.com/office/drawing/2014/main" id="{60F8D1DE-DF6A-2B67-2106-A08C11FCFC18}"/>
                </a:ext>
              </a:extLst>
            </p:cNvPr>
            <p:cNvSpPr>
              <a:spLocks noChangeShapeType="1"/>
            </p:cNvSpPr>
            <p:nvPr/>
          </p:nvSpPr>
          <p:spPr bwMode="auto">
            <a:xfrm>
              <a:off x="3610" y="367"/>
              <a:ext cx="1248" cy="57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Freeform 13">
              <a:extLst>
                <a:ext uri="{FF2B5EF4-FFF2-40B4-BE49-F238E27FC236}">
                  <a16:creationId xmlns:a16="http://schemas.microsoft.com/office/drawing/2014/main" id="{F2FD90B7-8EC4-1940-B79A-6CF4DE304357}"/>
                </a:ext>
              </a:extLst>
            </p:cNvPr>
            <p:cNvSpPr>
              <a:spLocks/>
            </p:cNvSpPr>
            <p:nvPr/>
          </p:nvSpPr>
          <p:spPr bwMode="auto">
            <a:xfrm>
              <a:off x="4861" y="934"/>
              <a:ext cx="528" cy="72"/>
            </a:xfrm>
            <a:custGeom>
              <a:avLst/>
              <a:gdLst>
                <a:gd name="T0" fmla="*/ 0 w 528"/>
                <a:gd name="T1" fmla="*/ 0 h 72"/>
                <a:gd name="T2" fmla="*/ 528 w 528"/>
                <a:gd name="T3" fmla="*/ 72 h 72"/>
              </a:gdLst>
              <a:ahLst/>
              <a:cxnLst>
                <a:cxn ang="0">
                  <a:pos x="T0" y="T1"/>
                </a:cxn>
                <a:cxn ang="0">
                  <a:pos x="T2" y="T3"/>
                </a:cxn>
              </a:cxnLst>
              <a:rect l="0" t="0" r="r" b="b"/>
              <a:pathLst>
                <a:path w="528" h="72">
                  <a:moveTo>
                    <a:pt x="0" y="0"/>
                  </a:moveTo>
                  <a:lnTo>
                    <a:pt x="528" y="72"/>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Freeform 14">
              <a:extLst>
                <a:ext uri="{FF2B5EF4-FFF2-40B4-BE49-F238E27FC236}">
                  <a16:creationId xmlns:a16="http://schemas.microsoft.com/office/drawing/2014/main" id="{E601D47F-E54A-A137-DCDF-780BCCFFB883}"/>
                </a:ext>
              </a:extLst>
            </p:cNvPr>
            <p:cNvSpPr>
              <a:spLocks/>
            </p:cNvSpPr>
            <p:nvPr/>
          </p:nvSpPr>
          <p:spPr bwMode="auto">
            <a:xfrm>
              <a:off x="4807" y="937"/>
              <a:ext cx="60" cy="327"/>
            </a:xfrm>
            <a:custGeom>
              <a:avLst/>
              <a:gdLst>
                <a:gd name="T0" fmla="*/ 60 w 60"/>
                <a:gd name="T1" fmla="*/ 0 h 327"/>
                <a:gd name="T2" fmla="*/ 0 w 60"/>
                <a:gd name="T3" fmla="*/ 327 h 327"/>
              </a:gdLst>
              <a:ahLst/>
              <a:cxnLst>
                <a:cxn ang="0">
                  <a:pos x="T0" y="T1"/>
                </a:cxn>
                <a:cxn ang="0">
                  <a:pos x="T2" y="T3"/>
                </a:cxn>
              </a:cxnLst>
              <a:rect l="0" t="0" r="r" b="b"/>
              <a:pathLst>
                <a:path w="60" h="327">
                  <a:moveTo>
                    <a:pt x="60" y="0"/>
                  </a:moveTo>
                  <a:lnTo>
                    <a:pt x="0" y="327"/>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Text Box 15">
              <a:extLst>
                <a:ext uri="{FF2B5EF4-FFF2-40B4-BE49-F238E27FC236}">
                  <a16:creationId xmlns:a16="http://schemas.microsoft.com/office/drawing/2014/main" id="{FDDE5726-EF1F-7E26-90B4-DB631C664F9B}"/>
                </a:ext>
              </a:extLst>
            </p:cNvPr>
            <p:cNvSpPr txBox="1">
              <a:spLocks noChangeArrowheads="1"/>
            </p:cNvSpPr>
            <p:nvPr/>
          </p:nvSpPr>
          <p:spPr bwMode="auto">
            <a:xfrm>
              <a:off x="3418" y="46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p>
          </p:txBody>
        </p:sp>
        <p:sp>
          <p:nvSpPr>
            <p:cNvPr id="18448" name="Text Box 16">
              <a:extLst>
                <a:ext uri="{FF2B5EF4-FFF2-40B4-BE49-F238E27FC236}">
                  <a16:creationId xmlns:a16="http://schemas.microsoft.com/office/drawing/2014/main" id="{F973EDC3-3DEB-CA6D-F73F-7BE8151BBC36}"/>
                </a:ext>
              </a:extLst>
            </p:cNvPr>
            <p:cNvSpPr txBox="1">
              <a:spLocks noChangeArrowheads="1"/>
            </p:cNvSpPr>
            <p:nvPr/>
          </p:nvSpPr>
          <p:spPr bwMode="auto">
            <a:xfrm>
              <a:off x="5520" y="8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graphicFrame>
          <p:nvGraphicFramePr>
            <p:cNvPr id="18449" name="Object 17">
              <a:extLst>
                <a:ext uri="{FF2B5EF4-FFF2-40B4-BE49-F238E27FC236}">
                  <a16:creationId xmlns:a16="http://schemas.microsoft.com/office/drawing/2014/main" id="{70E57812-25B0-A01A-BD89-51949763F4BE}"/>
                </a:ext>
              </a:extLst>
            </p:cNvPr>
            <p:cNvGraphicFramePr>
              <a:graphicFrameLocks noChangeAspect="1"/>
            </p:cNvGraphicFramePr>
            <p:nvPr/>
          </p:nvGraphicFramePr>
          <p:xfrm>
            <a:off x="5239" y="1135"/>
            <a:ext cx="295" cy="231"/>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18449" name="Object 17">
                          <a:extLst>
                            <a:ext uri="{FF2B5EF4-FFF2-40B4-BE49-F238E27FC236}">
                              <a16:creationId xmlns:a16="http://schemas.microsoft.com/office/drawing/2014/main" id="{70E57812-25B0-A01A-BD89-51949763F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 y="113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0" name="Oval 18">
              <a:extLst>
                <a:ext uri="{FF2B5EF4-FFF2-40B4-BE49-F238E27FC236}">
                  <a16:creationId xmlns:a16="http://schemas.microsoft.com/office/drawing/2014/main" id="{21BEED0E-C7AA-33C5-4252-6CF5DF683B75}"/>
                </a:ext>
              </a:extLst>
            </p:cNvPr>
            <p:cNvSpPr>
              <a:spLocks noChangeArrowheads="1"/>
            </p:cNvSpPr>
            <p:nvPr/>
          </p:nvSpPr>
          <p:spPr bwMode="auto">
            <a:xfrm>
              <a:off x="4836" y="895"/>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graphicFrame>
          <p:nvGraphicFramePr>
            <p:cNvPr id="18451" name="Object 19">
              <a:extLst>
                <a:ext uri="{FF2B5EF4-FFF2-40B4-BE49-F238E27FC236}">
                  <a16:creationId xmlns:a16="http://schemas.microsoft.com/office/drawing/2014/main" id="{A2F089A2-E66F-3077-078A-247BECB48E2E}"/>
                </a:ext>
              </a:extLst>
            </p:cNvPr>
            <p:cNvGraphicFramePr>
              <a:graphicFrameLocks noChangeAspect="1"/>
            </p:cNvGraphicFramePr>
            <p:nvPr/>
          </p:nvGraphicFramePr>
          <p:xfrm>
            <a:off x="5107" y="725"/>
            <a:ext cx="367" cy="283"/>
          </p:xfrm>
          <a:graphic>
            <a:graphicData uri="http://schemas.openxmlformats.org/presentationml/2006/ole">
              <mc:AlternateContent xmlns:mc="http://schemas.openxmlformats.org/markup-compatibility/2006">
                <mc:Choice xmlns:v="urn:schemas-microsoft-com:vml" Requires="v">
                  <p:oleObj name="公式" r:id="rId4" imgW="647640" imgH="482400" progId="Equation.3">
                    <p:embed/>
                  </p:oleObj>
                </mc:Choice>
                <mc:Fallback>
                  <p:oleObj name="公式" r:id="rId4" imgW="647640" imgH="482400" progId="Equation.3">
                    <p:embed/>
                    <p:pic>
                      <p:nvPicPr>
                        <p:cNvPr id="18451" name="Object 19">
                          <a:extLst>
                            <a:ext uri="{FF2B5EF4-FFF2-40B4-BE49-F238E27FC236}">
                              <a16:creationId xmlns:a16="http://schemas.microsoft.com/office/drawing/2014/main" id="{A2F089A2-E66F-3077-078A-247BECB4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 y="725"/>
                          <a:ext cx="3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2" name="Object 20">
              <a:extLst>
                <a:ext uri="{FF2B5EF4-FFF2-40B4-BE49-F238E27FC236}">
                  <a16:creationId xmlns:a16="http://schemas.microsoft.com/office/drawing/2014/main" id="{0ACBF5E8-9CFA-B845-AF6B-D2785CCD63C7}"/>
                </a:ext>
              </a:extLst>
            </p:cNvPr>
            <p:cNvGraphicFramePr>
              <a:graphicFrameLocks noChangeAspect="1"/>
            </p:cNvGraphicFramePr>
            <p:nvPr/>
          </p:nvGraphicFramePr>
          <p:xfrm>
            <a:off x="4624" y="1253"/>
            <a:ext cx="374" cy="283"/>
          </p:xfrm>
          <a:graphic>
            <a:graphicData uri="http://schemas.openxmlformats.org/presentationml/2006/ole">
              <mc:AlternateContent xmlns:mc="http://schemas.openxmlformats.org/markup-compatibility/2006">
                <mc:Choice xmlns:v="urn:schemas-microsoft-com:vml" Requires="v">
                  <p:oleObj name="公式" r:id="rId6" imgW="660240" imgH="482400" progId="Equation.3">
                    <p:embed/>
                  </p:oleObj>
                </mc:Choice>
                <mc:Fallback>
                  <p:oleObj name="公式" r:id="rId6" imgW="660240" imgH="482400" progId="Equation.3">
                    <p:embed/>
                    <p:pic>
                      <p:nvPicPr>
                        <p:cNvPr id="18452" name="Object 20">
                          <a:extLst>
                            <a:ext uri="{FF2B5EF4-FFF2-40B4-BE49-F238E27FC236}">
                              <a16:creationId xmlns:a16="http://schemas.microsoft.com/office/drawing/2014/main" id="{0ACBF5E8-9CFA-B845-AF6B-D2785CCD63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4" y="1253"/>
                          <a:ext cx="37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3" name="Object 21">
              <a:extLst>
                <a:ext uri="{FF2B5EF4-FFF2-40B4-BE49-F238E27FC236}">
                  <a16:creationId xmlns:a16="http://schemas.microsoft.com/office/drawing/2014/main" id="{047145D5-2917-FFB8-137D-131F5EE00BBB}"/>
                </a:ext>
              </a:extLst>
            </p:cNvPr>
            <p:cNvGraphicFramePr>
              <a:graphicFrameLocks noChangeAspect="1"/>
            </p:cNvGraphicFramePr>
            <p:nvPr/>
          </p:nvGraphicFramePr>
          <p:xfrm>
            <a:off x="4090" y="655"/>
            <a:ext cx="144" cy="201"/>
          </p:xfrm>
          <a:graphic>
            <a:graphicData uri="http://schemas.openxmlformats.org/presentationml/2006/ole">
              <mc:AlternateContent xmlns:mc="http://schemas.openxmlformats.org/markup-compatibility/2006">
                <mc:Choice xmlns:v="urn:schemas-microsoft-com:vml" Requires="v">
                  <p:oleObj name="Equation" r:id="rId8" imgW="253800" imgH="342720" progId="Equation.3">
                    <p:embed/>
                  </p:oleObj>
                </mc:Choice>
                <mc:Fallback>
                  <p:oleObj name="Equation" r:id="rId8" imgW="253800" imgH="342720" progId="Equation.3">
                    <p:embed/>
                    <p:pic>
                      <p:nvPicPr>
                        <p:cNvPr id="18453" name="Object 21">
                          <a:extLst>
                            <a:ext uri="{FF2B5EF4-FFF2-40B4-BE49-F238E27FC236}">
                              <a16:creationId xmlns:a16="http://schemas.microsoft.com/office/drawing/2014/main" id="{047145D5-2917-FFB8-137D-131F5EE00B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0" y="655"/>
                          <a:ext cx="144"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4" name="AutoShape 22">
              <a:extLst>
                <a:ext uri="{FF2B5EF4-FFF2-40B4-BE49-F238E27FC236}">
                  <a16:creationId xmlns:a16="http://schemas.microsoft.com/office/drawing/2014/main" id="{533FC324-C3FE-A868-D508-AEE6D99BFF10}"/>
                </a:ext>
              </a:extLst>
            </p:cNvPr>
            <p:cNvSpPr>
              <a:spLocks noChangeArrowheads="1"/>
            </p:cNvSpPr>
            <p:nvPr/>
          </p:nvSpPr>
          <p:spPr bwMode="auto">
            <a:xfrm>
              <a:off x="3574" y="345"/>
              <a:ext cx="70" cy="4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56" name="Rectangle 24">
            <a:extLst>
              <a:ext uri="{FF2B5EF4-FFF2-40B4-BE49-F238E27FC236}">
                <a16:creationId xmlns:a16="http://schemas.microsoft.com/office/drawing/2014/main" id="{19D1B64A-BEC1-0A77-7575-2506F13819D1}"/>
              </a:ext>
            </a:extLst>
          </p:cNvPr>
          <p:cNvSpPr>
            <a:spLocks noChangeArrowheads="1"/>
          </p:cNvSpPr>
          <p:nvPr/>
        </p:nvSpPr>
        <p:spPr bwMode="auto">
          <a:xfrm>
            <a:off x="0" y="1371600"/>
            <a:ext cx="51054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7" name="Object 25">
            <a:extLst>
              <a:ext uri="{FF2B5EF4-FFF2-40B4-BE49-F238E27FC236}">
                <a16:creationId xmlns:a16="http://schemas.microsoft.com/office/drawing/2014/main" id="{E9DC6997-AFAA-E49D-1B87-255E5A685A27}"/>
              </a:ext>
            </a:extLst>
          </p:cNvPr>
          <p:cNvGraphicFramePr>
            <a:graphicFrameLocks noChangeAspect="1"/>
          </p:cNvGraphicFramePr>
          <p:nvPr/>
        </p:nvGraphicFramePr>
        <p:xfrm>
          <a:off x="171450" y="311150"/>
          <a:ext cx="4978400" cy="990600"/>
        </p:xfrm>
        <a:graphic>
          <a:graphicData uri="http://schemas.openxmlformats.org/presentationml/2006/ole">
            <mc:AlternateContent xmlns:mc="http://schemas.openxmlformats.org/markup-compatibility/2006">
              <mc:Choice xmlns:v="urn:schemas-microsoft-com:vml" Requires="v">
                <p:oleObj name="公式" r:id="rId10" imgW="4978080" imgH="990360" progId="Equation.3">
                  <p:embed/>
                </p:oleObj>
              </mc:Choice>
              <mc:Fallback>
                <p:oleObj name="公式" r:id="rId10" imgW="4978080" imgH="990360" progId="Equation.3">
                  <p:embed/>
                  <p:pic>
                    <p:nvPicPr>
                      <p:cNvPr id="18457" name="Object 25">
                        <a:extLst>
                          <a:ext uri="{FF2B5EF4-FFF2-40B4-BE49-F238E27FC236}">
                            <a16:creationId xmlns:a16="http://schemas.microsoft.com/office/drawing/2014/main" id="{E9DC6997-AFAA-E49D-1B87-255E5A685A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450" y="311150"/>
                        <a:ext cx="4978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66" name="Group 34">
            <a:extLst>
              <a:ext uri="{FF2B5EF4-FFF2-40B4-BE49-F238E27FC236}">
                <a16:creationId xmlns:a16="http://schemas.microsoft.com/office/drawing/2014/main" id="{5AD9EEDE-F4EC-9134-9DEA-BD0E781BB7CB}"/>
              </a:ext>
            </a:extLst>
          </p:cNvPr>
          <p:cNvGrpSpPr>
            <a:grpSpLocks/>
          </p:cNvGrpSpPr>
          <p:nvPr/>
        </p:nvGrpSpPr>
        <p:grpSpPr bwMode="auto">
          <a:xfrm>
            <a:off x="92075" y="1644650"/>
            <a:ext cx="5013325" cy="946150"/>
            <a:chOff x="58" y="1036"/>
            <a:chExt cx="3158" cy="596"/>
          </a:xfrm>
        </p:grpSpPr>
        <p:sp>
          <p:nvSpPr>
            <p:cNvPr id="18458" name="Text Box 26">
              <a:extLst>
                <a:ext uri="{FF2B5EF4-FFF2-40B4-BE49-F238E27FC236}">
                  <a16:creationId xmlns:a16="http://schemas.microsoft.com/office/drawing/2014/main" id="{051F89CD-13FD-399B-AD6F-A4F1B810CD90}"/>
                </a:ext>
              </a:extLst>
            </p:cNvPr>
            <p:cNvSpPr txBox="1">
              <a:spLocks noChangeArrowheads="1"/>
            </p:cNvSpPr>
            <p:nvPr/>
          </p:nvSpPr>
          <p:spPr bwMode="auto">
            <a:xfrm>
              <a:off x="58" y="1036"/>
              <a:ext cx="315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在积分过程中，</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和          保持不变，可以提到积分号外，即</a:t>
              </a:r>
            </a:p>
          </p:txBody>
        </p:sp>
        <p:graphicFrame>
          <p:nvGraphicFramePr>
            <p:cNvPr id="18459" name="Object 27">
              <a:extLst>
                <a:ext uri="{FF2B5EF4-FFF2-40B4-BE49-F238E27FC236}">
                  <a16:creationId xmlns:a16="http://schemas.microsoft.com/office/drawing/2014/main" id="{6AAFACF2-3663-4EE2-4A52-5BE5586C2D27}"/>
                </a:ext>
              </a:extLst>
            </p:cNvPr>
            <p:cNvGraphicFramePr>
              <a:graphicFrameLocks noChangeAspect="1"/>
            </p:cNvGraphicFramePr>
            <p:nvPr/>
          </p:nvGraphicFramePr>
          <p:xfrm>
            <a:off x="2048" y="1084"/>
            <a:ext cx="496" cy="208"/>
          </p:xfrm>
          <a:graphic>
            <a:graphicData uri="http://schemas.openxmlformats.org/presentationml/2006/ole">
              <mc:AlternateContent xmlns:mc="http://schemas.openxmlformats.org/markup-compatibility/2006">
                <mc:Choice xmlns:v="urn:schemas-microsoft-com:vml" Requires="v">
                  <p:oleObj name="Equation" r:id="rId12" imgW="787320" imgH="330120" progId="Equation.3">
                    <p:embed/>
                  </p:oleObj>
                </mc:Choice>
                <mc:Fallback>
                  <p:oleObj name="Equation" r:id="rId12" imgW="787320" imgH="330120" progId="Equation.3">
                    <p:embed/>
                    <p:pic>
                      <p:nvPicPr>
                        <p:cNvPr id="18459" name="Object 27">
                          <a:extLst>
                            <a:ext uri="{FF2B5EF4-FFF2-40B4-BE49-F238E27FC236}">
                              <a16:creationId xmlns:a16="http://schemas.microsoft.com/office/drawing/2014/main" id="{6AAFACF2-3663-4EE2-4A52-5BE5586C2D2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8" y="1084"/>
                          <a:ext cx="49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60" name="Object 28">
            <a:extLst>
              <a:ext uri="{FF2B5EF4-FFF2-40B4-BE49-F238E27FC236}">
                <a16:creationId xmlns:a16="http://schemas.microsoft.com/office/drawing/2014/main" id="{F42DF5C5-6425-1424-9FAD-497302EF6986}"/>
              </a:ext>
            </a:extLst>
          </p:cNvPr>
          <p:cNvGraphicFramePr>
            <a:graphicFrameLocks noChangeAspect="1"/>
          </p:cNvGraphicFramePr>
          <p:nvPr/>
        </p:nvGraphicFramePr>
        <p:xfrm>
          <a:off x="412750" y="2825750"/>
          <a:ext cx="3987800" cy="990600"/>
        </p:xfrm>
        <a:graphic>
          <a:graphicData uri="http://schemas.openxmlformats.org/presentationml/2006/ole">
            <mc:AlternateContent xmlns:mc="http://schemas.openxmlformats.org/markup-compatibility/2006">
              <mc:Choice xmlns:v="urn:schemas-microsoft-com:vml" Requires="v">
                <p:oleObj name="公式" r:id="rId14" imgW="3987720" imgH="990360" progId="Equation.3">
                  <p:embed/>
                </p:oleObj>
              </mc:Choice>
              <mc:Fallback>
                <p:oleObj name="公式" r:id="rId14" imgW="3987720" imgH="990360" progId="Equation.3">
                  <p:embed/>
                  <p:pic>
                    <p:nvPicPr>
                      <p:cNvPr id="18460" name="Object 28">
                        <a:extLst>
                          <a:ext uri="{FF2B5EF4-FFF2-40B4-BE49-F238E27FC236}">
                            <a16:creationId xmlns:a16="http://schemas.microsoft.com/office/drawing/2014/main" id="{F42DF5C5-6425-1424-9FAD-497302EF69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750" y="2825750"/>
                        <a:ext cx="3987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2" name="Object 30">
            <a:extLst>
              <a:ext uri="{FF2B5EF4-FFF2-40B4-BE49-F238E27FC236}">
                <a16:creationId xmlns:a16="http://schemas.microsoft.com/office/drawing/2014/main" id="{02CC5399-9AB5-0C64-F0D8-8827F458E665}"/>
              </a:ext>
            </a:extLst>
          </p:cNvPr>
          <p:cNvGraphicFramePr>
            <a:graphicFrameLocks noChangeAspect="1"/>
          </p:cNvGraphicFramePr>
          <p:nvPr/>
        </p:nvGraphicFramePr>
        <p:xfrm>
          <a:off x="1866900" y="4000500"/>
          <a:ext cx="4533900" cy="876300"/>
        </p:xfrm>
        <a:graphic>
          <a:graphicData uri="http://schemas.openxmlformats.org/presentationml/2006/ole">
            <mc:AlternateContent xmlns:mc="http://schemas.openxmlformats.org/markup-compatibility/2006">
              <mc:Choice xmlns:v="urn:schemas-microsoft-com:vml" Requires="v">
                <p:oleObj name="Equation" r:id="rId16" imgW="4533840" imgH="876240" progId="Equation.3">
                  <p:embed/>
                </p:oleObj>
              </mc:Choice>
              <mc:Fallback>
                <p:oleObj name="Equation" r:id="rId16" imgW="4533840" imgH="876240" progId="Equation.3">
                  <p:embed/>
                  <p:pic>
                    <p:nvPicPr>
                      <p:cNvPr id="18462" name="Object 30">
                        <a:extLst>
                          <a:ext uri="{FF2B5EF4-FFF2-40B4-BE49-F238E27FC236}">
                            <a16:creationId xmlns:a16="http://schemas.microsoft.com/office/drawing/2014/main" id="{02CC5399-9AB5-0C64-F0D8-8827F458E66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66900" y="4000500"/>
                        <a:ext cx="45339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4" name="Object 32">
            <a:extLst>
              <a:ext uri="{FF2B5EF4-FFF2-40B4-BE49-F238E27FC236}">
                <a16:creationId xmlns:a16="http://schemas.microsoft.com/office/drawing/2014/main" id="{55407B26-519F-5260-EF6C-CAAA4F81B4C6}"/>
              </a:ext>
            </a:extLst>
          </p:cNvPr>
          <p:cNvGraphicFramePr>
            <a:graphicFrameLocks noChangeAspect="1"/>
          </p:cNvGraphicFramePr>
          <p:nvPr/>
        </p:nvGraphicFramePr>
        <p:xfrm>
          <a:off x="2079625" y="5035550"/>
          <a:ext cx="4165600" cy="990600"/>
        </p:xfrm>
        <a:graphic>
          <a:graphicData uri="http://schemas.openxmlformats.org/presentationml/2006/ole">
            <mc:AlternateContent xmlns:mc="http://schemas.openxmlformats.org/markup-compatibility/2006">
              <mc:Choice xmlns:v="urn:schemas-microsoft-com:vml" Requires="v">
                <p:oleObj name="公式" r:id="rId18" imgW="4165560" imgH="990360" progId="Equation.3">
                  <p:embed/>
                </p:oleObj>
              </mc:Choice>
              <mc:Fallback>
                <p:oleObj name="公式" r:id="rId18" imgW="4165560" imgH="990360" progId="Equation.3">
                  <p:embed/>
                  <p:pic>
                    <p:nvPicPr>
                      <p:cNvPr id="18464" name="Object 32">
                        <a:extLst>
                          <a:ext uri="{FF2B5EF4-FFF2-40B4-BE49-F238E27FC236}">
                            <a16:creationId xmlns:a16="http://schemas.microsoft.com/office/drawing/2014/main" id="{55407B26-519F-5260-EF6C-CAAA4F81B4C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79625" y="5035550"/>
                        <a:ext cx="4165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18456"/>
                                        </p:tgtEl>
                                        <p:attrNameLst>
                                          <p:attrName>style.visibility</p:attrName>
                                        </p:attrNameLst>
                                      </p:cBhvr>
                                      <p:to>
                                        <p:strVal val="visible"/>
                                      </p:to>
                                    </p:set>
                                    <p:animEffect transition="in" filter="strips(upRight)">
                                      <p:cBhvr>
                                        <p:cTn id="7" dur="500"/>
                                        <p:tgtEl>
                                          <p:spTgt spid="18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66"/>
                                        </p:tgtEl>
                                        <p:attrNameLst>
                                          <p:attrName>style.visibility</p:attrName>
                                        </p:attrNameLst>
                                      </p:cBhvr>
                                      <p:to>
                                        <p:strVal val="visible"/>
                                      </p:to>
                                    </p:set>
                                    <p:animEffect transition="in" filter="wipe(left)">
                                      <p:cBhvr>
                                        <p:cTn id="12" dur="500"/>
                                        <p:tgtEl>
                                          <p:spTgt spid="18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60"/>
                                        </p:tgtEl>
                                        <p:attrNameLst>
                                          <p:attrName>style.visibility</p:attrName>
                                        </p:attrNameLst>
                                      </p:cBhvr>
                                      <p:to>
                                        <p:strVal val="visible"/>
                                      </p:to>
                                    </p:set>
                                    <p:animEffect transition="in" filter="wipe(left)">
                                      <p:cBhvr>
                                        <p:cTn id="17" dur="500"/>
                                        <p:tgtEl>
                                          <p:spTgt spid="18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62"/>
                                        </p:tgtEl>
                                        <p:attrNameLst>
                                          <p:attrName>style.visibility</p:attrName>
                                        </p:attrNameLst>
                                      </p:cBhvr>
                                      <p:to>
                                        <p:strVal val="visible"/>
                                      </p:to>
                                    </p:set>
                                    <p:animEffect transition="in" filter="wipe(left)">
                                      <p:cBhvr>
                                        <p:cTn id="22" dur="500"/>
                                        <p:tgtEl>
                                          <p:spTgt spid="18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64"/>
                                        </p:tgtEl>
                                        <p:attrNameLst>
                                          <p:attrName>style.visibility</p:attrName>
                                        </p:attrNameLst>
                                      </p:cBhvr>
                                      <p:to>
                                        <p:strVal val="visible"/>
                                      </p:to>
                                    </p:set>
                                    <p:animEffect transition="in" filter="wipe(left)">
                                      <p:cBhvr>
                                        <p:cTn id="27" dur="500"/>
                                        <p:tgtEl>
                                          <p:spTgt spid="1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96" name="Group 40">
            <a:extLst>
              <a:ext uri="{FF2B5EF4-FFF2-40B4-BE49-F238E27FC236}">
                <a16:creationId xmlns:a16="http://schemas.microsoft.com/office/drawing/2014/main" id="{52FAF4C1-B654-33B3-0B15-6A6EB52B2DC2}"/>
              </a:ext>
            </a:extLst>
          </p:cNvPr>
          <p:cNvGrpSpPr>
            <a:grpSpLocks/>
          </p:cNvGrpSpPr>
          <p:nvPr/>
        </p:nvGrpSpPr>
        <p:grpSpPr bwMode="auto">
          <a:xfrm>
            <a:off x="5402263" y="125413"/>
            <a:ext cx="3817937" cy="2312987"/>
            <a:chOff x="3403" y="79"/>
            <a:chExt cx="2405" cy="1457"/>
          </a:xfrm>
        </p:grpSpPr>
        <p:sp>
          <p:nvSpPr>
            <p:cNvPr id="19458" name="Line 2">
              <a:extLst>
                <a:ext uri="{FF2B5EF4-FFF2-40B4-BE49-F238E27FC236}">
                  <a16:creationId xmlns:a16="http://schemas.microsoft.com/office/drawing/2014/main" id="{657021D3-401C-124B-BE48-6FC9ED520E4C}"/>
                </a:ext>
              </a:extLst>
            </p:cNvPr>
            <p:cNvSpPr>
              <a:spLocks noChangeShapeType="1"/>
            </p:cNvSpPr>
            <p:nvPr/>
          </p:nvSpPr>
          <p:spPr bwMode="auto">
            <a:xfrm>
              <a:off x="4848" y="943"/>
              <a:ext cx="432" cy="24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 name="Text Box 3">
              <a:extLst>
                <a:ext uri="{FF2B5EF4-FFF2-40B4-BE49-F238E27FC236}">
                  <a16:creationId xmlns:a16="http://schemas.microsoft.com/office/drawing/2014/main" id="{3670BA0A-232B-61C0-C60F-AC9B52CA3322}"/>
                </a:ext>
              </a:extLst>
            </p:cNvPr>
            <p:cNvSpPr txBox="1">
              <a:spLocks noChangeArrowheads="1"/>
            </p:cNvSpPr>
            <p:nvPr/>
          </p:nvSpPr>
          <p:spPr bwMode="auto">
            <a:xfrm>
              <a:off x="3514" y="7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q</a:t>
              </a:r>
              <a:endParaRPr kumimoji="1" lang="en-US" altLang="zh-CN" sz="2400" b="0" i="1">
                <a:solidFill>
                  <a:schemeClr val="accent2"/>
                </a:solidFill>
                <a:ea typeface="宋体" panose="02010600030101010101" pitchFamily="2" charset="-122"/>
              </a:endParaRPr>
            </a:p>
          </p:txBody>
        </p:sp>
        <p:sp>
          <p:nvSpPr>
            <p:cNvPr id="19460" name="Text Box 4">
              <a:extLst>
                <a:ext uri="{FF2B5EF4-FFF2-40B4-BE49-F238E27FC236}">
                  <a16:creationId xmlns:a16="http://schemas.microsoft.com/office/drawing/2014/main" id="{4A4B51B4-2399-8CFC-EF2B-18DACBFE9407}"/>
                </a:ext>
              </a:extLst>
            </p:cNvPr>
            <p:cNvSpPr txBox="1">
              <a:spLocks noChangeArrowheads="1"/>
            </p:cNvSpPr>
            <p:nvPr/>
          </p:nvSpPr>
          <p:spPr bwMode="auto">
            <a:xfrm>
              <a:off x="4214" y="415"/>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endParaRPr kumimoji="1" lang="en-US" altLang="zh-CN" sz="2400" b="0" i="1">
                <a:solidFill>
                  <a:schemeClr val="accent2"/>
                </a:solidFill>
                <a:ea typeface="宋体" panose="02010600030101010101" pitchFamily="2" charset="-122"/>
              </a:endParaRPr>
            </a:p>
          </p:txBody>
        </p:sp>
        <p:sp>
          <p:nvSpPr>
            <p:cNvPr id="19461" name="Freeform 5">
              <a:extLst>
                <a:ext uri="{FF2B5EF4-FFF2-40B4-BE49-F238E27FC236}">
                  <a16:creationId xmlns:a16="http://schemas.microsoft.com/office/drawing/2014/main" id="{0B8CCCC5-8208-8CC3-1266-737318F08350}"/>
                </a:ext>
              </a:extLst>
            </p:cNvPr>
            <p:cNvSpPr>
              <a:spLocks/>
            </p:cNvSpPr>
            <p:nvPr/>
          </p:nvSpPr>
          <p:spPr bwMode="auto">
            <a:xfrm>
              <a:off x="4318" y="721"/>
              <a:ext cx="66" cy="135"/>
            </a:xfrm>
            <a:custGeom>
              <a:avLst/>
              <a:gdLst>
                <a:gd name="T0" fmla="*/ 0 w 66"/>
                <a:gd name="T1" fmla="*/ 135 h 135"/>
                <a:gd name="T2" fmla="*/ 18 w 66"/>
                <a:gd name="T3" fmla="*/ 51 h 135"/>
                <a:gd name="T4" fmla="*/ 66 w 66"/>
                <a:gd name="T5" fmla="*/ 0 h 135"/>
              </a:gdLst>
              <a:ahLst/>
              <a:cxnLst>
                <a:cxn ang="0">
                  <a:pos x="T0" y="T1"/>
                </a:cxn>
                <a:cxn ang="0">
                  <a:pos x="T2" y="T3"/>
                </a:cxn>
                <a:cxn ang="0">
                  <a:pos x="T4" y="T5"/>
                </a:cxn>
              </a:cxnLst>
              <a:rect l="0" t="0" r="r" b="b"/>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 name="Oval 6">
              <a:extLst>
                <a:ext uri="{FF2B5EF4-FFF2-40B4-BE49-F238E27FC236}">
                  <a16:creationId xmlns:a16="http://schemas.microsoft.com/office/drawing/2014/main" id="{92BF27AA-2ADA-1060-AABF-49DC2957B37C}"/>
                </a:ext>
              </a:extLst>
            </p:cNvPr>
            <p:cNvSpPr>
              <a:spLocks noChangeArrowheads="1"/>
            </p:cNvSpPr>
            <p:nvPr/>
          </p:nvSpPr>
          <p:spPr bwMode="auto">
            <a:xfrm>
              <a:off x="3408" y="367"/>
              <a:ext cx="384" cy="816"/>
            </a:xfrm>
            <a:prstGeom prst="ellipse">
              <a:avLst/>
            </a:prstGeom>
            <a:noFill/>
            <a:ln w="7620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b="0">
                <a:ea typeface="宋体" panose="02010600030101010101" pitchFamily="2" charset="-122"/>
              </a:endParaRPr>
            </a:p>
          </p:txBody>
        </p:sp>
        <p:sp>
          <p:nvSpPr>
            <p:cNvPr id="19463" name="Freeform 7">
              <a:extLst>
                <a:ext uri="{FF2B5EF4-FFF2-40B4-BE49-F238E27FC236}">
                  <a16:creationId xmlns:a16="http://schemas.microsoft.com/office/drawing/2014/main" id="{9E80624D-1EF6-04D2-454C-700922F15B5E}"/>
                </a:ext>
              </a:extLst>
            </p:cNvPr>
            <p:cNvSpPr>
              <a:spLocks/>
            </p:cNvSpPr>
            <p:nvPr/>
          </p:nvSpPr>
          <p:spPr bwMode="auto">
            <a:xfrm>
              <a:off x="3612" y="387"/>
              <a:ext cx="2" cy="394"/>
            </a:xfrm>
            <a:custGeom>
              <a:avLst/>
              <a:gdLst>
                <a:gd name="T0" fmla="*/ 0 w 2"/>
                <a:gd name="T1" fmla="*/ 394 h 394"/>
                <a:gd name="T2" fmla="*/ 2 w 2"/>
                <a:gd name="T3" fmla="*/ 0 h 394"/>
              </a:gdLst>
              <a:ahLst/>
              <a:cxnLst>
                <a:cxn ang="0">
                  <a:pos x="T0" y="T1"/>
                </a:cxn>
                <a:cxn ang="0">
                  <a:pos x="T2" y="T3"/>
                </a:cxn>
              </a:cxnLst>
              <a:rect l="0" t="0" r="r" b="b"/>
              <a:pathLst>
                <a:path w="2" h="394">
                  <a:moveTo>
                    <a:pt x="0" y="394"/>
                  </a:moveTo>
                  <a:lnTo>
                    <a:pt x="2" y="0"/>
                  </a:lnTo>
                </a:path>
              </a:pathLst>
            </a:custGeom>
            <a:noFill/>
            <a:ln w="38100">
              <a:solidFill>
                <a:schemeClr val="accent2"/>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Text Box 8">
              <a:extLst>
                <a:ext uri="{FF2B5EF4-FFF2-40B4-BE49-F238E27FC236}">
                  <a16:creationId xmlns:a16="http://schemas.microsoft.com/office/drawing/2014/main" id="{21D841A9-9252-DF31-65AD-5C6B96A8E2C6}"/>
                </a:ext>
              </a:extLst>
            </p:cNvPr>
            <p:cNvSpPr txBox="1">
              <a:spLocks noChangeArrowheads="1"/>
            </p:cNvSpPr>
            <p:nvPr/>
          </p:nvSpPr>
          <p:spPr bwMode="auto">
            <a:xfrm>
              <a:off x="3403" y="75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O</a:t>
              </a:r>
            </a:p>
          </p:txBody>
        </p:sp>
        <p:sp>
          <p:nvSpPr>
            <p:cNvPr id="19465" name="Freeform 9">
              <a:extLst>
                <a:ext uri="{FF2B5EF4-FFF2-40B4-BE49-F238E27FC236}">
                  <a16:creationId xmlns:a16="http://schemas.microsoft.com/office/drawing/2014/main" id="{BE48FD36-69E4-9B01-F9C2-B2404AD98729}"/>
                </a:ext>
              </a:extLst>
            </p:cNvPr>
            <p:cNvSpPr>
              <a:spLocks/>
            </p:cNvSpPr>
            <p:nvPr/>
          </p:nvSpPr>
          <p:spPr bwMode="auto">
            <a:xfrm>
              <a:off x="3614" y="771"/>
              <a:ext cx="1954" cy="268"/>
            </a:xfrm>
            <a:custGeom>
              <a:avLst/>
              <a:gdLst>
                <a:gd name="T0" fmla="*/ 0 w 1954"/>
                <a:gd name="T1" fmla="*/ 0 h 268"/>
                <a:gd name="T2" fmla="*/ 1954 w 1954"/>
                <a:gd name="T3" fmla="*/ 268 h 268"/>
              </a:gdLst>
              <a:ahLst/>
              <a:cxnLst>
                <a:cxn ang="0">
                  <a:pos x="T0" y="T1"/>
                </a:cxn>
                <a:cxn ang="0">
                  <a:pos x="T2" y="T3"/>
                </a:cxn>
              </a:cxnLst>
              <a:rect l="0" t="0" r="r" b="b"/>
              <a:pathLst>
                <a:path w="1954" h="268">
                  <a:moveTo>
                    <a:pt x="0" y="0"/>
                  </a:moveTo>
                  <a:lnTo>
                    <a:pt x="1954" y="268"/>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Text Box 10">
              <a:extLst>
                <a:ext uri="{FF2B5EF4-FFF2-40B4-BE49-F238E27FC236}">
                  <a16:creationId xmlns:a16="http://schemas.microsoft.com/office/drawing/2014/main" id="{665AF6FA-B234-0991-176A-A6C144C79A70}"/>
                </a:ext>
              </a:extLst>
            </p:cNvPr>
            <p:cNvSpPr txBox="1">
              <a:spLocks noChangeArrowheads="1"/>
            </p:cNvSpPr>
            <p:nvPr/>
          </p:nvSpPr>
          <p:spPr bwMode="auto">
            <a:xfrm>
              <a:off x="4810" y="655"/>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r>
                <a:rPr kumimoji="1" lang="en-US" altLang="zh-CN" sz="2400" b="0">
                  <a:solidFill>
                    <a:schemeClr val="accent2"/>
                  </a:solidFill>
                  <a:ea typeface="宋体" panose="02010600030101010101" pitchFamily="2" charset="-122"/>
                </a:rPr>
                <a:t>  </a:t>
              </a:r>
            </a:p>
          </p:txBody>
        </p:sp>
        <p:sp>
          <p:nvSpPr>
            <p:cNvPr id="19467" name="Text Box 11">
              <a:extLst>
                <a:ext uri="{FF2B5EF4-FFF2-40B4-BE49-F238E27FC236}">
                  <a16:creationId xmlns:a16="http://schemas.microsoft.com/office/drawing/2014/main" id="{50773739-2C75-0DDD-2745-31D9DD1207E5}"/>
                </a:ext>
              </a:extLst>
            </p:cNvPr>
            <p:cNvSpPr txBox="1">
              <a:spLocks noChangeArrowheads="1"/>
            </p:cNvSpPr>
            <p:nvPr/>
          </p:nvSpPr>
          <p:spPr bwMode="auto">
            <a:xfrm>
              <a:off x="4090" y="799"/>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19468" name="Line 12">
              <a:extLst>
                <a:ext uri="{FF2B5EF4-FFF2-40B4-BE49-F238E27FC236}">
                  <a16:creationId xmlns:a16="http://schemas.microsoft.com/office/drawing/2014/main" id="{C8042C58-3614-88A4-695E-B3DFBA7FE0B9}"/>
                </a:ext>
              </a:extLst>
            </p:cNvPr>
            <p:cNvSpPr>
              <a:spLocks noChangeShapeType="1"/>
            </p:cNvSpPr>
            <p:nvPr/>
          </p:nvSpPr>
          <p:spPr bwMode="auto">
            <a:xfrm>
              <a:off x="3610" y="367"/>
              <a:ext cx="1248" cy="57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Freeform 13">
              <a:extLst>
                <a:ext uri="{FF2B5EF4-FFF2-40B4-BE49-F238E27FC236}">
                  <a16:creationId xmlns:a16="http://schemas.microsoft.com/office/drawing/2014/main" id="{C1CAE478-B35F-DB65-8BAB-6847B4BE4294}"/>
                </a:ext>
              </a:extLst>
            </p:cNvPr>
            <p:cNvSpPr>
              <a:spLocks/>
            </p:cNvSpPr>
            <p:nvPr/>
          </p:nvSpPr>
          <p:spPr bwMode="auto">
            <a:xfrm>
              <a:off x="4861" y="934"/>
              <a:ext cx="528" cy="72"/>
            </a:xfrm>
            <a:custGeom>
              <a:avLst/>
              <a:gdLst>
                <a:gd name="T0" fmla="*/ 0 w 528"/>
                <a:gd name="T1" fmla="*/ 0 h 72"/>
                <a:gd name="T2" fmla="*/ 528 w 528"/>
                <a:gd name="T3" fmla="*/ 72 h 72"/>
              </a:gdLst>
              <a:ahLst/>
              <a:cxnLst>
                <a:cxn ang="0">
                  <a:pos x="T0" y="T1"/>
                </a:cxn>
                <a:cxn ang="0">
                  <a:pos x="T2" y="T3"/>
                </a:cxn>
              </a:cxnLst>
              <a:rect l="0" t="0" r="r" b="b"/>
              <a:pathLst>
                <a:path w="528" h="72">
                  <a:moveTo>
                    <a:pt x="0" y="0"/>
                  </a:moveTo>
                  <a:lnTo>
                    <a:pt x="528" y="72"/>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Freeform 14">
              <a:extLst>
                <a:ext uri="{FF2B5EF4-FFF2-40B4-BE49-F238E27FC236}">
                  <a16:creationId xmlns:a16="http://schemas.microsoft.com/office/drawing/2014/main" id="{E84D70E1-ABDF-68FB-117E-DB00F693C788}"/>
                </a:ext>
              </a:extLst>
            </p:cNvPr>
            <p:cNvSpPr>
              <a:spLocks/>
            </p:cNvSpPr>
            <p:nvPr/>
          </p:nvSpPr>
          <p:spPr bwMode="auto">
            <a:xfrm>
              <a:off x="4807" y="937"/>
              <a:ext cx="60" cy="327"/>
            </a:xfrm>
            <a:custGeom>
              <a:avLst/>
              <a:gdLst>
                <a:gd name="T0" fmla="*/ 60 w 60"/>
                <a:gd name="T1" fmla="*/ 0 h 327"/>
                <a:gd name="T2" fmla="*/ 0 w 60"/>
                <a:gd name="T3" fmla="*/ 327 h 327"/>
              </a:gdLst>
              <a:ahLst/>
              <a:cxnLst>
                <a:cxn ang="0">
                  <a:pos x="T0" y="T1"/>
                </a:cxn>
                <a:cxn ang="0">
                  <a:pos x="T2" y="T3"/>
                </a:cxn>
              </a:cxnLst>
              <a:rect l="0" t="0" r="r" b="b"/>
              <a:pathLst>
                <a:path w="60" h="327">
                  <a:moveTo>
                    <a:pt x="60" y="0"/>
                  </a:moveTo>
                  <a:lnTo>
                    <a:pt x="0" y="327"/>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Text Box 15">
              <a:extLst>
                <a:ext uri="{FF2B5EF4-FFF2-40B4-BE49-F238E27FC236}">
                  <a16:creationId xmlns:a16="http://schemas.microsoft.com/office/drawing/2014/main" id="{643F20DF-4098-3CBF-5ECE-3354588872E5}"/>
                </a:ext>
              </a:extLst>
            </p:cNvPr>
            <p:cNvSpPr txBox="1">
              <a:spLocks noChangeArrowheads="1"/>
            </p:cNvSpPr>
            <p:nvPr/>
          </p:nvSpPr>
          <p:spPr bwMode="auto">
            <a:xfrm>
              <a:off x="3418" y="463"/>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R</a:t>
              </a:r>
            </a:p>
          </p:txBody>
        </p:sp>
        <p:sp>
          <p:nvSpPr>
            <p:cNvPr id="19472" name="Text Box 16">
              <a:extLst>
                <a:ext uri="{FF2B5EF4-FFF2-40B4-BE49-F238E27FC236}">
                  <a16:creationId xmlns:a16="http://schemas.microsoft.com/office/drawing/2014/main" id="{700D21F0-191C-3674-427F-7B729CFCAF32}"/>
                </a:ext>
              </a:extLst>
            </p:cNvPr>
            <p:cNvSpPr txBox="1">
              <a:spLocks noChangeArrowheads="1"/>
            </p:cNvSpPr>
            <p:nvPr/>
          </p:nvSpPr>
          <p:spPr bwMode="auto">
            <a:xfrm>
              <a:off x="5520" y="8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graphicFrame>
          <p:nvGraphicFramePr>
            <p:cNvPr id="19473" name="Object 17">
              <a:extLst>
                <a:ext uri="{FF2B5EF4-FFF2-40B4-BE49-F238E27FC236}">
                  <a16:creationId xmlns:a16="http://schemas.microsoft.com/office/drawing/2014/main" id="{4831117A-5FEF-D814-C228-6E49BD4A4F0F}"/>
                </a:ext>
              </a:extLst>
            </p:cNvPr>
            <p:cNvGraphicFramePr>
              <a:graphicFrameLocks noChangeAspect="1"/>
            </p:cNvGraphicFramePr>
            <p:nvPr/>
          </p:nvGraphicFramePr>
          <p:xfrm>
            <a:off x="5239" y="1135"/>
            <a:ext cx="295" cy="231"/>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19473" name="Object 17">
                          <a:extLst>
                            <a:ext uri="{FF2B5EF4-FFF2-40B4-BE49-F238E27FC236}">
                              <a16:creationId xmlns:a16="http://schemas.microsoft.com/office/drawing/2014/main" id="{4831117A-5FEF-D814-C228-6E49BD4A4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 y="113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4" name="Oval 18">
              <a:extLst>
                <a:ext uri="{FF2B5EF4-FFF2-40B4-BE49-F238E27FC236}">
                  <a16:creationId xmlns:a16="http://schemas.microsoft.com/office/drawing/2014/main" id="{4FE8C54C-120B-5826-699E-FC18DE36C3EB}"/>
                </a:ext>
              </a:extLst>
            </p:cNvPr>
            <p:cNvSpPr>
              <a:spLocks noChangeArrowheads="1"/>
            </p:cNvSpPr>
            <p:nvPr/>
          </p:nvSpPr>
          <p:spPr bwMode="auto">
            <a:xfrm>
              <a:off x="4836" y="895"/>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graphicFrame>
          <p:nvGraphicFramePr>
            <p:cNvPr id="19475" name="Object 19">
              <a:extLst>
                <a:ext uri="{FF2B5EF4-FFF2-40B4-BE49-F238E27FC236}">
                  <a16:creationId xmlns:a16="http://schemas.microsoft.com/office/drawing/2014/main" id="{8569AE21-E47D-EB4F-1EA6-551DB70CF104}"/>
                </a:ext>
              </a:extLst>
            </p:cNvPr>
            <p:cNvGraphicFramePr>
              <a:graphicFrameLocks noChangeAspect="1"/>
            </p:cNvGraphicFramePr>
            <p:nvPr/>
          </p:nvGraphicFramePr>
          <p:xfrm>
            <a:off x="5107" y="725"/>
            <a:ext cx="367" cy="283"/>
          </p:xfrm>
          <a:graphic>
            <a:graphicData uri="http://schemas.openxmlformats.org/presentationml/2006/ole">
              <mc:AlternateContent xmlns:mc="http://schemas.openxmlformats.org/markup-compatibility/2006">
                <mc:Choice xmlns:v="urn:schemas-microsoft-com:vml" Requires="v">
                  <p:oleObj name="公式" r:id="rId4" imgW="647640" imgH="482400" progId="Equation.3">
                    <p:embed/>
                  </p:oleObj>
                </mc:Choice>
                <mc:Fallback>
                  <p:oleObj name="公式" r:id="rId4" imgW="647640" imgH="482400" progId="Equation.3">
                    <p:embed/>
                    <p:pic>
                      <p:nvPicPr>
                        <p:cNvPr id="19475" name="Object 19">
                          <a:extLst>
                            <a:ext uri="{FF2B5EF4-FFF2-40B4-BE49-F238E27FC236}">
                              <a16:creationId xmlns:a16="http://schemas.microsoft.com/office/drawing/2014/main" id="{8569AE21-E47D-EB4F-1EA6-551DB70CF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 y="725"/>
                          <a:ext cx="3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6" name="Object 20">
              <a:extLst>
                <a:ext uri="{FF2B5EF4-FFF2-40B4-BE49-F238E27FC236}">
                  <a16:creationId xmlns:a16="http://schemas.microsoft.com/office/drawing/2014/main" id="{87A710A3-460D-2B02-A0B4-B96723D6923E}"/>
                </a:ext>
              </a:extLst>
            </p:cNvPr>
            <p:cNvGraphicFramePr>
              <a:graphicFrameLocks noChangeAspect="1"/>
            </p:cNvGraphicFramePr>
            <p:nvPr/>
          </p:nvGraphicFramePr>
          <p:xfrm>
            <a:off x="4624" y="1253"/>
            <a:ext cx="374" cy="283"/>
          </p:xfrm>
          <a:graphic>
            <a:graphicData uri="http://schemas.openxmlformats.org/presentationml/2006/ole">
              <mc:AlternateContent xmlns:mc="http://schemas.openxmlformats.org/markup-compatibility/2006">
                <mc:Choice xmlns:v="urn:schemas-microsoft-com:vml" Requires="v">
                  <p:oleObj name="公式" r:id="rId6" imgW="660240" imgH="482400" progId="Equation.3">
                    <p:embed/>
                  </p:oleObj>
                </mc:Choice>
                <mc:Fallback>
                  <p:oleObj name="公式" r:id="rId6" imgW="660240" imgH="482400" progId="Equation.3">
                    <p:embed/>
                    <p:pic>
                      <p:nvPicPr>
                        <p:cNvPr id="19476" name="Object 20">
                          <a:extLst>
                            <a:ext uri="{FF2B5EF4-FFF2-40B4-BE49-F238E27FC236}">
                              <a16:creationId xmlns:a16="http://schemas.microsoft.com/office/drawing/2014/main" id="{87A710A3-460D-2B02-A0B4-B96723D692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4" y="1253"/>
                          <a:ext cx="37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7" name="Object 21">
              <a:extLst>
                <a:ext uri="{FF2B5EF4-FFF2-40B4-BE49-F238E27FC236}">
                  <a16:creationId xmlns:a16="http://schemas.microsoft.com/office/drawing/2014/main" id="{07DD18B5-90FC-38A7-0ADD-5C5690382701}"/>
                </a:ext>
              </a:extLst>
            </p:cNvPr>
            <p:cNvGraphicFramePr>
              <a:graphicFrameLocks noChangeAspect="1"/>
            </p:cNvGraphicFramePr>
            <p:nvPr/>
          </p:nvGraphicFramePr>
          <p:xfrm>
            <a:off x="4090" y="655"/>
            <a:ext cx="144" cy="201"/>
          </p:xfrm>
          <a:graphic>
            <a:graphicData uri="http://schemas.openxmlformats.org/presentationml/2006/ole">
              <mc:AlternateContent xmlns:mc="http://schemas.openxmlformats.org/markup-compatibility/2006">
                <mc:Choice xmlns:v="urn:schemas-microsoft-com:vml" Requires="v">
                  <p:oleObj name="Equation" r:id="rId8" imgW="253800" imgH="342720" progId="Equation.3">
                    <p:embed/>
                  </p:oleObj>
                </mc:Choice>
                <mc:Fallback>
                  <p:oleObj name="Equation" r:id="rId8" imgW="253800" imgH="342720" progId="Equation.3">
                    <p:embed/>
                    <p:pic>
                      <p:nvPicPr>
                        <p:cNvPr id="19477" name="Object 21">
                          <a:extLst>
                            <a:ext uri="{FF2B5EF4-FFF2-40B4-BE49-F238E27FC236}">
                              <a16:creationId xmlns:a16="http://schemas.microsoft.com/office/drawing/2014/main" id="{07DD18B5-90FC-38A7-0ADD-5C56903827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0" y="655"/>
                          <a:ext cx="144"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8" name="AutoShape 22">
              <a:extLst>
                <a:ext uri="{FF2B5EF4-FFF2-40B4-BE49-F238E27FC236}">
                  <a16:creationId xmlns:a16="http://schemas.microsoft.com/office/drawing/2014/main" id="{CF6A4C0A-2071-6D1F-3E70-2BF0D11B8F71}"/>
                </a:ext>
              </a:extLst>
            </p:cNvPr>
            <p:cNvSpPr>
              <a:spLocks noChangeArrowheads="1"/>
            </p:cNvSpPr>
            <p:nvPr/>
          </p:nvSpPr>
          <p:spPr bwMode="auto">
            <a:xfrm>
              <a:off x="3574" y="345"/>
              <a:ext cx="70" cy="4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79" name="Rectangle 23">
            <a:extLst>
              <a:ext uri="{FF2B5EF4-FFF2-40B4-BE49-F238E27FC236}">
                <a16:creationId xmlns:a16="http://schemas.microsoft.com/office/drawing/2014/main" id="{3F0A9879-5649-496B-E7B8-AC7BAE1B9D4B}"/>
              </a:ext>
            </a:extLst>
          </p:cNvPr>
          <p:cNvSpPr>
            <a:spLocks noChangeArrowheads="1"/>
          </p:cNvSpPr>
          <p:nvPr/>
        </p:nvSpPr>
        <p:spPr bwMode="auto">
          <a:xfrm>
            <a:off x="0" y="1371600"/>
            <a:ext cx="51054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480" name="Object 24">
            <a:extLst>
              <a:ext uri="{FF2B5EF4-FFF2-40B4-BE49-F238E27FC236}">
                <a16:creationId xmlns:a16="http://schemas.microsoft.com/office/drawing/2014/main" id="{773F6028-8595-A437-8A61-53ABE762B952}"/>
              </a:ext>
            </a:extLst>
          </p:cNvPr>
          <p:cNvGraphicFramePr>
            <a:graphicFrameLocks noChangeAspect="1"/>
          </p:cNvGraphicFramePr>
          <p:nvPr/>
        </p:nvGraphicFramePr>
        <p:xfrm>
          <a:off x="908050" y="166688"/>
          <a:ext cx="3365500" cy="990600"/>
        </p:xfrm>
        <a:graphic>
          <a:graphicData uri="http://schemas.openxmlformats.org/presentationml/2006/ole">
            <mc:AlternateContent xmlns:mc="http://schemas.openxmlformats.org/markup-compatibility/2006">
              <mc:Choice xmlns:v="urn:schemas-microsoft-com:vml" Requires="v">
                <p:oleObj name="公式" r:id="rId10" imgW="3365280" imgH="990360" progId="Equation.3">
                  <p:embed/>
                </p:oleObj>
              </mc:Choice>
              <mc:Fallback>
                <p:oleObj name="公式" r:id="rId10" imgW="3365280" imgH="990360" progId="Equation.3">
                  <p:embed/>
                  <p:pic>
                    <p:nvPicPr>
                      <p:cNvPr id="19480" name="Object 24">
                        <a:extLst>
                          <a:ext uri="{FF2B5EF4-FFF2-40B4-BE49-F238E27FC236}">
                            <a16:creationId xmlns:a16="http://schemas.microsoft.com/office/drawing/2014/main" id="{773F6028-8595-A437-8A61-53ABE762B9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8050" y="166688"/>
                        <a:ext cx="336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81" name="Group 25">
            <a:extLst>
              <a:ext uri="{FF2B5EF4-FFF2-40B4-BE49-F238E27FC236}">
                <a16:creationId xmlns:a16="http://schemas.microsoft.com/office/drawing/2014/main" id="{6085987C-158A-79BD-3A77-8E0BA8B987B2}"/>
              </a:ext>
            </a:extLst>
          </p:cNvPr>
          <p:cNvGrpSpPr>
            <a:grpSpLocks/>
          </p:cNvGrpSpPr>
          <p:nvPr/>
        </p:nvGrpSpPr>
        <p:grpSpPr bwMode="auto">
          <a:xfrm>
            <a:off x="304800" y="1752600"/>
            <a:ext cx="1524000" cy="1066800"/>
            <a:chOff x="384" y="2783"/>
            <a:chExt cx="960" cy="672"/>
          </a:xfrm>
        </p:grpSpPr>
        <p:sp>
          <p:nvSpPr>
            <p:cNvPr id="19482" name="AutoShape 26">
              <a:extLst>
                <a:ext uri="{FF2B5EF4-FFF2-40B4-BE49-F238E27FC236}">
                  <a16:creationId xmlns:a16="http://schemas.microsoft.com/office/drawing/2014/main" id="{29E87303-5979-238A-05D7-25DA4BA05F00}"/>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Text Box 27">
              <a:extLst>
                <a:ext uri="{FF2B5EF4-FFF2-40B4-BE49-F238E27FC236}">
                  <a16:creationId xmlns:a16="http://schemas.microsoft.com/office/drawing/2014/main" id="{78B9F83C-9942-83C8-1C63-474C3088E92D}"/>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19484" name="Text Box 28">
            <a:extLst>
              <a:ext uri="{FF2B5EF4-FFF2-40B4-BE49-F238E27FC236}">
                <a16:creationId xmlns:a16="http://schemas.microsoft.com/office/drawing/2014/main" id="{E06A471D-AC7F-DC76-6672-7A9490B8C3AF}"/>
              </a:ext>
            </a:extLst>
          </p:cNvPr>
          <p:cNvSpPr txBox="1">
            <a:spLocks noChangeArrowheads="1"/>
          </p:cNvSpPr>
          <p:nvPr/>
        </p:nvSpPr>
        <p:spPr bwMode="auto">
          <a:xfrm>
            <a:off x="1828800" y="2209800"/>
            <a:ext cx="4008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(1) </a:t>
            </a:r>
            <a:r>
              <a:rPr lang="zh-CN" altLang="en-US">
                <a:solidFill>
                  <a:schemeClr val="accent2"/>
                </a:solidFill>
                <a:ea typeface="宋体" panose="02010600030101010101" pitchFamily="2" charset="-122"/>
              </a:rPr>
              <a:t>环心处，</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=0，</a:t>
            </a:r>
            <a:r>
              <a:rPr lang="en-US" altLang="zh-CN" i="1">
                <a:solidFill>
                  <a:schemeClr val="accent2"/>
                </a:solidFill>
                <a:ea typeface="宋体" panose="02010600030101010101" pitchFamily="2" charset="-122"/>
              </a:rPr>
              <a:t>E</a:t>
            </a:r>
            <a:r>
              <a:rPr lang="en-US" altLang="zh-CN">
                <a:solidFill>
                  <a:schemeClr val="accent2"/>
                </a:solidFill>
                <a:ea typeface="宋体" panose="02010600030101010101" pitchFamily="2" charset="-122"/>
              </a:rPr>
              <a:t>=0；</a:t>
            </a:r>
          </a:p>
        </p:txBody>
      </p:sp>
      <p:sp>
        <p:nvSpPr>
          <p:cNvPr id="19487" name="Text Box 31">
            <a:extLst>
              <a:ext uri="{FF2B5EF4-FFF2-40B4-BE49-F238E27FC236}">
                <a16:creationId xmlns:a16="http://schemas.microsoft.com/office/drawing/2014/main" id="{73DA7746-8392-6B02-600A-4EDE12EA7F26}"/>
              </a:ext>
            </a:extLst>
          </p:cNvPr>
          <p:cNvSpPr txBox="1">
            <a:spLocks noChangeArrowheads="1"/>
          </p:cNvSpPr>
          <p:nvPr/>
        </p:nvSpPr>
        <p:spPr bwMode="auto">
          <a:xfrm>
            <a:off x="2428875" y="4540250"/>
            <a:ext cx="6362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3300"/>
                </a:solidFill>
                <a:ea typeface="宋体" panose="02010600030101010101" pitchFamily="2" charset="-122"/>
              </a:rPr>
              <a:t>即远离环心处的电场相当于一个点电荷产生的电场。</a:t>
            </a:r>
          </a:p>
        </p:txBody>
      </p:sp>
      <p:grpSp>
        <p:nvGrpSpPr>
          <p:cNvPr id="19498" name="Group 42">
            <a:extLst>
              <a:ext uri="{FF2B5EF4-FFF2-40B4-BE49-F238E27FC236}">
                <a16:creationId xmlns:a16="http://schemas.microsoft.com/office/drawing/2014/main" id="{FB98C3CF-1CA1-8D3F-C251-8C41F115E096}"/>
              </a:ext>
            </a:extLst>
          </p:cNvPr>
          <p:cNvGrpSpPr>
            <a:grpSpLocks/>
          </p:cNvGrpSpPr>
          <p:nvPr/>
        </p:nvGrpSpPr>
        <p:grpSpPr bwMode="auto">
          <a:xfrm>
            <a:off x="1892300" y="3556000"/>
            <a:ext cx="4324350" cy="990600"/>
            <a:chOff x="1192" y="2240"/>
            <a:chExt cx="2724" cy="624"/>
          </a:xfrm>
        </p:grpSpPr>
        <p:sp>
          <p:nvSpPr>
            <p:cNvPr id="19486" name="Text Box 30">
              <a:extLst>
                <a:ext uri="{FF2B5EF4-FFF2-40B4-BE49-F238E27FC236}">
                  <a16:creationId xmlns:a16="http://schemas.microsoft.com/office/drawing/2014/main" id="{C966C5AA-7309-258C-EC77-169B7F548A80}"/>
                </a:ext>
              </a:extLst>
            </p:cNvPr>
            <p:cNvSpPr txBox="1">
              <a:spLocks noChangeArrowheads="1"/>
            </p:cNvSpPr>
            <p:nvPr/>
          </p:nvSpPr>
          <p:spPr bwMode="auto">
            <a:xfrm>
              <a:off x="1192" y="2346"/>
              <a:ext cx="16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(3) 当</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&gt;&gt;</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时，</a:t>
              </a:r>
            </a:p>
          </p:txBody>
        </p:sp>
        <p:graphicFrame>
          <p:nvGraphicFramePr>
            <p:cNvPr id="19488" name="Object 32">
              <a:extLst>
                <a:ext uri="{FF2B5EF4-FFF2-40B4-BE49-F238E27FC236}">
                  <a16:creationId xmlns:a16="http://schemas.microsoft.com/office/drawing/2014/main" id="{0D3D5B9F-1DEA-7576-EE3E-DAF746C9434B}"/>
                </a:ext>
              </a:extLst>
            </p:cNvPr>
            <p:cNvGraphicFramePr>
              <a:graphicFrameLocks noChangeAspect="1"/>
            </p:cNvGraphicFramePr>
            <p:nvPr/>
          </p:nvGraphicFramePr>
          <p:xfrm>
            <a:off x="2732" y="2240"/>
            <a:ext cx="1184" cy="624"/>
          </p:xfrm>
          <a:graphic>
            <a:graphicData uri="http://schemas.openxmlformats.org/presentationml/2006/ole">
              <mc:AlternateContent xmlns:mc="http://schemas.openxmlformats.org/markup-compatibility/2006">
                <mc:Choice xmlns:v="urn:schemas-microsoft-com:vml" Requires="v">
                  <p:oleObj name="公式" r:id="rId12" imgW="1879560" imgH="990360" progId="Equation.3">
                    <p:embed/>
                  </p:oleObj>
                </mc:Choice>
                <mc:Fallback>
                  <p:oleObj name="公式" r:id="rId12" imgW="1879560" imgH="990360" progId="Equation.3">
                    <p:embed/>
                    <p:pic>
                      <p:nvPicPr>
                        <p:cNvPr id="19488" name="Object 32">
                          <a:extLst>
                            <a:ext uri="{FF2B5EF4-FFF2-40B4-BE49-F238E27FC236}">
                              <a16:creationId xmlns:a16="http://schemas.microsoft.com/office/drawing/2014/main" id="{0D3D5B9F-1DEA-7576-EE3E-DAF746C943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2" y="2240"/>
                          <a:ext cx="118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89" name="Group 33">
            <a:extLst>
              <a:ext uri="{FF2B5EF4-FFF2-40B4-BE49-F238E27FC236}">
                <a16:creationId xmlns:a16="http://schemas.microsoft.com/office/drawing/2014/main" id="{956D757A-BD7F-0340-880C-93F397E787FD}"/>
              </a:ext>
            </a:extLst>
          </p:cNvPr>
          <p:cNvGrpSpPr>
            <a:grpSpLocks/>
          </p:cNvGrpSpPr>
          <p:nvPr/>
        </p:nvGrpSpPr>
        <p:grpSpPr bwMode="auto">
          <a:xfrm>
            <a:off x="457200" y="5562600"/>
            <a:ext cx="1219200" cy="990600"/>
            <a:chOff x="240" y="2496"/>
            <a:chExt cx="1248" cy="624"/>
          </a:xfrm>
        </p:grpSpPr>
        <p:sp>
          <p:nvSpPr>
            <p:cNvPr id="19490" name="AutoShape 34">
              <a:extLst>
                <a:ext uri="{FF2B5EF4-FFF2-40B4-BE49-F238E27FC236}">
                  <a16:creationId xmlns:a16="http://schemas.microsoft.com/office/drawing/2014/main" id="{B0E1526C-9B5B-D298-B91E-2054AEB2F0C7}"/>
                </a:ext>
              </a:extLst>
            </p:cNvPr>
            <p:cNvSpPr>
              <a:spLocks noChangeArrowheads="1"/>
            </p:cNvSpPr>
            <p:nvPr/>
          </p:nvSpPr>
          <p:spPr bwMode="auto">
            <a:xfrm>
              <a:off x="240" y="2496"/>
              <a:ext cx="1248" cy="624"/>
            </a:xfrm>
            <a:prstGeom prst="horizontalScroll">
              <a:avLst>
                <a:gd name="adj" fmla="val 12500"/>
              </a:avLst>
            </a:prstGeom>
            <a:solidFill>
              <a:srgbClr val="FF9900"/>
            </a:solidFill>
            <a:ln w="12700" cap="sq">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1" name="Text Box 35">
              <a:extLst>
                <a:ext uri="{FF2B5EF4-FFF2-40B4-BE49-F238E27FC236}">
                  <a16:creationId xmlns:a16="http://schemas.microsoft.com/office/drawing/2014/main" id="{078C2187-3D8E-934A-F0A7-514C3FA26488}"/>
                </a:ext>
              </a:extLst>
            </p:cNvPr>
            <p:cNvSpPr txBox="1">
              <a:spLocks noChangeArrowheads="1"/>
            </p:cNvSpPr>
            <p:nvPr/>
          </p:nvSpPr>
          <p:spPr bwMode="auto">
            <a:xfrm>
              <a:off x="336" y="2649"/>
              <a:ext cx="1152" cy="327"/>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cap="sq">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a:solidFill>
                    <a:srgbClr val="3333CC"/>
                  </a:solidFill>
                  <a:ea typeface="宋体" panose="02010600030101010101" pitchFamily="2" charset="-122"/>
                </a:rPr>
                <a:t>思考</a:t>
              </a:r>
            </a:p>
          </p:txBody>
        </p:sp>
      </p:grpSp>
      <p:sp>
        <p:nvSpPr>
          <p:cNvPr id="19492" name="Text Box 36">
            <a:extLst>
              <a:ext uri="{FF2B5EF4-FFF2-40B4-BE49-F238E27FC236}">
                <a16:creationId xmlns:a16="http://schemas.microsoft.com/office/drawing/2014/main" id="{007C9E91-7A3C-F863-7354-AE43BC4EA3F0}"/>
              </a:ext>
            </a:extLst>
          </p:cNvPr>
          <p:cNvSpPr txBox="1">
            <a:spLocks noChangeArrowheads="1"/>
          </p:cNvSpPr>
          <p:nvPr/>
        </p:nvSpPr>
        <p:spPr bwMode="auto">
          <a:xfrm>
            <a:off x="2133600" y="5607050"/>
            <a:ext cx="66405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3300"/>
                </a:solidFill>
                <a:ea typeface="宋体" panose="02010600030101010101" pitchFamily="2" charset="-122"/>
              </a:rPr>
              <a:t>如果把圆环去掉一半， </a:t>
            </a:r>
            <a:r>
              <a:rPr lang="en-US" altLang="zh-CN" i="1">
                <a:solidFill>
                  <a:srgbClr val="CC3300"/>
                </a:solidFill>
                <a:ea typeface="宋体" panose="02010600030101010101" pitchFamily="2" charset="-122"/>
              </a:rPr>
              <a:t>P</a:t>
            </a:r>
            <a:r>
              <a:rPr lang="zh-CN" altLang="en-US">
                <a:solidFill>
                  <a:srgbClr val="CC3300"/>
                </a:solidFill>
                <a:ea typeface="宋体" panose="02010600030101010101" pitchFamily="2" charset="-122"/>
              </a:rPr>
              <a:t>点的场强是否   </a:t>
            </a:r>
          </a:p>
          <a:p>
            <a:r>
              <a:rPr lang="zh-CN" altLang="en-US">
                <a:solidFill>
                  <a:srgbClr val="CC3300"/>
                </a:solidFill>
                <a:ea typeface="宋体" panose="02010600030101010101" pitchFamily="2" charset="-122"/>
              </a:rPr>
              <a:t>等于原来的一半？ </a:t>
            </a:r>
          </a:p>
        </p:txBody>
      </p:sp>
      <p:grpSp>
        <p:nvGrpSpPr>
          <p:cNvPr id="19497" name="Group 41">
            <a:extLst>
              <a:ext uri="{FF2B5EF4-FFF2-40B4-BE49-F238E27FC236}">
                <a16:creationId xmlns:a16="http://schemas.microsoft.com/office/drawing/2014/main" id="{2A10E4FE-9761-B685-C23C-12A9486AF81C}"/>
              </a:ext>
            </a:extLst>
          </p:cNvPr>
          <p:cNvGrpSpPr>
            <a:grpSpLocks/>
          </p:cNvGrpSpPr>
          <p:nvPr/>
        </p:nvGrpSpPr>
        <p:grpSpPr bwMode="auto">
          <a:xfrm>
            <a:off x="1828800" y="2743200"/>
            <a:ext cx="7229475" cy="946150"/>
            <a:chOff x="1152" y="1728"/>
            <a:chExt cx="4554" cy="596"/>
          </a:xfrm>
        </p:grpSpPr>
        <p:sp>
          <p:nvSpPr>
            <p:cNvPr id="19485" name="Text Box 29">
              <a:extLst>
                <a:ext uri="{FF2B5EF4-FFF2-40B4-BE49-F238E27FC236}">
                  <a16:creationId xmlns:a16="http://schemas.microsoft.com/office/drawing/2014/main" id="{8ED44087-3462-8424-8831-F46229048A88}"/>
                </a:ext>
              </a:extLst>
            </p:cNvPr>
            <p:cNvSpPr txBox="1">
              <a:spLocks noChangeArrowheads="1"/>
            </p:cNvSpPr>
            <p:nvPr/>
          </p:nvSpPr>
          <p:spPr bwMode="auto">
            <a:xfrm>
              <a:off x="1152" y="1728"/>
              <a:ext cx="455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(2) </a:t>
              </a:r>
              <a:r>
                <a:rPr lang="zh-CN" altLang="en-US">
                  <a:solidFill>
                    <a:schemeClr val="accent2"/>
                  </a:solidFill>
                  <a:ea typeface="宋体" panose="02010600030101010101" pitchFamily="2" charset="-122"/>
                </a:rPr>
                <a:t>当</a:t>
              </a:r>
              <a:r>
                <a:rPr lang="en-US" altLang="zh-CN" i="1">
                  <a:solidFill>
                    <a:schemeClr val="accent2"/>
                  </a:solidFill>
                  <a:ea typeface="宋体" panose="02010600030101010101" pitchFamily="2" charset="-122"/>
                </a:rPr>
                <a:t>q</a:t>
              </a:r>
              <a:r>
                <a:rPr lang="en-US" altLang="zh-CN">
                  <a:solidFill>
                    <a:schemeClr val="accent2"/>
                  </a:solidFill>
                  <a:ea typeface="宋体" panose="02010600030101010101" pitchFamily="2" charset="-122"/>
                </a:rPr>
                <a:t>&gt;0</a:t>
              </a:r>
              <a:r>
                <a:rPr lang="zh-CN" altLang="en-US">
                  <a:solidFill>
                    <a:schemeClr val="accent2"/>
                  </a:solidFill>
                  <a:ea typeface="宋体" panose="02010600030101010101" pitchFamily="2" charset="-122"/>
                </a:rPr>
                <a:t>时，   沿轴线指向远离轴线的方向，</a:t>
              </a:r>
            </a:p>
            <a:p>
              <a:r>
                <a:rPr lang="zh-CN" altLang="en-US">
                  <a:solidFill>
                    <a:schemeClr val="accent2"/>
                  </a:solidFill>
                  <a:ea typeface="宋体" panose="02010600030101010101" pitchFamily="2" charset="-122"/>
                </a:rPr>
                <a:t>      当</a:t>
              </a:r>
              <a:r>
                <a:rPr lang="en-US" altLang="zh-CN" i="1">
                  <a:solidFill>
                    <a:schemeClr val="accent2"/>
                  </a:solidFill>
                  <a:ea typeface="宋体" panose="02010600030101010101" pitchFamily="2" charset="-122"/>
                </a:rPr>
                <a:t>q</a:t>
              </a:r>
              <a:r>
                <a:rPr lang="en-US" altLang="zh-CN">
                  <a:solidFill>
                    <a:schemeClr val="accent2"/>
                  </a:solidFill>
                  <a:ea typeface="宋体" panose="02010600030101010101" pitchFamily="2" charset="-122"/>
                </a:rPr>
                <a:t>&lt;0</a:t>
              </a:r>
              <a:r>
                <a:rPr lang="zh-CN" altLang="en-US">
                  <a:solidFill>
                    <a:schemeClr val="accent2"/>
                  </a:solidFill>
                  <a:ea typeface="宋体" panose="02010600030101010101" pitchFamily="2" charset="-122"/>
                </a:rPr>
                <a:t>时，   沿轴线指向环心；</a:t>
              </a:r>
            </a:p>
          </p:txBody>
        </p:sp>
        <p:graphicFrame>
          <p:nvGraphicFramePr>
            <p:cNvPr id="19493" name="Object 37">
              <a:extLst>
                <a:ext uri="{FF2B5EF4-FFF2-40B4-BE49-F238E27FC236}">
                  <a16:creationId xmlns:a16="http://schemas.microsoft.com/office/drawing/2014/main" id="{FE94B60B-F5DD-0B0F-F573-FA73C2332AC6}"/>
                </a:ext>
              </a:extLst>
            </p:cNvPr>
            <p:cNvGraphicFramePr>
              <a:graphicFrameLocks noChangeAspect="1"/>
            </p:cNvGraphicFramePr>
            <p:nvPr/>
          </p:nvGraphicFramePr>
          <p:xfrm>
            <a:off x="2496" y="2016"/>
            <a:ext cx="216" cy="240"/>
          </p:xfrm>
          <a:graphic>
            <a:graphicData uri="http://schemas.openxmlformats.org/presentationml/2006/ole">
              <mc:AlternateContent xmlns:mc="http://schemas.openxmlformats.org/markup-compatibility/2006">
                <mc:Choice xmlns:v="urn:schemas-microsoft-com:vml" Requires="v">
                  <p:oleObj name="Equation" r:id="rId14" imgW="342720" imgH="380880" progId="Equation.3">
                    <p:embed/>
                  </p:oleObj>
                </mc:Choice>
                <mc:Fallback>
                  <p:oleObj name="Equation" r:id="rId14" imgW="342720" imgH="380880" progId="Equation.3">
                    <p:embed/>
                    <p:pic>
                      <p:nvPicPr>
                        <p:cNvPr id="19493" name="Object 37">
                          <a:extLst>
                            <a:ext uri="{FF2B5EF4-FFF2-40B4-BE49-F238E27FC236}">
                              <a16:creationId xmlns:a16="http://schemas.microsoft.com/office/drawing/2014/main" id="{FE94B60B-F5DD-0B0F-F573-FA73C2332AC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6" y="201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5" name="Object 39">
              <a:extLst>
                <a:ext uri="{FF2B5EF4-FFF2-40B4-BE49-F238E27FC236}">
                  <a16:creationId xmlns:a16="http://schemas.microsoft.com/office/drawing/2014/main" id="{7694CAB8-84BC-3D20-CEF5-CED06048E63A}"/>
                </a:ext>
              </a:extLst>
            </p:cNvPr>
            <p:cNvGraphicFramePr>
              <a:graphicFrameLocks noChangeAspect="1"/>
            </p:cNvGraphicFramePr>
            <p:nvPr/>
          </p:nvGraphicFramePr>
          <p:xfrm>
            <a:off x="2496" y="1776"/>
            <a:ext cx="216" cy="240"/>
          </p:xfrm>
          <a:graphic>
            <a:graphicData uri="http://schemas.openxmlformats.org/presentationml/2006/ole">
              <mc:AlternateContent xmlns:mc="http://schemas.openxmlformats.org/markup-compatibility/2006">
                <mc:Choice xmlns:v="urn:schemas-microsoft-com:vml" Requires="v">
                  <p:oleObj name="Equation" r:id="rId16" imgW="342720" imgH="380880" progId="Equation.3">
                    <p:embed/>
                  </p:oleObj>
                </mc:Choice>
                <mc:Fallback>
                  <p:oleObj name="Equation" r:id="rId16" imgW="342720" imgH="380880" progId="Equation.3">
                    <p:embed/>
                    <p:pic>
                      <p:nvPicPr>
                        <p:cNvPr id="19495" name="Object 39">
                          <a:extLst>
                            <a:ext uri="{FF2B5EF4-FFF2-40B4-BE49-F238E27FC236}">
                              <a16:creationId xmlns:a16="http://schemas.microsoft.com/office/drawing/2014/main" id="{7694CAB8-84BC-3D20-CEF5-CED06048E6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6" y="177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strips(upRight)">
                                      <p:cBhvr>
                                        <p:cTn id="7" dur="500"/>
                                        <p:tgtEl>
                                          <p:spTgt spid="19479"/>
                                        </p:tgtEl>
                                      </p:cBhvr>
                                    </p:animEffect>
                                  </p:childTnLst>
                                </p:cTn>
                              </p:par>
                            </p:childTnLst>
                          </p:cTn>
                        </p:par>
                        <p:par>
                          <p:cTn id="8" fill="hold" nodeType="afterGroup">
                            <p:stCondLst>
                              <p:cond delay="500"/>
                            </p:stCondLst>
                            <p:childTnLst>
                              <p:par>
                                <p:cTn id="9" presetID="19" presetClass="entr" presetSubtype="10" fill="hold" nodeType="afterEffect">
                                  <p:stCondLst>
                                    <p:cond delay="0"/>
                                  </p:stCondLst>
                                  <p:childTnLst>
                                    <p:set>
                                      <p:cBhvr>
                                        <p:cTn id="10" dur="1" fill="hold">
                                          <p:stCondLst>
                                            <p:cond delay="0"/>
                                          </p:stCondLst>
                                        </p:cTn>
                                        <p:tgtEl>
                                          <p:spTgt spid="19481"/>
                                        </p:tgtEl>
                                        <p:attrNameLst>
                                          <p:attrName>style.visibility</p:attrName>
                                        </p:attrNameLst>
                                      </p:cBhvr>
                                      <p:to>
                                        <p:strVal val="visible"/>
                                      </p:to>
                                    </p:set>
                                    <p:anim calcmode="lin" valueType="num">
                                      <p:cBhvr>
                                        <p:cTn id="11" dur="5000" fill="hold"/>
                                        <p:tgtEl>
                                          <p:spTgt spid="19481"/>
                                        </p:tgtEl>
                                        <p:attrNameLst>
                                          <p:attrName>ppt_w</p:attrName>
                                        </p:attrNameLst>
                                      </p:cBhvr>
                                      <p:tavLst>
                                        <p:tav tm="0" fmla="#ppt_w*sin(2.5*pi*$)">
                                          <p:val>
                                            <p:fltVal val="0"/>
                                          </p:val>
                                        </p:tav>
                                        <p:tav tm="100000">
                                          <p:val>
                                            <p:fltVal val="1"/>
                                          </p:val>
                                        </p:tav>
                                      </p:tavLst>
                                    </p:anim>
                                    <p:anim calcmode="lin" valueType="num">
                                      <p:cBhvr>
                                        <p:cTn id="12" dur="5000" fill="hold"/>
                                        <p:tgtEl>
                                          <p:spTgt spid="19481"/>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84"/>
                                        </p:tgtEl>
                                        <p:attrNameLst>
                                          <p:attrName>style.visibility</p:attrName>
                                        </p:attrNameLst>
                                      </p:cBhvr>
                                      <p:to>
                                        <p:strVal val="visible"/>
                                      </p:to>
                                    </p:set>
                                    <p:animEffect transition="in" filter="wipe(left)">
                                      <p:cBhvr>
                                        <p:cTn id="17" dur="500"/>
                                        <p:tgtEl>
                                          <p:spTgt spid="19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97"/>
                                        </p:tgtEl>
                                        <p:attrNameLst>
                                          <p:attrName>style.visibility</p:attrName>
                                        </p:attrNameLst>
                                      </p:cBhvr>
                                      <p:to>
                                        <p:strVal val="visible"/>
                                      </p:to>
                                    </p:set>
                                    <p:animEffect transition="in" filter="wipe(left)">
                                      <p:cBhvr>
                                        <p:cTn id="22" dur="500"/>
                                        <p:tgtEl>
                                          <p:spTgt spid="194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98"/>
                                        </p:tgtEl>
                                        <p:attrNameLst>
                                          <p:attrName>style.visibility</p:attrName>
                                        </p:attrNameLst>
                                      </p:cBhvr>
                                      <p:to>
                                        <p:strVal val="visible"/>
                                      </p:to>
                                    </p:set>
                                    <p:animEffect transition="in" filter="wipe(left)">
                                      <p:cBhvr>
                                        <p:cTn id="27" dur="500"/>
                                        <p:tgtEl>
                                          <p:spTgt spid="19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9487"/>
                                        </p:tgtEl>
                                        <p:attrNameLst>
                                          <p:attrName>style.visibility</p:attrName>
                                        </p:attrNameLst>
                                      </p:cBhvr>
                                      <p:to>
                                        <p:strVal val="visible"/>
                                      </p:to>
                                    </p:set>
                                    <p:anim calcmode="lin" valueType="num">
                                      <p:cBhvr>
                                        <p:cTn id="32" dur="500" fill="hold"/>
                                        <p:tgtEl>
                                          <p:spTgt spid="19487"/>
                                        </p:tgtEl>
                                        <p:attrNameLst>
                                          <p:attrName>ppt_w</p:attrName>
                                        </p:attrNameLst>
                                      </p:cBhvr>
                                      <p:tavLst>
                                        <p:tav tm="0">
                                          <p:val>
                                            <p:fltVal val="0"/>
                                          </p:val>
                                        </p:tav>
                                        <p:tav tm="100000">
                                          <p:val>
                                            <p:strVal val="#ppt_w"/>
                                          </p:val>
                                        </p:tav>
                                      </p:tavLst>
                                    </p:anim>
                                    <p:anim calcmode="lin" valueType="num">
                                      <p:cBhvr>
                                        <p:cTn id="33" dur="500" fill="hold"/>
                                        <p:tgtEl>
                                          <p:spTgt spid="19487"/>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nodeType="clickEffect">
                                  <p:stCondLst>
                                    <p:cond delay="0"/>
                                  </p:stCondLst>
                                  <p:childTnLst>
                                    <p:set>
                                      <p:cBhvr>
                                        <p:cTn id="37" dur="1" fill="hold">
                                          <p:stCondLst>
                                            <p:cond delay="0"/>
                                          </p:stCondLst>
                                        </p:cTn>
                                        <p:tgtEl>
                                          <p:spTgt spid="19489"/>
                                        </p:tgtEl>
                                        <p:attrNameLst>
                                          <p:attrName>style.visibility</p:attrName>
                                        </p:attrNameLst>
                                      </p:cBhvr>
                                      <p:to>
                                        <p:strVal val="visible"/>
                                      </p:to>
                                    </p:set>
                                    <p:anim calcmode="lin" valueType="num">
                                      <p:cBhvr>
                                        <p:cTn id="38" dur="500" fill="hold"/>
                                        <p:tgtEl>
                                          <p:spTgt spid="19489"/>
                                        </p:tgtEl>
                                        <p:attrNameLst>
                                          <p:attrName>ppt_x</p:attrName>
                                        </p:attrNameLst>
                                      </p:cBhvr>
                                      <p:tavLst>
                                        <p:tav tm="0">
                                          <p:val>
                                            <p:strVal val="#ppt_x-#ppt_w/2"/>
                                          </p:val>
                                        </p:tav>
                                        <p:tav tm="100000">
                                          <p:val>
                                            <p:strVal val="#ppt_x"/>
                                          </p:val>
                                        </p:tav>
                                      </p:tavLst>
                                    </p:anim>
                                    <p:anim calcmode="lin" valueType="num">
                                      <p:cBhvr>
                                        <p:cTn id="39" dur="500" fill="hold"/>
                                        <p:tgtEl>
                                          <p:spTgt spid="19489"/>
                                        </p:tgtEl>
                                        <p:attrNameLst>
                                          <p:attrName>ppt_y</p:attrName>
                                        </p:attrNameLst>
                                      </p:cBhvr>
                                      <p:tavLst>
                                        <p:tav tm="0">
                                          <p:val>
                                            <p:strVal val="#ppt_y"/>
                                          </p:val>
                                        </p:tav>
                                        <p:tav tm="100000">
                                          <p:val>
                                            <p:strVal val="#ppt_y"/>
                                          </p:val>
                                        </p:tav>
                                      </p:tavLst>
                                    </p:anim>
                                    <p:anim calcmode="lin" valueType="num">
                                      <p:cBhvr>
                                        <p:cTn id="40" dur="500" fill="hold"/>
                                        <p:tgtEl>
                                          <p:spTgt spid="19489"/>
                                        </p:tgtEl>
                                        <p:attrNameLst>
                                          <p:attrName>ppt_w</p:attrName>
                                        </p:attrNameLst>
                                      </p:cBhvr>
                                      <p:tavLst>
                                        <p:tav tm="0">
                                          <p:val>
                                            <p:fltVal val="0"/>
                                          </p:val>
                                        </p:tav>
                                        <p:tav tm="100000">
                                          <p:val>
                                            <p:strVal val="#ppt_w"/>
                                          </p:val>
                                        </p:tav>
                                      </p:tavLst>
                                    </p:anim>
                                    <p:anim calcmode="lin" valueType="num">
                                      <p:cBhvr>
                                        <p:cTn id="41" dur="500" fill="hold"/>
                                        <p:tgtEl>
                                          <p:spTgt spid="19489"/>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492"/>
                                        </p:tgtEl>
                                        <p:attrNameLst>
                                          <p:attrName>style.visibility</p:attrName>
                                        </p:attrNameLst>
                                      </p:cBhvr>
                                      <p:to>
                                        <p:strVal val="visible"/>
                                      </p:to>
                                    </p:set>
                                    <p:animEffect transition="in" filter="wipe(left)">
                                      <p:cBhvr>
                                        <p:cTn id="46" dur="500"/>
                                        <p:tgtEl>
                                          <p:spTgt spid="1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4" grpId="0" autoUpdateAnimBg="0"/>
      <p:bldP spid="19487" grpId="0" autoUpdateAnimBg="0"/>
      <p:bldP spid="1949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53" name="Group 45">
            <a:extLst>
              <a:ext uri="{FF2B5EF4-FFF2-40B4-BE49-F238E27FC236}">
                <a16:creationId xmlns:a16="http://schemas.microsoft.com/office/drawing/2014/main" id="{6D031DC9-E11F-71E7-6076-3C7FFC42A184}"/>
              </a:ext>
            </a:extLst>
          </p:cNvPr>
          <p:cNvGrpSpPr>
            <a:grpSpLocks/>
          </p:cNvGrpSpPr>
          <p:nvPr/>
        </p:nvGrpSpPr>
        <p:grpSpPr bwMode="auto">
          <a:xfrm>
            <a:off x="5029200" y="2090738"/>
            <a:ext cx="4038600" cy="2024062"/>
            <a:chOff x="3168" y="1317"/>
            <a:chExt cx="2544" cy="1275"/>
          </a:xfrm>
        </p:grpSpPr>
        <p:sp>
          <p:nvSpPr>
            <p:cNvPr id="17415" name="Text Box 7">
              <a:extLst>
                <a:ext uri="{FF2B5EF4-FFF2-40B4-BE49-F238E27FC236}">
                  <a16:creationId xmlns:a16="http://schemas.microsoft.com/office/drawing/2014/main" id="{66506544-8A49-524F-4CEA-358F6738D5E6}"/>
                </a:ext>
              </a:extLst>
            </p:cNvPr>
            <p:cNvSpPr txBox="1">
              <a:spLocks noChangeArrowheads="1"/>
            </p:cNvSpPr>
            <p:nvPr/>
          </p:nvSpPr>
          <p:spPr bwMode="auto">
            <a:xfrm>
              <a:off x="5424"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17417" name="Oval 9">
              <a:extLst>
                <a:ext uri="{FF2B5EF4-FFF2-40B4-BE49-F238E27FC236}">
                  <a16:creationId xmlns:a16="http://schemas.microsoft.com/office/drawing/2014/main" id="{E1FEB547-8977-A665-64A1-D7859CE8C8D2}"/>
                </a:ext>
              </a:extLst>
            </p:cNvPr>
            <p:cNvSpPr>
              <a:spLocks noChangeArrowheads="1"/>
            </p:cNvSpPr>
            <p:nvPr/>
          </p:nvSpPr>
          <p:spPr bwMode="auto">
            <a:xfrm>
              <a:off x="3168" y="1317"/>
              <a:ext cx="768" cy="1275"/>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b="0">
                <a:ea typeface="宋体" panose="02010600030101010101" pitchFamily="2" charset="-122"/>
              </a:endParaRPr>
            </a:p>
          </p:txBody>
        </p:sp>
        <p:sp>
          <p:nvSpPr>
            <p:cNvPr id="17418" name="Line 10">
              <a:extLst>
                <a:ext uri="{FF2B5EF4-FFF2-40B4-BE49-F238E27FC236}">
                  <a16:creationId xmlns:a16="http://schemas.microsoft.com/office/drawing/2014/main" id="{3312D22F-6C5B-66CA-1B3D-C903CAB74797}"/>
                </a:ext>
              </a:extLst>
            </p:cNvPr>
            <p:cNvSpPr>
              <a:spLocks noChangeShapeType="1"/>
            </p:cNvSpPr>
            <p:nvPr/>
          </p:nvSpPr>
          <p:spPr bwMode="auto">
            <a:xfrm>
              <a:off x="3552" y="1968"/>
              <a:ext cx="2064" cy="384"/>
            </a:xfrm>
            <a:prstGeom prst="line">
              <a:avLst/>
            </a:prstGeom>
            <a:noFill/>
            <a:ln w="38100">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Text Box 11">
              <a:extLst>
                <a:ext uri="{FF2B5EF4-FFF2-40B4-BE49-F238E27FC236}">
                  <a16:creationId xmlns:a16="http://schemas.microsoft.com/office/drawing/2014/main" id="{7D2EAF3E-BB02-AC70-A6FE-23BF44434893}"/>
                </a:ext>
              </a:extLst>
            </p:cNvPr>
            <p:cNvSpPr txBox="1">
              <a:spLocks noChangeArrowheads="1"/>
            </p:cNvSpPr>
            <p:nvPr/>
          </p:nvSpPr>
          <p:spPr bwMode="auto">
            <a:xfrm>
              <a:off x="3297" y="182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O</a:t>
              </a:r>
            </a:p>
          </p:txBody>
        </p:sp>
        <p:sp>
          <p:nvSpPr>
            <p:cNvPr id="17425" name="Text Box 17">
              <a:extLst>
                <a:ext uri="{FF2B5EF4-FFF2-40B4-BE49-F238E27FC236}">
                  <a16:creationId xmlns:a16="http://schemas.microsoft.com/office/drawing/2014/main" id="{1F0D26B6-9B32-6ACA-8105-1D69783E85A7}"/>
                </a:ext>
              </a:extLst>
            </p:cNvPr>
            <p:cNvSpPr txBox="1">
              <a:spLocks noChangeArrowheads="1"/>
            </p:cNvSpPr>
            <p:nvPr/>
          </p:nvSpPr>
          <p:spPr bwMode="auto">
            <a:xfrm>
              <a:off x="3408" y="21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R</a:t>
              </a:r>
            </a:p>
          </p:txBody>
        </p:sp>
        <p:sp>
          <p:nvSpPr>
            <p:cNvPr id="17426" name="Freeform 18">
              <a:extLst>
                <a:ext uri="{FF2B5EF4-FFF2-40B4-BE49-F238E27FC236}">
                  <a16:creationId xmlns:a16="http://schemas.microsoft.com/office/drawing/2014/main" id="{489CA54B-88D3-156E-9851-824414A02686}"/>
                </a:ext>
              </a:extLst>
            </p:cNvPr>
            <p:cNvSpPr>
              <a:spLocks/>
            </p:cNvSpPr>
            <p:nvPr/>
          </p:nvSpPr>
          <p:spPr bwMode="auto">
            <a:xfrm>
              <a:off x="3328" y="1968"/>
              <a:ext cx="224" cy="504"/>
            </a:xfrm>
            <a:custGeom>
              <a:avLst/>
              <a:gdLst>
                <a:gd name="T0" fmla="*/ 224 w 224"/>
                <a:gd name="T1" fmla="*/ 0 h 504"/>
                <a:gd name="T2" fmla="*/ 0 w 224"/>
                <a:gd name="T3" fmla="*/ 504 h 504"/>
              </a:gdLst>
              <a:ahLst/>
              <a:cxnLst>
                <a:cxn ang="0">
                  <a:pos x="T0" y="T1"/>
                </a:cxn>
                <a:cxn ang="0">
                  <a:pos x="T2" y="T3"/>
                </a:cxn>
              </a:cxnLst>
              <a:rect l="0" t="0" r="r" b="b"/>
              <a:pathLst>
                <a:path w="224" h="504">
                  <a:moveTo>
                    <a:pt x="224" y="0"/>
                  </a:moveTo>
                  <a:lnTo>
                    <a:pt x="0" y="504"/>
                  </a:lnTo>
                </a:path>
              </a:pathLst>
            </a:custGeom>
            <a:noFill/>
            <a:ln w="381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9" name="Oval 31">
              <a:extLst>
                <a:ext uri="{FF2B5EF4-FFF2-40B4-BE49-F238E27FC236}">
                  <a16:creationId xmlns:a16="http://schemas.microsoft.com/office/drawing/2014/main" id="{67A1FD78-3B92-8592-0A02-885113958A5B}"/>
                </a:ext>
              </a:extLst>
            </p:cNvPr>
            <p:cNvSpPr>
              <a:spLocks noChangeArrowheads="1"/>
            </p:cNvSpPr>
            <p:nvPr/>
          </p:nvSpPr>
          <p:spPr bwMode="auto">
            <a:xfrm>
              <a:off x="4778" y="2160"/>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17442" name="Text Box 34">
              <a:extLst>
                <a:ext uri="{FF2B5EF4-FFF2-40B4-BE49-F238E27FC236}">
                  <a16:creationId xmlns:a16="http://schemas.microsoft.com/office/drawing/2014/main" id="{872AD5A6-BD88-85D4-2ABC-4B2E3A6DC568}"/>
                </a:ext>
              </a:extLst>
            </p:cNvPr>
            <p:cNvSpPr txBox="1">
              <a:spLocks noChangeArrowheads="1"/>
            </p:cNvSpPr>
            <p:nvPr/>
          </p:nvSpPr>
          <p:spPr bwMode="auto">
            <a:xfrm>
              <a:off x="4752" y="18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r>
                <a:rPr kumimoji="1" lang="en-US" altLang="zh-CN" sz="2400" b="0">
                  <a:solidFill>
                    <a:schemeClr val="accent2"/>
                  </a:solidFill>
                  <a:ea typeface="宋体" panose="02010600030101010101" pitchFamily="2" charset="-122"/>
                </a:rPr>
                <a:t>  </a:t>
              </a:r>
            </a:p>
          </p:txBody>
        </p:sp>
        <p:sp>
          <p:nvSpPr>
            <p:cNvPr id="17443" name="Text Box 35">
              <a:extLst>
                <a:ext uri="{FF2B5EF4-FFF2-40B4-BE49-F238E27FC236}">
                  <a16:creationId xmlns:a16="http://schemas.microsoft.com/office/drawing/2014/main" id="{B33EDB2B-B436-8164-688C-4AD2B88435FC}"/>
                </a:ext>
              </a:extLst>
            </p:cNvPr>
            <p:cNvSpPr txBox="1">
              <a:spLocks noChangeArrowheads="1"/>
            </p:cNvSpPr>
            <p:nvPr/>
          </p:nvSpPr>
          <p:spPr bwMode="auto">
            <a:xfrm>
              <a:off x="4224"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grpSp>
      <p:sp>
        <p:nvSpPr>
          <p:cNvPr id="17447" name="Text Box 39">
            <a:extLst>
              <a:ext uri="{FF2B5EF4-FFF2-40B4-BE49-F238E27FC236}">
                <a16:creationId xmlns:a16="http://schemas.microsoft.com/office/drawing/2014/main" id="{AB58A2B4-6A0E-0B4D-CF82-CCC4417702C6}"/>
              </a:ext>
            </a:extLst>
          </p:cNvPr>
          <p:cNvSpPr txBox="1">
            <a:spLocks noChangeArrowheads="1"/>
          </p:cNvSpPr>
          <p:nvPr/>
        </p:nvSpPr>
        <p:spPr bwMode="auto">
          <a:xfrm>
            <a:off x="5191125" y="42672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方向如图所示</a:t>
            </a:r>
          </a:p>
        </p:txBody>
      </p:sp>
      <p:sp>
        <p:nvSpPr>
          <p:cNvPr id="17410" name="Text Box 2">
            <a:extLst>
              <a:ext uri="{FF2B5EF4-FFF2-40B4-BE49-F238E27FC236}">
                <a16:creationId xmlns:a16="http://schemas.microsoft.com/office/drawing/2014/main" id="{90276B03-4CE0-6D2A-281D-EAEA49D05C5D}"/>
              </a:ext>
            </a:extLst>
          </p:cNvPr>
          <p:cNvSpPr txBox="1">
            <a:spLocks noChangeArrowheads="1"/>
          </p:cNvSpPr>
          <p:nvPr/>
        </p:nvSpPr>
        <p:spPr bwMode="auto">
          <a:xfrm>
            <a:off x="228600" y="150813"/>
            <a:ext cx="8686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例6：均匀带电圆盘轴线上一点的场强。半径为</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的圆盘均匀带电，面电荷密度为</a:t>
            </a:r>
            <a:r>
              <a:rPr lang="zh-CN" altLang="en-US" i="1">
                <a:solidFill>
                  <a:schemeClr val="accent2"/>
                </a:solidFill>
                <a:ea typeface="宋体" panose="02010600030101010101" pitchFamily="2" charset="-122"/>
                <a:sym typeface="Symbol" panose="05050102010706020507" pitchFamily="18" charset="2"/>
              </a:rPr>
              <a:t></a:t>
            </a:r>
            <a:r>
              <a:rPr lang="zh-CN" altLang="en-US">
                <a:solidFill>
                  <a:schemeClr val="accent2"/>
                </a:solidFill>
                <a:ea typeface="宋体" panose="02010600030101010101" pitchFamily="2" charset="-122"/>
                <a:sym typeface="Symbol" panose="05050102010706020507" pitchFamily="18" charset="2"/>
              </a:rPr>
              <a:t>(</a:t>
            </a:r>
            <a:r>
              <a:rPr lang="zh-CN" altLang="en-US" i="1">
                <a:solidFill>
                  <a:schemeClr val="accent2"/>
                </a:solidFill>
                <a:ea typeface="宋体" panose="02010600030101010101" pitchFamily="2" charset="-122"/>
                <a:sym typeface="Symbol" panose="05050102010706020507" pitchFamily="18" charset="2"/>
              </a:rPr>
              <a:t></a:t>
            </a:r>
            <a:r>
              <a:rPr lang="zh-CN" altLang="en-US">
                <a:solidFill>
                  <a:schemeClr val="accent2"/>
                </a:solidFill>
                <a:ea typeface="宋体" panose="02010600030101010101" pitchFamily="2" charset="-122"/>
                <a:sym typeface="Symbol" panose="05050102010706020507" pitchFamily="18" charset="2"/>
              </a:rPr>
              <a:t> &gt;0)。</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为轴线上一点，离圆心</a:t>
            </a:r>
            <a:r>
              <a:rPr lang="en-US" altLang="zh-CN" i="1">
                <a:solidFill>
                  <a:schemeClr val="accent2"/>
                </a:solidFill>
                <a:ea typeface="宋体" panose="02010600030101010101" pitchFamily="2" charset="-122"/>
              </a:rPr>
              <a:t>O</a:t>
            </a:r>
            <a:r>
              <a:rPr lang="zh-CN" altLang="en-US">
                <a:solidFill>
                  <a:schemeClr val="accent2"/>
                </a:solidFill>
                <a:ea typeface="宋体" panose="02010600030101010101" pitchFamily="2" charset="-122"/>
              </a:rPr>
              <a:t>的距离为</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 ，</a:t>
            </a:r>
            <a:r>
              <a:rPr lang="zh-CN" altLang="en-US">
                <a:solidFill>
                  <a:schemeClr val="accent2"/>
                </a:solidFill>
                <a:ea typeface="宋体" panose="02010600030101010101" pitchFamily="2" charset="-122"/>
              </a:rPr>
              <a:t>求</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点的场强。 </a:t>
            </a:r>
          </a:p>
        </p:txBody>
      </p:sp>
      <p:sp>
        <p:nvSpPr>
          <p:cNvPr id="17411" name="Rectangle 3">
            <a:extLst>
              <a:ext uri="{FF2B5EF4-FFF2-40B4-BE49-F238E27FC236}">
                <a16:creationId xmlns:a16="http://schemas.microsoft.com/office/drawing/2014/main" id="{0CDE9999-AE05-9C86-5EF2-58585F49D676}"/>
              </a:ext>
            </a:extLst>
          </p:cNvPr>
          <p:cNvSpPr>
            <a:spLocks noChangeArrowheads="1"/>
          </p:cNvSpPr>
          <p:nvPr/>
        </p:nvSpPr>
        <p:spPr bwMode="auto">
          <a:xfrm>
            <a:off x="0" y="1524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Oval 14">
            <a:extLst>
              <a:ext uri="{FF2B5EF4-FFF2-40B4-BE49-F238E27FC236}">
                <a16:creationId xmlns:a16="http://schemas.microsoft.com/office/drawing/2014/main" id="{B198AC9E-E34D-6F0D-E20D-A817DDF4733A}"/>
              </a:ext>
            </a:extLst>
          </p:cNvPr>
          <p:cNvSpPr>
            <a:spLocks noChangeArrowheads="1"/>
          </p:cNvSpPr>
          <p:nvPr/>
        </p:nvSpPr>
        <p:spPr bwMode="auto">
          <a:xfrm>
            <a:off x="5257800" y="2362200"/>
            <a:ext cx="762000" cy="1524000"/>
          </a:xfrm>
          <a:prstGeom prst="ellipse">
            <a:avLst/>
          </a:prstGeom>
          <a:noFill/>
          <a:ln w="76200">
            <a:solidFill>
              <a:srgbClr val="FF99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Freeform 20">
            <a:extLst>
              <a:ext uri="{FF2B5EF4-FFF2-40B4-BE49-F238E27FC236}">
                <a16:creationId xmlns:a16="http://schemas.microsoft.com/office/drawing/2014/main" id="{49B5C84A-2A2C-E135-2071-7D6B397EE0D0}"/>
              </a:ext>
            </a:extLst>
          </p:cNvPr>
          <p:cNvSpPr>
            <a:spLocks/>
          </p:cNvSpPr>
          <p:nvPr/>
        </p:nvSpPr>
        <p:spPr bwMode="auto">
          <a:xfrm>
            <a:off x="5638800" y="2400300"/>
            <a:ext cx="1588" cy="723900"/>
          </a:xfrm>
          <a:custGeom>
            <a:avLst/>
            <a:gdLst>
              <a:gd name="T0" fmla="*/ 0 w 1"/>
              <a:gd name="T1" fmla="*/ 456 h 456"/>
              <a:gd name="T2" fmla="*/ 0 w 1"/>
              <a:gd name="T3" fmla="*/ 0 h 456"/>
            </a:gdLst>
            <a:ahLst/>
            <a:cxnLst>
              <a:cxn ang="0">
                <a:pos x="T0" y="T1"/>
              </a:cxn>
              <a:cxn ang="0">
                <a:pos x="T2" y="T3"/>
              </a:cxn>
            </a:cxnLst>
            <a:rect l="0" t="0" r="r" b="b"/>
            <a:pathLst>
              <a:path w="1" h="456">
                <a:moveTo>
                  <a:pt x="0" y="456"/>
                </a:moveTo>
                <a:lnTo>
                  <a:pt x="0" y="0"/>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9" name="AutoShape 21">
            <a:extLst>
              <a:ext uri="{FF2B5EF4-FFF2-40B4-BE49-F238E27FC236}">
                <a16:creationId xmlns:a16="http://schemas.microsoft.com/office/drawing/2014/main" id="{A078D5F6-CB50-E9F8-4C9C-D49D4E07DF81}"/>
              </a:ext>
            </a:extLst>
          </p:cNvPr>
          <p:cNvSpPr>
            <a:spLocks noChangeArrowheads="1"/>
          </p:cNvSpPr>
          <p:nvPr/>
        </p:nvSpPr>
        <p:spPr bwMode="auto">
          <a:xfrm>
            <a:off x="6400800" y="2438400"/>
            <a:ext cx="533400" cy="533400"/>
          </a:xfrm>
          <a:prstGeom prst="wedgeEllipseCallout">
            <a:avLst>
              <a:gd name="adj1" fmla="val -190773"/>
              <a:gd name="adj2" fmla="val 2262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solidFill>
                  <a:schemeClr val="accent2"/>
                </a:solidFill>
                <a:ea typeface="宋体" panose="02010600030101010101" pitchFamily="2" charset="-122"/>
              </a:rPr>
              <a:t>r</a:t>
            </a:r>
          </a:p>
        </p:txBody>
      </p:sp>
      <p:sp>
        <p:nvSpPr>
          <p:cNvPr id="17431" name="Freeform 23">
            <a:extLst>
              <a:ext uri="{FF2B5EF4-FFF2-40B4-BE49-F238E27FC236}">
                <a16:creationId xmlns:a16="http://schemas.microsoft.com/office/drawing/2014/main" id="{09922976-6BD6-5F60-9351-3CA1E907ED4C}"/>
              </a:ext>
            </a:extLst>
          </p:cNvPr>
          <p:cNvSpPr>
            <a:spLocks/>
          </p:cNvSpPr>
          <p:nvPr/>
        </p:nvSpPr>
        <p:spPr bwMode="auto">
          <a:xfrm>
            <a:off x="5638800" y="2081213"/>
            <a:ext cx="4763" cy="257175"/>
          </a:xfrm>
          <a:custGeom>
            <a:avLst/>
            <a:gdLst>
              <a:gd name="T0" fmla="*/ 3 w 3"/>
              <a:gd name="T1" fmla="*/ 0 h 162"/>
              <a:gd name="T2" fmla="*/ 0 w 3"/>
              <a:gd name="T3" fmla="*/ 162 h 162"/>
            </a:gdLst>
            <a:ahLst/>
            <a:cxnLst>
              <a:cxn ang="0">
                <a:pos x="T0" y="T1"/>
              </a:cxn>
              <a:cxn ang="0">
                <a:pos x="T2" y="T3"/>
              </a:cxn>
            </a:cxnLst>
            <a:rect l="0" t="0" r="r" b="b"/>
            <a:pathLst>
              <a:path w="3" h="162">
                <a:moveTo>
                  <a:pt x="3" y="0"/>
                </a:moveTo>
                <a:lnTo>
                  <a:pt x="0" y="162"/>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AutoShape 24">
            <a:extLst>
              <a:ext uri="{FF2B5EF4-FFF2-40B4-BE49-F238E27FC236}">
                <a16:creationId xmlns:a16="http://schemas.microsoft.com/office/drawing/2014/main" id="{8BD88B07-12BF-7B34-C855-8931761ABF50}"/>
              </a:ext>
            </a:extLst>
          </p:cNvPr>
          <p:cNvSpPr>
            <a:spLocks noChangeArrowheads="1"/>
          </p:cNvSpPr>
          <p:nvPr/>
        </p:nvSpPr>
        <p:spPr bwMode="auto">
          <a:xfrm>
            <a:off x="6400800" y="1785938"/>
            <a:ext cx="457200" cy="457200"/>
          </a:xfrm>
          <a:prstGeom prst="wedgeRectCallout">
            <a:avLst>
              <a:gd name="adj1" fmla="val -213194"/>
              <a:gd name="adj2" fmla="val 74306"/>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r</a:t>
            </a:r>
          </a:p>
        </p:txBody>
      </p:sp>
      <p:sp>
        <p:nvSpPr>
          <p:cNvPr id="17434" name="Freeform 26">
            <a:extLst>
              <a:ext uri="{FF2B5EF4-FFF2-40B4-BE49-F238E27FC236}">
                <a16:creationId xmlns:a16="http://schemas.microsoft.com/office/drawing/2014/main" id="{E04401E1-C99D-DCD5-DA46-27EBA68E08FC}"/>
              </a:ext>
            </a:extLst>
          </p:cNvPr>
          <p:cNvSpPr>
            <a:spLocks/>
          </p:cNvSpPr>
          <p:nvPr/>
        </p:nvSpPr>
        <p:spPr bwMode="auto">
          <a:xfrm>
            <a:off x="7681913" y="3505200"/>
            <a:ext cx="647700" cy="123825"/>
          </a:xfrm>
          <a:custGeom>
            <a:avLst/>
            <a:gdLst>
              <a:gd name="T0" fmla="*/ 0 w 408"/>
              <a:gd name="T1" fmla="*/ 0 h 78"/>
              <a:gd name="T2" fmla="*/ 408 w 408"/>
              <a:gd name="T3" fmla="*/ 78 h 78"/>
            </a:gdLst>
            <a:ahLst/>
            <a:cxnLst>
              <a:cxn ang="0">
                <a:pos x="T0" y="T1"/>
              </a:cxn>
              <a:cxn ang="0">
                <a:pos x="T2" y="T3"/>
              </a:cxn>
            </a:cxnLst>
            <a:rect l="0" t="0" r="r" b="b"/>
            <a:pathLst>
              <a:path w="408" h="78">
                <a:moveTo>
                  <a:pt x="0" y="0"/>
                </a:moveTo>
                <a:lnTo>
                  <a:pt x="408" y="78"/>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41" name="Object 33">
            <a:extLst>
              <a:ext uri="{FF2B5EF4-FFF2-40B4-BE49-F238E27FC236}">
                <a16:creationId xmlns:a16="http://schemas.microsoft.com/office/drawing/2014/main" id="{DB5DCE7E-07F2-C274-A03A-B558BFC80527}"/>
              </a:ext>
            </a:extLst>
          </p:cNvPr>
          <p:cNvGraphicFramePr>
            <a:graphicFrameLocks noChangeAspect="1"/>
          </p:cNvGraphicFramePr>
          <p:nvPr/>
        </p:nvGraphicFramePr>
        <p:xfrm>
          <a:off x="8147050" y="3124200"/>
          <a:ext cx="469900" cy="366713"/>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17441" name="Object 33">
                        <a:extLst>
                          <a:ext uri="{FF2B5EF4-FFF2-40B4-BE49-F238E27FC236}">
                            <a16:creationId xmlns:a16="http://schemas.microsoft.com/office/drawing/2014/main" id="{DB5DCE7E-07F2-C274-A03A-B558BFC80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3124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44" name="Text Box 36">
            <a:extLst>
              <a:ext uri="{FF2B5EF4-FFF2-40B4-BE49-F238E27FC236}">
                <a16:creationId xmlns:a16="http://schemas.microsoft.com/office/drawing/2014/main" id="{1C5D3DE4-EDB8-C516-870A-20BF28739CE4}"/>
              </a:ext>
            </a:extLst>
          </p:cNvPr>
          <p:cNvSpPr txBox="1">
            <a:spLocks noChangeArrowheads="1"/>
          </p:cNvSpPr>
          <p:nvPr/>
        </p:nvSpPr>
        <p:spPr bwMode="auto">
          <a:xfrm>
            <a:off x="241300" y="1622425"/>
            <a:ext cx="946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解：</a:t>
            </a:r>
          </a:p>
        </p:txBody>
      </p:sp>
      <p:sp>
        <p:nvSpPr>
          <p:cNvPr id="17445" name="Text Box 37">
            <a:extLst>
              <a:ext uri="{FF2B5EF4-FFF2-40B4-BE49-F238E27FC236}">
                <a16:creationId xmlns:a16="http://schemas.microsoft.com/office/drawing/2014/main" id="{6498D9C9-67E3-E398-FE17-5B86F384AB7B}"/>
              </a:ext>
            </a:extLst>
          </p:cNvPr>
          <p:cNvSpPr txBox="1">
            <a:spLocks noChangeArrowheads="1"/>
          </p:cNvSpPr>
          <p:nvPr/>
        </p:nvSpPr>
        <p:spPr bwMode="auto">
          <a:xfrm>
            <a:off x="974725" y="1690688"/>
            <a:ext cx="39020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带电圆盘可分割成许多同心圆环，取半径为</a:t>
            </a:r>
            <a:r>
              <a:rPr lang="en-US" altLang="zh-CN" i="1">
                <a:solidFill>
                  <a:schemeClr val="accent2"/>
                </a:solidFill>
                <a:ea typeface="宋体" panose="02010600030101010101" pitchFamily="2" charset="-122"/>
              </a:rPr>
              <a:t>r </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宽度</a:t>
            </a: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的圆环，其电量为 </a:t>
            </a:r>
            <a:r>
              <a:rPr lang="zh-CN" altLang="en-US" i="1">
                <a:solidFill>
                  <a:schemeClr val="accent2"/>
                </a:solidFill>
                <a:ea typeface="宋体" panose="02010600030101010101" pitchFamily="2" charset="-122"/>
                <a:sym typeface="Symbol" panose="05050102010706020507" pitchFamily="18" charset="2"/>
              </a:rPr>
              <a:t></a:t>
            </a:r>
            <a:r>
              <a:rPr lang="zh-CN" altLang="en-US">
                <a:solidFill>
                  <a:schemeClr val="accent2"/>
                </a:solidFill>
                <a:ea typeface="宋体" panose="02010600030101010101" pitchFamily="2" charset="-122"/>
              </a:rPr>
              <a:t>2</a:t>
            </a:r>
            <a:r>
              <a:rPr lang="zh-CN" altLang="en-US">
                <a:solidFill>
                  <a:schemeClr val="accent2"/>
                </a:solidFill>
                <a:ea typeface="宋体" panose="02010600030101010101" pitchFamily="2" charset="-122"/>
                <a:sym typeface="Symbol" panose="05050102010706020507" pitchFamily="18" charset="2"/>
              </a:rPr>
              <a:t></a:t>
            </a:r>
            <a:r>
              <a:rPr lang="en-US" altLang="zh-CN" i="1">
                <a:solidFill>
                  <a:schemeClr val="accent2"/>
                </a:solidFill>
                <a:ea typeface="宋体" panose="02010600030101010101" pitchFamily="2" charset="-122"/>
              </a:rPr>
              <a:t>r</a:t>
            </a: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r</a:t>
            </a:r>
            <a:r>
              <a:rPr lang="en-US" altLang="zh-CN">
                <a:solidFill>
                  <a:schemeClr val="accent2"/>
                </a:solidFill>
                <a:ea typeface="宋体" panose="02010600030101010101" pitchFamily="2" charset="-122"/>
              </a:rPr>
              <a:t> ，</a:t>
            </a:r>
            <a:r>
              <a:rPr lang="zh-CN" altLang="en-US">
                <a:solidFill>
                  <a:schemeClr val="accent2"/>
                </a:solidFill>
                <a:ea typeface="宋体" panose="02010600030101010101" pitchFamily="2" charset="-122"/>
              </a:rPr>
              <a:t>它产生的场强为:</a:t>
            </a:r>
          </a:p>
        </p:txBody>
      </p:sp>
      <p:graphicFrame>
        <p:nvGraphicFramePr>
          <p:cNvPr id="17446" name="Object 38">
            <a:extLst>
              <a:ext uri="{FF2B5EF4-FFF2-40B4-BE49-F238E27FC236}">
                <a16:creationId xmlns:a16="http://schemas.microsoft.com/office/drawing/2014/main" id="{8079214E-32B5-00E7-9C00-B42780D20A19}"/>
              </a:ext>
            </a:extLst>
          </p:cNvPr>
          <p:cNvGraphicFramePr>
            <a:graphicFrameLocks noChangeAspect="1"/>
          </p:cNvGraphicFramePr>
          <p:nvPr/>
        </p:nvGraphicFramePr>
        <p:xfrm>
          <a:off x="911225" y="3956050"/>
          <a:ext cx="3454400" cy="990600"/>
        </p:xfrm>
        <a:graphic>
          <a:graphicData uri="http://schemas.openxmlformats.org/presentationml/2006/ole">
            <mc:AlternateContent xmlns:mc="http://schemas.openxmlformats.org/markup-compatibility/2006">
              <mc:Choice xmlns:v="urn:schemas-microsoft-com:vml" Requires="v">
                <p:oleObj name="公式" r:id="rId4" imgW="3454200" imgH="990360" progId="Equation.3">
                  <p:embed/>
                </p:oleObj>
              </mc:Choice>
              <mc:Fallback>
                <p:oleObj name="公式" r:id="rId4" imgW="3454200" imgH="990360" progId="Equation.3">
                  <p:embed/>
                  <p:pic>
                    <p:nvPicPr>
                      <p:cNvPr id="17446" name="Object 38">
                        <a:extLst>
                          <a:ext uri="{FF2B5EF4-FFF2-40B4-BE49-F238E27FC236}">
                            <a16:creationId xmlns:a16="http://schemas.microsoft.com/office/drawing/2014/main" id="{8079214E-32B5-00E7-9C00-B42780D20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3956050"/>
                        <a:ext cx="3454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8" name="Text Box 40">
            <a:extLst>
              <a:ext uri="{FF2B5EF4-FFF2-40B4-BE49-F238E27FC236}">
                <a16:creationId xmlns:a16="http://schemas.microsoft.com/office/drawing/2014/main" id="{59A394DE-E592-B68E-5658-DFD1F6307E37}"/>
              </a:ext>
            </a:extLst>
          </p:cNvPr>
          <p:cNvSpPr txBox="1">
            <a:spLocks noChangeArrowheads="1"/>
          </p:cNvSpPr>
          <p:nvPr/>
        </p:nvSpPr>
        <p:spPr bwMode="auto">
          <a:xfrm>
            <a:off x="762000" y="51054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latin typeface="宋体" panose="02010600030101010101" pitchFamily="2" charset="-122"/>
                <a:ea typeface="宋体" panose="02010600030101010101" pitchFamily="2" charset="-122"/>
              </a:rPr>
              <a:t>由于不同圆环在</a:t>
            </a:r>
            <a:r>
              <a:rPr lang="en-US" altLang="zh-CN" i="1">
                <a:solidFill>
                  <a:schemeClr val="accent2"/>
                </a:solidFill>
                <a:ea typeface="宋体" panose="02010600030101010101" pitchFamily="2" charset="-122"/>
              </a:rPr>
              <a:t>P</a:t>
            </a:r>
            <a:r>
              <a:rPr lang="zh-CN" altLang="en-US">
                <a:solidFill>
                  <a:schemeClr val="accent2"/>
                </a:solidFill>
                <a:latin typeface="宋体" panose="02010600030101010101" pitchFamily="2" charset="-122"/>
                <a:ea typeface="宋体" panose="02010600030101010101" pitchFamily="2" charset="-122"/>
              </a:rPr>
              <a:t>点产生的场强方向相同, 因此</a:t>
            </a:r>
            <a:r>
              <a:rPr lang="en-US" altLang="zh-CN" i="1">
                <a:solidFill>
                  <a:schemeClr val="accent2"/>
                </a:solidFill>
                <a:ea typeface="宋体" panose="02010600030101010101" pitchFamily="2" charset="-122"/>
              </a:rPr>
              <a:t>P</a:t>
            </a:r>
            <a:r>
              <a:rPr lang="zh-CN" altLang="en-US">
                <a:solidFill>
                  <a:schemeClr val="accent2"/>
                </a:solidFill>
                <a:ea typeface="宋体" panose="02010600030101010101" pitchFamily="2" charset="-122"/>
              </a:rPr>
              <a:t>点的</a:t>
            </a:r>
            <a:r>
              <a:rPr lang="zh-CN" altLang="en-US">
                <a:solidFill>
                  <a:schemeClr val="accent2"/>
                </a:solidFill>
                <a:latin typeface="宋体" panose="02010600030101010101" pitchFamily="2" charset="-122"/>
                <a:ea typeface="宋体" panose="02010600030101010101" pitchFamily="2" charset="-122"/>
              </a:rPr>
              <a:t>合场强为：</a:t>
            </a:r>
          </a:p>
        </p:txBody>
      </p:sp>
      <p:sp>
        <p:nvSpPr>
          <p:cNvPr id="17450" name="Rectangle 42">
            <a:extLst>
              <a:ext uri="{FF2B5EF4-FFF2-40B4-BE49-F238E27FC236}">
                <a16:creationId xmlns:a16="http://schemas.microsoft.com/office/drawing/2014/main" id="{2FB86DFC-EB99-F57D-10E5-C73CFDE9C68F}"/>
              </a:ext>
            </a:extLst>
          </p:cNvPr>
          <p:cNvSpPr>
            <a:spLocks noChangeArrowheads="1"/>
          </p:cNvSpPr>
          <p:nvPr/>
        </p:nvSpPr>
        <p:spPr bwMode="auto">
          <a:xfrm>
            <a:off x="2581275"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7451" name="Object 43">
            <a:extLst>
              <a:ext uri="{FF2B5EF4-FFF2-40B4-BE49-F238E27FC236}">
                <a16:creationId xmlns:a16="http://schemas.microsoft.com/office/drawing/2014/main" id="{69FB0224-7201-9E0E-1C7A-D3A2F411B6F8}"/>
              </a:ext>
            </a:extLst>
          </p:cNvPr>
          <p:cNvGraphicFramePr>
            <a:graphicFrameLocks noChangeAspect="1"/>
          </p:cNvGraphicFramePr>
          <p:nvPr/>
        </p:nvGraphicFramePr>
        <p:xfrm>
          <a:off x="3762375" y="5734050"/>
          <a:ext cx="1447800" cy="635000"/>
        </p:xfrm>
        <a:graphic>
          <a:graphicData uri="http://schemas.openxmlformats.org/presentationml/2006/ole">
            <mc:AlternateContent xmlns:mc="http://schemas.openxmlformats.org/markup-compatibility/2006">
              <mc:Choice xmlns:v="urn:schemas-microsoft-com:vml" Requires="v">
                <p:oleObj name="公式" r:id="rId6" imgW="1447560" imgH="634680" progId="Equation.3">
                  <p:embed/>
                </p:oleObj>
              </mc:Choice>
              <mc:Fallback>
                <p:oleObj name="公式" r:id="rId6" imgW="1447560" imgH="634680" progId="Equation.3">
                  <p:embed/>
                  <p:pic>
                    <p:nvPicPr>
                      <p:cNvPr id="17451" name="Object 43">
                        <a:extLst>
                          <a:ext uri="{FF2B5EF4-FFF2-40B4-BE49-F238E27FC236}">
                            <a16:creationId xmlns:a16="http://schemas.microsoft.com/office/drawing/2014/main" id="{69FB0224-7201-9E0E-1C7A-D3A2F411B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375" y="5734050"/>
                        <a:ext cx="14478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1+#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trips(upRight)">
                                      <p:cBhvr>
                                        <p:cTn id="12" dur="500"/>
                                        <p:tgtEl>
                                          <p:spTgt spid="17411"/>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17453"/>
                                        </p:tgtEl>
                                        <p:attrNameLst>
                                          <p:attrName>style.visibility</p:attrName>
                                        </p:attrNameLst>
                                      </p:cBhvr>
                                      <p:to>
                                        <p:strVal val="visible"/>
                                      </p:to>
                                    </p:set>
                                    <p:anim calcmode="lin" valueType="num">
                                      <p:cBhvr additive="base">
                                        <p:cTn id="16" dur="500" fill="hold"/>
                                        <p:tgtEl>
                                          <p:spTgt spid="17453"/>
                                        </p:tgtEl>
                                        <p:attrNameLst>
                                          <p:attrName>ppt_x</p:attrName>
                                        </p:attrNameLst>
                                      </p:cBhvr>
                                      <p:tavLst>
                                        <p:tav tm="0">
                                          <p:val>
                                            <p:strVal val="1+#ppt_w/2"/>
                                          </p:val>
                                        </p:tav>
                                        <p:tav tm="100000">
                                          <p:val>
                                            <p:strVal val="#ppt_x"/>
                                          </p:val>
                                        </p:tav>
                                      </p:tavLst>
                                    </p:anim>
                                    <p:anim calcmode="lin" valueType="num">
                                      <p:cBhvr additive="base">
                                        <p:cTn id="17" dur="500" fill="hold"/>
                                        <p:tgtEl>
                                          <p:spTgt spid="1745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44"/>
                                        </p:tgtEl>
                                        <p:attrNameLst>
                                          <p:attrName>style.visibility</p:attrName>
                                        </p:attrNameLst>
                                      </p:cBhvr>
                                      <p:to>
                                        <p:strVal val="visible"/>
                                      </p:to>
                                    </p:set>
                                    <p:animEffect transition="in" filter="wipe(left)">
                                      <p:cBhvr>
                                        <p:cTn id="22" dur="500"/>
                                        <p:tgtEl>
                                          <p:spTgt spid="1744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7445"/>
                                        </p:tgtEl>
                                        <p:attrNameLst>
                                          <p:attrName>style.visibility</p:attrName>
                                        </p:attrNameLst>
                                      </p:cBhvr>
                                      <p:to>
                                        <p:strVal val="visible"/>
                                      </p:to>
                                    </p:set>
                                    <p:animEffect transition="in" filter="wipe(left)">
                                      <p:cBhvr>
                                        <p:cTn id="26" dur="500"/>
                                        <p:tgtEl>
                                          <p:spTgt spid="174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17422"/>
                                        </p:tgtEl>
                                        <p:attrNameLst>
                                          <p:attrName>style.visibility</p:attrName>
                                        </p:attrNameLst>
                                      </p:cBhvr>
                                      <p:to>
                                        <p:strVal val="visible"/>
                                      </p:to>
                                    </p:set>
                                    <p:anim calcmode="lin" valueType="num">
                                      <p:cBhvr>
                                        <p:cTn id="31" dur="500" fill="hold"/>
                                        <p:tgtEl>
                                          <p:spTgt spid="17422"/>
                                        </p:tgtEl>
                                        <p:attrNameLst>
                                          <p:attrName>ppt_w</p:attrName>
                                        </p:attrNameLst>
                                      </p:cBhvr>
                                      <p:tavLst>
                                        <p:tav tm="0">
                                          <p:val>
                                            <p:fltVal val="0"/>
                                          </p:val>
                                        </p:tav>
                                        <p:tav tm="100000">
                                          <p:val>
                                            <p:strVal val="#ppt_w"/>
                                          </p:val>
                                        </p:tav>
                                      </p:tavLst>
                                    </p:anim>
                                    <p:anim calcmode="lin" valueType="num">
                                      <p:cBhvr>
                                        <p:cTn id="32" dur="500" fill="hold"/>
                                        <p:tgtEl>
                                          <p:spTgt spid="17422"/>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7428"/>
                                        </p:tgtEl>
                                        <p:attrNameLst>
                                          <p:attrName>style.visibility</p:attrName>
                                        </p:attrNameLst>
                                      </p:cBhvr>
                                      <p:to>
                                        <p:strVal val="visible"/>
                                      </p:to>
                                    </p:set>
                                    <p:animEffect transition="in" filter="wipe(down)">
                                      <p:cBhvr>
                                        <p:cTn id="37" dur="500"/>
                                        <p:tgtEl>
                                          <p:spTgt spid="17428"/>
                                        </p:tgtEl>
                                      </p:cBhvr>
                                    </p:animEffect>
                                  </p:childTnLst>
                                </p:cTn>
                              </p:par>
                            </p:childTnLst>
                          </p:cTn>
                        </p:par>
                        <p:par>
                          <p:cTn id="38" fill="hold" nodeType="afterGroup">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7429"/>
                                        </p:tgtEl>
                                        <p:attrNameLst>
                                          <p:attrName>style.visibility</p:attrName>
                                        </p:attrNameLst>
                                      </p:cBhvr>
                                      <p:to>
                                        <p:strVal val="visible"/>
                                      </p:to>
                                    </p:set>
                                    <p:animEffect transition="in" filter="wipe(right)">
                                      <p:cBhvr>
                                        <p:cTn id="41" dur="500"/>
                                        <p:tgtEl>
                                          <p:spTgt spid="174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17431"/>
                                        </p:tgtEl>
                                        <p:attrNameLst>
                                          <p:attrName>style.visibility</p:attrName>
                                        </p:attrNameLst>
                                      </p:cBhvr>
                                      <p:to>
                                        <p:strVal val="visible"/>
                                      </p:to>
                                    </p:set>
                                    <p:animEffect transition="in" filter="wipe(up)">
                                      <p:cBhvr>
                                        <p:cTn id="46" dur="500"/>
                                        <p:tgtEl>
                                          <p:spTgt spid="17431"/>
                                        </p:tgtEl>
                                      </p:cBhvr>
                                    </p:animEffect>
                                  </p:childTnLst>
                                </p:cTn>
                              </p:par>
                            </p:childTnLst>
                          </p:cTn>
                        </p:par>
                        <p:par>
                          <p:cTn id="47" fill="hold" nodeType="afterGroup">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17432"/>
                                        </p:tgtEl>
                                        <p:attrNameLst>
                                          <p:attrName>style.visibility</p:attrName>
                                        </p:attrNameLst>
                                      </p:cBhvr>
                                      <p:to>
                                        <p:strVal val="visible"/>
                                      </p:to>
                                    </p:set>
                                    <p:animEffect transition="in" filter="wipe(right)">
                                      <p:cBhvr>
                                        <p:cTn id="50" dur="500"/>
                                        <p:tgtEl>
                                          <p:spTgt spid="174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7434"/>
                                        </p:tgtEl>
                                        <p:attrNameLst>
                                          <p:attrName>style.visibility</p:attrName>
                                        </p:attrNameLst>
                                      </p:cBhvr>
                                      <p:to>
                                        <p:strVal val="visible"/>
                                      </p:to>
                                    </p:set>
                                    <p:animEffect transition="in" filter="wipe(up)">
                                      <p:cBhvr>
                                        <p:cTn id="55" dur="500"/>
                                        <p:tgtEl>
                                          <p:spTgt spid="17434"/>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7441"/>
                                        </p:tgtEl>
                                        <p:attrNameLst>
                                          <p:attrName>style.visibility</p:attrName>
                                        </p:attrNameLst>
                                      </p:cBhvr>
                                      <p:to>
                                        <p:strVal val="visible"/>
                                      </p:to>
                                    </p:set>
                                    <p:animEffect transition="in" filter="wipe(left)">
                                      <p:cBhvr>
                                        <p:cTn id="59" dur="500"/>
                                        <p:tgtEl>
                                          <p:spTgt spid="1744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7446"/>
                                        </p:tgtEl>
                                        <p:attrNameLst>
                                          <p:attrName>style.visibility</p:attrName>
                                        </p:attrNameLst>
                                      </p:cBhvr>
                                      <p:to>
                                        <p:strVal val="visible"/>
                                      </p:to>
                                    </p:set>
                                    <p:animEffect transition="in" filter="wipe(left)">
                                      <p:cBhvr>
                                        <p:cTn id="64" dur="500"/>
                                        <p:tgtEl>
                                          <p:spTgt spid="174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447"/>
                                        </p:tgtEl>
                                        <p:attrNameLst>
                                          <p:attrName>style.visibility</p:attrName>
                                        </p:attrNameLst>
                                      </p:cBhvr>
                                      <p:to>
                                        <p:strVal val="visible"/>
                                      </p:to>
                                    </p:set>
                                    <p:animEffect transition="in" filter="wipe(left)">
                                      <p:cBhvr>
                                        <p:cTn id="69" dur="500"/>
                                        <p:tgtEl>
                                          <p:spTgt spid="1744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448"/>
                                        </p:tgtEl>
                                        <p:attrNameLst>
                                          <p:attrName>style.visibility</p:attrName>
                                        </p:attrNameLst>
                                      </p:cBhvr>
                                      <p:to>
                                        <p:strVal val="visible"/>
                                      </p:to>
                                    </p:set>
                                    <p:animEffect transition="in" filter="wipe(left)">
                                      <p:cBhvr>
                                        <p:cTn id="74" dur="500"/>
                                        <p:tgtEl>
                                          <p:spTgt spid="17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7451"/>
                                        </p:tgtEl>
                                        <p:attrNameLst>
                                          <p:attrName>style.visibility</p:attrName>
                                        </p:attrNameLst>
                                      </p:cBhvr>
                                      <p:to>
                                        <p:strVal val="visible"/>
                                      </p:to>
                                    </p:set>
                                    <p:animEffect transition="in" filter="wipe(left)">
                                      <p:cBhvr>
                                        <p:cTn id="79" dur="500"/>
                                        <p:tgtEl>
                                          <p:spTgt spid="17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7" grpId="0" autoUpdateAnimBg="0"/>
      <p:bldP spid="17410" grpId="0" autoUpdateAnimBg="0"/>
      <p:bldP spid="17429" grpId="0" animBg="1" autoUpdateAnimBg="0"/>
      <p:bldP spid="17432" grpId="0" animBg="1" autoUpdateAnimBg="0"/>
      <p:bldP spid="17444" grpId="0" autoUpdateAnimBg="0"/>
      <p:bldP spid="17445" grpId="0" autoUpdateAnimBg="0"/>
      <p:bldP spid="174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C3C47E5F-C791-E6B2-D21C-E314CC5EF76A}"/>
              </a:ext>
            </a:extLst>
          </p:cNvPr>
          <p:cNvGraphicFramePr>
            <a:graphicFrameLocks noChangeAspect="1"/>
          </p:cNvGraphicFramePr>
          <p:nvPr/>
        </p:nvGraphicFramePr>
        <p:xfrm>
          <a:off x="673100" y="1060450"/>
          <a:ext cx="3124200" cy="990600"/>
        </p:xfrm>
        <a:graphic>
          <a:graphicData uri="http://schemas.openxmlformats.org/presentationml/2006/ole">
            <mc:AlternateContent xmlns:mc="http://schemas.openxmlformats.org/markup-compatibility/2006">
              <mc:Choice xmlns:v="urn:schemas-microsoft-com:vml" Requires="v">
                <p:oleObj name="公式" r:id="rId2" imgW="3111480" imgH="990360" progId="Equation.3">
                  <p:embed/>
                </p:oleObj>
              </mc:Choice>
              <mc:Fallback>
                <p:oleObj name="公式" r:id="rId2" imgW="3111480" imgH="990360" progId="Equation.3">
                  <p:embed/>
                  <p:pic>
                    <p:nvPicPr>
                      <p:cNvPr id="20482" name="Object 2">
                        <a:extLst>
                          <a:ext uri="{FF2B5EF4-FFF2-40B4-BE49-F238E27FC236}">
                            <a16:creationId xmlns:a16="http://schemas.microsoft.com/office/drawing/2014/main" id="{C3C47E5F-C791-E6B2-D21C-E314CC5EF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060450"/>
                        <a:ext cx="3124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518" name="Group 38">
            <a:extLst>
              <a:ext uri="{FF2B5EF4-FFF2-40B4-BE49-F238E27FC236}">
                <a16:creationId xmlns:a16="http://schemas.microsoft.com/office/drawing/2014/main" id="{5793D43A-4381-18CC-75B4-CA6BD66FC2B7}"/>
              </a:ext>
            </a:extLst>
          </p:cNvPr>
          <p:cNvGrpSpPr>
            <a:grpSpLocks/>
          </p:cNvGrpSpPr>
          <p:nvPr/>
        </p:nvGrpSpPr>
        <p:grpSpPr bwMode="auto">
          <a:xfrm>
            <a:off x="5029200" y="228600"/>
            <a:ext cx="4038600" cy="2328863"/>
            <a:chOff x="3168" y="144"/>
            <a:chExt cx="2544" cy="1467"/>
          </a:xfrm>
        </p:grpSpPr>
        <p:sp>
          <p:nvSpPr>
            <p:cNvPr id="20483" name="Text Box 3">
              <a:extLst>
                <a:ext uri="{FF2B5EF4-FFF2-40B4-BE49-F238E27FC236}">
                  <a16:creationId xmlns:a16="http://schemas.microsoft.com/office/drawing/2014/main" id="{2FBE59A5-4775-63D9-B8A9-2765D32D30DF}"/>
                </a:ext>
              </a:extLst>
            </p:cNvPr>
            <p:cNvSpPr txBox="1">
              <a:spLocks noChangeArrowheads="1"/>
            </p:cNvSpPr>
            <p:nvPr/>
          </p:nvSpPr>
          <p:spPr bwMode="auto">
            <a:xfrm>
              <a:off x="5424" y="132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sp>
          <p:nvSpPr>
            <p:cNvPr id="20484" name="Oval 4">
              <a:extLst>
                <a:ext uri="{FF2B5EF4-FFF2-40B4-BE49-F238E27FC236}">
                  <a16:creationId xmlns:a16="http://schemas.microsoft.com/office/drawing/2014/main" id="{FA120C96-E7FA-1EC3-A9EC-76A3EC7FC5C5}"/>
                </a:ext>
              </a:extLst>
            </p:cNvPr>
            <p:cNvSpPr>
              <a:spLocks noChangeArrowheads="1"/>
            </p:cNvSpPr>
            <p:nvPr/>
          </p:nvSpPr>
          <p:spPr bwMode="auto">
            <a:xfrm>
              <a:off x="3168" y="336"/>
              <a:ext cx="768" cy="1275"/>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zh-CN" sz="2400" b="0">
                <a:ea typeface="宋体" panose="02010600030101010101" pitchFamily="2" charset="-122"/>
              </a:endParaRPr>
            </a:p>
          </p:txBody>
        </p:sp>
        <p:sp>
          <p:nvSpPr>
            <p:cNvPr id="20485" name="Line 5">
              <a:extLst>
                <a:ext uri="{FF2B5EF4-FFF2-40B4-BE49-F238E27FC236}">
                  <a16:creationId xmlns:a16="http://schemas.microsoft.com/office/drawing/2014/main" id="{9C4F74EE-8864-7E26-2610-7E1B421E5B90}"/>
                </a:ext>
              </a:extLst>
            </p:cNvPr>
            <p:cNvSpPr>
              <a:spLocks noChangeShapeType="1"/>
            </p:cNvSpPr>
            <p:nvPr/>
          </p:nvSpPr>
          <p:spPr bwMode="auto">
            <a:xfrm>
              <a:off x="3552" y="987"/>
              <a:ext cx="2064" cy="384"/>
            </a:xfrm>
            <a:prstGeom prst="line">
              <a:avLst/>
            </a:prstGeom>
            <a:noFill/>
            <a:ln w="38100">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Text Box 6">
              <a:extLst>
                <a:ext uri="{FF2B5EF4-FFF2-40B4-BE49-F238E27FC236}">
                  <a16:creationId xmlns:a16="http://schemas.microsoft.com/office/drawing/2014/main" id="{5B4B73C1-8B2F-E5CC-7827-D9D5DDD92D3C}"/>
                </a:ext>
              </a:extLst>
            </p:cNvPr>
            <p:cNvSpPr txBox="1">
              <a:spLocks noChangeArrowheads="1"/>
            </p:cNvSpPr>
            <p:nvPr/>
          </p:nvSpPr>
          <p:spPr bwMode="auto">
            <a:xfrm>
              <a:off x="3297" y="84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accent2"/>
                  </a:solidFill>
                  <a:ea typeface="宋体" panose="02010600030101010101" pitchFamily="2" charset="-122"/>
                </a:rPr>
                <a:t>O</a:t>
              </a:r>
            </a:p>
          </p:txBody>
        </p:sp>
        <p:sp>
          <p:nvSpPr>
            <p:cNvPr id="20487" name="Oval 7">
              <a:extLst>
                <a:ext uri="{FF2B5EF4-FFF2-40B4-BE49-F238E27FC236}">
                  <a16:creationId xmlns:a16="http://schemas.microsoft.com/office/drawing/2014/main" id="{A221B402-BAE0-275B-3DDD-98DCE0E96332}"/>
                </a:ext>
              </a:extLst>
            </p:cNvPr>
            <p:cNvSpPr>
              <a:spLocks noChangeArrowheads="1"/>
            </p:cNvSpPr>
            <p:nvPr/>
          </p:nvSpPr>
          <p:spPr bwMode="auto">
            <a:xfrm>
              <a:off x="3312" y="507"/>
              <a:ext cx="480" cy="960"/>
            </a:xfrm>
            <a:prstGeom prst="ellipse">
              <a:avLst/>
            </a:prstGeom>
            <a:noFill/>
            <a:ln w="76200">
              <a:solidFill>
                <a:srgbClr val="FF99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Text Box 8">
              <a:extLst>
                <a:ext uri="{FF2B5EF4-FFF2-40B4-BE49-F238E27FC236}">
                  <a16:creationId xmlns:a16="http://schemas.microsoft.com/office/drawing/2014/main" id="{E81AF582-AE59-AB49-68CD-F8060C90D48B}"/>
                </a:ext>
              </a:extLst>
            </p:cNvPr>
            <p:cNvSpPr txBox="1">
              <a:spLocks noChangeArrowheads="1"/>
            </p:cNvSpPr>
            <p:nvPr/>
          </p:nvSpPr>
          <p:spPr bwMode="auto">
            <a:xfrm>
              <a:off x="3408" y="11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R</a:t>
              </a:r>
            </a:p>
          </p:txBody>
        </p:sp>
        <p:sp>
          <p:nvSpPr>
            <p:cNvPr id="20489" name="Freeform 9">
              <a:extLst>
                <a:ext uri="{FF2B5EF4-FFF2-40B4-BE49-F238E27FC236}">
                  <a16:creationId xmlns:a16="http://schemas.microsoft.com/office/drawing/2014/main" id="{EDA5F288-33FF-4CF1-C62D-22C38367C771}"/>
                </a:ext>
              </a:extLst>
            </p:cNvPr>
            <p:cNvSpPr>
              <a:spLocks/>
            </p:cNvSpPr>
            <p:nvPr/>
          </p:nvSpPr>
          <p:spPr bwMode="auto">
            <a:xfrm>
              <a:off x="3328" y="987"/>
              <a:ext cx="224" cy="504"/>
            </a:xfrm>
            <a:custGeom>
              <a:avLst/>
              <a:gdLst>
                <a:gd name="T0" fmla="*/ 224 w 224"/>
                <a:gd name="T1" fmla="*/ 0 h 504"/>
                <a:gd name="T2" fmla="*/ 0 w 224"/>
                <a:gd name="T3" fmla="*/ 504 h 504"/>
              </a:gdLst>
              <a:ahLst/>
              <a:cxnLst>
                <a:cxn ang="0">
                  <a:pos x="T0" y="T1"/>
                </a:cxn>
                <a:cxn ang="0">
                  <a:pos x="T2" y="T3"/>
                </a:cxn>
              </a:cxnLst>
              <a:rect l="0" t="0" r="r" b="b"/>
              <a:pathLst>
                <a:path w="224" h="504">
                  <a:moveTo>
                    <a:pt x="224" y="0"/>
                  </a:moveTo>
                  <a:lnTo>
                    <a:pt x="0" y="504"/>
                  </a:lnTo>
                </a:path>
              </a:pathLst>
            </a:custGeom>
            <a:noFill/>
            <a:ln w="381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Freeform 10">
              <a:extLst>
                <a:ext uri="{FF2B5EF4-FFF2-40B4-BE49-F238E27FC236}">
                  <a16:creationId xmlns:a16="http://schemas.microsoft.com/office/drawing/2014/main" id="{6E2349E6-E6F7-6978-7715-B701797BFAB5}"/>
                </a:ext>
              </a:extLst>
            </p:cNvPr>
            <p:cNvSpPr>
              <a:spLocks/>
            </p:cNvSpPr>
            <p:nvPr/>
          </p:nvSpPr>
          <p:spPr bwMode="auto">
            <a:xfrm>
              <a:off x="3552" y="531"/>
              <a:ext cx="1" cy="456"/>
            </a:xfrm>
            <a:custGeom>
              <a:avLst/>
              <a:gdLst>
                <a:gd name="T0" fmla="*/ 0 w 1"/>
                <a:gd name="T1" fmla="*/ 456 h 456"/>
                <a:gd name="T2" fmla="*/ 0 w 1"/>
                <a:gd name="T3" fmla="*/ 0 h 456"/>
              </a:gdLst>
              <a:ahLst/>
              <a:cxnLst>
                <a:cxn ang="0">
                  <a:pos x="T0" y="T1"/>
                </a:cxn>
                <a:cxn ang="0">
                  <a:pos x="T2" y="T3"/>
                </a:cxn>
              </a:cxnLst>
              <a:rect l="0" t="0" r="r" b="b"/>
              <a:pathLst>
                <a:path w="1" h="456">
                  <a:moveTo>
                    <a:pt x="0" y="456"/>
                  </a:moveTo>
                  <a:lnTo>
                    <a:pt x="0" y="0"/>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1" name="AutoShape 11">
              <a:extLst>
                <a:ext uri="{FF2B5EF4-FFF2-40B4-BE49-F238E27FC236}">
                  <a16:creationId xmlns:a16="http://schemas.microsoft.com/office/drawing/2014/main" id="{DB8540DB-A327-5E09-FF22-DC1DAAFFA5E7}"/>
                </a:ext>
              </a:extLst>
            </p:cNvPr>
            <p:cNvSpPr>
              <a:spLocks noChangeArrowheads="1"/>
            </p:cNvSpPr>
            <p:nvPr/>
          </p:nvSpPr>
          <p:spPr bwMode="auto">
            <a:xfrm>
              <a:off x="4032" y="555"/>
              <a:ext cx="336" cy="336"/>
            </a:xfrm>
            <a:prstGeom prst="wedgeEllipseCallout">
              <a:avLst>
                <a:gd name="adj1" fmla="val -190773"/>
                <a:gd name="adj2" fmla="val 2262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i="1">
                  <a:solidFill>
                    <a:schemeClr val="accent2"/>
                  </a:solidFill>
                  <a:ea typeface="宋体" panose="02010600030101010101" pitchFamily="2" charset="-122"/>
                </a:rPr>
                <a:t>r</a:t>
              </a:r>
            </a:p>
          </p:txBody>
        </p:sp>
        <p:sp>
          <p:nvSpPr>
            <p:cNvPr id="20492" name="Freeform 12">
              <a:extLst>
                <a:ext uri="{FF2B5EF4-FFF2-40B4-BE49-F238E27FC236}">
                  <a16:creationId xmlns:a16="http://schemas.microsoft.com/office/drawing/2014/main" id="{2DDF27FF-A08D-D933-5FA2-E40FE65C899E}"/>
                </a:ext>
              </a:extLst>
            </p:cNvPr>
            <p:cNvSpPr>
              <a:spLocks/>
            </p:cNvSpPr>
            <p:nvPr/>
          </p:nvSpPr>
          <p:spPr bwMode="auto">
            <a:xfrm>
              <a:off x="3552" y="330"/>
              <a:ext cx="3" cy="162"/>
            </a:xfrm>
            <a:custGeom>
              <a:avLst/>
              <a:gdLst>
                <a:gd name="T0" fmla="*/ 3 w 3"/>
                <a:gd name="T1" fmla="*/ 0 h 162"/>
                <a:gd name="T2" fmla="*/ 0 w 3"/>
                <a:gd name="T3" fmla="*/ 162 h 162"/>
              </a:gdLst>
              <a:ahLst/>
              <a:cxnLst>
                <a:cxn ang="0">
                  <a:pos x="T0" y="T1"/>
                </a:cxn>
                <a:cxn ang="0">
                  <a:pos x="T2" y="T3"/>
                </a:cxn>
              </a:cxnLst>
              <a:rect l="0" t="0" r="r" b="b"/>
              <a:pathLst>
                <a:path w="3" h="162">
                  <a:moveTo>
                    <a:pt x="3" y="0"/>
                  </a:moveTo>
                  <a:lnTo>
                    <a:pt x="0" y="162"/>
                  </a:ln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3" name="AutoShape 13">
              <a:extLst>
                <a:ext uri="{FF2B5EF4-FFF2-40B4-BE49-F238E27FC236}">
                  <a16:creationId xmlns:a16="http://schemas.microsoft.com/office/drawing/2014/main" id="{89C646D8-3EED-045C-D169-9D990909FA42}"/>
                </a:ext>
              </a:extLst>
            </p:cNvPr>
            <p:cNvSpPr>
              <a:spLocks noChangeArrowheads="1"/>
            </p:cNvSpPr>
            <p:nvPr/>
          </p:nvSpPr>
          <p:spPr bwMode="auto">
            <a:xfrm>
              <a:off x="4032" y="144"/>
              <a:ext cx="288" cy="288"/>
            </a:xfrm>
            <a:prstGeom prst="wedgeRectCallout">
              <a:avLst>
                <a:gd name="adj1" fmla="val -213194"/>
                <a:gd name="adj2" fmla="val 74306"/>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accent2"/>
                  </a:solidFill>
                  <a:ea typeface="宋体" panose="02010600030101010101" pitchFamily="2" charset="-122"/>
                </a:rPr>
                <a:t>d</a:t>
              </a:r>
              <a:r>
                <a:rPr kumimoji="1" lang="en-US" altLang="zh-CN" sz="2400" i="1">
                  <a:solidFill>
                    <a:schemeClr val="accent2"/>
                  </a:solidFill>
                  <a:ea typeface="宋体" panose="02010600030101010101" pitchFamily="2" charset="-122"/>
                </a:rPr>
                <a:t>r</a:t>
              </a:r>
            </a:p>
          </p:txBody>
        </p:sp>
        <p:sp>
          <p:nvSpPr>
            <p:cNvPr id="20494" name="Freeform 14">
              <a:extLst>
                <a:ext uri="{FF2B5EF4-FFF2-40B4-BE49-F238E27FC236}">
                  <a16:creationId xmlns:a16="http://schemas.microsoft.com/office/drawing/2014/main" id="{2D2141C3-53F1-C4DA-96C2-99EF131B78DE}"/>
                </a:ext>
              </a:extLst>
            </p:cNvPr>
            <p:cNvSpPr>
              <a:spLocks/>
            </p:cNvSpPr>
            <p:nvPr/>
          </p:nvSpPr>
          <p:spPr bwMode="auto">
            <a:xfrm>
              <a:off x="4839" y="1227"/>
              <a:ext cx="408" cy="78"/>
            </a:xfrm>
            <a:custGeom>
              <a:avLst/>
              <a:gdLst>
                <a:gd name="T0" fmla="*/ 0 w 408"/>
                <a:gd name="T1" fmla="*/ 0 h 78"/>
                <a:gd name="T2" fmla="*/ 408 w 408"/>
                <a:gd name="T3" fmla="*/ 78 h 78"/>
              </a:gdLst>
              <a:ahLst/>
              <a:cxnLst>
                <a:cxn ang="0">
                  <a:pos x="T0" y="T1"/>
                </a:cxn>
                <a:cxn ang="0">
                  <a:pos x="T2" y="T3"/>
                </a:cxn>
              </a:cxnLst>
              <a:rect l="0" t="0" r="r" b="b"/>
              <a:pathLst>
                <a:path w="408" h="78">
                  <a:moveTo>
                    <a:pt x="0" y="0"/>
                  </a:moveTo>
                  <a:lnTo>
                    <a:pt x="408" y="78"/>
                  </a:lnTo>
                </a:path>
              </a:pathLst>
            </a:custGeom>
            <a:noFill/>
            <a:ln w="38100">
              <a:solidFill>
                <a:srgbClr val="CC33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Oval 15">
              <a:extLst>
                <a:ext uri="{FF2B5EF4-FFF2-40B4-BE49-F238E27FC236}">
                  <a16:creationId xmlns:a16="http://schemas.microsoft.com/office/drawing/2014/main" id="{AB5155D3-AB03-FEA3-FD31-12114D3E3DF1}"/>
                </a:ext>
              </a:extLst>
            </p:cNvPr>
            <p:cNvSpPr>
              <a:spLocks noChangeArrowheads="1"/>
            </p:cNvSpPr>
            <p:nvPr/>
          </p:nvSpPr>
          <p:spPr bwMode="auto">
            <a:xfrm>
              <a:off x="4778" y="1179"/>
              <a:ext cx="70" cy="7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20496" name="Text Box 16">
              <a:extLst>
                <a:ext uri="{FF2B5EF4-FFF2-40B4-BE49-F238E27FC236}">
                  <a16:creationId xmlns:a16="http://schemas.microsoft.com/office/drawing/2014/main" id="{D5BD04EA-88A3-8A2B-21CC-BC8E94F6A54B}"/>
                </a:ext>
              </a:extLst>
            </p:cNvPr>
            <p:cNvSpPr txBox="1">
              <a:spLocks noChangeArrowheads="1"/>
            </p:cNvSpPr>
            <p:nvPr/>
          </p:nvSpPr>
          <p:spPr bwMode="auto">
            <a:xfrm>
              <a:off x="4636" y="411"/>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0">
                  <a:ea typeface="宋体" panose="02010600030101010101" pitchFamily="2" charset="-122"/>
                </a:rPr>
                <a:t>  </a:t>
              </a:r>
            </a:p>
          </p:txBody>
        </p:sp>
        <p:graphicFrame>
          <p:nvGraphicFramePr>
            <p:cNvPr id="20497" name="Object 17">
              <a:extLst>
                <a:ext uri="{FF2B5EF4-FFF2-40B4-BE49-F238E27FC236}">
                  <a16:creationId xmlns:a16="http://schemas.microsoft.com/office/drawing/2014/main" id="{51040A1B-B379-C381-033D-37814992B2CA}"/>
                </a:ext>
              </a:extLst>
            </p:cNvPr>
            <p:cNvGraphicFramePr>
              <a:graphicFrameLocks noChangeAspect="1"/>
            </p:cNvGraphicFramePr>
            <p:nvPr/>
          </p:nvGraphicFramePr>
          <p:xfrm>
            <a:off x="5132" y="987"/>
            <a:ext cx="296" cy="231"/>
          </p:xfrm>
          <a:graphic>
            <a:graphicData uri="http://schemas.openxmlformats.org/presentationml/2006/ole">
              <mc:AlternateContent xmlns:mc="http://schemas.openxmlformats.org/markup-compatibility/2006">
                <mc:Choice xmlns:v="urn:schemas-microsoft-com:vml" Requires="v">
                  <p:oleObj name="公式" r:id="rId4" imgW="520560" imgH="393480" progId="Equation.3">
                    <p:embed/>
                  </p:oleObj>
                </mc:Choice>
                <mc:Fallback>
                  <p:oleObj name="公式" r:id="rId4" imgW="520560" imgH="393480" progId="Equation.3">
                    <p:embed/>
                    <p:pic>
                      <p:nvPicPr>
                        <p:cNvPr id="20497" name="Object 17">
                          <a:extLst>
                            <a:ext uri="{FF2B5EF4-FFF2-40B4-BE49-F238E27FC236}">
                              <a16:creationId xmlns:a16="http://schemas.microsoft.com/office/drawing/2014/main" id="{51040A1B-B379-C381-033D-37814992B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 y="987"/>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8" name="Text Box 18">
              <a:extLst>
                <a:ext uri="{FF2B5EF4-FFF2-40B4-BE49-F238E27FC236}">
                  <a16:creationId xmlns:a16="http://schemas.microsoft.com/office/drawing/2014/main" id="{7C29B9C8-9910-A8E6-48CE-53E5C926CBA3}"/>
                </a:ext>
              </a:extLst>
            </p:cNvPr>
            <p:cNvSpPr txBox="1">
              <a:spLocks noChangeArrowheads="1"/>
            </p:cNvSpPr>
            <p:nvPr/>
          </p:nvSpPr>
          <p:spPr bwMode="auto">
            <a:xfrm>
              <a:off x="4752" y="89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P</a:t>
              </a:r>
              <a:r>
                <a:rPr kumimoji="1" lang="en-US" altLang="zh-CN" sz="2400" b="0">
                  <a:solidFill>
                    <a:schemeClr val="accent2"/>
                  </a:solidFill>
                  <a:ea typeface="宋体" panose="02010600030101010101" pitchFamily="2" charset="-122"/>
                </a:rPr>
                <a:t>  </a:t>
              </a:r>
            </a:p>
          </p:txBody>
        </p:sp>
        <p:sp>
          <p:nvSpPr>
            <p:cNvPr id="20499" name="Text Box 19">
              <a:extLst>
                <a:ext uri="{FF2B5EF4-FFF2-40B4-BE49-F238E27FC236}">
                  <a16:creationId xmlns:a16="http://schemas.microsoft.com/office/drawing/2014/main" id="{9AA690A4-DD0C-E686-6B80-056BB9BF5155}"/>
                </a:ext>
              </a:extLst>
            </p:cNvPr>
            <p:cNvSpPr txBox="1">
              <a:spLocks noChangeArrowheads="1"/>
            </p:cNvSpPr>
            <p:nvPr/>
          </p:nvSpPr>
          <p:spPr bwMode="auto">
            <a:xfrm>
              <a:off x="4224" y="1083"/>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a:solidFill>
                    <a:schemeClr val="accent2"/>
                  </a:solidFill>
                  <a:ea typeface="宋体" panose="02010600030101010101" pitchFamily="2" charset="-122"/>
                </a:rPr>
                <a:t>x</a:t>
              </a:r>
            </a:p>
          </p:txBody>
        </p:sp>
      </p:grpSp>
      <p:graphicFrame>
        <p:nvGraphicFramePr>
          <p:cNvPr id="20501" name="Object 21">
            <a:extLst>
              <a:ext uri="{FF2B5EF4-FFF2-40B4-BE49-F238E27FC236}">
                <a16:creationId xmlns:a16="http://schemas.microsoft.com/office/drawing/2014/main" id="{D0915D16-C88E-654D-C437-7289B3B1721F}"/>
              </a:ext>
            </a:extLst>
          </p:cNvPr>
          <p:cNvGraphicFramePr>
            <a:graphicFrameLocks noChangeAspect="1"/>
          </p:cNvGraphicFramePr>
          <p:nvPr/>
        </p:nvGraphicFramePr>
        <p:xfrm>
          <a:off x="315913" y="69850"/>
          <a:ext cx="3670300" cy="990600"/>
        </p:xfrm>
        <a:graphic>
          <a:graphicData uri="http://schemas.openxmlformats.org/presentationml/2006/ole">
            <mc:AlternateContent xmlns:mc="http://schemas.openxmlformats.org/markup-compatibility/2006">
              <mc:Choice xmlns:v="urn:schemas-microsoft-com:vml" Requires="v">
                <p:oleObj name="公式" r:id="rId6" imgW="3670200" imgH="990360" progId="Equation.3">
                  <p:embed/>
                </p:oleObj>
              </mc:Choice>
              <mc:Fallback>
                <p:oleObj name="公式" r:id="rId6" imgW="3670200" imgH="990360" progId="Equation.3">
                  <p:embed/>
                  <p:pic>
                    <p:nvPicPr>
                      <p:cNvPr id="20501" name="Object 21">
                        <a:extLst>
                          <a:ext uri="{FF2B5EF4-FFF2-40B4-BE49-F238E27FC236}">
                            <a16:creationId xmlns:a16="http://schemas.microsoft.com/office/drawing/2014/main" id="{D0915D16-C88E-654D-C437-7289B3B17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913" y="69850"/>
                        <a:ext cx="3670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22">
            <a:extLst>
              <a:ext uri="{FF2B5EF4-FFF2-40B4-BE49-F238E27FC236}">
                <a16:creationId xmlns:a16="http://schemas.microsoft.com/office/drawing/2014/main" id="{5B9A400E-C8E5-D800-2FB6-63D802F5FC2D}"/>
              </a:ext>
            </a:extLst>
          </p:cNvPr>
          <p:cNvGraphicFramePr>
            <a:graphicFrameLocks noChangeAspect="1"/>
          </p:cNvGraphicFramePr>
          <p:nvPr/>
        </p:nvGraphicFramePr>
        <p:xfrm>
          <a:off x="685800" y="1981200"/>
          <a:ext cx="3633788" cy="1028700"/>
        </p:xfrm>
        <a:graphic>
          <a:graphicData uri="http://schemas.openxmlformats.org/presentationml/2006/ole">
            <mc:AlternateContent xmlns:mc="http://schemas.openxmlformats.org/markup-compatibility/2006">
              <mc:Choice xmlns:v="urn:schemas-microsoft-com:vml" Requires="v">
                <p:oleObj name="Equation" r:id="rId8" imgW="3619440" imgH="1028520" progId="Equation.3">
                  <p:embed/>
                </p:oleObj>
              </mc:Choice>
              <mc:Fallback>
                <p:oleObj name="Equation" r:id="rId8" imgW="3619440" imgH="1028520" progId="Equation.3">
                  <p:embed/>
                  <p:pic>
                    <p:nvPicPr>
                      <p:cNvPr id="20502" name="Object 22">
                        <a:extLst>
                          <a:ext uri="{FF2B5EF4-FFF2-40B4-BE49-F238E27FC236}">
                            <a16:creationId xmlns:a16="http://schemas.microsoft.com/office/drawing/2014/main" id="{5B9A400E-C8E5-D800-2FB6-63D802F5FC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1981200"/>
                        <a:ext cx="363378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03" name="Text Box 23">
            <a:extLst>
              <a:ext uri="{FF2B5EF4-FFF2-40B4-BE49-F238E27FC236}">
                <a16:creationId xmlns:a16="http://schemas.microsoft.com/office/drawing/2014/main" id="{1F8CAC09-87A8-2E1B-0718-82549890476A}"/>
              </a:ext>
            </a:extLst>
          </p:cNvPr>
          <p:cNvSpPr txBox="1">
            <a:spLocks noChangeArrowheads="1"/>
          </p:cNvSpPr>
          <p:nvPr/>
        </p:nvSpPr>
        <p:spPr bwMode="auto">
          <a:xfrm>
            <a:off x="1752600" y="3124200"/>
            <a:ext cx="7315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AutoNum type="arabicParenBoth"/>
            </a:pPr>
            <a:r>
              <a:rPr lang="zh-CN" altLang="en-US" sz="2800">
                <a:solidFill>
                  <a:schemeClr val="accent2"/>
                </a:solidFill>
                <a:ea typeface="宋体" panose="02010600030101010101" pitchFamily="2" charset="-122"/>
              </a:rPr>
              <a:t>当</a:t>
            </a:r>
            <a:r>
              <a:rPr lang="en-US" altLang="zh-CN" sz="2800" i="1">
                <a:solidFill>
                  <a:schemeClr val="accent2"/>
                </a:solidFill>
                <a:ea typeface="宋体" panose="02010600030101010101" pitchFamily="2" charset="-122"/>
              </a:rPr>
              <a:t>x</a:t>
            </a:r>
            <a:r>
              <a:rPr lang="en-US" altLang="zh-CN" sz="2800">
                <a:solidFill>
                  <a:schemeClr val="accent2"/>
                </a:solidFill>
                <a:ea typeface="宋体" panose="02010600030101010101" pitchFamily="2" charset="-122"/>
              </a:rPr>
              <a:t>&lt;&lt;</a:t>
            </a:r>
            <a:r>
              <a:rPr lang="en-US" altLang="zh-CN" sz="2800" i="1">
                <a:solidFill>
                  <a:schemeClr val="accent2"/>
                </a:solidFill>
                <a:ea typeface="宋体" panose="02010600030101010101" pitchFamily="2" charset="-122"/>
              </a:rPr>
              <a:t>R</a:t>
            </a:r>
            <a:r>
              <a:rPr lang="zh-CN" altLang="en-US" sz="2800">
                <a:solidFill>
                  <a:schemeClr val="accent2"/>
                </a:solidFill>
                <a:ea typeface="宋体" panose="02010600030101010101" pitchFamily="2" charset="-122"/>
              </a:rPr>
              <a:t>时，可将带电圆盘看作是无限大带</a:t>
            </a:r>
          </a:p>
          <a:p>
            <a:r>
              <a:rPr lang="zh-CN" altLang="en-US" sz="2800">
                <a:solidFill>
                  <a:schemeClr val="accent2"/>
                </a:solidFill>
                <a:ea typeface="宋体" panose="02010600030101010101" pitchFamily="2" charset="-122"/>
              </a:rPr>
              <a:t>     电平面，此时是一个均匀电场，</a:t>
            </a:r>
          </a:p>
          <a:p>
            <a:r>
              <a:rPr lang="zh-CN" altLang="en-US" sz="2800">
                <a:solidFill>
                  <a:schemeClr val="accent2"/>
                </a:solidFill>
                <a:ea typeface="宋体" panose="02010600030101010101" pitchFamily="2" charset="-122"/>
              </a:rPr>
              <a:t>                         </a:t>
            </a:r>
            <a:r>
              <a:rPr lang="en-US" altLang="zh-CN" sz="2800" i="1">
                <a:solidFill>
                  <a:schemeClr val="accent2"/>
                </a:solidFill>
                <a:ea typeface="宋体" panose="02010600030101010101" pitchFamily="2" charset="-122"/>
              </a:rPr>
              <a:t>E</a:t>
            </a:r>
            <a:r>
              <a:rPr lang="en-US" altLang="zh-CN" sz="2800">
                <a:solidFill>
                  <a:schemeClr val="accent2"/>
                </a:solidFill>
                <a:ea typeface="宋体" panose="02010600030101010101" pitchFamily="2" charset="-122"/>
              </a:rPr>
              <a:t> = </a:t>
            </a:r>
            <a:r>
              <a:rPr lang="en-US" altLang="zh-CN" sz="2800" i="1">
                <a:solidFill>
                  <a:schemeClr val="accent2"/>
                </a:solidFill>
                <a:ea typeface="宋体" panose="02010600030101010101" pitchFamily="2" charset="-122"/>
                <a:sym typeface="Symbol" panose="05050102010706020507" pitchFamily="18" charset="2"/>
              </a:rPr>
              <a:t></a:t>
            </a:r>
            <a:r>
              <a:rPr lang="en-US" altLang="zh-CN" sz="2800">
                <a:solidFill>
                  <a:schemeClr val="accent2"/>
                </a:solidFill>
                <a:ea typeface="宋体" panose="02010600030101010101" pitchFamily="2" charset="-122"/>
              </a:rPr>
              <a:t>/2</a:t>
            </a:r>
            <a:r>
              <a:rPr lang="en-US" altLang="zh-CN" sz="2800" i="1">
                <a:solidFill>
                  <a:schemeClr val="accent2"/>
                </a:solidFill>
                <a:ea typeface="宋体" panose="02010600030101010101" pitchFamily="2" charset="-122"/>
                <a:sym typeface="Symbol" panose="05050102010706020507" pitchFamily="18" charset="2"/>
              </a:rPr>
              <a:t></a:t>
            </a:r>
            <a:r>
              <a:rPr lang="en-US" altLang="zh-CN" sz="2800" baseline="-30000">
                <a:solidFill>
                  <a:schemeClr val="accent2"/>
                </a:solidFill>
                <a:ea typeface="宋体" panose="02010600030101010101" pitchFamily="2" charset="-122"/>
              </a:rPr>
              <a:t>0</a:t>
            </a:r>
            <a:r>
              <a:rPr lang="en-US" altLang="zh-CN" sz="2800">
                <a:solidFill>
                  <a:schemeClr val="accent2"/>
                </a:solidFill>
                <a:ea typeface="宋体" panose="02010600030101010101" pitchFamily="2" charset="-122"/>
              </a:rPr>
              <a:t> </a:t>
            </a:r>
          </a:p>
        </p:txBody>
      </p:sp>
      <p:grpSp>
        <p:nvGrpSpPr>
          <p:cNvPr id="20504" name="Group 24">
            <a:extLst>
              <a:ext uri="{FF2B5EF4-FFF2-40B4-BE49-F238E27FC236}">
                <a16:creationId xmlns:a16="http://schemas.microsoft.com/office/drawing/2014/main" id="{6AAC0DD6-FF5D-561A-6CC5-7FEE7E7EB4BF}"/>
              </a:ext>
            </a:extLst>
          </p:cNvPr>
          <p:cNvGrpSpPr>
            <a:grpSpLocks/>
          </p:cNvGrpSpPr>
          <p:nvPr/>
        </p:nvGrpSpPr>
        <p:grpSpPr bwMode="auto">
          <a:xfrm>
            <a:off x="228600" y="3124200"/>
            <a:ext cx="1524000" cy="1066800"/>
            <a:chOff x="384" y="2783"/>
            <a:chExt cx="960" cy="672"/>
          </a:xfrm>
        </p:grpSpPr>
        <p:sp>
          <p:nvSpPr>
            <p:cNvPr id="20505" name="AutoShape 25">
              <a:extLst>
                <a:ext uri="{FF2B5EF4-FFF2-40B4-BE49-F238E27FC236}">
                  <a16:creationId xmlns:a16="http://schemas.microsoft.com/office/drawing/2014/main" id="{2AABDB4C-BA41-48B1-BFFF-66025EC39A66}"/>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6" name="Text Box 26">
              <a:extLst>
                <a:ext uri="{FF2B5EF4-FFF2-40B4-BE49-F238E27FC236}">
                  <a16:creationId xmlns:a16="http://schemas.microsoft.com/office/drawing/2014/main" id="{8D7678BA-BBA8-41A9-B9EE-795DB617B876}"/>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20507" name="Text Box 27">
            <a:extLst>
              <a:ext uri="{FF2B5EF4-FFF2-40B4-BE49-F238E27FC236}">
                <a16:creationId xmlns:a16="http://schemas.microsoft.com/office/drawing/2014/main" id="{96DBFC6F-4909-5082-D01A-E6A5632891AF}"/>
              </a:ext>
            </a:extLst>
          </p:cNvPr>
          <p:cNvSpPr txBox="1">
            <a:spLocks noChangeArrowheads="1"/>
          </p:cNvSpPr>
          <p:nvPr/>
        </p:nvSpPr>
        <p:spPr bwMode="auto">
          <a:xfrm flipH="1">
            <a:off x="95250" y="4600575"/>
            <a:ext cx="272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(2)当</a:t>
            </a:r>
            <a:r>
              <a:rPr lang="en-US" altLang="zh-CN" i="1">
                <a:solidFill>
                  <a:schemeClr val="accent2"/>
                </a:solidFill>
                <a:ea typeface="宋体" panose="02010600030101010101" pitchFamily="2" charset="-122"/>
              </a:rPr>
              <a:t>x</a:t>
            </a:r>
            <a:r>
              <a:rPr lang="en-US" altLang="zh-CN">
                <a:solidFill>
                  <a:schemeClr val="accent2"/>
                </a:solidFill>
                <a:ea typeface="宋体" panose="02010600030101010101" pitchFamily="2" charset="-122"/>
              </a:rPr>
              <a:t>&gt;&gt;</a:t>
            </a:r>
            <a:r>
              <a:rPr lang="en-US" altLang="zh-CN" i="1">
                <a:solidFill>
                  <a:schemeClr val="accent2"/>
                </a:solidFill>
                <a:ea typeface="宋体" panose="02010600030101010101" pitchFamily="2" charset="-122"/>
              </a:rPr>
              <a:t>R</a:t>
            </a:r>
            <a:r>
              <a:rPr lang="zh-CN" altLang="en-US">
                <a:solidFill>
                  <a:schemeClr val="accent2"/>
                </a:solidFill>
                <a:ea typeface="宋体" panose="02010600030101010101" pitchFamily="2" charset="-122"/>
              </a:rPr>
              <a:t>时，</a:t>
            </a:r>
            <a:r>
              <a:rPr lang="zh-CN" altLang="en-US" baseline="30000">
                <a:solidFill>
                  <a:schemeClr val="accent2"/>
                </a:solidFill>
                <a:ea typeface="宋体" panose="02010600030101010101" pitchFamily="2" charset="-122"/>
              </a:rPr>
              <a:t> </a:t>
            </a:r>
            <a:r>
              <a:rPr lang="zh-CN" altLang="en-US">
                <a:solidFill>
                  <a:schemeClr val="accent2"/>
                </a:solidFill>
                <a:ea typeface="宋体" panose="02010600030101010101" pitchFamily="2" charset="-122"/>
              </a:rPr>
              <a:t>                                                    </a:t>
            </a:r>
          </a:p>
        </p:txBody>
      </p:sp>
      <p:sp>
        <p:nvSpPr>
          <p:cNvPr id="20509" name="Rectangle 29">
            <a:extLst>
              <a:ext uri="{FF2B5EF4-FFF2-40B4-BE49-F238E27FC236}">
                <a16:creationId xmlns:a16="http://schemas.microsoft.com/office/drawing/2014/main" id="{8FA1D683-3195-A8B5-AACE-AC9892F723D8}"/>
              </a:ext>
            </a:extLst>
          </p:cNvPr>
          <p:cNvSpPr>
            <a:spLocks noChangeArrowheads="1"/>
          </p:cNvSpPr>
          <p:nvPr/>
        </p:nvSpPr>
        <p:spPr bwMode="auto">
          <a:xfrm>
            <a:off x="3938588"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08" name="Object 28">
            <a:extLst>
              <a:ext uri="{FF2B5EF4-FFF2-40B4-BE49-F238E27FC236}">
                <a16:creationId xmlns:a16="http://schemas.microsoft.com/office/drawing/2014/main" id="{0B4508F9-BAC4-8A10-690A-A3A73B110106}"/>
              </a:ext>
            </a:extLst>
          </p:cNvPr>
          <p:cNvGraphicFramePr>
            <a:graphicFrameLocks noChangeAspect="1"/>
          </p:cNvGraphicFramePr>
          <p:nvPr/>
        </p:nvGraphicFramePr>
        <p:xfrm>
          <a:off x="2667000" y="4508500"/>
          <a:ext cx="1900238" cy="552450"/>
        </p:xfrm>
        <a:graphic>
          <a:graphicData uri="http://schemas.openxmlformats.org/presentationml/2006/ole">
            <mc:AlternateContent xmlns:mc="http://schemas.openxmlformats.org/markup-compatibility/2006">
              <mc:Choice xmlns:v="urn:schemas-microsoft-com:vml" Requires="v">
                <p:oleObj name="Equation" r:id="rId10" imgW="2273040" imgH="660240" progId="Equation.3">
                  <p:embed/>
                </p:oleObj>
              </mc:Choice>
              <mc:Fallback>
                <p:oleObj name="Equation" r:id="rId10" imgW="2273040" imgH="660240" progId="Equation.3">
                  <p:embed/>
                  <p:pic>
                    <p:nvPicPr>
                      <p:cNvPr id="20508" name="Object 28">
                        <a:extLst>
                          <a:ext uri="{FF2B5EF4-FFF2-40B4-BE49-F238E27FC236}">
                            <a16:creationId xmlns:a16="http://schemas.microsoft.com/office/drawing/2014/main" id="{0B4508F9-BAC4-8A10-690A-A3A73B1101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4508500"/>
                        <a:ext cx="19002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1" name="Rectangle 31">
            <a:extLst>
              <a:ext uri="{FF2B5EF4-FFF2-40B4-BE49-F238E27FC236}">
                <a16:creationId xmlns:a16="http://schemas.microsoft.com/office/drawing/2014/main" id="{5E4EE616-0AAD-C598-93B9-5C8DBF9FD296}"/>
              </a:ext>
            </a:extLst>
          </p:cNvPr>
          <p:cNvSpPr>
            <a:spLocks noChangeArrowheads="1"/>
          </p:cNvSpPr>
          <p:nvPr/>
        </p:nvSpPr>
        <p:spPr bwMode="auto">
          <a:xfrm>
            <a:off x="3881438"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10" name="Object 30">
            <a:extLst>
              <a:ext uri="{FF2B5EF4-FFF2-40B4-BE49-F238E27FC236}">
                <a16:creationId xmlns:a16="http://schemas.microsoft.com/office/drawing/2014/main" id="{01711963-3BD6-1C0F-68FB-BD5E811CC4DD}"/>
              </a:ext>
            </a:extLst>
          </p:cNvPr>
          <p:cNvGraphicFramePr>
            <a:graphicFrameLocks noChangeAspect="1"/>
          </p:cNvGraphicFramePr>
          <p:nvPr/>
        </p:nvGraphicFramePr>
        <p:xfrm>
          <a:off x="4621213" y="4522788"/>
          <a:ext cx="2465387" cy="547687"/>
        </p:xfrm>
        <a:graphic>
          <a:graphicData uri="http://schemas.openxmlformats.org/presentationml/2006/ole">
            <mc:AlternateContent xmlns:mc="http://schemas.openxmlformats.org/markup-compatibility/2006">
              <mc:Choice xmlns:v="urn:schemas-microsoft-com:vml" Requires="v">
                <p:oleObj name="Equation" r:id="rId12" imgW="2781000" imgH="609480" progId="Equation.3">
                  <p:embed/>
                </p:oleObj>
              </mc:Choice>
              <mc:Fallback>
                <p:oleObj name="Equation" r:id="rId12" imgW="2781000" imgH="609480" progId="Equation.3">
                  <p:embed/>
                  <p:pic>
                    <p:nvPicPr>
                      <p:cNvPr id="20510" name="Object 30">
                        <a:extLst>
                          <a:ext uri="{FF2B5EF4-FFF2-40B4-BE49-F238E27FC236}">
                            <a16:creationId xmlns:a16="http://schemas.microsoft.com/office/drawing/2014/main" id="{01711963-3BD6-1C0F-68FB-BD5E811CC4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1213" y="4522788"/>
                        <a:ext cx="2465387"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3" name="Rectangle 33">
            <a:extLst>
              <a:ext uri="{FF2B5EF4-FFF2-40B4-BE49-F238E27FC236}">
                <a16:creationId xmlns:a16="http://schemas.microsoft.com/office/drawing/2014/main" id="{19ABA5A6-5A9A-A8ED-9FC0-30777AAB4B19}"/>
              </a:ext>
            </a:extLst>
          </p:cNvPr>
          <p:cNvSpPr>
            <a:spLocks noChangeArrowheads="1"/>
          </p:cNvSpPr>
          <p:nvPr/>
        </p:nvSpPr>
        <p:spPr bwMode="auto">
          <a:xfrm>
            <a:off x="4319588"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15" name="Object 35">
            <a:extLst>
              <a:ext uri="{FF2B5EF4-FFF2-40B4-BE49-F238E27FC236}">
                <a16:creationId xmlns:a16="http://schemas.microsoft.com/office/drawing/2014/main" id="{7FC393A2-1864-A82C-C096-57760128E731}"/>
              </a:ext>
            </a:extLst>
          </p:cNvPr>
          <p:cNvGraphicFramePr>
            <a:graphicFrameLocks noChangeAspect="1"/>
          </p:cNvGraphicFramePr>
          <p:nvPr/>
        </p:nvGraphicFramePr>
        <p:xfrm>
          <a:off x="7056438" y="4419600"/>
          <a:ext cx="2041525" cy="835025"/>
        </p:xfrm>
        <a:graphic>
          <a:graphicData uri="http://schemas.openxmlformats.org/presentationml/2006/ole">
            <mc:AlternateContent xmlns:mc="http://schemas.openxmlformats.org/markup-compatibility/2006">
              <mc:Choice xmlns:v="urn:schemas-microsoft-com:vml" Requires="v">
                <p:oleObj name="Equation" r:id="rId14" imgW="2120760" imgH="939600" progId="Equation.3">
                  <p:embed/>
                </p:oleObj>
              </mc:Choice>
              <mc:Fallback>
                <p:oleObj name="Equation" r:id="rId14" imgW="2120760" imgH="939600" progId="Equation.3">
                  <p:embed/>
                  <p:pic>
                    <p:nvPicPr>
                      <p:cNvPr id="20515" name="Object 35">
                        <a:extLst>
                          <a:ext uri="{FF2B5EF4-FFF2-40B4-BE49-F238E27FC236}">
                            <a16:creationId xmlns:a16="http://schemas.microsoft.com/office/drawing/2014/main" id="{7FC393A2-1864-A82C-C096-57760128E73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56438" y="4419600"/>
                        <a:ext cx="20415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6" name="Text Box 36">
            <a:extLst>
              <a:ext uri="{FF2B5EF4-FFF2-40B4-BE49-F238E27FC236}">
                <a16:creationId xmlns:a16="http://schemas.microsoft.com/office/drawing/2014/main" id="{62375241-4B8C-4E3A-E3D7-E67D81681030}"/>
              </a:ext>
            </a:extLst>
          </p:cNvPr>
          <p:cNvSpPr txBox="1">
            <a:spLocks noChangeArrowheads="1"/>
          </p:cNvSpPr>
          <p:nvPr/>
        </p:nvSpPr>
        <p:spPr bwMode="auto">
          <a:xfrm>
            <a:off x="762000" y="5715000"/>
            <a:ext cx="80279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式中</a:t>
            </a:r>
            <a:r>
              <a:rPr lang="en-US" altLang="zh-CN" i="1">
                <a:solidFill>
                  <a:schemeClr val="accent2"/>
                </a:solidFill>
                <a:ea typeface="宋体" panose="02010600030101010101" pitchFamily="2" charset="-122"/>
              </a:rPr>
              <a:t>q</a:t>
            </a:r>
            <a:r>
              <a:rPr lang="en-US" altLang="zh-CN">
                <a:solidFill>
                  <a:schemeClr val="accent2"/>
                </a:solidFill>
                <a:ea typeface="宋体" panose="02010600030101010101" pitchFamily="2" charset="-122"/>
              </a:rPr>
              <a:t>= </a:t>
            </a:r>
            <a:r>
              <a:rPr lang="en-US" altLang="zh-CN">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a:t>
            </a:r>
            <a:r>
              <a:rPr lang="en-US" altLang="zh-CN" i="1">
                <a:solidFill>
                  <a:schemeClr val="accent2"/>
                </a:solidFill>
                <a:ea typeface="宋体" panose="02010600030101010101" pitchFamily="2" charset="-122"/>
              </a:rPr>
              <a:t>R</a:t>
            </a:r>
            <a:r>
              <a:rPr lang="en-US" altLang="zh-CN" i="1" baseline="30000">
                <a:solidFill>
                  <a:schemeClr val="accent2"/>
                </a:solidFill>
                <a:ea typeface="宋体" panose="02010600030101010101" pitchFamily="2" charset="-122"/>
              </a:rPr>
              <a:t>2</a:t>
            </a:r>
            <a:r>
              <a:rPr lang="en-US" altLang="zh-CN" i="1">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a:t>
            </a:r>
            <a:r>
              <a:rPr lang="zh-CN" altLang="en-US">
                <a:solidFill>
                  <a:schemeClr val="accent2"/>
                </a:solidFill>
                <a:ea typeface="宋体" panose="02010600030101010101" pitchFamily="2" charset="-122"/>
              </a:rPr>
              <a:t>是圆盘所带的总电量，</a:t>
            </a:r>
            <a:r>
              <a:rPr lang="zh-CN" altLang="en-US">
                <a:solidFill>
                  <a:srgbClr val="CC3300"/>
                </a:solidFill>
                <a:ea typeface="宋体" panose="02010600030101010101" pitchFamily="2" charset="-122"/>
              </a:rPr>
              <a:t>说明在远离圆</a:t>
            </a:r>
          </a:p>
          <a:p>
            <a:r>
              <a:rPr lang="zh-CN" altLang="en-US">
                <a:solidFill>
                  <a:srgbClr val="CC3300"/>
                </a:solidFill>
                <a:ea typeface="宋体" panose="02010600030101010101" pitchFamily="2" charset="-122"/>
              </a:rPr>
              <a:t>盘处的电场也相当于点电荷的电场</a:t>
            </a:r>
            <a:r>
              <a:rPr lang="zh-CN" altLang="en-US">
                <a:solidFill>
                  <a:schemeClr val="accent2"/>
                </a:solidFill>
                <a:ea typeface="宋体" panose="02010600030101010101" pitchFamily="2" charset="-122"/>
              </a:rPr>
              <a:t>。</a:t>
            </a:r>
            <a:endParaRPr lang="zh-CN" altLang="en-US">
              <a:ea typeface="宋体" panose="02010600030101010101" pitchFamily="2" charset="-122"/>
            </a:endParaRPr>
          </a:p>
        </p:txBody>
      </p:sp>
      <p:sp>
        <p:nvSpPr>
          <p:cNvPr id="20517" name="Text Box 37">
            <a:extLst>
              <a:ext uri="{FF2B5EF4-FFF2-40B4-BE49-F238E27FC236}">
                <a16:creationId xmlns:a16="http://schemas.microsoft.com/office/drawing/2014/main" id="{1C8B2AF7-66EE-0ACA-8308-9ECB0AD3117C}"/>
              </a:ext>
            </a:extLst>
          </p:cNvPr>
          <p:cNvSpPr txBox="1">
            <a:spLocks noChangeArrowheads="1"/>
          </p:cNvSpPr>
          <p:nvPr/>
        </p:nvSpPr>
        <p:spPr bwMode="auto">
          <a:xfrm>
            <a:off x="1828800" y="5181600"/>
            <a:ext cx="5665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chemeClr val="accent2"/>
                </a:solidFill>
                <a:ea typeface="宋体" panose="02010600030101010101" pitchFamily="2" charset="-122"/>
              </a:rPr>
              <a:t>E</a:t>
            </a:r>
            <a:r>
              <a:rPr lang="en-US" altLang="zh-CN">
                <a:solidFill>
                  <a:schemeClr val="accent2"/>
                </a:solidFill>
                <a:ea typeface="宋体" panose="02010600030101010101" pitchFamily="2" charset="-122"/>
              </a:rPr>
              <a:t> </a:t>
            </a:r>
            <a:r>
              <a:rPr lang="en-US" altLang="zh-CN">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a:t>
            </a:r>
            <a:r>
              <a:rPr lang="en-US" altLang="zh-CN">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a:t>
            </a:r>
            <a:r>
              <a:rPr lang="en-US" altLang="zh-CN" i="1">
                <a:solidFill>
                  <a:schemeClr val="accent2"/>
                </a:solidFill>
                <a:ea typeface="宋体" panose="02010600030101010101" pitchFamily="2" charset="-122"/>
              </a:rPr>
              <a:t>R</a:t>
            </a:r>
            <a:r>
              <a:rPr lang="en-US" altLang="zh-CN" i="1" baseline="30000">
                <a:solidFill>
                  <a:schemeClr val="accent2"/>
                </a:solidFill>
                <a:ea typeface="宋体" panose="02010600030101010101" pitchFamily="2" charset="-122"/>
              </a:rPr>
              <a:t>2</a:t>
            </a:r>
            <a:r>
              <a:rPr lang="en-US" altLang="zh-CN" i="1">
                <a:solidFill>
                  <a:schemeClr val="accent2"/>
                </a:solidFill>
                <a:ea typeface="宋体" panose="02010600030101010101" pitchFamily="2" charset="-122"/>
                <a:sym typeface="Symbol" panose="05050102010706020507" pitchFamily="18" charset="2"/>
              </a:rPr>
              <a:t></a:t>
            </a:r>
            <a:r>
              <a:rPr lang="en-US" altLang="zh-CN">
                <a:solidFill>
                  <a:schemeClr val="accent2"/>
                </a:solidFill>
                <a:ea typeface="宋体" panose="02010600030101010101" pitchFamily="2" charset="-122"/>
              </a:rPr>
              <a:t> / (4</a:t>
            </a:r>
            <a:r>
              <a:rPr lang="en-US" altLang="zh-CN">
                <a:solidFill>
                  <a:schemeClr val="accent2"/>
                </a:solidFill>
                <a:ea typeface="宋体" panose="02010600030101010101" pitchFamily="2" charset="-122"/>
                <a:sym typeface="Symbol" panose="05050102010706020507" pitchFamily="18" charset="2"/>
              </a:rPr>
              <a:t></a:t>
            </a:r>
            <a:r>
              <a:rPr lang="en-US" altLang="zh-CN" i="1">
                <a:solidFill>
                  <a:schemeClr val="accent2"/>
                </a:solidFill>
                <a:ea typeface="宋体" panose="02010600030101010101" pitchFamily="2" charset="-122"/>
                <a:sym typeface="Symbol" panose="05050102010706020507" pitchFamily="18" charset="2"/>
              </a:rPr>
              <a:t></a:t>
            </a:r>
            <a:r>
              <a:rPr lang="en-US" altLang="zh-CN" baseline="-30000">
                <a:solidFill>
                  <a:schemeClr val="accent2"/>
                </a:solidFill>
                <a:ea typeface="宋体" panose="02010600030101010101" pitchFamily="2" charset="-122"/>
              </a:rPr>
              <a:t>0</a:t>
            </a:r>
            <a:r>
              <a:rPr lang="en-US" altLang="zh-CN" i="1">
                <a:solidFill>
                  <a:schemeClr val="accent2"/>
                </a:solidFill>
                <a:ea typeface="宋体" panose="02010600030101010101" pitchFamily="2" charset="-122"/>
              </a:rPr>
              <a:t>x</a:t>
            </a:r>
            <a:r>
              <a:rPr lang="en-US" altLang="zh-CN" baseline="30000">
                <a:solidFill>
                  <a:schemeClr val="accent2"/>
                </a:solidFill>
                <a:ea typeface="宋体" panose="02010600030101010101" pitchFamily="2" charset="-122"/>
              </a:rPr>
              <a:t>2</a:t>
            </a:r>
            <a:r>
              <a:rPr lang="en-US" altLang="zh-CN">
                <a:solidFill>
                  <a:schemeClr val="accent2"/>
                </a:solidFill>
                <a:ea typeface="宋体" panose="02010600030101010101" pitchFamily="2" charset="-122"/>
              </a:rPr>
              <a:t> )= </a:t>
            </a:r>
            <a:r>
              <a:rPr lang="en-US" altLang="zh-CN" i="1">
                <a:solidFill>
                  <a:schemeClr val="accent2"/>
                </a:solidFill>
                <a:ea typeface="宋体" panose="02010600030101010101" pitchFamily="2" charset="-122"/>
              </a:rPr>
              <a:t>q</a:t>
            </a:r>
            <a:r>
              <a:rPr lang="en-US" altLang="zh-CN">
                <a:solidFill>
                  <a:schemeClr val="accent2"/>
                </a:solidFill>
                <a:ea typeface="宋体" panose="02010600030101010101" pitchFamily="2" charset="-122"/>
              </a:rPr>
              <a:t>/ (4</a:t>
            </a:r>
            <a:r>
              <a:rPr lang="en-US" altLang="zh-CN" i="1">
                <a:solidFill>
                  <a:schemeClr val="accent2"/>
                </a:solidFill>
                <a:ea typeface="宋体" panose="02010600030101010101" pitchFamily="2" charset="-122"/>
                <a:sym typeface="Symbol" panose="05050102010706020507" pitchFamily="18" charset="2"/>
              </a:rPr>
              <a:t></a:t>
            </a:r>
            <a:r>
              <a:rPr lang="en-US" altLang="zh-CN" baseline="-30000">
                <a:solidFill>
                  <a:schemeClr val="accent2"/>
                </a:solidFill>
                <a:ea typeface="宋体" panose="02010600030101010101" pitchFamily="2" charset="-122"/>
              </a:rPr>
              <a:t>0</a:t>
            </a:r>
            <a:r>
              <a:rPr lang="en-US" altLang="zh-CN" i="1">
                <a:solidFill>
                  <a:schemeClr val="accent2"/>
                </a:solidFill>
                <a:ea typeface="宋体" panose="02010600030101010101" pitchFamily="2" charset="-122"/>
              </a:rPr>
              <a:t>x</a:t>
            </a:r>
            <a:r>
              <a:rPr lang="en-US" altLang="zh-CN" baseline="30000">
                <a:solidFill>
                  <a:schemeClr val="accent2"/>
                </a:solidFill>
                <a:ea typeface="宋体" panose="02010600030101010101" pitchFamily="2" charset="-122"/>
              </a:rPr>
              <a:t>2</a:t>
            </a:r>
            <a:r>
              <a:rPr lang="en-US" altLang="zh-CN">
                <a:solidFill>
                  <a:schemeClr val="accent2"/>
                </a:solidFill>
                <a:ea typeface="宋体" panose="02010600030101010101" pitchFamily="2" charset="-122"/>
              </a:rPr>
              <a:t> )</a:t>
            </a:r>
            <a:r>
              <a:rPr lang="zh-CN" altLang="en-US">
                <a:solidFill>
                  <a:schemeClr val="accent2"/>
                </a:solidFill>
                <a:ea typeface="宋体" panose="02010600030101010101" pitchFamily="2" charset="-122"/>
              </a:rPr>
              <a:t>      </a:t>
            </a:r>
            <a:endParaRPr lang="en-US" altLang="zh-CN">
              <a:ea typeface="宋体" panose="0201060003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wipe(left)">
                                      <p:cBhvr>
                                        <p:cTn id="7" dur="500"/>
                                        <p:tgtEl>
                                          <p:spTgt spid="20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wipe(left)">
                                      <p:cBhvr>
                                        <p:cTn id="12" dur="500"/>
                                        <p:tgtEl>
                                          <p:spTgt spid="20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02"/>
                                        </p:tgtEl>
                                        <p:attrNameLst>
                                          <p:attrName>style.visibility</p:attrName>
                                        </p:attrNameLst>
                                      </p:cBhvr>
                                      <p:to>
                                        <p:strVal val="visible"/>
                                      </p:to>
                                    </p:set>
                                    <p:animEffect transition="in" filter="wipe(left)">
                                      <p:cBhvr>
                                        <p:cTn id="17" dur="500"/>
                                        <p:tgtEl>
                                          <p:spTgt spid="20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9" presetClass="entr" presetSubtype="10" fill="hold" nodeType="clickEffect">
                                  <p:stCondLst>
                                    <p:cond delay="0"/>
                                  </p:stCondLst>
                                  <p:childTnLst>
                                    <p:set>
                                      <p:cBhvr>
                                        <p:cTn id="21" dur="1" fill="hold">
                                          <p:stCondLst>
                                            <p:cond delay="0"/>
                                          </p:stCondLst>
                                        </p:cTn>
                                        <p:tgtEl>
                                          <p:spTgt spid="20504"/>
                                        </p:tgtEl>
                                        <p:attrNameLst>
                                          <p:attrName>style.visibility</p:attrName>
                                        </p:attrNameLst>
                                      </p:cBhvr>
                                      <p:to>
                                        <p:strVal val="visible"/>
                                      </p:to>
                                    </p:set>
                                    <p:anim calcmode="lin" valueType="num">
                                      <p:cBhvr>
                                        <p:cTn id="22" dur="5000" fill="hold"/>
                                        <p:tgtEl>
                                          <p:spTgt spid="20504"/>
                                        </p:tgtEl>
                                        <p:attrNameLst>
                                          <p:attrName>ppt_w</p:attrName>
                                        </p:attrNameLst>
                                      </p:cBhvr>
                                      <p:tavLst>
                                        <p:tav tm="0" fmla="#ppt_w*sin(2.5*pi*$)">
                                          <p:val>
                                            <p:fltVal val="0"/>
                                          </p:val>
                                        </p:tav>
                                        <p:tav tm="100000">
                                          <p:val>
                                            <p:fltVal val="1"/>
                                          </p:val>
                                        </p:tav>
                                      </p:tavLst>
                                    </p:anim>
                                    <p:anim calcmode="lin" valueType="num">
                                      <p:cBhvr>
                                        <p:cTn id="23" dur="5000" fill="hold"/>
                                        <p:tgtEl>
                                          <p:spTgt spid="2050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03"/>
                                        </p:tgtEl>
                                        <p:attrNameLst>
                                          <p:attrName>style.visibility</p:attrName>
                                        </p:attrNameLst>
                                      </p:cBhvr>
                                      <p:to>
                                        <p:strVal val="visible"/>
                                      </p:to>
                                    </p:set>
                                    <p:animEffect transition="in" filter="wipe(left)">
                                      <p:cBhvr>
                                        <p:cTn id="28" dur="500"/>
                                        <p:tgtEl>
                                          <p:spTgt spid="205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507"/>
                                        </p:tgtEl>
                                        <p:attrNameLst>
                                          <p:attrName>style.visibility</p:attrName>
                                        </p:attrNameLst>
                                      </p:cBhvr>
                                      <p:to>
                                        <p:strVal val="visible"/>
                                      </p:to>
                                    </p:set>
                                    <p:animEffect transition="in" filter="wipe(left)">
                                      <p:cBhvr>
                                        <p:cTn id="33" dur="500"/>
                                        <p:tgtEl>
                                          <p:spTgt spid="205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0508"/>
                                        </p:tgtEl>
                                        <p:attrNameLst>
                                          <p:attrName>style.visibility</p:attrName>
                                        </p:attrNameLst>
                                      </p:cBhvr>
                                      <p:to>
                                        <p:strVal val="visible"/>
                                      </p:to>
                                    </p:set>
                                    <p:animEffect transition="in" filter="wipe(left)">
                                      <p:cBhvr>
                                        <p:cTn id="38" dur="500"/>
                                        <p:tgtEl>
                                          <p:spTgt spid="205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510"/>
                                        </p:tgtEl>
                                        <p:attrNameLst>
                                          <p:attrName>style.visibility</p:attrName>
                                        </p:attrNameLst>
                                      </p:cBhvr>
                                      <p:to>
                                        <p:strVal val="visible"/>
                                      </p:to>
                                    </p:set>
                                    <p:animEffect transition="in" filter="wipe(left)">
                                      <p:cBhvr>
                                        <p:cTn id="43" dur="500"/>
                                        <p:tgtEl>
                                          <p:spTgt spid="205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0515"/>
                                        </p:tgtEl>
                                        <p:attrNameLst>
                                          <p:attrName>style.visibility</p:attrName>
                                        </p:attrNameLst>
                                      </p:cBhvr>
                                      <p:to>
                                        <p:strVal val="visible"/>
                                      </p:to>
                                    </p:set>
                                    <p:animEffect transition="in" filter="wipe(left)">
                                      <p:cBhvr>
                                        <p:cTn id="48" dur="500"/>
                                        <p:tgtEl>
                                          <p:spTgt spid="205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517"/>
                                        </p:tgtEl>
                                        <p:attrNameLst>
                                          <p:attrName>style.visibility</p:attrName>
                                        </p:attrNameLst>
                                      </p:cBhvr>
                                      <p:to>
                                        <p:strVal val="visible"/>
                                      </p:to>
                                    </p:set>
                                    <p:animEffect transition="in" filter="wipe(left)">
                                      <p:cBhvr>
                                        <p:cTn id="53" dur="500"/>
                                        <p:tgtEl>
                                          <p:spTgt spid="205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516"/>
                                        </p:tgtEl>
                                        <p:attrNameLst>
                                          <p:attrName>style.visibility</p:attrName>
                                        </p:attrNameLst>
                                      </p:cBhvr>
                                      <p:to>
                                        <p:strVal val="visible"/>
                                      </p:to>
                                    </p:set>
                                    <p:animEffect transition="in" filter="wipe(left)">
                                      <p:cBhvr>
                                        <p:cTn id="58" dur="500"/>
                                        <p:tgtEl>
                                          <p:spTgt spid="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autoUpdateAnimBg="0"/>
      <p:bldP spid="20507" grpId="0" autoUpdateAnimBg="0"/>
      <p:bldP spid="20516" grpId="0" autoUpdateAnimBg="0"/>
      <p:bldP spid="2051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71148"/>
            <a:ext cx="4145873" cy="646331"/>
          </a:xfrm>
          <a:prstGeom prst="rect">
            <a:avLst/>
          </a:prstGeom>
          <a:noFill/>
        </p:spPr>
        <p:txBody>
          <a:bodyPr wrap="square" rtlCol="0">
            <a:spAutoFit/>
          </a:bodyPr>
          <a:lstStyle/>
          <a:p>
            <a:r>
              <a:rPr lang="zh-CN" altLang="en-US" sz="3600" dirty="0">
                <a:ea typeface="微软雅黑" panose="020B0503020204020204" pitchFamily="34" charset="-122"/>
              </a:rPr>
              <a:t>本周第一次作业：</a:t>
            </a:r>
          </a:p>
        </p:txBody>
      </p:sp>
      <p:sp>
        <p:nvSpPr>
          <p:cNvPr id="3" name="文本框 2">
            <a:extLst>
              <a:ext uri="{FF2B5EF4-FFF2-40B4-BE49-F238E27FC236}">
                <a16:creationId xmlns:a16="http://schemas.microsoft.com/office/drawing/2014/main" id="{4C6EE1C1-BC28-2861-946C-C610C93327A7}"/>
              </a:ext>
            </a:extLst>
          </p:cNvPr>
          <p:cNvSpPr txBox="1"/>
          <p:nvPr/>
        </p:nvSpPr>
        <p:spPr>
          <a:xfrm>
            <a:off x="1886505" y="858516"/>
            <a:ext cx="5370990" cy="1200329"/>
          </a:xfrm>
          <a:prstGeom prst="rect">
            <a:avLst/>
          </a:prstGeom>
          <a:noFill/>
        </p:spPr>
        <p:txBody>
          <a:bodyPr wrap="square" rtlCol="0">
            <a:spAutoFit/>
          </a:bodyPr>
          <a:lstStyle/>
          <a:p>
            <a:r>
              <a:rPr lang="zh-CN" altLang="en-US" sz="3600" b="0" dirty="0">
                <a:solidFill>
                  <a:srgbClr val="FF0000"/>
                </a:solidFill>
                <a:ea typeface="微软雅黑" panose="020B0503020204020204" pitchFamily="34" charset="-122"/>
              </a:rPr>
              <a:t>第三卷 第一章 习题 </a:t>
            </a:r>
            <a:r>
              <a:rPr lang="en-US" altLang="zh-CN" sz="3600" b="0" dirty="0">
                <a:solidFill>
                  <a:srgbClr val="FF0000"/>
                </a:solidFill>
                <a:ea typeface="微软雅黑" panose="020B0503020204020204" pitchFamily="34" charset="-122"/>
              </a:rPr>
              <a:t>1-1</a:t>
            </a:r>
          </a:p>
          <a:p>
            <a:r>
              <a:rPr lang="zh-CN" altLang="en-US" sz="3600" b="0" dirty="0">
                <a:solidFill>
                  <a:srgbClr val="FF0000"/>
                </a:solidFill>
                <a:ea typeface="微软雅黑" panose="020B0503020204020204" pitchFamily="34" charset="-122"/>
              </a:rPr>
              <a:t>活页 练习一 </a:t>
            </a:r>
            <a:r>
              <a:rPr lang="en-US" altLang="zh-CN" sz="3600" b="0" dirty="0">
                <a:solidFill>
                  <a:srgbClr val="FF0000"/>
                </a:solidFill>
                <a:ea typeface="微软雅黑" panose="020B0503020204020204" pitchFamily="34" charset="-122"/>
              </a:rPr>
              <a:t>1-9</a:t>
            </a:r>
            <a:endParaRPr lang="zh-CN" altLang="en-US" sz="3600" b="0" dirty="0">
              <a:solidFill>
                <a:srgbClr val="FF0000"/>
              </a:solidFill>
              <a:ea typeface="微软雅黑" panose="020B0503020204020204" pitchFamily="34" charset="-122"/>
            </a:endParaRPr>
          </a:p>
        </p:txBody>
      </p:sp>
      <p:sp>
        <p:nvSpPr>
          <p:cNvPr id="4" name="文本框 3">
            <a:extLst>
              <a:ext uri="{FF2B5EF4-FFF2-40B4-BE49-F238E27FC236}">
                <a16:creationId xmlns:a16="http://schemas.microsoft.com/office/drawing/2014/main" id="{66E013CD-0976-E66B-5750-F4FD77BA2AA5}"/>
              </a:ext>
            </a:extLst>
          </p:cNvPr>
          <p:cNvSpPr txBox="1"/>
          <p:nvPr/>
        </p:nvSpPr>
        <p:spPr>
          <a:xfrm>
            <a:off x="142040" y="2246359"/>
            <a:ext cx="4145873" cy="646331"/>
          </a:xfrm>
          <a:prstGeom prst="rect">
            <a:avLst/>
          </a:prstGeom>
          <a:noFill/>
        </p:spPr>
        <p:txBody>
          <a:bodyPr wrap="square" rtlCol="0">
            <a:spAutoFit/>
          </a:bodyPr>
          <a:lstStyle/>
          <a:p>
            <a:r>
              <a:rPr lang="zh-CN" altLang="en-US" sz="3600" dirty="0">
                <a:ea typeface="微软雅黑" panose="020B0503020204020204" pitchFamily="34" charset="-122"/>
              </a:rPr>
              <a:t>本周第二次作业：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738910" y="3175081"/>
            <a:ext cx="8044872" cy="1200329"/>
          </a:xfrm>
          <a:prstGeom prst="rect">
            <a:avLst/>
          </a:prstGeom>
          <a:noFill/>
        </p:spPr>
        <p:txBody>
          <a:bodyPr wrap="square" rtlCol="0">
            <a:spAutoFit/>
          </a:bodyPr>
          <a:lstStyle/>
          <a:p>
            <a:r>
              <a:rPr lang="zh-CN" altLang="en-US" sz="3600" b="0" dirty="0">
                <a:solidFill>
                  <a:srgbClr val="FF0000"/>
                </a:solidFill>
                <a:ea typeface="微软雅黑" panose="020B0503020204020204" pitchFamily="34" charset="-122"/>
              </a:rPr>
              <a:t>第三卷 第一章 习题 </a:t>
            </a:r>
            <a:r>
              <a:rPr lang="en-US" altLang="zh-CN" sz="3600" b="0" dirty="0">
                <a:solidFill>
                  <a:srgbClr val="FF0000"/>
                </a:solidFill>
                <a:ea typeface="微软雅黑" panose="020B0503020204020204" pitchFamily="34" charset="-122"/>
              </a:rPr>
              <a:t>1-2, 3, 4, 5, 8, 9, 10</a:t>
            </a:r>
          </a:p>
          <a:p>
            <a:r>
              <a:rPr lang="zh-CN" altLang="en-US" sz="3600" b="0" dirty="0">
                <a:solidFill>
                  <a:srgbClr val="FF0000"/>
                </a:solidFill>
                <a:ea typeface="微软雅黑" panose="020B0503020204020204" pitchFamily="34" charset="-122"/>
              </a:rPr>
              <a:t>活页 练习一 </a:t>
            </a:r>
            <a:r>
              <a:rPr lang="en-US" altLang="zh-CN" sz="3600" b="0" dirty="0">
                <a:solidFill>
                  <a:srgbClr val="FF0000"/>
                </a:solidFill>
                <a:ea typeface="微软雅黑" panose="020B0503020204020204" pitchFamily="34" charset="-122"/>
              </a:rPr>
              <a:t>1-10,</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12,</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13, 14,</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15, 16</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1" y="5586523"/>
            <a:ext cx="7247050"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第一周单元测试</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(9</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22</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948475" y="4516447"/>
            <a:ext cx="724705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(9</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19</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889600637"/>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a:extLst>
              <a:ext uri="{FF2B5EF4-FFF2-40B4-BE49-F238E27FC236}">
                <a16:creationId xmlns:a16="http://schemas.microsoft.com/office/drawing/2014/main" id="{9CA52717-8A39-C62B-E62F-6B0E5A576E4C}"/>
              </a:ext>
            </a:extLst>
          </p:cNvPr>
          <p:cNvGraphicFramePr>
            <a:graphicFrameLocks noChangeAspect="1"/>
          </p:cNvGraphicFramePr>
          <p:nvPr/>
        </p:nvGraphicFramePr>
        <p:xfrm>
          <a:off x="3736975" y="1143000"/>
          <a:ext cx="1135063" cy="1038225"/>
        </p:xfrm>
        <a:graphic>
          <a:graphicData uri="http://schemas.openxmlformats.org/presentationml/2006/ole">
            <mc:AlternateContent xmlns:mc="http://schemas.openxmlformats.org/markup-compatibility/2006">
              <mc:Choice xmlns:v="urn:schemas-microsoft-com:vml" Requires="v">
                <p:oleObj name="Equation" r:id="rId2" imgW="1079280" imgH="1015920" progId="Equation.3">
                  <p:embed/>
                </p:oleObj>
              </mc:Choice>
              <mc:Fallback>
                <p:oleObj name="Equation" r:id="rId2" imgW="1079280" imgH="1015920" progId="Equation.3">
                  <p:embed/>
                  <p:pic>
                    <p:nvPicPr>
                      <p:cNvPr id="45058" name="Object 2">
                        <a:extLst>
                          <a:ext uri="{FF2B5EF4-FFF2-40B4-BE49-F238E27FC236}">
                            <a16:creationId xmlns:a16="http://schemas.microsoft.com/office/drawing/2014/main" id="{9CA52717-8A39-C62B-E62F-6B0E5A576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5" y="1143000"/>
                        <a:ext cx="11350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5059" name="Text Box 3">
            <a:extLst>
              <a:ext uri="{FF2B5EF4-FFF2-40B4-BE49-F238E27FC236}">
                <a16:creationId xmlns:a16="http://schemas.microsoft.com/office/drawing/2014/main" id="{B088E87B-CE8F-91BC-80F8-663899A33255}"/>
              </a:ext>
            </a:extLst>
          </p:cNvPr>
          <p:cNvSpPr txBox="1">
            <a:spLocks noChangeArrowheads="1"/>
          </p:cNvSpPr>
          <p:nvPr/>
        </p:nvSpPr>
        <p:spPr bwMode="auto">
          <a:xfrm>
            <a:off x="381000" y="228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a:solidFill>
                  <a:srgbClr val="3333CC"/>
                </a:solidFill>
                <a:ea typeface="宋体" panose="02010600030101010101" pitchFamily="2" charset="-122"/>
              </a:rPr>
              <a:t>2.</a:t>
            </a:r>
            <a:r>
              <a:rPr kumimoji="1" lang="zh-CN" altLang="en-US" sz="2800">
                <a:solidFill>
                  <a:srgbClr val="3333CC"/>
                </a:solidFill>
                <a:latin typeface="宋体" panose="02010600030101010101" pitchFamily="2" charset="-122"/>
                <a:ea typeface="宋体" panose="02010600030101010101" pitchFamily="2" charset="-122"/>
              </a:rPr>
              <a:t>电场强度定义</a:t>
            </a:r>
            <a:r>
              <a:rPr kumimoji="1" lang="en-US" altLang="zh-CN" sz="2800">
                <a:solidFill>
                  <a:srgbClr val="3333CC"/>
                </a:solidFill>
                <a:latin typeface="宋体" panose="02010600030101010101" pitchFamily="2" charset="-122"/>
                <a:ea typeface="宋体" panose="02010600030101010101" pitchFamily="2" charset="-122"/>
              </a:rPr>
              <a:t>:</a:t>
            </a:r>
            <a:r>
              <a:rPr kumimoji="1" lang="zh-CN" altLang="en-US" sz="2800">
                <a:solidFill>
                  <a:srgbClr val="3333CC"/>
                </a:solidFill>
                <a:ea typeface="宋体" panose="02010600030101010101" pitchFamily="2" charset="-122"/>
              </a:rPr>
              <a:t>电场中任一点的电场强度，在数值和方向上等于静止于该点的单位正电荷所受的力。</a:t>
            </a:r>
          </a:p>
        </p:txBody>
      </p:sp>
      <p:sp>
        <p:nvSpPr>
          <p:cNvPr id="45060" name="Text Box 4">
            <a:extLst>
              <a:ext uri="{FF2B5EF4-FFF2-40B4-BE49-F238E27FC236}">
                <a16:creationId xmlns:a16="http://schemas.microsoft.com/office/drawing/2014/main" id="{F933FAAC-BCA6-5AFA-D4B1-2235A9699481}"/>
              </a:ext>
            </a:extLst>
          </p:cNvPr>
          <p:cNvSpPr txBox="1">
            <a:spLocks noChangeArrowheads="1"/>
          </p:cNvSpPr>
          <p:nvPr/>
        </p:nvSpPr>
        <p:spPr bwMode="auto">
          <a:xfrm>
            <a:off x="533400" y="2282825"/>
            <a:ext cx="3203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ea typeface="宋体" panose="02010600030101010101" pitchFamily="2" charset="-122"/>
              </a:rPr>
              <a:t>国际单位制单位</a:t>
            </a:r>
          </a:p>
        </p:txBody>
      </p:sp>
      <p:grpSp>
        <p:nvGrpSpPr>
          <p:cNvPr id="45061" name="Group 5">
            <a:extLst>
              <a:ext uri="{FF2B5EF4-FFF2-40B4-BE49-F238E27FC236}">
                <a16:creationId xmlns:a16="http://schemas.microsoft.com/office/drawing/2014/main" id="{E67EDB50-1B8F-B4E8-63BA-7BF7EA04B335}"/>
              </a:ext>
            </a:extLst>
          </p:cNvPr>
          <p:cNvGrpSpPr>
            <a:grpSpLocks/>
          </p:cNvGrpSpPr>
          <p:nvPr/>
        </p:nvGrpSpPr>
        <p:grpSpPr bwMode="auto">
          <a:xfrm>
            <a:off x="4043363" y="2208213"/>
            <a:ext cx="2270125" cy="739775"/>
            <a:chOff x="2547" y="1498"/>
            <a:chExt cx="1430" cy="466"/>
          </a:xfrm>
        </p:grpSpPr>
        <p:graphicFrame>
          <p:nvGraphicFramePr>
            <p:cNvPr id="45062" name="Object 6">
              <a:extLst>
                <a:ext uri="{FF2B5EF4-FFF2-40B4-BE49-F238E27FC236}">
                  <a16:creationId xmlns:a16="http://schemas.microsoft.com/office/drawing/2014/main" id="{47FA4AF0-8A58-84AA-F150-FA886AD8E6F7}"/>
                </a:ext>
              </a:extLst>
            </p:cNvPr>
            <p:cNvGraphicFramePr>
              <a:graphicFrameLocks noChangeAspect="1"/>
            </p:cNvGraphicFramePr>
            <p:nvPr/>
          </p:nvGraphicFramePr>
          <p:xfrm>
            <a:off x="2547" y="1498"/>
            <a:ext cx="445" cy="434"/>
          </p:xfrm>
          <a:graphic>
            <a:graphicData uri="http://schemas.openxmlformats.org/presentationml/2006/ole">
              <mc:AlternateContent xmlns:mc="http://schemas.openxmlformats.org/markup-compatibility/2006">
                <mc:Choice xmlns:v="urn:schemas-microsoft-com:vml" Requires="v">
                  <p:oleObj name="公式" r:id="rId4" imgW="622080" imgH="660240" progId="Equation.3">
                    <p:embed/>
                  </p:oleObj>
                </mc:Choice>
                <mc:Fallback>
                  <p:oleObj name="公式" r:id="rId4" imgW="622080" imgH="660240" progId="Equation.3">
                    <p:embed/>
                    <p:pic>
                      <p:nvPicPr>
                        <p:cNvPr id="45062" name="Object 6">
                          <a:extLst>
                            <a:ext uri="{FF2B5EF4-FFF2-40B4-BE49-F238E27FC236}">
                              <a16:creationId xmlns:a16="http://schemas.microsoft.com/office/drawing/2014/main" id="{47FA4AF0-8A58-84AA-F150-FA886AD8E6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 y="1498"/>
                          <a:ext cx="445"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a:extLst>
                <a:ext uri="{FF2B5EF4-FFF2-40B4-BE49-F238E27FC236}">
                  <a16:creationId xmlns:a16="http://schemas.microsoft.com/office/drawing/2014/main" id="{AB9CD906-D03B-FA8E-B09C-8402C2BE7CA2}"/>
                </a:ext>
              </a:extLst>
            </p:cNvPr>
            <p:cNvGraphicFramePr>
              <a:graphicFrameLocks noChangeAspect="1"/>
            </p:cNvGraphicFramePr>
            <p:nvPr/>
          </p:nvGraphicFramePr>
          <p:xfrm>
            <a:off x="3495" y="1503"/>
            <a:ext cx="482" cy="461"/>
          </p:xfrm>
          <a:graphic>
            <a:graphicData uri="http://schemas.openxmlformats.org/presentationml/2006/ole">
              <mc:AlternateContent xmlns:mc="http://schemas.openxmlformats.org/markup-compatibility/2006">
                <mc:Choice xmlns:v="urn:schemas-microsoft-com:vml" Requires="v">
                  <p:oleObj name="公式" r:id="rId6" imgW="685800" imgH="660240" progId="Equation.3">
                    <p:embed/>
                  </p:oleObj>
                </mc:Choice>
                <mc:Fallback>
                  <p:oleObj name="公式" r:id="rId6" imgW="685800" imgH="660240" progId="Equation.3">
                    <p:embed/>
                    <p:pic>
                      <p:nvPicPr>
                        <p:cNvPr id="45063" name="Object 7">
                          <a:extLst>
                            <a:ext uri="{FF2B5EF4-FFF2-40B4-BE49-F238E27FC236}">
                              <a16:creationId xmlns:a16="http://schemas.microsoft.com/office/drawing/2014/main" id="{AB9CD906-D03B-FA8E-B09C-8402C2BE7C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5" y="1503"/>
                          <a:ext cx="482"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4" name="Text Box 8">
              <a:extLst>
                <a:ext uri="{FF2B5EF4-FFF2-40B4-BE49-F238E27FC236}">
                  <a16:creationId xmlns:a16="http://schemas.microsoft.com/office/drawing/2014/main" id="{ADE73C51-B2B3-8112-6678-D9B07F034EF4}"/>
                </a:ext>
              </a:extLst>
            </p:cNvPr>
            <p:cNvSpPr txBox="1">
              <a:spLocks noChangeArrowheads="1"/>
            </p:cNvSpPr>
            <p:nvPr/>
          </p:nvSpPr>
          <p:spPr bwMode="auto">
            <a:xfrm>
              <a:off x="3024" y="154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ea typeface="宋体" panose="02010600030101010101" pitchFamily="2" charset="-122"/>
                </a:rPr>
                <a:t>或</a:t>
              </a:r>
            </a:p>
          </p:txBody>
        </p:sp>
      </p:grpSp>
      <p:sp>
        <p:nvSpPr>
          <p:cNvPr id="45065" name="Text Box 9">
            <a:extLst>
              <a:ext uri="{FF2B5EF4-FFF2-40B4-BE49-F238E27FC236}">
                <a16:creationId xmlns:a16="http://schemas.microsoft.com/office/drawing/2014/main" id="{F3DB4DE7-1DEC-0D8E-1407-D1DBD5B4863D}"/>
              </a:ext>
            </a:extLst>
          </p:cNvPr>
          <p:cNvSpPr txBox="1">
            <a:spLocks noChangeArrowheads="1"/>
          </p:cNvSpPr>
          <p:nvPr/>
        </p:nvSpPr>
        <p:spPr bwMode="auto">
          <a:xfrm>
            <a:off x="2270125" y="4627563"/>
            <a:ext cx="591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a:solidFill>
                  <a:srgbClr val="3333CC"/>
                </a:solidFill>
                <a:ea typeface="宋体" panose="02010600030101010101" pitchFamily="2" charset="-122"/>
                <a:sym typeface="Monotype Sorts" pitchFamily="2" charset="2"/>
              </a:rPr>
              <a:t>3</a:t>
            </a:r>
            <a:r>
              <a:rPr kumimoji="1" lang="en-US" altLang="zh-CN" sz="2800">
                <a:solidFill>
                  <a:srgbClr val="3333CC"/>
                </a:solidFill>
                <a:latin typeface="宋体" panose="02010600030101010101" pitchFamily="2" charset="-122"/>
                <a:ea typeface="宋体" panose="02010600030101010101" pitchFamily="2" charset="-122"/>
                <a:sym typeface="Monotype Sorts" pitchFamily="2" charset="2"/>
              </a:rPr>
              <a:t>.</a:t>
            </a: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点电荷在外电场中受的电场力 </a:t>
            </a:r>
            <a:endParaRPr kumimoji="1" lang="zh-CN" altLang="en-US" sz="2800">
              <a:solidFill>
                <a:srgbClr val="3333CC"/>
              </a:solidFill>
              <a:latin typeface="宋体" panose="02010600030101010101" pitchFamily="2" charset="-122"/>
              <a:ea typeface="宋体" panose="02010600030101010101" pitchFamily="2" charset="-122"/>
            </a:endParaRPr>
          </a:p>
        </p:txBody>
      </p:sp>
      <p:graphicFrame>
        <p:nvGraphicFramePr>
          <p:cNvPr id="45066" name="Object 10">
            <a:extLst>
              <a:ext uri="{FF2B5EF4-FFF2-40B4-BE49-F238E27FC236}">
                <a16:creationId xmlns:a16="http://schemas.microsoft.com/office/drawing/2014/main" id="{B86E7890-DC50-BB3C-6597-7328962D4FE2}"/>
              </a:ext>
            </a:extLst>
          </p:cNvPr>
          <p:cNvGraphicFramePr>
            <a:graphicFrameLocks noChangeAspect="1"/>
          </p:cNvGraphicFramePr>
          <p:nvPr/>
        </p:nvGraphicFramePr>
        <p:xfrm>
          <a:off x="3708400" y="5105400"/>
          <a:ext cx="1625600" cy="469900"/>
        </p:xfrm>
        <a:graphic>
          <a:graphicData uri="http://schemas.openxmlformats.org/presentationml/2006/ole">
            <mc:AlternateContent xmlns:mc="http://schemas.openxmlformats.org/markup-compatibility/2006">
              <mc:Choice xmlns:v="urn:schemas-microsoft-com:vml" Requires="v">
                <p:oleObj name="Equation" r:id="rId8" imgW="1193760" imgH="469800" progId="Equation.3">
                  <p:embed/>
                </p:oleObj>
              </mc:Choice>
              <mc:Fallback>
                <p:oleObj name="Equation" r:id="rId8" imgW="1193760" imgH="469800" progId="Equation.3">
                  <p:embed/>
                  <p:pic>
                    <p:nvPicPr>
                      <p:cNvPr id="45066" name="Object 10">
                        <a:extLst>
                          <a:ext uri="{FF2B5EF4-FFF2-40B4-BE49-F238E27FC236}">
                            <a16:creationId xmlns:a16="http://schemas.microsoft.com/office/drawing/2014/main" id="{B86E7890-DC50-BB3C-6597-7328962D4F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5105400"/>
                        <a:ext cx="1625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45067" name="Group 11">
            <a:extLst>
              <a:ext uri="{FF2B5EF4-FFF2-40B4-BE49-F238E27FC236}">
                <a16:creationId xmlns:a16="http://schemas.microsoft.com/office/drawing/2014/main" id="{8BB64448-8B3E-C2FB-D988-C16312DF4E4A}"/>
              </a:ext>
            </a:extLst>
          </p:cNvPr>
          <p:cNvGrpSpPr>
            <a:grpSpLocks/>
          </p:cNvGrpSpPr>
          <p:nvPr/>
        </p:nvGrpSpPr>
        <p:grpSpPr bwMode="auto">
          <a:xfrm>
            <a:off x="7162800" y="2801938"/>
            <a:ext cx="1690688" cy="1895475"/>
            <a:chOff x="4512" y="2066"/>
            <a:chExt cx="1065" cy="1194"/>
          </a:xfrm>
        </p:grpSpPr>
        <p:graphicFrame>
          <p:nvGraphicFramePr>
            <p:cNvPr id="45068" name="Object 12">
              <a:extLst>
                <a:ext uri="{FF2B5EF4-FFF2-40B4-BE49-F238E27FC236}">
                  <a16:creationId xmlns:a16="http://schemas.microsoft.com/office/drawing/2014/main" id="{032664E0-7A26-E389-045A-9377E50BE2B4}"/>
                </a:ext>
              </a:extLst>
            </p:cNvPr>
            <p:cNvGraphicFramePr>
              <a:graphicFrameLocks/>
            </p:cNvGraphicFramePr>
            <p:nvPr/>
          </p:nvGraphicFramePr>
          <p:xfrm>
            <a:off x="4623" y="2066"/>
            <a:ext cx="312" cy="341"/>
          </p:xfrm>
          <a:graphic>
            <a:graphicData uri="http://schemas.openxmlformats.org/presentationml/2006/ole">
              <mc:AlternateContent xmlns:mc="http://schemas.openxmlformats.org/markup-compatibility/2006">
                <mc:Choice xmlns:v="urn:schemas-microsoft-com:vml" Requires="v">
                  <p:oleObj name="公式" r:id="rId10" imgW="164880" imgH="203040" progId="Equation.3">
                    <p:embed/>
                  </p:oleObj>
                </mc:Choice>
                <mc:Fallback>
                  <p:oleObj name="公式" r:id="rId10" imgW="164880" imgH="203040" progId="Equation.3">
                    <p:embed/>
                    <p:pic>
                      <p:nvPicPr>
                        <p:cNvPr id="45068" name="Object 12">
                          <a:extLst>
                            <a:ext uri="{FF2B5EF4-FFF2-40B4-BE49-F238E27FC236}">
                              <a16:creationId xmlns:a16="http://schemas.microsoft.com/office/drawing/2014/main" id="{032664E0-7A26-E389-045A-9377E50BE2B4}"/>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3" y="2066"/>
                          <a:ext cx="31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9" name="Oval 13">
              <a:extLst>
                <a:ext uri="{FF2B5EF4-FFF2-40B4-BE49-F238E27FC236}">
                  <a16:creationId xmlns:a16="http://schemas.microsoft.com/office/drawing/2014/main" id="{5A1C25C7-7CB0-3BB0-80CF-2F1A045A2F15}"/>
                </a:ext>
              </a:extLst>
            </p:cNvPr>
            <p:cNvSpPr>
              <a:spLocks noChangeArrowheads="1"/>
            </p:cNvSpPr>
            <p:nvPr/>
          </p:nvSpPr>
          <p:spPr bwMode="auto">
            <a:xfrm>
              <a:off x="4512" y="2408"/>
              <a:ext cx="528" cy="319"/>
            </a:xfrm>
            <a:prstGeom prst="ellipse">
              <a:avLst/>
            </a:prstGeom>
            <a:gradFill rotWithShape="0">
              <a:gsLst>
                <a:gs pos="0">
                  <a:srgbClr val="CCCCFF"/>
                </a:gs>
                <a:gs pos="100000">
                  <a:srgbClr val="6699FF"/>
                </a:gs>
              </a:gsLst>
              <a:path path="shape">
                <a:fillToRect l="50000" t="50000" r="50000" b="50000"/>
              </a:path>
            </a:gra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70" name="Object 14">
              <a:extLst>
                <a:ext uri="{FF2B5EF4-FFF2-40B4-BE49-F238E27FC236}">
                  <a16:creationId xmlns:a16="http://schemas.microsoft.com/office/drawing/2014/main" id="{48A079EE-2634-47F3-BB9B-921EF21556D3}"/>
                </a:ext>
              </a:extLst>
            </p:cNvPr>
            <p:cNvGraphicFramePr>
              <a:graphicFrameLocks noChangeAspect="1"/>
            </p:cNvGraphicFramePr>
            <p:nvPr/>
          </p:nvGraphicFramePr>
          <p:xfrm>
            <a:off x="5054" y="2640"/>
            <a:ext cx="335" cy="280"/>
          </p:xfrm>
          <a:graphic>
            <a:graphicData uri="http://schemas.openxmlformats.org/presentationml/2006/ole">
              <mc:AlternateContent xmlns:mc="http://schemas.openxmlformats.org/markup-compatibility/2006">
                <mc:Choice xmlns:v="urn:schemas-microsoft-com:vml" Requires="v">
                  <p:oleObj name="公式" r:id="rId12" imgW="164880" imgH="164880" progId="Equation.3">
                    <p:embed/>
                  </p:oleObj>
                </mc:Choice>
                <mc:Fallback>
                  <p:oleObj name="公式" r:id="rId12" imgW="164880" imgH="164880" progId="Equation.3">
                    <p:embed/>
                    <p:pic>
                      <p:nvPicPr>
                        <p:cNvPr id="45070" name="Object 14">
                          <a:extLst>
                            <a:ext uri="{FF2B5EF4-FFF2-40B4-BE49-F238E27FC236}">
                              <a16:creationId xmlns:a16="http://schemas.microsoft.com/office/drawing/2014/main" id="{48A079EE-2634-47F3-BB9B-921EF21556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54" y="2640"/>
                          <a:ext cx="33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Line 15">
              <a:extLst>
                <a:ext uri="{FF2B5EF4-FFF2-40B4-BE49-F238E27FC236}">
                  <a16:creationId xmlns:a16="http://schemas.microsoft.com/office/drawing/2014/main" id="{4CAD408D-8458-0503-F9EF-0181BA71233C}"/>
                </a:ext>
              </a:extLst>
            </p:cNvPr>
            <p:cNvSpPr>
              <a:spLocks noChangeShapeType="1"/>
            </p:cNvSpPr>
            <p:nvPr/>
          </p:nvSpPr>
          <p:spPr bwMode="auto">
            <a:xfrm>
              <a:off x="4992" y="2928"/>
              <a:ext cx="192" cy="288"/>
            </a:xfrm>
            <a:prstGeom prst="line">
              <a:avLst/>
            </a:prstGeom>
            <a:noFill/>
            <a:ln w="38100">
              <a:solidFill>
                <a:srgbClr val="3333C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72" name="Object 16">
              <a:extLst>
                <a:ext uri="{FF2B5EF4-FFF2-40B4-BE49-F238E27FC236}">
                  <a16:creationId xmlns:a16="http://schemas.microsoft.com/office/drawing/2014/main" id="{A785C988-C75B-9A05-0A42-A2EC1541C572}"/>
                </a:ext>
              </a:extLst>
            </p:cNvPr>
            <p:cNvGraphicFramePr>
              <a:graphicFrameLocks noChangeAspect="1"/>
            </p:cNvGraphicFramePr>
            <p:nvPr/>
          </p:nvGraphicFramePr>
          <p:xfrm>
            <a:off x="5265" y="2876"/>
            <a:ext cx="312" cy="384"/>
          </p:xfrm>
          <a:graphic>
            <a:graphicData uri="http://schemas.openxmlformats.org/presentationml/2006/ole">
              <mc:AlternateContent xmlns:mc="http://schemas.openxmlformats.org/markup-compatibility/2006">
                <mc:Choice xmlns:v="urn:schemas-microsoft-com:vml" Requires="v">
                  <p:oleObj name="公式" r:id="rId14" imgW="164880" imgH="203040" progId="Equation.3">
                    <p:embed/>
                  </p:oleObj>
                </mc:Choice>
                <mc:Fallback>
                  <p:oleObj name="公式" r:id="rId14" imgW="164880" imgH="203040" progId="Equation.3">
                    <p:embed/>
                    <p:pic>
                      <p:nvPicPr>
                        <p:cNvPr id="45072" name="Object 16">
                          <a:extLst>
                            <a:ext uri="{FF2B5EF4-FFF2-40B4-BE49-F238E27FC236}">
                              <a16:creationId xmlns:a16="http://schemas.microsoft.com/office/drawing/2014/main" id="{A785C988-C75B-9A05-0A42-A2EC1541C57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65" y="2876"/>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3" name="Oval 17">
              <a:extLst>
                <a:ext uri="{FF2B5EF4-FFF2-40B4-BE49-F238E27FC236}">
                  <a16:creationId xmlns:a16="http://schemas.microsoft.com/office/drawing/2014/main" id="{44DB9C97-9AF4-F585-8992-62FFFEFFA3E9}"/>
                </a:ext>
              </a:extLst>
            </p:cNvPr>
            <p:cNvSpPr>
              <a:spLocks noChangeArrowheads="1"/>
            </p:cNvSpPr>
            <p:nvPr/>
          </p:nvSpPr>
          <p:spPr bwMode="auto">
            <a:xfrm>
              <a:off x="4972" y="2908"/>
              <a:ext cx="68" cy="68"/>
            </a:xfrm>
            <a:prstGeom prst="ellipse">
              <a:avLst/>
            </a:prstGeom>
            <a:solidFill>
              <a:srgbClr val="CC3300"/>
            </a:solidFill>
            <a:ln w="12700">
              <a:solidFill>
                <a:srgbClr val="CC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74" name="AutoShape 18">
            <a:extLst>
              <a:ext uri="{FF2B5EF4-FFF2-40B4-BE49-F238E27FC236}">
                <a16:creationId xmlns:a16="http://schemas.microsoft.com/office/drawing/2014/main" id="{BA14E79E-70BC-45D0-B39F-163FC20AE477}"/>
              </a:ext>
            </a:extLst>
          </p:cNvPr>
          <p:cNvSpPr>
            <a:spLocks noChangeArrowheads="1"/>
          </p:cNvSpPr>
          <p:nvPr/>
        </p:nvSpPr>
        <p:spPr bwMode="auto">
          <a:xfrm>
            <a:off x="263525" y="2819400"/>
            <a:ext cx="1606550" cy="1314450"/>
          </a:xfrm>
          <a:prstGeom prst="irregularSeal1">
            <a:avLst/>
          </a:prstGeom>
          <a:solidFill>
            <a:srgbClr val="FF9900"/>
          </a:solidFill>
          <a:ln w="952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a:solidFill>
                  <a:srgbClr val="3333CC"/>
                </a:solidFill>
                <a:ea typeface="宋体" panose="02010600030101010101" pitchFamily="2" charset="-122"/>
              </a:rPr>
              <a:t>注意</a:t>
            </a:r>
          </a:p>
        </p:txBody>
      </p:sp>
      <p:grpSp>
        <p:nvGrpSpPr>
          <p:cNvPr id="45075" name="Group 19">
            <a:extLst>
              <a:ext uri="{FF2B5EF4-FFF2-40B4-BE49-F238E27FC236}">
                <a16:creationId xmlns:a16="http://schemas.microsoft.com/office/drawing/2014/main" id="{6E652A54-C225-F9C0-231B-DD29902A1FF2}"/>
              </a:ext>
            </a:extLst>
          </p:cNvPr>
          <p:cNvGrpSpPr>
            <a:grpSpLocks/>
          </p:cNvGrpSpPr>
          <p:nvPr/>
        </p:nvGrpSpPr>
        <p:grpSpPr bwMode="auto">
          <a:xfrm>
            <a:off x="2270125" y="3322638"/>
            <a:ext cx="2949575" cy="519112"/>
            <a:chOff x="1430" y="2394"/>
            <a:chExt cx="1858" cy="327"/>
          </a:xfrm>
        </p:grpSpPr>
        <p:sp>
          <p:nvSpPr>
            <p:cNvPr id="45076" name="Text Box 20">
              <a:extLst>
                <a:ext uri="{FF2B5EF4-FFF2-40B4-BE49-F238E27FC236}">
                  <a16:creationId xmlns:a16="http://schemas.microsoft.com/office/drawing/2014/main" id="{297B3096-0F2C-802A-5A62-E104A99092FD}"/>
                </a:ext>
              </a:extLst>
            </p:cNvPr>
            <p:cNvSpPr txBox="1">
              <a:spLocks noChangeArrowheads="1"/>
            </p:cNvSpPr>
            <p:nvPr/>
          </p:nvSpPr>
          <p:spPr bwMode="auto">
            <a:xfrm>
              <a:off x="1430" y="239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a:solidFill>
                    <a:srgbClr val="3333CC"/>
                  </a:solidFill>
                  <a:ea typeface="宋体" panose="02010600030101010101" pitchFamily="2" charset="-122"/>
                </a:rPr>
                <a:t>1. </a:t>
              </a:r>
            </a:p>
          </p:txBody>
        </p:sp>
        <p:graphicFrame>
          <p:nvGraphicFramePr>
            <p:cNvPr id="45077" name="Object 21">
              <a:extLst>
                <a:ext uri="{FF2B5EF4-FFF2-40B4-BE49-F238E27FC236}">
                  <a16:creationId xmlns:a16="http://schemas.microsoft.com/office/drawing/2014/main" id="{2C44F897-E277-9186-8E93-60FF7321E2C5}"/>
                </a:ext>
              </a:extLst>
            </p:cNvPr>
            <p:cNvGraphicFramePr>
              <a:graphicFrameLocks noChangeAspect="1"/>
            </p:cNvGraphicFramePr>
            <p:nvPr/>
          </p:nvGraphicFramePr>
          <p:xfrm>
            <a:off x="1728" y="2408"/>
            <a:ext cx="1560" cy="296"/>
          </p:xfrm>
          <a:graphic>
            <a:graphicData uri="http://schemas.openxmlformats.org/presentationml/2006/ole">
              <mc:AlternateContent xmlns:mc="http://schemas.openxmlformats.org/markup-compatibility/2006">
                <mc:Choice xmlns:v="urn:schemas-microsoft-com:vml" Requires="v">
                  <p:oleObj name="Equation" r:id="rId16" imgW="2476440" imgH="469800" progId="Equation.3">
                    <p:embed/>
                  </p:oleObj>
                </mc:Choice>
                <mc:Fallback>
                  <p:oleObj name="Equation" r:id="rId16" imgW="2476440" imgH="469800" progId="Equation.3">
                    <p:embed/>
                    <p:pic>
                      <p:nvPicPr>
                        <p:cNvPr id="45077" name="Object 21">
                          <a:extLst>
                            <a:ext uri="{FF2B5EF4-FFF2-40B4-BE49-F238E27FC236}">
                              <a16:creationId xmlns:a16="http://schemas.microsoft.com/office/drawing/2014/main" id="{2C44F897-E277-9186-8E93-60FF7321E2C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8" y="2408"/>
                          <a:ext cx="156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78" name="Text Box 22">
            <a:extLst>
              <a:ext uri="{FF2B5EF4-FFF2-40B4-BE49-F238E27FC236}">
                <a16:creationId xmlns:a16="http://schemas.microsoft.com/office/drawing/2014/main" id="{14CDAFFA-5CD5-56C9-9EC4-4754C6675E2F}"/>
              </a:ext>
            </a:extLst>
          </p:cNvPr>
          <p:cNvSpPr txBox="1">
            <a:spLocks noChangeArrowheads="1"/>
          </p:cNvSpPr>
          <p:nvPr/>
        </p:nvSpPr>
        <p:spPr bwMode="auto">
          <a:xfrm>
            <a:off x="2286000" y="3956050"/>
            <a:ext cx="3040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a:solidFill>
                  <a:srgbClr val="3333CC"/>
                </a:solidFill>
                <a:ea typeface="宋体" panose="02010600030101010101" pitchFamily="2" charset="-122"/>
              </a:rPr>
              <a:t>2. </a:t>
            </a:r>
            <a:r>
              <a:rPr kumimoji="1" lang="zh-CN" altLang="en-US">
                <a:solidFill>
                  <a:srgbClr val="3333CC"/>
                </a:solidFill>
                <a:ea typeface="宋体" panose="02010600030101010101" pitchFamily="2" charset="-122"/>
              </a:rPr>
              <a:t>电场强度是矢量</a:t>
            </a:r>
          </a:p>
        </p:txBody>
      </p:sp>
      <p:sp>
        <p:nvSpPr>
          <p:cNvPr id="45079" name="Text Box 23">
            <a:extLst>
              <a:ext uri="{FF2B5EF4-FFF2-40B4-BE49-F238E27FC236}">
                <a16:creationId xmlns:a16="http://schemas.microsoft.com/office/drawing/2014/main" id="{34B64636-265F-05DC-CFAD-3894A8A775E8}"/>
              </a:ext>
            </a:extLst>
          </p:cNvPr>
          <p:cNvSpPr txBox="1">
            <a:spLocks noChangeArrowheads="1"/>
          </p:cNvSpPr>
          <p:nvPr/>
        </p:nvSpPr>
        <p:spPr bwMode="auto">
          <a:xfrm>
            <a:off x="371475" y="5538788"/>
            <a:ext cx="80406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a:solidFill>
                  <a:srgbClr val="0000CC"/>
                </a:solidFill>
                <a:ea typeface="宋体" panose="02010600030101010101" pitchFamily="2" charset="-122"/>
              </a:rPr>
              <a:t>4. </a:t>
            </a:r>
            <a:r>
              <a:rPr kumimoji="1" lang="zh-CN" altLang="en-US">
                <a:solidFill>
                  <a:srgbClr val="0000CC"/>
                </a:solidFill>
                <a:latin typeface="宋体" panose="02010600030101010101" pitchFamily="2" charset="-122"/>
                <a:ea typeface="宋体" panose="02010600030101010101" pitchFamily="2" charset="-122"/>
              </a:rPr>
              <a:t>静电场：</a:t>
            </a:r>
            <a:r>
              <a:rPr kumimoji="1" lang="zh-CN" altLang="en-US">
                <a:solidFill>
                  <a:srgbClr val="3333CC"/>
                </a:solidFill>
                <a:latin typeface="宋体" panose="02010600030101010101" pitchFamily="2" charset="-122"/>
                <a:ea typeface="宋体" panose="02010600030101010101" pitchFamily="2" charset="-122"/>
              </a:rPr>
              <a:t>相对于观察者静止的电荷产生的电场，</a:t>
            </a:r>
          </a:p>
          <a:p>
            <a:pPr eaLnBrk="0" hangingPunct="0">
              <a:lnSpc>
                <a:spcPct val="120000"/>
              </a:lnSpc>
            </a:pPr>
            <a:r>
              <a:rPr kumimoji="1" lang="zh-CN" altLang="en-US">
                <a:solidFill>
                  <a:srgbClr val="3333CC"/>
                </a:solidFill>
                <a:latin typeface="宋体" panose="02010600030101010101" pitchFamily="2" charset="-122"/>
                <a:ea typeface="宋体" panose="02010600030101010101" pitchFamily="2" charset="-122"/>
              </a:rPr>
              <a:t>          是电磁场的一种特殊形式。</a:t>
            </a:r>
            <a:endParaRPr kumimoji="1" lang="zh-CN" altLang="en-US">
              <a:solidFill>
                <a:srgbClr val="3333CC"/>
              </a:solidFill>
              <a:ea typeface="宋体" panose="0201060003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wipe(left)">
                                      <p:cBhvr>
                                        <p:cTn id="12" dur="500"/>
                                        <p:tgtEl>
                                          <p:spTgt spid="45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blinds(horizontal)">
                                      <p:cBhvr>
                                        <p:cTn id="17" dur="500"/>
                                        <p:tgtEl>
                                          <p:spTgt spid="45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transition="in" filter="wipe(left)">
                                      <p:cBhvr>
                                        <p:cTn id="22" dur="500"/>
                                        <p:tgtEl>
                                          <p:spTgt spid="450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45074"/>
                                        </p:tgtEl>
                                        <p:attrNameLst>
                                          <p:attrName>style.visibility</p:attrName>
                                        </p:attrNameLst>
                                      </p:cBhvr>
                                      <p:to>
                                        <p:strVal val="visible"/>
                                      </p:to>
                                    </p:set>
                                    <p:anim calcmode="lin" valueType="num">
                                      <p:cBhvr>
                                        <p:cTn id="27" dur="5000" fill="hold"/>
                                        <p:tgtEl>
                                          <p:spTgt spid="45074"/>
                                        </p:tgtEl>
                                        <p:attrNameLst>
                                          <p:attrName>ppt_w</p:attrName>
                                        </p:attrNameLst>
                                      </p:cBhvr>
                                      <p:tavLst>
                                        <p:tav tm="0" fmla="#ppt_w*sin(2.5*pi*$)">
                                          <p:val>
                                            <p:fltVal val="0"/>
                                          </p:val>
                                        </p:tav>
                                        <p:tav tm="100000">
                                          <p:val>
                                            <p:fltVal val="1"/>
                                          </p:val>
                                        </p:tav>
                                      </p:tavLst>
                                    </p:anim>
                                    <p:anim calcmode="lin" valueType="num">
                                      <p:cBhvr>
                                        <p:cTn id="28" dur="5000" fill="hold"/>
                                        <p:tgtEl>
                                          <p:spTgt spid="45074"/>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5067"/>
                                        </p:tgtEl>
                                        <p:attrNameLst>
                                          <p:attrName>style.visibility</p:attrName>
                                        </p:attrNameLst>
                                      </p:cBhvr>
                                      <p:to>
                                        <p:strVal val="visible"/>
                                      </p:to>
                                    </p:set>
                                    <p:anim calcmode="lin" valueType="num">
                                      <p:cBhvr additive="base">
                                        <p:cTn id="33" dur="500" fill="hold"/>
                                        <p:tgtEl>
                                          <p:spTgt spid="45067"/>
                                        </p:tgtEl>
                                        <p:attrNameLst>
                                          <p:attrName>ppt_x</p:attrName>
                                        </p:attrNameLst>
                                      </p:cBhvr>
                                      <p:tavLst>
                                        <p:tav tm="0">
                                          <p:val>
                                            <p:strVal val="1+#ppt_w/2"/>
                                          </p:val>
                                        </p:tav>
                                        <p:tav tm="100000">
                                          <p:val>
                                            <p:strVal val="#ppt_x"/>
                                          </p:val>
                                        </p:tav>
                                      </p:tavLst>
                                    </p:anim>
                                    <p:anim calcmode="lin" valueType="num">
                                      <p:cBhvr additive="base">
                                        <p:cTn id="34"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5075"/>
                                        </p:tgtEl>
                                        <p:attrNameLst>
                                          <p:attrName>style.visibility</p:attrName>
                                        </p:attrNameLst>
                                      </p:cBhvr>
                                      <p:to>
                                        <p:strVal val="visible"/>
                                      </p:to>
                                    </p:set>
                                    <p:animEffect transition="in" filter="wipe(left)">
                                      <p:cBhvr>
                                        <p:cTn id="39" dur="500"/>
                                        <p:tgtEl>
                                          <p:spTgt spid="450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5078"/>
                                        </p:tgtEl>
                                        <p:attrNameLst>
                                          <p:attrName>style.visibility</p:attrName>
                                        </p:attrNameLst>
                                      </p:cBhvr>
                                      <p:to>
                                        <p:strVal val="visible"/>
                                      </p:to>
                                    </p:set>
                                    <p:animEffect transition="in" filter="wipe(left)">
                                      <p:cBhvr>
                                        <p:cTn id="44" dur="500"/>
                                        <p:tgtEl>
                                          <p:spTgt spid="4507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45065">
                                            <p:txEl>
                                              <p:pRg st="0" end="0"/>
                                            </p:txEl>
                                          </p:spTgt>
                                        </p:tgtEl>
                                        <p:attrNameLst>
                                          <p:attrName>style.visibility</p:attrName>
                                        </p:attrNameLst>
                                      </p:cBhvr>
                                      <p:to>
                                        <p:strVal val="visible"/>
                                      </p:to>
                                    </p:set>
                                    <p:animEffect transition="in" filter="blinds(vertical)">
                                      <p:cBhvr>
                                        <p:cTn id="49" dur="500"/>
                                        <p:tgtEl>
                                          <p:spTgt spid="45065">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45066"/>
                                        </p:tgtEl>
                                        <p:attrNameLst>
                                          <p:attrName>style.visibility</p:attrName>
                                        </p:attrNameLst>
                                      </p:cBhvr>
                                      <p:to>
                                        <p:strVal val="visible"/>
                                      </p:to>
                                    </p:set>
                                    <p:anim calcmode="lin" valueType="num">
                                      <p:cBhvr additive="base">
                                        <p:cTn id="54" dur="500" fill="hold"/>
                                        <p:tgtEl>
                                          <p:spTgt spid="45066"/>
                                        </p:tgtEl>
                                        <p:attrNameLst>
                                          <p:attrName>ppt_x</p:attrName>
                                        </p:attrNameLst>
                                      </p:cBhvr>
                                      <p:tavLst>
                                        <p:tav tm="0">
                                          <p:val>
                                            <p:strVal val="#ppt_x"/>
                                          </p:val>
                                        </p:tav>
                                        <p:tav tm="100000">
                                          <p:val>
                                            <p:strVal val="#ppt_x"/>
                                          </p:val>
                                        </p:tav>
                                      </p:tavLst>
                                    </p:anim>
                                    <p:anim calcmode="lin" valueType="num">
                                      <p:cBhvr additive="base">
                                        <p:cTn id="55"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079"/>
                                        </p:tgtEl>
                                        <p:attrNameLst>
                                          <p:attrName>style.visibility</p:attrName>
                                        </p:attrNameLst>
                                      </p:cBhvr>
                                      <p:to>
                                        <p:strVal val="visible"/>
                                      </p:to>
                                    </p:set>
                                    <p:animEffect transition="in" filter="blinds(horizontal)">
                                      <p:cBhvr>
                                        <p:cTn id="60"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5" grpId="0" build="p" autoUpdateAnimBg="0"/>
      <p:bldP spid="45074" grpId="0" animBg="1" autoUpdateAnimBg="0"/>
      <p:bldP spid="45078" grpId="0" autoUpdateAnimBg="0"/>
      <p:bldP spid="4507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30E26E-D9E8-3FCB-D9C7-77C60684F56A}"/>
              </a:ext>
            </a:extLst>
          </p:cNvPr>
          <p:cNvSpPr>
            <a:spLocks noChangeArrowheads="1"/>
          </p:cNvSpPr>
          <p:nvPr/>
        </p:nvSpPr>
        <p:spPr bwMode="auto">
          <a:xfrm>
            <a:off x="342900" y="260350"/>
            <a:ext cx="556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3200">
                <a:solidFill>
                  <a:srgbClr val="3333CC"/>
                </a:solidFill>
                <a:latin typeface="宋体" panose="02010600030101010101" pitchFamily="2" charset="-122"/>
                <a:ea typeface="宋体" panose="02010600030101010101" pitchFamily="2" charset="-122"/>
              </a:rPr>
              <a:t>例：点电荷的场强公式</a:t>
            </a:r>
          </a:p>
        </p:txBody>
      </p:sp>
      <p:sp>
        <p:nvSpPr>
          <p:cNvPr id="46083" name="Text Box 3">
            <a:extLst>
              <a:ext uri="{FF2B5EF4-FFF2-40B4-BE49-F238E27FC236}">
                <a16:creationId xmlns:a16="http://schemas.microsoft.com/office/drawing/2014/main" id="{E1809DE9-B2E7-C4D3-984F-CA566419184E}"/>
              </a:ext>
            </a:extLst>
          </p:cNvPr>
          <p:cNvSpPr txBox="1">
            <a:spLocks noChangeArrowheads="1"/>
          </p:cNvSpPr>
          <p:nvPr/>
        </p:nvSpPr>
        <p:spPr bwMode="auto">
          <a:xfrm>
            <a:off x="406400" y="135572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由库仑定律</a:t>
            </a:r>
          </a:p>
        </p:txBody>
      </p:sp>
      <p:sp>
        <p:nvSpPr>
          <p:cNvPr id="46084" name="Text Box 4">
            <a:extLst>
              <a:ext uri="{FF2B5EF4-FFF2-40B4-BE49-F238E27FC236}">
                <a16:creationId xmlns:a16="http://schemas.microsoft.com/office/drawing/2014/main" id="{BDCCFFF3-76D2-763F-A25F-E17B26A64E0D}"/>
              </a:ext>
            </a:extLst>
          </p:cNvPr>
          <p:cNvSpPr txBox="1">
            <a:spLocks noChangeArrowheads="1"/>
          </p:cNvSpPr>
          <p:nvPr/>
        </p:nvSpPr>
        <p:spPr bwMode="auto">
          <a:xfrm>
            <a:off x="457200" y="250507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由场强定义</a:t>
            </a:r>
          </a:p>
        </p:txBody>
      </p:sp>
      <p:graphicFrame>
        <p:nvGraphicFramePr>
          <p:cNvPr id="46085" name="Object 5">
            <a:extLst>
              <a:ext uri="{FF2B5EF4-FFF2-40B4-BE49-F238E27FC236}">
                <a16:creationId xmlns:a16="http://schemas.microsoft.com/office/drawing/2014/main" id="{2BAE6265-1B1E-0B31-FA3C-D3536C942F9D}"/>
              </a:ext>
            </a:extLst>
          </p:cNvPr>
          <p:cNvGraphicFramePr>
            <a:graphicFrameLocks noChangeAspect="1"/>
          </p:cNvGraphicFramePr>
          <p:nvPr/>
        </p:nvGraphicFramePr>
        <p:xfrm>
          <a:off x="3028950" y="1190625"/>
          <a:ext cx="2146300" cy="990600"/>
        </p:xfrm>
        <a:graphic>
          <a:graphicData uri="http://schemas.openxmlformats.org/presentationml/2006/ole">
            <mc:AlternateContent xmlns:mc="http://schemas.openxmlformats.org/markup-compatibility/2006">
              <mc:Choice xmlns:v="urn:schemas-microsoft-com:vml" Requires="v">
                <p:oleObj name="公式" r:id="rId2" imgW="2145960" imgH="990360" progId="Equation.3">
                  <p:embed/>
                </p:oleObj>
              </mc:Choice>
              <mc:Fallback>
                <p:oleObj name="公式" r:id="rId2" imgW="2145960" imgH="990360" progId="Equation.3">
                  <p:embed/>
                  <p:pic>
                    <p:nvPicPr>
                      <p:cNvPr id="46085" name="Object 5">
                        <a:extLst>
                          <a:ext uri="{FF2B5EF4-FFF2-40B4-BE49-F238E27FC236}">
                            <a16:creationId xmlns:a16="http://schemas.microsoft.com/office/drawing/2014/main" id="{2BAE6265-1B1E-0B31-FA3C-D3536C942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190625"/>
                        <a:ext cx="214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6086" name="Object 6">
            <a:extLst>
              <a:ext uri="{FF2B5EF4-FFF2-40B4-BE49-F238E27FC236}">
                <a16:creationId xmlns:a16="http://schemas.microsoft.com/office/drawing/2014/main" id="{456A4E48-1593-6EEB-92E4-B823AB1EDB37}"/>
              </a:ext>
            </a:extLst>
          </p:cNvPr>
          <p:cNvGraphicFramePr>
            <a:graphicFrameLocks noChangeAspect="1"/>
          </p:cNvGraphicFramePr>
          <p:nvPr/>
        </p:nvGraphicFramePr>
        <p:xfrm>
          <a:off x="3048000" y="2479675"/>
          <a:ext cx="1452563" cy="804863"/>
        </p:xfrm>
        <a:graphic>
          <a:graphicData uri="http://schemas.openxmlformats.org/presentationml/2006/ole">
            <mc:AlternateContent xmlns:mc="http://schemas.openxmlformats.org/markup-compatibility/2006">
              <mc:Choice xmlns:v="urn:schemas-microsoft-com:vml" Requires="v">
                <p:oleObj name="Equation" r:id="rId4" imgW="1409400" imgH="787320" progId="Equation.3">
                  <p:embed/>
                </p:oleObj>
              </mc:Choice>
              <mc:Fallback>
                <p:oleObj name="Equation" r:id="rId4" imgW="1409400" imgH="787320" progId="Equation.3">
                  <p:embed/>
                  <p:pic>
                    <p:nvPicPr>
                      <p:cNvPr id="46086" name="Object 6">
                        <a:extLst>
                          <a:ext uri="{FF2B5EF4-FFF2-40B4-BE49-F238E27FC236}">
                            <a16:creationId xmlns:a16="http://schemas.microsoft.com/office/drawing/2014/main" id="{456A4E48-1593-6EEB-92E4-B823AB1EDB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479675"/>
                        <a:ext cx="145256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6087" name="Oval 7">
            <a:extLst>
              <a:ext uri="{FF2B5EF4-FFF2-40B4-BE49-F238E27FC236}">
                <a16:creationId xmlns:a16="http://schemas.microsoft.com/office/drawing/2014/main" id="{070F61C9-B44F-278D-D52C-3B6605A308A9}"/>
              </a:ext>
            </a:extLst>
          </p:cNvPr>
          <p:cNvSpPr>
            <a:spLocks noChangeArrowheads="1"/>
          </p:cNvSpPr>
          <p:nvPr/>
        </p:nvSpPr>
        <p:spPr bwMode="auto">
          <a:xfrm>
            <a:off x="6032500" y="1143000"/>
            <a:ext cx="2197100" cy="2044700"/>
          </a:xfrm>
          <a:prstGeom prst="ellipse">
            <a:avLst/>
          </a:prstGeom>
          <a:noFill/>
          <a:ln w="28575">
            <a:solidFill>
              <a:srgbClr val="CC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kumimoji="1" lang="zh-CN" altLang="en-US" b="0">
              <a:solidFill>
                <a:srgbClr val="3333CC"/>
              </a:solidFill>
              <a:ea typeface="宋体" panose="02010600030101010101" pitchFamily="2" charset="-122"/>
            </a:endParaRPr>
          </a:p>
        </p:txBody>
      </p:sp>
      <p:sp>
        <p:nvSpPr>
          <p:cNvPr id="46088" name="Text Box 8">
            <a:extLst>
              <a:ext uri="{FF2B5EF4-FFF2-40B4-BE49-F238E27FC236}">
                <a16:creationId xmlns:a16="http://schemas.microsoft.com/office/drawing/2014/main" id="{DF4B07EF-3774-8C79-FD7A-5C6567B53E0B}"/>
              </a:ext>
            </a:extLst>
          </p:cNvPr>
          <p:cNvSpPr txBox="1">
            <a:spLocks noChangeArrowheads="1"/>
          </p:cNvSpPr>
          <p:nvPr/>
        </p:nvSpPr>
        <p:spPr bwMode="auto">
          <a:xfrm>
            <a:off x="6985000" y="1558925"/>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i="1">
                <a:solidFill>
                  <a:srgbClr val="3333CC"/>
                </a:solidFill>
                <a:ea typeface="宋体" panose="02010600030101010101" pitchFamily="2" charset="-122"/>
              </a:rPr>
              <a:t>q</a:t>
            </a:r>
            <a:endParaRPr kumimoji="1" lang="en-US" altLang="zh-CN" b="0" i="1">
              <a:solidFill>
                <a:srgbClr val="3333CC"/>
              </a:solidFill>
              <a:ea typeface="宋体" panose="02010600030101010101" pitchFamily="2" charset="-122"/>
            </a:endParaRPr>
          </a:p>
        </p:txBody>
      </p:sp>
      <p:sp>
        <p:nvSpPr>
          <p:cNvPr id="46089" name="Text Box 9">
            <a:extLst>
              <a:ext uri="{FF2B5EF4-FFF2-40B4-BE49-F238E27FC236}">
                <a16:creationId xmlns:a16="http://schemas.microsoft.com/office/drawing/2014/main" id="{44C1B269-D381-D893-C02E-5304AE4CDC85}"/>
              </a:ext>
            </a:extLst>
          </p:cNvPr>
          <p:cNvSpPr txBox="1">
            <a:spLocks noChangeArrowheads="1"/>
          </p:cNvSpPr>
          <p:nvPr/>
        </p:nvSpPr>
        <p:spPr bwMode="auto">
          <a:xfrm>
            <a:off x="6934200" y="3138488"/>
            <a:ext cx="673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i="1">
                <a:solidFill>
                  <a:srgbClr val="3333CC"/>
                </a:solidFill>
                <a:ea typeface="宋体" panose="02010600030101010101" pitchFamily="2" charset="-122"/>
              </a:rPr>
              <a:t>P</a:t>
            </a:r>
            <a:endParaRPr kumimoji="1" lang="en-US" altLang="zh-CN" b="0" i="1">
              <a:solidFill>
                <a:srgbClr val="3333CC"/>
              </a:solidFill>
              <a:ea typeface="宋体" panose="02010600030101010101" pitchFamily="2" charset="-122"/>
            </a:endParaRPr>
          </a:p>
        </p:txBody>
      </p:sp>
      <p:sp>
        <p:nvSpPr>
          <p:cNvPr id="46090" name="Text Box 10">
            <a:extLst>
              <a:ext uri="{FF2B5EF4-FFF2-40B4-BE49-F238E27FC236}">
                <a16:creationId xmlns:a16="http://schemas.microsoft.com/office/drawing/2014/main" id="{060378E4-6A4F-FF66-2BBC-76C0D4BB7B06}"/>
              </a:ext>
            </a:extLst>
          </p:cNvPr>
          <p:cNvSpPr txBox="1">
            <a:spLocks noChangeArrowheads="1"/>
          </p:cNvSpPr>
          <p:nvPr/>
        </p:nvSpPr>
        <p:spPr bwMode="auto">
          <a:xfrm>
            <a:off x="6413500" y="3019425"/>
            <a:ext cx="914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i="1">
                <a:solidFill>
                  <a:srgbClr val="3333CC"/>
                </a:solidFill>
                <a:ea typeface="宋体" panose="02010600030101010101" pitchFamily="2" charset="-122"/>
              </a:rPr>
              <a:t>q</a:t>
            </a:r>
            <a:r>
              <a:rPr kumimoji="1" lang="en-US" altLang="zh-CN" baseline="-25000">
                <a:solidFill>
                  <a:srgbClr val="3333CC"/>
                </a:solidFill>
                <a:ea typeface="宋体" panose="02010600030101010101" pitchFamily="2" charset="-122"/>
              </a:rPr>
              <a:t>0</a:t>
            </a:r>
            <a:endParaRPr kumimoji="1" lang="en-US" altLang="zh-CN" b="0">
              <a:solidFill>
                <a:srgbClr val="3333CC"/>
              </a:solidFill>
              <a:ea typeface="宋体" panose="02010600030101010101" pitchFamily="2" charset="-122"/>
            </a:endParaRPr>
          </a:p>
        </p:txBody>
      </p:sp>
      <p:sp>
        <p:nvSpPr>
          <p:cNvPr id="46091" name="Line 11">
            <a:extLst>
              <a:ext uri="{FF2B5EF4-FFF2-40B4-BE49-F238E27FC236}">
                <a16:creationId xmlns:a16="http://schemas.microsoft.com/office/drawing/2014/main" id="{1045232C-3972-9263-6B8A-8F66D367DD07}"/>
              </a:ext>
            </a:extLst>
          </p:cNvPr>
          <p:cNvSpPr>
            <a:spLocks noChangeShapeType="1"/>
          </p:cNvSpPr>
          <p:nvPr/>
        </p:nvSpPr>
        <p:spPr bwMode="auto">
          <a:xfrm>
            <a:off x="7086600" y="2108200"/>
            <a:ext cx="0" cy="1079500"/>
          </a:xfrm>
          <a:prstGeom prst="line">
            <a:avLst/>
          </a:prstGeom>
          <a:noFill/>
          <a:ln w="28575" cap="sq">
            <a:solidFill>
              <a:srgbClr val="3333CC"/>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92" name="Line 12">
            <a:extLst>
              <a:ext uri="{FF2B5EF4-FFF2-40B4-BE49-F238E27FC236}">
                <a16:creationId xmlns:a16="http://schemas.microsoft.com/office/drawing/2014/main" id="{A21749C4-39F7-5F76-EC51-2E26DC696BF5}"/>
              </a:ext>
            </a:extLst>
          </p:cNvPr>
          <p:cNvSpPr>
            <a:spLocks noChangeShapeType="1"/>
          </p:cNvSpPr>
          <p:nvPr/>
        </p:nvSpPr>
        <p:spPr bwMode="auto">
          <a:xfrm>
            <a:off x="7099300" y="3187700"/>
            <a:ext cx="0" cy="715963"/>
          </a:xfrm>
          <a:prstGeom prst="line">
            <a:avLst/>
          </a:prstGeom>
          <a:noFill/>
          <a:ln w="28575" cap="sq">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3" name="Line 13">
            <a:extLst>
              <a:ext uri="{FF2B5EF4-FFF2-40B4-BE49-F238E27FC236}">
                <a16:creationId xmlns:a16="http://schemas.microsoft.com/office/drawing/2014/main" id="{E8F89FEA-4C78-4EF6-C32A-BF1A9681177C}"/>
              </a:ext>
            </a:extLst>
          </p:cNvPr>
          <p:cNvSpPr>
            <a:spLocks noChangeShapeType="1"/>
          </p:cNvSpPr>
          <p:nvPr/>
        </p:nvSpPr>
        <p:spPr bwMode="auto">
          <a:xfrm>
            <a:off x="7099300" y="2108200"/>
            <a:ext cx="0" cy="469900"/>
          </a:xfrm>
          <a:prstGeom prst="line">
            <a:avLst/>
          </a:prstGeom>
          <a:noFill/>
          <a:ln w="28575" cap="sq">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094" name="Text Box 14">
            <a:extLst>
              <a:ext uri="{FF2B5EF4-FFF2-40B4-BE49-F238E27FC236}">
                <a16:creationId xmlns:a16="http://schemas.microsoft.com/office/drawing/2014/main" id="{BAE911C6-312C-B160-AB21-1EDE47D7E454}"/>
              </a:ext>
            </a:extLst>
          </p:cNvPr>
          <p:cNvSpPr txBox="1">
            <a:spLocks noChangeArrowheads="1"/>
          </p:cNvSpPr>
          <p:nvPr/>
        </p:nvSpPr>
        <p:spPr bwMode="auto">
          <a:xfrm>
            <a:off x="7327900" y="3933825"/>
            <a:ext cx="4445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en-US" b="0">
              <a:solidFill>
                <a:srgbClr val="3333CC"/>
              </a:solidFill>
              <a:ea typeface="宋体" panose="02010600030101010101" pitchFamily="2" charset="-122"/>
            </a:endParaRPr>
          </a:p>
        </p:txBody>
      </p:sp>
      <p:graphicFrame>
        <p:nvGraphicFramePr>
          <p:cNvPr id="46095" name="Object 15">
            <a:extLst>
              <a:ext uri="{FF2B5EF4-FFF2-40B4-BE49-F238E27FC236}">
                <a16:creationId xmlns:a16="http://schemas.microsoft.com/office/drawing/2014/main" id="{B76301DC-4249-75C4-2614-AEF30E3513E9}"/>
              </a:ext>
            </a:extLst>
          </p:cNvPr>
          <p:cNvGraphicFramePr>
            <a:graphicFrameLocks noChangeAspect="1"/>
          </p:cNvGraphicFramePr>
          <p:nvPr/>
        </p:nvGraphicFramePr>
        <p:xfrm>
          <a:off x="7334250" y="3600450"/>
          <a:ext cx="342900" cy="381000"/>
        </p:xfrm>
        <a:graphic>
          <a:graphicData uri="http://schemas.openxmlformats.org/presentationml/2006/ole">
            <mc:AlternateContent xmlns:mc="http://schemas.openxmlformats.org/markup-compatibility/2006">
              <mc:Choice xmlns:v="urn:schemas-microsoft-com:vml" Requires="v">
                <p:oleObj name="Equation" r:id="rId6" imgW="342720" imgH="380880" progId="Equation.3">
                  <p:embed/>
                </p:oleObj>
              </mc:Choice>
              <mc:Fallback>
                <p:oleObj name="Equation" r:id="rId6" imgW="342720" imgH="380880" progId="Equation.3">
                  <p:embed/>
                  <p:pic>
                    <p:nvPicPr>
                      <p:cNvPr id="46095" name="Object 15">
                        <a:extLst>
                          <a:ext uri="{FF2B5EF4-FFF2-40B4-BE49-F238E27FC236}">
                            <a16:creationId xmlns:a16="http://schemas.microsoft.com/office/drawing/2014/main" id="{B76301DC-4249-75C4-2614-AEF30E3513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0" y="3600450"/>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6">
            <a:extLst>
              <a:ext uri="{FF2B5EF4-FFF2-40B4-BE49-F238E27FC236}">
                <a16:creationId xmlns:a16="http://schemas.microsoft.com/office/drawing/2014/main" id="{FC2BA0D5-8A1E-2F2E-D31F-C4CBF45D273F}"/>
              </a:ext>
            </a:extLst>
          </p:cNvPr>
          <p:cNvGraphicFramePr>
            <a:graphicFrameLocks noChangeAspect="1"/>
          </p:cNvGraphicFramePr>
          <p:nvPr/>
        </p:nvGraphicFramePr>
        <p:xfrm>
          <a:off x="6654800" y="2070100"/>
          <a:ext cx="317500" cy="457200"/>
        </p:xfrm>
        <a:graphic>
          <a:graphicData uri="http://schemas.openxmlformats.org/presentationml/2006/ole">
            <mc:AlternateContent xmlns:mc="http://schemas.openxmlformats.org/markup-compatibility/2006">
              <mc:Choice xmlns:v="urn:schemas-microsoft-com:vml" Requires="v">
                <p:oleObj name="Equation" r:id="rId8" imgW="317160" imgH="457200" progId="Equation.3">
                  <p:embed/>
                </p:oleObj>
              </mc:Choice>
              <mc:Fallback>
                <p:oleObj name="Equation" r:id="rId8" imgW="317160" imgH="457200" progId="Equation.3">
                  <p:embed/>
                  <p:pic>
                    <p:nvPicPr>
                      <p:cNvPr id="46096" name="Object 16">
                        <a:extLst>
                          <a:ext uri="{FF2B5EF4-FFF2-40B4-BE49-F238E27FC236}">
                            <a16:creationId xmlns:a16="http://schemas.microsoft.com/office/drawing/2014/main" id="{FC2BA0D5-8A1E-2F2E-D31F-C4CBF45D27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4800" y="207010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7" name="Text Box 17">
            <a:extLst>
              <a:ext uri="{FF2B5EF4-FFF2-40B4-BE49-F238E27FC236}">
                <a16:creationId xmlns:a16="http://schemas.microsoft.com/office/drawing/2014/main" id="{414BCE09-0522-302E-9DCC-AFF8A6257EFD}"/>
              </a:ext>
            </a:extLst>
          </p:cNvPr>
          <p:cNvSpPr txBox="1">
            <a:spLocks noChangeArrowheads="1"/>
          </p:cNvSpPr>
          <p:nvPr/>
        </p:nvSpPr>
        <p:spPr bwMode="auto">
          <a:xfrm>
            <a:off x="7099300" y="2349500"/>
            <a:ext cx="4445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en-US" altLang="zh-CN" i="1">
                <a:solidFill>
                  <a:srgbClr val="3333CC"/>
                </a:solidFill>
                <a:ea typeface="宋体" panose="02010600030101010101" pitchFamily="2" charset="-122"/>
              </a:rPr>
              <a:t>r</a:t>
            </a:r>
            <a:endParaRPr kumimoji="1" lang="en-US" altLang="zh-CN" b="0" i="1">
              <a:solidFill>
                <a:srgbClr val="3333CC"/>
              </a:solidFill>
              <a:ea typeface="宋体" panose="02010600030101010101" pitchFamily="2" charset="-122"/>
            </a:endParaRPr>
          </a:p>
        </p:txBody>
      </p:sp>
      <p:graphicFrame>
        <p:nvGraphicFramePr>
          <p:cNvPr id="46098" name="Object 18">
            <a:extLst>
              <a:ext uri="{FF2B5EF4-FFF2-40B4-BE49-F238E27FC236}">
                <a16:creationId xmlns:a16="http://schemas.microsoft.com/office/drawing/2014/main" id="{EC016EB1-94DF-D61E-CB93-3B50FCA8DE18}"/>
              </a:ext>
            </a:extLst>
          </p:cNvPr>
          <p:cNvGraphicFramePr>
            <a:graphicFrameLocks noChangeAspect="1"/>
          </p:cNvGraphicFramePr>
          <p:nvPr/>
        </p:nvGraphicFramePr>
        <p:xfrm>
          <a:off x="2819400" y="3594100"/>
          <a:ext cx="2212975" cy="1012825"/>
        </p:xfrm>
        <a:graphic>
          <a:graphicData uri="http://schemas.openxmlformats.org/presentationml/2006/ole">
            <mc:AlternateContent xmlns:mc="http://schemas.openxmlformats.org/markup-compatibility/2006">
              <mc:Choice xmlns:v="urn:schemas-microsoft-com:vml" Requires="v">
                <p:oleObj name="公式" r:id="rId10" imgW="2145960" imgH="990360" progId="Equation.3">
                  <p:embed/>
                </p:oleObj>
              </mc:Choice>
              <mc:Fallback>
                <p:oleObj name="公式" r:id="rId10" imgW="2145960" imgH="990360" progId="Equation.3">
                  <p:embed/>
                  <p:pic>
                    <p:nvPicPr>
                      <p:cNvPr id="46098" name="Object 18">
                        <a:extLst>
                          <a:ext uri="{FF2B5EF4-FFF2-40B4-BE49-F238E27FC236}">
                            <a16:creationId xmlns:a16="http://schemas.microsoft.com/office/drawing/2014/main" id="{EC016EB1-94DF-D61E-CB93-3B50FCA8DE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594100"/>
                        <a:ext cx="22129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46099" name="Group 19">
            <a:extLst>
              <a:ext uri="{FF2B5EF4-FFF2-40B4-BE49-F238E27FC236}">
                <a16:creationId xmlns:a16="http://schemas.microsoft.com/office/drawing/2014/main" id="{3FB8D283-8768-A044-181D-8C79E40EF60D}"/>
              </a:ext>
            </a:extLst>
          </p:cNvPr>
          <p:cNvGrpSpPr>
            <a:grpSpLocks/>
          </p:cNvGrpSpPr>
          <p:nvPr/>
        </p:nvGrpSpPr>
        <p:grpSpPr bwMode="auto">
          <a:xfrm>
            <a:off x="381000" y="4343400"/>
            <a:ext cx="1524000" cy="1066800"/>
            <a:chOff x="384" y="2783"/>
            <a:chExt cx="960" cy="672"/>
          </a:xfrm>
        </p:grpSpPr>
        <p:sp>
          <p:nvSpPr>
            <p:cNvPr id="46100" name="AutoShape 20">
              <a:extLst>
                <a:ext uri="{FF2B5EF4-FFF2-40B4-BE49-F238E27FC236}">
                  <a16:creationId xmlns:a16="http://schemas.microsoft.com/office/drawing/2014/main" id="{E0F523CA-D5D7-550E-18F4-9B29F3E0C8E8}"/>
                </a:ext>
              </a:extLst>
            </p:cNvPr>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Text Box 21">
              <a:extLst>
                <a:ext uri="{FF2B5EF4-FFF2-40B4-BE49-F238E27FC236}">
                  <a16:creationId xmlns:a16="http://schemas.microsoft.com/office/drawing/2014/main" id="{5B5FC74D-D70B-55CD-FF94-BA26A84AFD47}"/>
                </a:ext>
              </a:extLst>
            </p:cNvPr>
            <p:cNvSpPr txBox="1">
              <a:spLocks noChangeArrowheads="1"/>
            </p:cNvSpPr>
            <p:nvPr/>
          </p:nvSpPr>
          <p:spPr bwMode="auto">
            <a:xfrm>
              <a:off x="480" y="2927"/>
              <a:ext cx="864"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讨论</a:t>
              </a:r>
            </a:p>
          </p:txBody>
        </p:sp>
      </p:grpSp>
      <p:sp>
        <p:nvSpPr>
          <p:cNvPr id="46102" name="Rectangle 22">
            <a:extLst>
              <a:ext uri="{FF2B5EF4-FFF2-40B4-BE49-F238E27FC236}">
                <a16:creationId xmlns:a16="http://schemas.microsoft.com/office/drawing/2014/main" id="{0C403F38-DEE3-9E87-50A8-EF19DDE61CD3}"/>
              </a:ext>
            </a:extLst>
          </p:cNvPr>
          <p:cNvSpPr>
            <a:spLocks noChangeArrowheads="1"/>
          </p:cNvSpPr>
          <p:nvPr/>
        </p:nvSpPr>
        <p:spPr bwMode="auto">
          <a:xfrm>
            <a:off x="2260600" y="4646613"/>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a:solidFill>
                  <a:srgbClr val="3333CC"/>
                </a:solidFill>
                <a:ea typeface="宋体" panose="02010600030101010101" pitchFamily="2" charset="-122"/>
                <a:sym typeface="Monotype Sorts" pitchFamily="2" charset="2"/>
              </a:rPr>
              <a:t>1</a:t>
            </a:r>
            <a:r>
              <a:rPr kumimoji="1" lang="en-US" altLang="zh-CN" sz="2800">
                <a:solidFill>
                  <a:srgbClr val="3333CC"/>
                </a:solidFill>
                <a:latin typeface="宋体" panose="02010600030101010101" pitchFamily="2" charset="-122"/>
                <a:ea typeface="宋体" panose="02010600030101010101" pitchFamily="2" charset="-122"/>
                <a:sym typeface="Monotype Sorts" pitchFamily="2" charset="2"/>
              </a:rPr>
              <a:t>.</a:t>
            </a:r>
            <a:r>
              <a:rPr kumimoji="1" lang="zh-CN" altLang="en-US" sz="2800">
                <a:solidFill>
                  <a:srgbClr val="3333CC"/>
                </a:solidFill>
                <a:latin typeface="宋体" panose="02010600030101010101" pitchFamily="2" charset="-122"/>
                <a:ea typeface="宋体" panose="02010600030101010101" pitchFamily="2" charset="-122"/>
              </a:rPr>
              <a:t>球对称</a:t>
            </a:r>
          </a:p>
        </p:txBody>
      </p:sp>
      <p:sp>
        <p:nvSpPr>
          <p:cNvPr id="46103" name="Text Box 23">
            <a:extLst>
              <a:ext uri="{FF2B5EF4-FFF2-40B4-BE49-F238E27FC236}">
                <a16:creationId xmlns:a16="http://schemas.microsoft.com/office/drawing/2014/main" id="{CB6DEBCC-6EE1-3565-526F-9867BD650280}"/>
              </a:ext>
            </a:extLst>
          </p:cNvPr>
          <p:cNvSpPr txBox="1">
            <a:spLocks noChangeArrowheads="1"/>
          </p:cNvSpPr>
          <p:nvPr/>
        </p:nvSpPr>
        <p:spPr bwMode="auto">
          <a:xfrm>
            <a:off x="2286000" y="588168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a:solidFill>
                  <a:srgbClr val="3333CC"/>
                </a:solidFill>
                <a:ea typeface="宋体" panose="02010600030101010101" pitchFamily="2" charset="-122"/>
                <a:sym typeface="Monotype Sorts" pitchFamily="2" charset="2"/>
              </a:rPr>
              <a:t>3</a:t>
            </a:r>
            <a:r>
              <a:rPr kumimoji="1" lang="en-US" altLang="zh-CN" sz="2800">
                <a:solidFill>
                  <a:srgbClr val="3333CC"/>
                </a:solidFill>
                <a:latin typeface="宋体" panose="02010600030101010101" pitchFamily="2" charset="-122"/>
                <a:ea typeface="宋体" panose="02010600030101010101" pitchFamily="2" charset="-122"/>
                <a:sym typeface="Monotype Sorts" pitchFamily="2" charset="2"/>
              </a:rPr>
              <a:t>.</a:t>
            </a: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场强方向</a:t>
            </a:r>
            <a:r>
              <a:rPr kumimoji="1" lang="en-US" altLang="zh-CN" sz="2800">
                <a:solidFill>
                  <a:srgbClr val="3333CC"/>
                </a:solidFill>
                <a:latin typeface="宋体" panose="02010600030101010101" pitchFamily="2" charset="-122"/>
                <a:ea typeface="宋体" panose="02010600030101010101" pitchFamily="2" charset="-122"/>
                <a:sym typeface="Monotype Sorts" pitchFamily="2" charset="2"/>
              </a:rPr>
              <a:t>:</a:t>
            </a: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正电荷受力方向</a:t>
            </a:r>
            <a:endParaRPr kumimoji="1" lang="zh-CN" altLang="en-US" sz="2800">
              <a:solidFill>
                <a:srgbClr val="3333CC"/>
              </a:solidFill>
              <a:latin typeface="宋体" panose="02010600030101010101" pitchFamily="2" charset="-122"/>
              <a:ea typeface="宋体" panose="02010600030101010101" pitchFamily="2" charset="-122"/>
            </a:endParaRPr>
          </a:p>
        </p:txBody>
      </p:sp>
      <p:grpSp>
        <p:nvGrpSpPr>
          <p:cNvPr id="46104" name="Group 24">
            <a:extLst>
              <a:ext uri="{FF2B5EF4-FFF2-40B4-BE49-F238E27FC236}">
                <a16:creationId xmlns:a16="http://schemas.microsoft.com/office/drawing/2014/main" id="{0F283D53-0943-7115-B536-DC5457E39F58}"/>
              </a:ext>
            </a:extLst>
          </p:cNvPr>
          <p:cNvGrpSpPr>
            <a:grpSpLocks/>
          </p:cNvGrpSpPr>
          <p:nvPr/>
        </p:nvGrpSpPr>
        <p:grpSpPr bwMode="auto">
          <a:xfrm>
            <a:off x="2286000" y="5272088"/>
            <a:ext cx="5334000" cy="519112"/>
            <a:chOff x="1872" y="3753"/>
            <a:chExt cx="3360" cy="327"/>
          </a:xfrm>
        </p:grpSpPr>
        <p:sp>
          <p:nvSpPr>
            <p:cNvPr id="46105" name="Text Box 25">
              <a:extLst>
                <a:ext uri="{FF2B5EF4-FFF2-40B4-BE49-F238E27FC236}">
                  <a16:creationId xmlns:a16="http://schemas.microsoft.com/office/drawing/2014/main" id="{830E444A-C938-DFC1-766E-9390BC57B92A}"/>
                </a:ext>
              </a:extLst>
            </p:cNvPr>
            <p:cNvSpPr txBox="1">
              <a:spLocks noChangeArrowheads="1"/>
            </p:cNvSpPr>
            <p:nvPr/>
          </p:nvSpPr>
          <p:spPr bwMode="auto">
            <a:xfrm>
              <a:off x="1872" y="3753"/>
              <a:ext cx="3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a:solidFill>
                    <a:srgbClr val="3333CC"/>
                  </a:solidFill>
                  <a:ea typeface="宋体" panose="02010600030101010101" pitchFamily="2" charset="-122"/>
                </a:rPr>
                <a:t>2</a:t>
              </a:r>
              <a:r>
                <a:rPr kumimoji="1" lang="en-US" altLang="zh-CN" sz="2800">
                  <a:solidFill>
                    <a:srgbClr val="3333CC"/>
                  </a:solidFill>
                  <a:latin typeface="宋体" panose="02010600030101010101" pitchFamily="2" charset="-122"/>
                  <a:ea typeface="宋体" panose="02010600030101010101" pitchFamily="2" charset="-122"/>
                </a:rPr>
                <a:t>.  </a:t>
              </a:r>
              <a:r>
                <a:rPr kumimoji="1" lang="zh-CN" altLang="en-US" sz="2800">
                  <a:solidFill>
                    <a:srgbClr val="3333CC"/>
                  </a:solidFill>
                  <a:latin typeface="宋体" panose="02010600030101010101" pitchFamily="2" charset="-122"/>
                  <a:ea typeface="宋体" panose="02010600030101010101" pitchFamily="2" charset="-122"/>
                </a:rPr>
                <a:t>从源电荷指向场点</a:t>
              </a:r>
            </a:p>
          </p:txBody>
        </p:sp>
        <p:graphicFrame>
          <p:nvGraphicFramePr>
            <p:cNvPr id="46106" name="Object 26">
              <a:extLst>
                <a:ext uri="{FF2B5EF4-FFF2-40B4-BE49-F238E27FC236}">
                  <a16:creationId xmlns:a16="http://schemas.microsoft.com/office/drawing/2014/main" id="{50F0B16E-4545-D01D-9E31-079E05C87073}"/>
                </a:ext>
              </a:extLst>
            </p:cNvPr>
            <p:cNvGraphicFramePr>
              <a:graphicFrameLocks noChangeAspect="1"/>
            </p:cNvGraphicFramePr>
            <p:nvPr/>
          </p:nvGraphicFramePr>
          <p:xfrm>
            <a:off x="2200" y="3792"/>
            <a:ext cx="200" cy="288"/>
          </p:xfrm>
          <a:graphic>
            <a:graphicData uri="http://schemas.openxmlformats.org/presentationml/2006/ole">
              <mc:AlternateContent xmlns:mc="http://schemas.openxmlformats.org/markup-compatibility/2006">
                <mc:Choice xmlns:v="urn:schemas-microsoft-com:vml" Requires="v">
                  <p:oleObj name="Equation" r:id="rId12" imgW="317160" imgH="457200" progId="Equation.3">
                    <p:embed/>
                  </p:oleObj>
                </mc:Choice>
                <mc:Fallback>
                  <p:oleObj name="Equation" r:id="rId12" imgW="317160" imgH="457200" progId="Equation.3">
                    <p:embed/>
                    <p:pic>
                      <p:nvPicPr>
                        <p:cNvPr id="46106" name="Object 26">
                          <a:extLst>
                            <a:ext uri="{FF2B5EF4-FFF2-40B4-BE49-F238E27FC236}">
                              <a16:creationId xmlns:a16="http://schemas.microsoft.com/office/drawing/2014/main" id="{50F0B16E-4545-D01D-9E31-079E05C870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0" y="3792"/>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107" name="Rectangle 27">
            <a:extLst>
              <a:ext uri="{FF2B5EF4-FFF2-40B4-BE49-F238E27FC236}">
                <a16:creationId xmlns:a16="http://schemas.microsoft.com/office/drawing/2014/main" id="{FCCA6324-D7C9-D424-0729-E76F0DE3DD7C}"/>
              </a:ext>
            </a:extLst>
          </p:cNvPr>
          <p:cNvSpPr>
            <a:spLocks noChangeArrowheads="1"/>
          </p:cNvSpPr>
          <p:nvPr/>
        </p:nvSpPr>
        <p:spPr bwMode="auto">
          <a:xfrm>
            <a:off x="0" y="90805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vertical)">
                                      <p:cBhvr>
                                        <p:cTn id="7" dur="500"/>
                                        <p:tgtEl>
                                          <p:spTgt spid="46082">
                                            <p:txEl>
                                              <p:pRg st="0" end="0"/>
                                            </p:txEl>
                                          </p:spTgt>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6107"/>
                                        </p:tgtEl>
                                        <p:attrNameLst>
                                          <p:attrName>style.visibility</p:attrName>
                                        </p:attrNameLst>
                                      </p:cBhvr>
                                      <p:to>
                                        <p:strVal val="visible"/>
                                      </p:to>
                                    </p:set>
                                    <p:animEffect transition="in" filter="strips(upRight)">
                                      <p:cBhvr>
                                        <p:cTn id="11" dur="500"/>
                                        <p:tgtEl>
                                          <p:spTgt spid="461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6091"/>
                                        </p:tgtEl>
                                        <p:attrNameLst>
                                          <p:attrName>style.visibility</p:attrName>
                                        </p:attrNameLst>
                                      </p:cBhvr>
                                      <p:to>
                                        <p:strVal val="visible"/>
                                      </p:to>
                                    </p:set>
                                    <p:animEffect transition="in" filter="wipe(up)">
                                      <p:cBhvr>
                                        <p:cTn id="16" dur="500"/>
                                        <p:tgtEl>
                                          <p:spTgt spid="46091"/>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6088"/>
                                        </p:tgtEl>
                                        <p:attrNameLst>
                                          <p:attrName>style.visibility</p:attrName>
                                        </p:attrNameLst>
                                      </p:cBhvr>
                                      <p:to>
                                        <p:strVal val="visible"/>
                                      </p:to>
                                    </p:set>
                                    <p:animEffect transition="in" filter="wipe(left)">
                                      <p:cBhvr>
                                        <p:cTn id="20" dur="500"/>
                                        <p:tgtEl>
                                          <p:spTgt spid="46088"/>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46089"/>
                                        </p:tgtEl>
                                        <p:attrNameLst>
                                          <p:attrName>style.visibility</p:attrName>
                                        </p:attrNameLst>
                                      </p:cBhvr>
                                      <p:to>
                                        <p:strVal val="visible"/>
                                      </p:to>
                                    </p:set>
                                    <p:animEffect transition="in" filter="wipe(left)">
                                      <p:cBhvr>
                                        <p:cTn id="24" dur="500"/>
                                        <p:tgtEl>
                                          <p:spTgt spid="46089"/>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46090"/>
                                        </p:tgtEl>
                                        <p:attrNameLst>
                                          <p:attrName>style.visibility</p:attrName>
                                        </p:attrNameLst>
                                      </p:cBhvr>
                                      <p:to>
                                        <p:strVal val="visible"/>
                                      </p:to>
                                    </p:set>
                                    <p:animEffect transition="in" filter="wipe(left)">
                                      <p:cBhvr>
                                        <p:cTn id="28" dur="500"/>
                                        <p:tgtEl>
                                          <p:spTgt spid="460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6097"/>
                                        </p:tgtEl>
                                        <p:attrNameLst>
                                          <p:attrName>style.visibility</p:attrName>
                                        </p:attrNameLst>
                                      </p:cBhvr>
                                      <p:to>
                                        <p:strVal val="visible"/>
                                      </p:to>
                                    </p:set>
                                    <p:animEffect transition="in" filter="wipe(left)">
                                      <p:cBhvr>
                                        <p:cTn id="33" dur="500"/>
                                        <p:tgtEl>
                                          <p:spTgt spid="460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6093"/>
                                        </p:tgtEl>
                                        <p:attrNameLst>
                                          <p:attrName>style.visibility</p:attrName>
                                        </p:attrNameLst>
                                      </p:cBhvr>
                                      <p:to>
                                        <p:strVal val="visible"/>
                                      </p:to>
                                    </p:set>
                                    <p:animEffect transition="in" filter="wipe(up)">
                                      <p:cBhvr>
                                        <p:cTn id="38" dur="500"/>
                                        <p:tgtEl>
                                          <p:spTgt spid="46093"/>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46096"/>
                                        </p:tgtEl>
                                        <p:attrNameLst>
                                          <p:attrName>style.visibility</p:attrName>
                                        </p:attrNameLst>
                                      </p:cBhvr>
                                      <p:to>
                                        <p:strVal val="visible"/>
                                      </p:to>
                                    </p:set>
                                    <p:animEffect transition="in" filter="wipe(left)">
                                      <p:cBhvr>
                                        <p:cTn id="42" dur="500"/>
                                        <p:tgtEl>
                                          <p:spTgt spid="460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83"/>
                                        </p:tgtEl>
                                        <p:attrNameLst>
                                          <p:attrName>style.visibility</p:attrName>
                                        </p:attrNameLst>
                                      </p:cBhvr>
                                      <p:to>
                                        <p:strVal val="visible"/>
                                      </p:to>
                                    </p:set>
                                    <p:animEffect transition="in" filter="wipe(left)">
                                      <p:cBhvr>
                                        <p:cTn id="47" dur="500"/>
                                        <p:tgtEl>
                                          <p:spTgt spid="460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085"/>
                                        </p:tgtEl>
                                        <p:attrNameLst>
                                          <p:attrName>style.visibility</p:attrName>
                                        </p:attrNameLst>
                                      </p:cBhvr>
                                      <p:to>
                                        <p:strVal val="visible"/>
                                      </p:to>
                                    </p:set>
                                    <p:animEffect transition="in" filter="wipe(left)">
                                      <p:cBhvr>
                                        <p:cTn id="52" dur="500"/>
                                        <p:tgtEl>
                                          <p:spTgt spid="46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084"/>
                                        </p:tgtEl>
                                        <p:attrNameLst>
                                          <p:attrName>style.visibility</p:attrName>
                                        </p:attrNameLst>
                                      </p:cBhvr>
                                      <p:to>
                                        <p:strVal val="visible"/>
                                      </p:to>
                                    </p:set>
                                    <p:animEffect transition="in" filter="blinds(horizontal)">
                                      <p:cBhvr>
                                        <p:cTn id="57" dur="500"/>
                                        <p:tgtEl>
                                          <p:spTgt spid="460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6086"/>
                                        </p:tgtEl>
                                        <p:attrNameLst>
                                          <p:attrName>style.visibility</p:attrName>
                                        </p:attrNameLst>
                                      </p:cBhvr>
                                      <p:to>
                                        <p:strVal val="visible"/>
                                      </p:to>
                                    </p:set>
                                    <p:animEffect transition="in" filter="wipe(left)">
                                      <p:cBhvr>
                                        <p:cTn id="62" dur="500"/>
                                        <p:tgtEl>
                                          <p:spTgt spid="460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6098"/>
                                        </p:tgtEl>
                                        <p:attrNameLst>
                                          <p:attrName>style.visibility</p:attrName>
                                        </p:attrNameLst>
                                      </p:cBhvr>
                                      <p:to>
                                        <p:strVal val="visible"/>
                                      </p:to>
                                    </p:set>
                                    <p:animEffect transition="in" filter="wipe(left)">
                                      <p:cBhvr>
                                        <p:cTn id="67" dur="500"/>
                                        <p:tgtEl>
                                          <p:spTgt spid="460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46092"/>
                                        </p:tgtEl>
                                        <p:attrNameLst>
                                          <p:attrName>style.visibility</p:attrName>
                                        </p:attrNameLst>
                                      </p:cBhvr>
                                      <p:to>
                                        <p:strVal val="visible"/>
                                      </p:to>
                                    </p:set>
                                    <p:animEffect transition="in" filter="wipe(up)">
                                      <p:cBhvr>
                                        <p:cTn id="72" dur="500"/>
                                        <p:tgtEl>
                                          <p:spTgt spid="46092"/>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46095"/>
                                        </p:tgtEl>
                                        <p:attrNameLst>
                                          <p:attrName>style.visibility</p:attrName>
                                        </p:attrNameLst>
                                      </p:cBhvr>
                                      <p:to>
                                        <p:strVal val="visible"/>
                                      </p:to>
                                    </p:set>
                                    <p:animEffect transition="in" filter="wipe(left)">
                                      <p:cBhvr>
                                        <p:cTn id="76" dur="500"/>
                                        <p:tgtEl>
                                          <p:spTgt spid="4609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9" presetClass="entr" presetSubtype="10" fill="hold" nodeType="clickEffect">
                                  <p:stCondLst>
                                    <p:cond delay="0"/>
                                  </p:stCondLst>
                                  <p:childTnLst>
                                    <p:set>
                                      <p:cBhvr>
                                        <p:cTn id="80" dur="1" fill="hold">
                                          <p:stCondLst>
                                            <p:cond delay="0"/>
                                          </p:stCondLst>
                                        </p:cTn>
                                        <p:tgtEl>
                                          <p:spTgt spid="46099"/>
                                        </p:tgtEl>
                                        <p:attrNameLst>
                                          <p:attrName>style.visibility</p:attrName>
                                        </p:attrNameLst>
                                      </p:cBhvr>
                                      <p:to>
                                        <p:strVal val="visible"/>
                                      </p:to>
                                    </p:set>
                                    <p:anim calcmode="lin" valueType="num">
                                      <p:cBhvr>
                                        <p:cTn id="81" dur="5000" fill="hold"/>
                                        <p:tgtEl>
                                          <p:spTgt spid="46099"/>
                                        </p:tgtEl>
                                        <p:attrNameLst>
                                          <p:attrName>ppt_w</p:attrName>
                                        </p:attrNameLst>
                                      </p:cBhvr>
                                      <p:tavLst>
                                        <p:tav tm="0" fmla="#ppt_w*sin(2.5*pi*$)">
                                          <p:val>
                                            <p:fltVal val="0"/>
                                          </p:val>
                                        </p:tav>
                                        <p:tav tm="100000">
                                          <p:val>
                                            <p:fltVal val="1"/>
                                          </p:val>
                                        </p:tav>
                                      </p:tavLst>
                                    </p:anim>
                                    <p:anim calcmode="lin" valueType="num">
                                      <p:cBhvr>
                                        <p:cTn id="82" dur="5000" fill="hold"/>
                                        <p:tgtEl>
                                          <p:spTgt spid="46099"/>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6102">
                                            <p:txEl>
                                              <p:pRg st="0" end="0"/>
                                            </p:txEl>
                                          </p:spTgt>
                                        </p:tgtEl>
                                        <p:attrNameLst>
                                          <p:attrName>style.visibility</p:attrName>
                                        </p:attrNameLst>
                                      </p:cBhvr>
                                      <p:to>
                                        <p:strVal val="visible"/>
                                      </p:to>
                                    </p:set>
                                    <p:animEffect transition="in" filter="blinds(horizontal)">
                                      <p:cBhvr>
                                        <p:cTn id="87" dur="500"/>
                                        <p:tgtEl>
                                          <p:spTgt spid="4610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46087"/>
                                        </p:tgtEl>
                                        <p:attrNameLst>
                                          <p:attrName>style.visibility</p:attrName>
                                        </p:attrNameLst>
                                      </p:cBhvr>
                                      <p:to>
                                        <p:strVal val="visible"/>
                                      </p:to>
                                    </p:set>
                                    <p:anim calcmode="lin" valueType="num">
                                      <p:cBhvr>
                                        <p:cTn id="92" dur="500" fill="hold"/>
                                        <p:tgtEl>
                                          <p:spTgt spid="46087"/>
                                        </p:tgtEl>
                                        <p:attrNameLst>
                                          <p:attrName>ppt_w</p:attrName>
                                        </p:attrNameLst>
                                      </p:cBhvr>
                                      <p:tavLst>
                                        <p:tav tm="0">
                                          <p:val>
                                            <p:fltVal val="0"/>
                                          </p:val>
                                        </p:tav>
                                        <p:tav tm="100000">
                                          <p:val>
                                            <p:strVal val="#ppt_w"/>
                                          </p:val>
                                        </p:tav>
                                      </p:tavLst>
                                    </p:anim>
                                    <p:anim calcmode="lin" valueType="num">
                                      <p:cBhvr>
                                        <p:cTn id="93" dur="500" fill="hold"/>
                                        <p:tgtEl>
                                          <p:spTgt spid="46087"/>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46104"/>
                                        </p:tgtEl>
                                        <p:attrNameLst>
                                          <p:attrName>style.visibility</p:attrName>
                                        </p:attrNameLst>
                                      </p:cBhvr>
                                      <p:to>
                                        <p:strVal val="visible"/>
                                      </p:to>
                                    </p:set>
                                    <p:animEffect transition="in" filter="wipe(left)">
                                      <p:cBhvr>
                                        <p:cTn id="98" dur="500"/>
                                        <p:tgtEl>
                                          <p:spTgt spid="4610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5" fill="hold" grpId="0" nodeType="clickEffect">
                                  <p:stCondLst>
                                    <p:cond delay="0"/>
                                  </p:stCondLst>
                                  <p:childTnLst>
                                    <p:set>
                                      <p:cBhvr>
                                        <p:cTn id="102" dur="1" fill="hold">
                                          <p:stCondLst>
                                            <p:cond delay="0"/>
                                          </p:stCondLst>
                                        </p:cTn>
                                        <p:tgtEl>
                                          <p:spTgt spid="46103">
                                            <p:txEl>
                                              <p:pRg st="0" end="0"/>
                                            </p:txEl>
                                          </p:spTgt>
                                        </p:tgtEl>
                                        <p:attrNameLst>
                                          <p:attrName>style.visibility</p:attrName>
                                        </p:attrNameLst>
                                      </p:cBhvr>
                                      <p:to>
                                        <p:strVal val="visible"/>
                                      </p:to>
                                    </p:set>
                                    <p:animEffect transition="in" filter="blinds(vertical)">
                                      <p:cBhvr>
                                        <p:cTn id="103" dur="500"/>
                                        <p:tgtEl>
                                          <p:spTgt spid="46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P spid="46083" grpId="0" autoUpdateAnimBg="0"/>
      <p:bldP spid="46084" grpId="0" autoUpdateAnimBg="0"/>
      <p:bldP spid="46087" grpId="0" animBg="1" autoUpdateAnimBg="0"/>
      <p:bldP spid="46088" grpId="0" autoUpdateAnimBg="0"/>
      <p:bldP spid="46089" grpId="0" autoUpdateAnimBg="0"/>
      <p:bldP spid="46090" grpId="0" autoUpdateAnimBg="0"/>
      <p:bldP spid="46097" grpId="0" autoUpdateAnimBg="0"/>
      <p:bldP spid="46102" grpId="0" build="p" autoUpdateAnimBg="0"/>
      <p:bldP spid="461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1D69F9B6-F98F-B040-14E5-2A829292DECA}"/>
              </a:ext>
            </a:extLst>
          </p:cNvPr>
          <p:cNvSpPr txBox="1">
            <a:spLocks noChangeArrowheads="1"/>
          </p:cNvSpPr>
          <p:nvPr/>
        </p:nvSpPr>
        <p:spPr bwMode="auto">
          <a:xfrm>
            <a:off x="457200" y="152400"/>
            <a:ext cx="4038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en-US" altLang="zh-CN" sz="3200">
                <a:solidFill>
                  <a:srgbClr val="3333CC"/>
                </a:solidFill>
                <a:ea typeface="宋体" panose="02010600030101010101" pitchFamily="2" charset="-122"/>
              </a:rPr>
              <a:t>1.2.3 </a:t>
            </a:r>
            <a:r>
              <a:rPr kumimoji="1" lang="zh-CN" altLang="en-US" sz="3200">
                <a:solidFill>
                  <a:srgbClr val="3333CC"/>
                </a:solidFill>
                <a:ea typeface="宋体" panose="02010600030101010101" pitchFamily="2" charset="-122"/>
              </a:rPr>
              <a:t>场强叠加原理</a:t>
            </a:r>
            <a:endParaRPr kumimoji="1" lang="zh-CN" altLang="en-US" sz="3200" b="0">
              <a:solidFill>
                <a:srgbClr val="3333CC"/>
              </a:solidFill>
              <a:ea typeface="宋体" panose="02010600030101010101" pitchFamily="2" charset="-122"/>
            </a:endParaRPr>
          </a:p>
        </p:txBody>
      </p:sp>
      <p:sp>
        <p:nvSpPr>
          <p:cNvPr id="47107" name="Text Box 3">
            <a:extLst>
              <a:ext uri="{FF2B5EF4-FFF2-40B4-BE49-F238E27FC236}">
                <a16:creationId xmlns:a16="http://schemas.microsoft.com/office/drawing/2014/main" id="{A9EA3709-98AB-7654-F3E2-216DD3DEB40D}"/>
              </a:ext>
            </a:extLst>
          </p:cNvPr>
          <p:cNvSpPr txBox="1">
            <a:spLocks noChangeArrowheads="1"/>
          </p:cNvSpPr>
          <p:nvPr/>
        </p:nvSpPr>
        <p:spPr bwMode="auto">
          <a:xfrm>
            <a:off x="381000" y="9144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如果带电体由 </a:t>
            </a:r>
            <a:r>
              <a:rPr kumimoji="1" lang="en-US" altLang="zh-CN" sz="2800" i="1">
                <a:solidFill>
                  <a:srgbClr val="3333CC"/>
                </a:solidFill>
                <a:ea typeface="宋体" panose="02010600030101010101" pitchFamily="2" charset="-122"/>
              </a:rPr>
              <a:t>n</a:t>
            </a:r>
            <a:r>
              <a:rPr kumimoji="1" lang="en-US" altLang="zh-CN" sz="2800">
                <a:solidFill>
                  <a:srgbClr val="3333CC"/>
                </a:solidFill>
                <a:latin typeface="宋体" panose="02010600030101010101" pitchFamily="2" charset="-122"/>
                <a:ea typeface="宋体" panose="02010600030101010101" pitchFamily="2" charset="-122"/>
              </a:rPr>
              <a:t> </a:t>
            </a:r>
            <a:r>
              <a:rPr kumimoji="1" lang="zh-CN" altLang="en-US" sz="2800">
                <a:solidFill>
                  <a:srgbClr val="3333CC"/>
                </a:solidFill>
                <a:latin typeface="宋体" panose="02010600030101010101" pitchFamily="2" charset="-122"/>
                <a:ea typeface="宋体" panose="02010600030101010101" pitchFamily="2" charset="-122"/>
              </a:rPr>
              <a:t>个点电荷组成，如图</a:t>
            </a:r>
          </a:p>
        </p:txBody>
      </p:sp>
      <p:grpSp>
        <p:nvGrpSpPr>
          <p:cNvPr id="47108" name="Group 4">
            <a:extLst>
              <a:ext uri="{FF2B5EF4-FFF2-40B4-BE49-F238E27FC236}">
                <a16:creationId xmlns:a16="http://schemas.microsoft.com/office/drawing/2014/main" id="{AB2C8D64-A192-6A57-F8C1-ACC6C09FE5DF}"/>
              </a:ext>
            </a:extLst>
          </p:cNvPr>
          <p:cNvGrpSpPr>
            <a:grpSpLocks/>
          </p:cNvGrpSpPr>
          <p:nvPr/>
        </p:nvGrpSpPr>
        <p:grpSpPr bwMode="auto">
          <a:xfrm>
            <a:off x="457200" y="1447800"/>
            <a:ext cx="2209800" cy="1160463"/>
            <a:chOff x="288" y="1218"/>
            <a:chExt cx="1392" cy="731"/>
          </a:xfrm>
        </p:grpSpPr>
        <p:sp>
          <p:nvSpPr>
            <p:cNvPr id="47109" name="Text Box 5">
              <a:extLst>
                <a:ext uri="{FF2B5EF4-FFF2-40B4-BE49-F238E27FC236}">
                  <a16:creationId xmlns:a16="http://schemas.microsoft.com/office/drawing/2014/main" id="{92F309FC-ACE4-6FCF-62ED-1DE3F7779E5E}"/>
                </a:ext>
              </a:extLst>
            </p:cNvPr>
            <p:cNvSpPr txBox="1">
              <a:spLocks noChangeArrowheads="1"/>
            </p:cNvSpPr>
            <p:nvPr/>
          </p:nvSpPr>
          <p:spPr bwMode="auto">
            <a:xfrm>
              <a:off x="288" y="1218"/>
              <a:ext cx="1392"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pPr>
              <a:r>
                <a:rPr kumimoji="1" lang="zh-CN" altLang="en-US" sz="2800">
                  <a:solidFill>
                    <a:srgbClr val="CC3300"/>
                  </a:solidFill>
                  <a:ea typeface="宋体" panose="02010600030101010101" pitchFamily="2" charset="-122"/>
                </a:rPr>
                <a:t>由电力叠</a:t>
              </a:r>
            </a:p>
            <a:p>
              <a:pPr algn="ctr" eaLnBrk="0" hangingPunct="0">
                <a:spcBef>
                  <a:spcPct val="50000"/>
                </a:spcBef>
              </a:pPr>
              <a:r>
                <a:rPr kumimoji="1" lang="zh-CN" altLang="en-US" sz="2800">
                  <a:solidFill>
                    <a:srgbClr val="CC3300"/>
                  </a:solidFill>
                  <a:ea typeface="宋体" panose="02010600030101010101" pitchFamily="2" charset="-122"/>
                </a:rPr>
                <a:t>加原理</a:t>
              </a:r>
            </a:p>
          </p:txBody>
        </p:sp>
        <p:sp>
          <p:nvSpPr>
            <p:cNvPr id="47110" name="AutoShape 6">
              <a:extLst>
                <a:ext uri="{FF2B5EF4-FFF2-40B4-BE49-F238E27FC236}">
                  <a16:creationId xmlns:a16="http://schemas.microsoft.com/office/drawing/2014/main" id="{2A4E1188-2303-DDA0-BF58-9B85945045CD}"/>
                </a:ext>
              </a:extLst>
            </p:cNvPr>
            <p:cNvSpPr>
              <a:spLocks noChangeArrowheads="1"/>
            </p:cNvSpPr>
            <p:nvPr/>
          </p:nvSpPr>
          <p:spPr bwMode="auto">
            <a:xfrm>
              <a:off x="394" y="1554"/>
              <a:ext cx="1238" cy="78"/>
            </a:xfrm>
            <a:prstGeom prst="rightArrow">
              <a:avLst>
                <a:gd name="adj1" fmla="val 50000"/>
                <a:gd name="adj2" fmla="val 396795"/>
              </a:avLst>
            </a:prstGeom>
            <a:solidFill>
              <a:srgbClr val="00CC99"/>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11" name="Group 7">
            <a:extLst>
              <a:ext uri="{FF2B5EF4-FFF2-40B4-BE49-F238E27FC236}">
                <a16:creationId xmlns:a16="http://schemas.microsoft.com/office/drawing/2014/main" id="{B301FDE5-FF21-0521-1E5A-691B6C49AAC8}"/>
              </a:ext>
            </a:extLst>
          </p:cNvPr>
          <p:cNvGrpSpPr>
            <a:grpSpLocks/>
          </p:cNvGrpSpPr>
          <p:nvPr/>
        </p:nvGrpSpPr>
        <p:grpSpPr bwMode="auto">
          <a:xfrm>
            <a:off x="558800" y="2808288"/>
            <a:ext cx="2209800" cy="762000"/>
            <a:chOff x="288" y="2592"/>
            <a:chExt cx="1392" cy="480"/>
          </a:xfrm>
        </p:grpSpPr>
        <p:sp>
          <p:nvSpPr>
            <p:cNvPr id="47112" name="Text Box 8">
              <a:extLst>
                <a:ext uri="{FF2B5EF4-FFF2-40B4-BE49-F238E27FC236}">
                  <a16:creationId xmlns:a16="http://schemas.microsoft.com/office/drawing/2014/main" id="{C7647AEF-375C-3813-5543-84F58B4A0897}"/>
                </a:ext>
              </a:extLst>
            </p:cNvPr>
            <p:cNvSpPr txBox="1">
              <a:spLocks noChangeArrowheads="1"/>
            </p:cNvSpPr>
            <p:nvPr/>
          </p:nvSpPr>
          <p:spPr bwMode="auto">
            <a:xfrm>
              <a:off x="288" y="2592"/>
              <a:ext cx="1392"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CC3300"/>
                  </a:solidFill>
                  <a:ea typeface="宋体" panose="02010600030101010101" pitchFamily="2" charset="-122"/>
                </a:rPr>
                <a:t>由场强定义</a:t>
              </a:r>
            </a:p>
          </p:txBody>
        </p:sp>
        <p:sp>
          <p:nvSpPr>
            <p:cNvPr id="47113" name="AutoShape 9">
              <a:extLst>
                <a:ext uri="{FF2B5EF4-FFF2-40B4-BE49-F238E27FC236}">
                  <a16:creationId xmlns:a16="http://schemas.microsoft.com/office/drawing/2014/main" id="{EC6DEF9E-1830-0283-7EF6-7B2EAEFCB4B5}"/>
                </a:ext>
              </a:extLst>
            </p:cNvPr>
            <p:cNvSpPr>
              <a:spLocks noChangeArrowheads="1"/>
            </p:cNvSpPr>
            <p:nvPr/>
          </p:nvSpPr>
          <p:spPr bwMode="auto">
            <a:xfrm>
              <a:off x="336" y="2976"/>
              <a:ext cx="1248" cy="96"/>
            </a:xfrm>
            <a:prstGeom prst="rightArrow">
              <a:avLst>
                <a:gd name="adj1" fmla="val 50000"/>
                <a:gd name="adj2" fmla="val 325000"/>
              </a:avLst>
            </a:prstGeom>
            <a:solidFill>
              <a:srgbClr val="00CC99"/>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14" name="Text Box 10">
            <a:extLst>
              <a:ext uri="{FF2B5EF4-FFF2-40B4-BE49-F238E27FC236}">
                <a16:creationId xmlns:a16="http://schemas.microsoft.com/office/drawing/2014/main" id="{830E0EDD-A46E-C9F9-D4A4-BE8B7FBA532C}"/>
              </a:ext>
            </a:extLst>
          </p:cNvPr>
          <p:cNvSpPr txBox="1">
            <a:spLocks noChangeArrowheads="1"/>
          </p:cNvSpPr>
          <p:nvPr/>
        </p:nvSpPr>
        <p:spPr bwMode="auto">
          <a:xfrm>
            <a:off x="762000" y="38227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ea typeface="宋体" panose="02010600030101010101" pitchFamily="2" charset="-122"/>
              </a:rPr>
              <a:t>整理后得</a:t>
            </a:r>
          </a:p>
        </p:txBody>
      </p:sp>
      <p:graphicFrame>
        <p:nvGraphicFramePr>
          <p:cNvPr id="47115" name="Object 11">
            <a:extLst>
              <a:ext uri="{FF2B5EF4-FFF2-40B4-BE49-F238E27FC236}">
                <a16:creationId xmlns:a16="http://schemas.microsoft.com/office/drawing/2014/main" id="{5C2F9AD8-75CB-DDDD-1D17-032814515D41}"/>
              </a:ext>
            </a:extLst>
          </p:cNvPr>
          <p:cNvGraphicFramePr>
            <a:graphicFrameLocks noChangeAspect="1"/>
          </p:cNvGraphicFramePr>
          <p:nvPr/>
        </p:nvGraphicFramePr>
        <p:xfrm>
          <a:off x="3379788" y="1492250"/>
          <a:ext cx="1570037" cy="977900"/>
        </p:xfrm>
        <a:graphic>
          <a:graphicData uri="http://schemas.openxmlformats.org/presentationml/2006/ole">
            <mc:AlternateContent xmlns:mc="http://schemas.openxmlformats.org/markup-compatibility/2006">
              <mc:Choice xmlns:v="urn:schemas-microsoft-com:vml" Requires="v">
                <p:oleObj name="Equation" r:id="rId2" imgW="1536480" imgH="977760" progId="Equation.3">
                  <p:embed/>
                </p:oleObj>
              </mc:Choice>
              <mc:Fallback>
                <p:oleObj name="Equation" r:id="rId2" imgW="1536480" imgH="977760" progId="Equation.3">
                  <p:embed/>
                  <p:pic>
                    <p:nvPicPr>
                      <p:cNvPr id="47115" name="Object 11">
                        <a:extLst>
                          <a:ext uri="{FF2B5EF4-FFF2-40B4-BE49-F238E27FC236}">
                            <a16:creationId xmlns:a16="http://schemas.microsoft.com/office/drawing/2014/main" id="{5C2F9AD8-75CB-DDDD-1D17-032814515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8" y="1492250"/>
                        <a:ext cx="15700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16" name="Object 12">
            <a:extLst>
              <a:ext uri="{FF2B5EF4-FFF2-40B4-BE49-F238E27FC236}">
                <a16:creationId xmlns:a16="http://schemas.microsoft.com/office/drawing/2014/main" id="{908FFAC4-12DD-59A0-6613-0CBD53DD30C4}"/>
              </a:ext>
            </a:extLst>
          </p:cNvPr>
          <p:cNvGraphicFramePr>
            <a:graphicFrameLocks noChangeAspect="1"/>
          </p:cNvGraphicFramePr>
          <p:nvPr/>
        </p:nvGraphicFramePr>
        <p:xfrm>
          <a:off x="3381375" y="2670175"/>
          <a:ext cx="1135063" cy="1038225"/>
        </p:xfrm>
        <a:graphic>
          <a:graphicData uri="http://schemas.openxmlformats.org/presentationml/2006/ole">
            <mc:AlternateContent xmlns:mc="http://schemas.openxmlformats.org/markup-compatibility/2006">
              <mc:Choice xmlns:v="urn:schemas-microsoft-com:vml" Requires="v">
                <p:oleObj name="Equation" r:id="rId4" imgW="1079280" imgH="1015920" progId="Equation.3">
                  <p:embed/>
                </p:oleObj>
              </mc:Choice>
              <mc:Fallback>
                <p:oleObj name="Equation" r:id="rId4" imgW="1079280" imgH="1015920" progId="Equation.3">
                  <p:embed/>
                  <p:pic>
                    <p:nvPicPr>
                      <p:cNvPr id="47116" name="Object 12">
                        <a:extLst>
                          <a:ext uri="{FF2B5EF4-FFF2-40B4-BE49-F238E27FC236}">
                            <a16:creationId xmlns:a16="http://schemas.microsoft.com/office/drawing/2014/main" id="{908FFAC4-12DD-59A0-6613-0CBD53DD30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670175"/>
                        <a:ext cx="11350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17" name="Object 13">
            <a:extLst>
              <a:ext uri="{FF2B5EF4-FFF2-40B4-BE49-F238E27FC236}">
                <a16:creationId xmlns:a16="http://schemas.microsoft.com/office/drawing/2014/main" id="{7E7560CB-19C1-7BB1-8626-585B5A7BE4A0}"/>
              </a:ext>
            </a:extLst>
          </p:cNvPr>
          <p:cNvGraphicFramePr>
            <a:graphicFrameLocks noChangeAspect="1"/>
          </p:cNvGraphicFramePr>
          <p:nvPr/>
        </p:nvGraphicFramePr>
        <p:xfrm>
          <a:off x="4762500" y="2209800"/>
          <a:ext cx="2400300" cy="1498600"/>
        </p:xfrm>
        <a:graphic>
          <a:graphicData uri="http://schemas.openxmlformats.org/presentationml/2006/ole">
            <mc:AlternateContent xmlns:mc="http://schemas.openxmlformats.org/markup-compatibility/2006">
              <mc:Choice xmlns:v="urn:schemas-microsoft-com:vml" Requires="v">
                <p:oleObj name="Equation" r:id="rId6" imgW="2400120" imgH="1498320" progId="Equation.3">
                  <p:embed/>
                </p:oleObj>
              </mc:Choice>
              <mc:Fallback>
                <p:oleObj name="Equation" r:id="rId6" imgW="2400120" imgH="1498320" progId="Equation.3">
                  <p:embed/>
                  <p:pic>
                    <p:nvPicPr>
                      <p:cNvPr id="47117" name="Object 13">
                        <a:extLst>
                          <a:ext uri="{FF2B5EF4-FFF2-40B4-BE49-F238E27FC236}">
                            <a16:creationId xmlns:a16="http://schemas.microsoft.com/office/drawing/2014/main" id="{7E7560CB-19C1-7BB1-8626-585B5A7BE4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500" y="2209800"/>
                        <a:ext cx="24003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14">
            <a:extLst>
              <a:ext uri="{FF2B5EF4-FFF2-40B4-BE49-F238E27FC236}">
                <a16:creationId xmlns:a16="http://schemas.microsoft.com/office/drawing/2014/main" id="{B433B158-47BC-403A-236D-B349A778A4C1}"/>
              </a:ext>
            </a:extLst>
          </p:cNvPr>
          <p:cNvGraphicFramePr>
            <a:graphicFrameLocks noChangeAspect="1"/>
          </p:cNvGraphicFramePr>
          <p:nvPr/>
        </p:nvGraphicFramePr>
        <p:xfrm>
          <a:off x="3614738" y="3670300"/>
          <a:ext cx="1608137" cy="977900"/>
        </p:xfrm>
        <a:graphic>
          <a:graphicData uri="http://schemas.openxmlformats.org/presentationml/2006/ole">
            <mc:AlternateContent xmlns:mc="http://schemas.openxmlformats.org/markup-compatibility/2006">
              <mc:Choice xmlns:v="urn:schemas-microsoft-com:vml" Requires="v">
                <p:oleObj name="Equation" r:id="rId8" imgW="1574640" imgH="977760" progId="Equation.3">
                  <p:embed/>
                </p:oleObj>
              </mc:Choice>
              <mc:Fallback>
                <p:oleObj name="Equation" r:id="rId8" imgW="1574640" imgH="977760" progId="Equation.3">
                  <p:embed/>
                  <p:pic>
                    <p:nvPicPr>
                      <p:cNvPr id="47118" name="Object 14">
                        <a:extLst>
                          <a:ext uri="{FF2B5EF4-FFF2-40B4-BE49-F238E27FC236}">
                            <a16:creationId xmlns:a16="http://schemas.microsoft.com/office/drawing/2014/main" id="{B433B158-47BC-403A-236D-B349A778A4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4738" y="3670300"/>
                        <a:ext cx="16081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7119" name="Rectangle 15">
            <a:extLst>
              <a:ext uri="{FF2B5EF4-FFF2-40B4-BE49-F238E27FC236}">
                <a16:creationId xmlns:a16="http://schemas.microsoft.com/office/drawing/2014/main" id="{AA2A9F1A-556D-3D51-9125-17C3F2544616}"/>
              </a:ext>
            </a:extLst>
          </p:cNvPr>
          <p:cNvSpPr>
            <a:spLocks noChangeArrowheads="1"/>
          </p:cNvSpPr>
          <p:nvPr/>
        </p:nvSpPr>
        <p:spPr bwMode="auto">
          <a:xfrm>
            <a:off x="0" y="7620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0" name="Text Box 16">
            <a:extLst>
              <a:ext uri="{FF2B5EF4-FFF2-40B4-BE49-F238E27FC236}">
                <a16:creationId xmlns:a16="http://schemas.microsoft.com/office/drawing/2014/main" id="{F4A43A43-C5D2-8C85-7BD6-86185B5E7F94}"/>
              </a:ext>
            </a:extLst>
          </p:cNvPr>
          <p:cNvSpPr txBox="1">
            <a:spLocks noChangeArrowheads="1"/>
          </p:cNvSpPr>
          <p:nvPr/>
        </p:nvSpPr>
        <p:spPr bwMode="auto">
          <a:xfrm>
            <a:off x="250825" y="4724400"/>
            <a:ext cx="877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solidFill>
                  <a:srgbClr val="3333CC"/>
                </a:solidFill>
                <a:latin typeface="宋体" panose="02010600030101010101" pitchFamily="2" charset="-122"/>
                <a:ea typeface="宋体" panose="02010600030101010101" pitchFamily="2" charset="-122"/>
              </a:rPr>
              <a:t>即：</a:t>
            </a:r>
            <a:r>
              <a:rPr kumimoji="1" lang="zh-CN" altLang="en-US">
                <a:solidFill>
                  <a:srgbClr val="CC3300"/>
                </a:solidFill>
                <a:latin typeface="宋体" panose="02010600030101010101" pitchFamily="2" charset="-122"/>
                <a:ea typeface="宋体" panose="02010600030101010101" pitchFamily="2" charset="-122"/>
              </a:rPr>
              <a:t>在</a:t>
            </a:r>
            <a:r>
              <a:rPr kumimoji="1" lang="en-US" altLang="zh-CN" i="1">
                <a:solidFill>
                  <a:srgbClr val="CC3300"/>
                </a:solidFill>
                <a:ea typeface="宋体" panose="02010600030101010101" pitchFamily="2" charset="-122"/>
              </a:rPr>
              <a:t>n</a:t>
            </a:r>
            <a:r>
              <a:rPr kumimoji="1" lang="zh-CN" altLang="en-US">
                <a:solidFill>
                  <a:srgbClr val="CC3300"/>
                </a:solidFill>
                <a:latin typeface="宋体" panose="02010600030101010101" pitchFamily="2" charset="-122"/>
                <a:ea typeface="宋体" panose="02010600030101010101" pitchFamily="2" charset="-122"/>
              </a:rPr>
              <a:t>个点电荷产生的电场中某点的电场强度</a:t>
            </a:r>
            <a:r>
              <a:rPr kumimoji="1" lang="en-US" altLang="zh-CN">
                <a:solidFill>
                  <a:srgbClr val="CC3300"/>
                </a:solidFill>
                <a:latin typeface="宋体" panose="02010600030101010101" pitchFamily="2" charset="-122"/>
                <a:ea typeface="宋体" panose="02010600030101010101" pitchFamily="2" charset="-122"/>
              </a:rPr>
              <a:t>,</a:t>
            </a:r>
            <a:r>
              <a:rPr kumimoji="1" lang="zh-CN" altLang="en-US">
                <a:solidFill>
                  <a:srgbClr val="CC3300"/>
                </a:solidFill>
                <a:latin typeface="宋体" panose="02010600030101010101" pitchFamily="2" charset="-122"/>
                <a:ea typeface="宋体" panose="02010600030101010101" pitchFamily="2" charset="-122"/>
              </a:rPr>
              <a:t>等于各点电荷单独存在时在该点产生的电场强度的矢量和</a:t>
            </a:r>
            <a:r>
              <a:rPr kumimoji="1" lang="zh-CN" altLang="en-US">
                <a:solidFill>
                  <a:srgbClr val="3333CC"/>
                </a:solidFill>
                <a:latin typeface="宋体" panose="02010600030101010101" pitchFamily="2" charset="-122"/>
                <a:ea typeface="宋体" panose="02010600030101010101" pitchFamily="2" charset="-122"/>
              </a:rPr>
              <a:t>。 </a:t>
            </a:r>
          </a:p>
        </p:txBody>
      </p:sp>
      <p:grpSp>
        <p:nvGrpSpPr>
          <p:cNvPr id="47121" name="Group 17">
            <a:extLst>
              <a:ext uri="{FF2B5EF4-FFF2-40B4-BE49-F238E27FC236}">
                <a16:creationId xmlns:a16="http://schemas.microsoft.com/office/drawing/2014/main" id="{8E3529FC-ED29-647E-DC9F-4CDE2D23C112}"/>
              </a:ext>
            </a:extLst>
          </p:cNvPr>
          <p:cNvGrpSpPr>
            <a:grpSpLocks/>
          </p:cNvGrpSpPr>
          <p:nvPr/>
        </p:nvGrpSpPr>
        <p:grpSpPr bwMode="auto">
          <a:xfrm>
            <a:off x="6223000" y="1295400"/>
            <a:ext cx="2540000" cy="1219200"/>
            <a:chOff x="3920" y="816"/>
            <a:chExt cx="1600" cy="768"/>
          </a:xfrm>
        </p:grpSpPr>
        <p:sp>
          <p:nvSpPr>
            <p:cNvPr id="47122" name="Freeform 18">
              <a:extLst>
                <a:ext uri="{FF2B5EF4-FFF2-40B4-BE49-F238E27FC236}">
                  <a16:creationId xmlns:a16="http://schemas.microsoft.com/office/drawing/2014/main" id="{DFCDB5AA-8E8E-6D61-703E-B95BC81655D2}"/>
                </a:ext>
              </a:extLst>
            </p:cNvPr>
            <p:cNvSpPr>
              <a:spLocks/>
            </p:cNvSpPr>
            <p:nvPr/>
          </p:nvSpPr>
          <p:spPr bwMode="auto">
            <a:xfrm>
              <a:off x="4464" y="816"/>
              <a:ext cx="1056" cy="768"/>
            </a:xfrm>
            <a:custGeom>
              <a:avLst/>
              <a:gdLst>
                <a:gd name="T0" fmla="*/ 193 w 406"/>
                <a:gd name="T1" fmla="*/ 60 h 336"/>
                <a:gd name="T2" fmla="*/ 306 w 406"/>
                <a:gd name="T3" fmla="*/ 23 h 336"/>
                <a:gd name="T4" fmla="*/ 406 w 406"/>
                <a:gd name="T5" fmla="*/ 173 h 336"/>
                <a:gd name="T6" fmla="*/ 393 w 406"/>
                <a:gd name="T7" fmla="*/ 260 h 336"/>
                <a:gd name="T8" fmla="*/ 243 w 406"/>
                <a:gd name="T9" fmla="*/ 335 h 336"/>
                <a:gd name="T10" fmla="*/ 156 w 406"/>
                <a:gd name="T11" fmla="*/ 323 h 336"/>
                <a:gd name="T12" fmla="*/ 143 w 406"/>
                <a:gd name="T13" fmla="*/ 285 h 336"/>
                <a:gd name="T14" fmla="*/ 56 w 406"/>
                <a:gd name="T15" fmla="*/ 198 h 336"/>
                <a:gd name="T16" fmla="*/ 93 w 406"/>
                <a:gd name="T17" fmla="*/ 48 h 336"/>
                <a:gd name="T18" fmla="*/ 193 w 406"/>
                <a:gd name="T19" fmla="*/ 6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6" h="336">
                  <a:moveTo>
                    <a:pt x="193" y="60"/>
                  </a:moveTo>
                  <a:cubicBezTo>
                    <a:pt x="279" y="3"/>
                    <a:pt x="240" y="0"/>
                    <a:pt x="306" y="23"/>
                  </a:cubicBezTo>
                  <a:cubicBezTo>
                    <a:pt x="351" y="68"/>
                    <a:pt x="386" y="113"/>
                    <a:pt x="406" y="173"/>
                  </a:cubicBezTo>
                  <a:cubicBezTo>
                    <a:pt x="402" y="202"/>
                    <a:pt x="406" y="234"/>
                    <a:pt x="393" y="260"/>
                  </a:cubicBezTo>
                  <a:cubicBezTo>
                    <a:pt x="371" y="304"/>
                    <a:pt x="286" y="325"/>
                    <a:pt x="243" y="335"/>
                  </a:cubicBezTo>
                  <a:cubicBezTo>
                    <a:pt x="214" y="331"/>
                    <a:pt x="182" y="336"/>
                    <a:pt x="156" y="323"/>
                  </a:cubicBezTo>
                  <a:cubicBezTo>
                    <a:pt x="144" y="317"/>
                    <a:pt x="151" y="295"/>
                    <a:pt x="143" y="285"/>
                  </a:cubicBezTo>
                  <a:cubicBezTo>
                    <a:pt x="117" y="253"/>
                    <a:pt x="85" y="227"/>
                    <a:pt x="56" y="198"/>
                  </a:cubicBezTo>
                  <a:cubicBezTo>
                    <a:pt x="33" y="108"/>
                    <a:pt x="0" y="78"/>
                    <a:pt x="93" y="48"/>
                  </a:cubicBezTo>
                  <a:cubicBezTo>
                    <a:pt x="135" y="61"/>
                    <a:pt x="152" y="81"/>
                    <a:pt x="193" y="60"/>
                  </a:cubicBezTo>
                  <a:close/>
                </a:path>
              </a:pathLst>
            </a:custGeom>
            <a:noFill/>
            <a:ln w="38100" cap="rnd" cmpd="sng">
              <a:solidFill>
                <a:srgbClr val="CC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3" name="Oval 19">
              <a:extLst>
                <a:ext uri="{FF2B5EF4-FFF2-40B4-BE49-F238E27FC236}">
                  <a16:creationId xmlns:a16="http://schemas.microsoft.com/office/drawing/2014/main" id="{8960AF5B-5A33-76FA-2E75-4694D032CB1B}"/>
                </a:ext>
              </a:extLst>
            </p:cNvPr>
            <p:cNvSpPr>
              <a:spLocks noChangeArrowheads="1"/>
            </p:cNvSpPr>
            <p:nvPr/>
          </p:nvSpPr>
          <p:spPr bwMode="auto">
            <a:xfrm>
              <a:off x="4704" y="1104"/>
              <a:ext cx="48" cy="48"/>
            </a:xfrm>
            <a:prstGeom prst="ellipse">
              <a:avLst/>
            </a:prstGeom>
            <a:solidFill>
              <a:srgbClr val="3333CC"/>
            </a:solidFill>
            <a:ln w="12699">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4" name="Oval 20">
              <a:extLst>
                <a:ext uri="{FF2B5EF4-FFF2-40B4-BE49-F238E27FC236}">
                  <a16:creationId xmlns:a16="http://schemas.microsoft.com/office/drawing/2014/main" id="{174914B5-4686-78D3-5EA9-ACFA891F28D4}"/>
                </a:ext>
              </a:extLst>
            </p:cNvPr>
            <p:cNvSpPr>
              <a:spLocks noChangeArrowheads="1"/>
            </p:cNvSpPr>
            <p:nvPr/>
          </p:nvSpPr>
          <p:spPr bwMode="auto">
            <a:xfrm>
              <a:off x="4992" y="1056"/>
              <a:ext cx="48" cy="48"/>
            </a:xfrm>
            <a:prstGeom prst="ellipse">
              <a:avLst/>
            </a:prstGeom>
            <a:solidFill>
              <a:srgbClr val="3333CC"/>
            </a:solidFill>
            <a:ln w="12699">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5" name="Oval 21">
              <a:extLst>
                <a:ext uri="{FF2B5EF4-FFF2-40B4-BE49-F238E27FC236}">
                  <a16:creationId xmlns:a16="http://schemas.microsoft.com/office/drawing/2014/main" id="{AFF2C9D7-BEC0-7628-FD31-C10A6B979F16}"/>
                </a:ext>
              </a:extLst>
            </p:cNvPr>
            <p:cNvSpPr>
              <a:spLocks noChangeArrowheads="1"/>
            </p:cNvSpPr>
            <p:nvPr/>
          </p:nvSpPr>
          <p:spPr bwMode="auto">
            <a:xfrm>
              <a:off x="5328" y="1152"/>
              <a:ext cx="48" cy="48"/>
            </a:xfrm>
            <a:prstGeom prst="ellipse">
              <a:avLst/>
            </a:prstGeom>
            <a:solidFill>
              <a:srgbClr val="3333CC"/>
            </a:solidFill>
            <a:ln w="12699">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6" name="Oval 22">
              <a:extLst>
                <a:ext uri="{FF2B5EF4-FFF2-40B4-BE49-F238E27FC236}">
                  <a16:creationId xmlns:a16="http://schemas.microsoft.com/office/drawing/2014/main" id="{15DB6513-399C-481B-6CBC-18A277B67E02}"/>
                </a:ext>
              </a:extLst>
            </p:cNvPr>
            <p:cNvSpPr>
              <a:spLocks noChangeArrowheads="1"/>
            </p:cNvSpPr>
            <p:nvPr/>
          </p:nvSpPr>
          <p:spPr bwMode="auto">
            <a:xfrm>
              <a:off x="4944" y="1248"/>
              <a:ext cx="48" cy="48"/>
            </a:xfrm>
            <a:prstGeom prst="ellipse">
              <a:avLst/>
            </a:prstGeom>
            <a:solidFill>
              <a:srgbClr val="3333CC"/>
            </a:solidFill>
            <a:ln w="12699">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7" name="Oval 23">
              <a:extLst>
                <a:ext uri="{FF2B5EF4-FFF2-40B4-BE49-F238E27FC236}">
                  <a16:creationId xmlns:a16="http://schemas.microsoft.com/office/drawing/2014/main" id="{CD434400-2C7A-FF05-620C-B57E9A942649}"/>
                </a:ext>
              </a:extLst>
            </p:cNvPr>
            <p:cNvSpPr>
              <a:spLocks noChangeArrowheads="1"/>
            </p:cNvSpPr>
            <p:nvPr/>
          </p:nvSpPr>
          <p:spPr bwMode="auto">
            <a:xfrm>
              <a:off x="5136" y="1344"/>
              <a:ext cx="48" cy="48"/>
            </a:xfrm>
            <a:prstGeom prst="ellipse">
              <a:avLst/>
            </a:prstGeom>
            <a:solidFill>
              <a:srgbClr val="3333CC"/>
            </a:solidFill>
            <a:ln w="12699">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8" name="Oval 24">
              <a:extLst>
                <a:ext uri="{FF2B5EF4-FFF2-40B4-BE49-F238E27FC236}">
                  <a16:creationId xmlns:a16="http://schemas.microsoft.com/office/drawing/2014/main" id="{E97418DE-4794-671A-BA6C-1BCED79456BB}"/>
                </a:ext>
              </a:extLst>
            </p:cNvPr>
            <p:cNvSpPr>
              <a:spLocks noChangeArrowheads="1"/>
            </p:cNvSpPr>
            <p:nvPr/>
          </p:nvSpPr>
          <p:spPr bwMode="auto">
            <a:xfrm>
              <a:off x="4128" y="1536"/>
              <a:ext cx="48" cy="48"/>
            </a:xfrm>
            <a:prstGeom prst="ellipse">
              <a:avLst/>
            </a:prstGeom>
            <a:solidFill>
              <a:srgbClr val="CC3300"/>
            </a:solidFill>
            <a:ln w="12699">
              <a:solidFill>
                <a:srgbClr val="CC33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9" name="Line 25">
              <a:extLst>
                <a:ext uri="{FF2B5EF4-FFF2-40B4-BE49-F238E27FC236}">
                  <a16:creationId xmlns:a16="http://schemas.microsoft.com/office/drawing/2014/main" id="{4CE1B4B6-0904-32BF-6E8F-ABFF4C10DB8B}"/>
                </a:ext>
              </a:extLst>
            </p:cNvPr>
            <p:cNvSpPr>
              <a:spLocks noChangeShapeType="1"/>
            </p:cNvSpPr>
            <p:nvPr/>
          </p:nvSpPr>
          <p:spPr bwMode="auto">
            <a:xfrm flipH="1">
              <a:off x="4176" y="1104"/>
              <a:ext cx="768" cy="432"/>
            </a:xfrm>
            <a:prstGeom prst="line">
              <a:avLst/>
            </a:prstGeom>
            <a:noFill/>
            <a:ln w="38100">
              <a:solidFill>
                <a:srgbClr val="3333C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0" name="Object 26">
              <a:extLst>
                <a:ext uri="{FF2B5EF4-FFF2-40B4-BE49-F238E27FC236}">
                  <a16:creationId xmlns:a16="http://schemas.microsoft.com/office/drawing/2014/main" id="{FCA2D426-D2A2-C83B-DFD5-67E548B7C61B}"/>
                </a:ext>
              </a:extLst>
            </p:cNvPr>
            <p:cNvGraphicFramePr>
              <a:graphicFrameLocks noChangeAspect="1"/>
            </p:cNvGraphicFramePr>
            <p:nvPr/>
          </p:nvGraphicFramePr>
          <p:xfrm>
            <a:off x="3920" y="1296"/>
            <a:ext cx="208" cy="288"/>
          </p:xfrm>
          <a:graphic>
            <a:graphicData uri="http://schemas.openxmlformats.org/presentationml/2006/ole">
              <mc:AlternateContent xmlns:mc="http://schemas.openxmlformats.org/markup-compatibility/2006">
                <mc:Choice xmlns:v="urn:schemas-microsoft-com:vml" Requires="v">
                  <p:oleObj name="Equation" r:id="rId10" imgW="330120" imgH="457200" progId="Equation.3">
                    <p:embed/>
                  </p:oleObj>
                </mc:Choice>
                <mc:Fallback>
                  <p:oleObj name="Equation" r:id="rId10" imgW="330120" imgH="457200" progId="Equation.3">
                    <p:embed/>
                    <p:pic>
                      <p:nvPicPr>
                        <p:cNvPr id="47130" name="Object 26">
                          <a:extLst>
                            <a:ext uri="{FF2B5EF4-FFF2-40B4-BE49-F238E27FC236}">
                              <a16:creationId xmlns:a16="http://schemas.microsoft.com/office/drawing/2014/main" id="{FCA2D426-D2A2-C83B-DFD5-67E548B7C6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0" y="1296"/>
                          <a:ext cx="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31" name="Object 27">
              <a:extLst>
                <a:ext uri="{FF2B5EF4-FFF2-40B4-BE49-F238E27FC236}">
                  <a16:creationId xmlns:a16="http://schemas.microsoft.com/office/drawing/2014/main" id="{AC9386BB-8837-C331-2FB7-9DA0FDB2A029}"/>
                </a:ext>
              </a:extLst>
            </p:cNvPr>
            <p:cNvGraphicFramePr>
              <a:graphicFrameLocks noChangeAspect="1"/>
            </p:cNvGraphicFramePr>
            <p:nvPr/>
          </p:nvGraphicFramePr>
          <p:xfrm>
            <a:off x="5088" y="903"/>
            <a:ext cx="192" cy="288"/>
          </p:xfrm>
          <a:graphic>
            <a:graphicData uri="http://schemas.openxmlformats.org/presentationml/2006/ole">
              <mc:AlternateContent xmlns:mc="http://schemas.openxmlformats.org/markup-compatibility/2006">
                <mc:Choice xmlns:v="urn:schemas-microsoft-com:vml" Requires="v">
                  <p:oleObj name="Equation" r:id="rId12" imgW="304560" imgH="457200" progId="Equation.3">
                    <p:embed/>
                  </p:oleObj>
                </mc:Choice>
                <mc:Fallback>
                  <p:oleObj name="Equation" r:id="rId12" imgW="304560" imgH="457200" progId="Equation.3">
                    <p:embed/>
                    <p:pic>
                      <p:nvPicPr>
                        <p:cNvPr id="47131" name="Object 27">
                          <a:extLst>
                            <a:ext uri="{FF2B5EF4-FFF2-40B4-BE49-F238E27FC236}">
                              <a16:creationId xmlns:a16="http://schemas.microsoft.com/office/drawing/2014/main" id="{AC9386BB-8837-C331-2FB7-9DA0FDB2A0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8" y="90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32" name="Text Box 28">
            <a:extLst>
              <a:ext uri="{FF2B5EF4-FFF2-40B4-BE49-F238E27FC236}">
                <a16:creationId xmlns:a16="http://schemas.microsoft.com/office/drawing/2014/main" id="{334FB2C8-FE24-A3BA-09FA-3EC184C25DA4}"/>
              </a:ext>
            </a:extLst>
          </p:cNvPr>
          <p:cNvSpPr txBox="1">
            <a:spLocks noChangeArrowheads="1"/>
          </p:cNvSpPr>
          <p:nvPr/>
        </p:nvSpPr>
        <p:spPr bwMode="auto">
          <a:xfrm>
            <a:off x="1828800" y="5562600"/>
            <a:ext cx="5715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a:solidFill>
                  <a:srgbClr val="3333CC"/>
                </a:solidFill>
                <a:ea typeface="宋体" panose="02010600030101010101" pitchFamily="2" charset="-122"/>
              </a:rPr>
              <a:t>它是电力叠加原理的直接结果，是求解电场的一个重要基础。</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47119"/>
                                        </p:tgtEl>
                                        <p:attrNameLst>
                                          <p:attrName>style.visibility</p:attrName>
                                        </p:attrNameLst>
                                      </p:cBhvr>
                                      <p:to>
                                        <p:strVal val="visible"/>
                                      </p:to>
                                    </p:set>
                                    <p:animEffect transition="in" filter="strips(upRight)">
                                      <p:cBhvr>
                                        <p:cTn id="11" dur="500"/>
                                        <p:tgtEl>
                                          <p:spTgt spid="471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107"/>
                                        </p:tgtEl>
                                        <p:attrNameLst>
                                          <p:attrName>style.visibility</p:attrName>
                                        </p:attrNameLst>
                                      </p:cBhvr>
                                      <p:to>
                                        <p:strVal val="visible"/>
                                      </p:to>
                                    </p:set>
                                    <p:animEffect transition="in" filter="blinds(horizontal)">
                                      <p:cBhvr>
                                        <p:cTn id="16" dur="500"/>
                                        <p:tgtEl>
                                          <p:spTgt spid="47107"/>
                                        </p:tgtEl>
                                      </p:cBhvr>
                                    </p:animEffect>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47121"/>
                                        </p:tgtEl>
                                        <p:attrNameLst>
                                          <p:attrName>style.visibility</p:attrName>
                                        </p:attrNameLst>
                                      </p:cBhvr>
                                      <p:to>
                                        <p:strVal val="visible"/>
                                      </p:to>
                                    </p:set>
                                    <p:anim calcmode="lin" valueType="num">
                                      <p:cBhvr additive="base">
                                        <p:cTn id="20" dur="500" fill="hold"/>
                                        <p:tgtEl>
                                          <p:spTgt spid="47121"/>
                                        </p:tgtEl>
                                        <p:attrNameLst>
                                          <p:attrName>ppt_x</p:attrName>
                                        </p:attrNameLst>
                                      </p:cBhvr>
                                      <p:tavLst>
                                        <p:tav tm="0">
                                          <p:val>
                                            <p:strVal val="1+#ppt_w/2"/>
                                          </p:val>
                                        </p:tav>
                                        <p:tav tm="100000">
                                          <p:val>
                                            <p:strVal val="#ppt_x"/>
                                          </p:val>
                                        </p:tav>
                                      </p:tavLst>
                                    </p:anim>
                                    <p:anim calcmode="lin" valueType="num">
                                      <p:cBhvr additive="base">
                                        <p:cTn id="21" dur="500" fill="hold"/>
                                        <p:tgtEl>
                                          <p:spTgt spid="4712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7108"/>
                                        </p:tgtEl>
                                        <p:attrNameLst>
                                          <p:attrName>style.visibility</p:attrName>
                                        </p:attrNameLst>
                                      </p:cBhvr>
                                      <p:to>
                                        <p:strVal val="visible"/>
                                      </p:to>
                                    </p:set>
                                    <p:anim calcmode="lin" valueType="num">
                                      <p:cBhvr additive="base">
                                        <p:cTn id="26" dur="500" fill="hold"/>
                                        <p:tgtEl>
                                          <p:spTgt spid="47108"/>
                                        </p:tgtEl>
                                        <p:attrNameLst>
                                          <p:attrName>ppt_x</p:attrName>
                                        </p:attrNameLst>
                                      </p:cBhvr>
                                      <p:tavLst>
                                        <p:tav tm="0">
                                          <p:val>
                                            <p:strVal val="0-#ppt_w/2"/>
                                          </p:val>
                                        </p:tav>
                                        <p:tav tm="100000">
                                          <p:val>
                                            <p:strVal val="#ppt_x"/>
                                          </p:val>
                                        </p:tav>
                                      </p:tavLst>
                                    </p:anim>
                                    <p:anim calcmode="lin" valueType="num">
                                      <p:cBhvr additive="base">
                                        <p:cTn id="27" dur="500" fill="hold"/>
                                        <p:tgtEl>
                                          <p:spTgt spid="47108"/>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15"/>
                                        </p:tgtEl>
                                        <p:attrNameLst>
                                          <p:attrName>style.visibility</p:attrName>
                                        </p:attrNameLst>
                                      </p:cBhvr>
                                      <p:to>
                                        <p:strVal val="visible"/>
                                      </p:to>
                                    </p:set>
                                    <p:animEffect transition="in" filter="wipe(left)">
                                      <p:cBhvr>
                                        <p:cTn id="32" dur="500"/>
                                        <p:tgtEl>
                                          <p:spTgt spid="471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7111"/>
                                        </p:tgtEl>
                                        <p:attrNameLst>
                                          <p:attrName>style.visibility</p:attrName>
                                        </p:attrNameLst>
                                      </p:cBhvr>
                                      <p:to>
                                        <p:strVal val="visible"/>
                                      </p:to>
                                    </p:set>
                                    <p:anim calcmode="lin" valueType="num">
                                      <p:cBhvr additive="base">
                                        <p:cTn id="37" dur="500" fill="hold"/>
                                        <p:tgtEl>
                                          <p:spTgt spid="47111"/>
                                        </p:tgtEl>
                                        <p:attrNameLst>
                                          <p:attrName>ppt_x</p:attrName>
                                        </p:attrNameLst>
                                      </p:cBhvr>
                                      <p:tavLst>
                                        <p:tav tm="0">
                                          <p:val>
                                            <p:strVal val="0-#ppt_w/2"/>
                                          </p:val>
                                        </p:tav>
                                        <p:tav tm="100000">
                                          <p:val>
                                            <p:strVal val="#ppt_x"/>
                                          </p:val>
                                        </p:tav>
                                      </p:tavLst>
                                    </p:anim>
                                    <p:anim calcmode="lin" valueType="num">
                                      <p:cBhvr additive="base">
                                        <p:cTn id="38"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7116"/>
                                        </p:tgtEl>
                                        <p:attrNameLst>
                                          <p:attrName>style.visibility</p:attrName>
                                        </p:attrNameLst>
                                      </p:cBhvr>
                                      <p:to>
                                        <p:strVal val="visible"/>
                                      </p:to>
                                    </p:set>
                                    <p:animEffect transition="in" filter="wipe(left)">
                                      <p:cBhvr>
                                        <p:cTn id="43" dur="500"/>
                                        <p:tgtEl>
                                          <p:spTgt spid="471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nodeType="clickEffect">
                                  <p:stCondLst>
                                    <p:cond delay="0"/>
                                  </p:stCondLst>
                                  <p:childTnLst>
                                    <p:set>
                                      <p:cBhvr>
                                        <p:cTn id="47" dur="1" fill="hold">
                                          <p:stCondLst>
                                            <p:cond delay="0"/>
                                          </p:stCondLst>
                                        </p:cTn>
                                        <p:tgtEl>
                                          <p:spTgt spid="47117"/>
                                        </p:tgtEl>
                                        <p:attrNameLst>
                                          <p:attrName>style.visibility</p:attrName>
                                        </p:attrNameLst>
                                      </p:cBhvr>
                                      <p:to>
                                        <p:strVal val="visible"/>
                                      </p:to>
                                    </p:set>
                                    <p:anim calcmode="lin" valueType="num">
                                      <p:cBhvr additive="base">
                                        <p:cTn id="48" dur="500" fill="hold"/>
                                        <p:tgtEl>
                                          <p:spTgt spid="47117"/>
                                        </p:tgtEl>
                                        <p:attrNameLst>
                                          <p:attrName>ppt_x</p:attrName>
                                        </p:attrNameLst>
                                      </p:cBhvr>
                                      <p:tavLst>
                                        <p:tav tm="0">
                                          <p:val>
                                            <p:strVal val="1+#ppt_w/2"/>
                                          </p:val>
                                        </p:tav>
                                        <p:tav tm="100000">
                                          <p:val>
                                            <p:strVal val="#ppt_x"/>
                                          </p:val>
                                        </p:tav>
                                      </p:tavLst>
                                    </p:anim>
                                    <p:anim calcmode="lin" valueType="num">
                                      <p:cBhvr additive="base">
                                        <p:cTn id="49" dur="5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14"/>
                                        </p:tgtEl>
                                        <p:attrNameLst>
                                          <p:attrName>style.visibility</p:attrName>
                                        </p:attrNameLst>
                                      </p:cBhvr>
                                      <p:to>
                                        <p:strVal val="visible"/>
                                      </p:to>
                                    </p:set>
                                    <p:animEffect transition="in" filter="blinds(horizontal)">
                                      <p:cBhvr>
                                        <p:cTn id="54" dur="500"/>
                                        <p:tgtEl>
                                          <p:spTgt spid="471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47118"/>
                                        </p:tgtEl>
                                        <p:attrNameLst>
                                          <p:attrName>style.visibility</p:attrName>
                                        </p:attrNameLst>
                                      </p:cBhvr>
                                      <p:to>
                                        <p:strVal val="visible"/>
                                      </p:to>
                                    </p:set>
                                    <p:anim calcmode="lin" valueType="num">
                                      <p:cBhvr additive="base">
                                        <p:cTn id="59" dur="500" fill="hold"/>
                                        <p:tgtEl>
                                          <p:spTgt spid="47118"/>
                                        </p:tgtEl>
                                        <p:attrNameLst>
                                          <p:attrName>ppt_x</p:attrName>
                                        </p:attrNameLst>
                                      </p:cBhvr>
                                      <p:tavLst>
                                        <p:tav tm="0">
                                          <p:val>
                                            <p:strVal val="1+#ppt_w/2"/>
                                          </p:val>
                                        </p:tav>
                                        <p:tav tm="100000">
                                          <p:val>
                                            <p:strVal val="#ppt_x"/>
                                          </p:val>
                                        </p:tav>
                                      </p:tavLst>
                                    </p:anim>
                                    <p:anim calcmode="lin" valueType="num">
                                      <p:cBhvr additive="base">
                                        <p:cTn id="60" dur="500" fill="hold"/>
                                        <p:tgtEl>
                                          <p:spTgt spid="4711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47120"/>
                                        </p:tgtEl>
                                        <p:attrNameLst>
                                          <p:attrName>style.visibility</p:attrName>
                                        </p:attrNameLst>
                                      </p:cBhvr>
                                      <p:to>
                                        <p:strVal val="visible"/>
                                      </p:to>
                                    </p:set>
                                    <p:anim calcmode="lin" valueType="num">
                                      <p:cBhvr>
                                        <p:cTn id="65" dur="500" fill="hold"/>
                                        <p:tgtEl>
                                          <p:spTgt spid="47120"/>
                                        </p:tgtEl>
                                        <p:attrNameLst>
                                          <p:attrName>ppt_w</p:attrName>
                                        </p:attrNameLst>
                                      </p:cBhvr>
                                      <p:tavLst>
                                        <p:tav tm="0">
                                          <p:val>
                                            <p:fltVal val="0"/>
                                          </p:val>
                                        </p:tav>
                                        <p:tav tm="100000">
                                          <p:val>
                                            <p:strVal val="#ppt_w"/>
                                          </p:val>
                                        </p:tav>
                                      </p:tavLst>
                                    </p:anim>
                                    <p:anim calcmode="lin" valueType="num">
                                      <p:cBhvr>
                                        <p:cTn id="66"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7132"/>
                                        </p:tgtEl>
                                        <p:attrNameLst>
                                          <p:attrName>style.visibility</p:attrName>
                                        </p:attrNameLst>
                                      </p:cBhvr>
                                      <p:to>
                                        <p:strVal val="visible"/>
                                      </p:to>
                                    </p:set>
                                    <p:animEffect transition="in" filter="wipe(up)">
                                      <p:cBhvr>
                                        <p:cTn id="71" dur="5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14" grpId="0" autoUpdateAnimBg="0"/>
      <p:bldP spid="47120" grpId="0" autoUpdateAnimBg="0"/>
      <p:bldP spid="4713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25DB357-E316-CC99-5AA0-51D7F9B1FDE5}"/>
              </a:ext>
            </a:extLst>
          </p:cNvPr>
          <p:cNvSpPr txBox="1">
            <a:spLocks noChangeArrowheads="1"/>
          </p:cNvSpPr>
          <p:nvPr/>
        </p:nvSpPr>
        <p:spPr bwMode="auto">
          <a:xfrm>
            <a:off x="304800" y="198438"/>
            <a:ext cx="59436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kumimoji="1" lang="zh-CN" altLang="en-US" sz="3200">
                <a:solidFill>
                  <a:srgbClr val="3333CC"/>
                </a:solidFill>
                <a:ea typeface="宋体" panose="02010600030101010101" pitchFamily="2" charset="-122"/>
              </a:rPr>
              <a:t>一、点电荷系电场中的场强</a:t>
            </a:r>
            <a:endParaRPr kumimoji="1" lang="zh-CN" altLang="en-US" sz="3200" b="0">
              <a:solidFill>
                <a:srgbClr val="3333CC"/>
              </a:solidFill>
              <a:ea typeface="宋体" panose="02010600030101010101" pitchFamily="2" charset="-122"/>
            </a:endParaRPr>
          </a:p>
        </p:txBody>
      </p:sp>
      <p:graphicFrame>
        <p:nvGraphicFramePr>
          <p:cNvPr id="48131" name="Object 3">
            <a:extLst>
              <a:ext uri="{FF2B5EF4-FFF2-40B4-BE49-F238E27FC236}">
                <a16:creationId xmlns:a16="http://schemas.microsoft.com/office/drawing/2014/main" id="{9D83520A-7A17-976E-FAE0-421DC760A383}"/>
              </a:ext>
            </a:extLst>
          </p:cNvPr>
          <p:cNvGraphicFramePr>
            <a:graphicFrameLocks noChangeAspect="1"/>
          </p:cNvGraphicFramePr>
          <p:nvPr/>
        </p:nvGraphicFramePr>
        <p:xfrm>
          <a:off x="2781300" y="866775"/>
          <a:ext cx="2781300" cy="1027113"/>
        </p:xfrm>
        <a:graphic>
          <a:graphicData uri="http://schemas.openxmlformats.org/presentationml/2006/ole">
            <mc:AlternateContent xmlns:mc="http://schemas.openxmlformats.org/markup-compatibility/2006">
              <mc:Choice xmlns:v="urn:schemas-microsoft-com:vml" Requires="v">
                <p:oleObj name="公式" r:id="rId2" imgW="2692080" imgH="1015920" progId="Equation.3">
                  <p:embed/>
                </p:oleObj>
              </mc:Choice>
              <mc:Fallback>
                <p:oleObj name="公式" r:id="rId2" imgW="2692080" imgH="1015920" progId="Equation.3">
                  <p:embed/>
                  <p:pic>
                    <p:nvPicPr>
                      <p:cNvPr id="48131" name="Object 3">
                        <a:extLst>
                          <a:ext uri="{FF2B5EF4-FFF2-40B4-BE49-F238E27FC236}">
                            <a16:creationId xmlns:a16="http://schemas.microsoft.com/office/drawing/2014/main" id="{9D83520A-7A17-976E-FAE0-421DC760A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866775"/>
                        <a:ext cx="27813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8132" name="Text Box 4">
            <a:extLst>
              <a:ext uri="{FF2B5EF4-FFF2-40B4-BE49-F238E27FC236}">
                <a16:creationId xmlns:a16="http://schemas.microsoft.com/office/drawing/2014/main" id="{648533C0-FECF-5828-9C07-47C1E4220D53}"/>
              </a:ext>
            </a:extLst>
          </p:cNvPr>
          <p:cNvSpPr txBox="1">
            <a:spLocks noChangeArrowheads="1"/>
          </p:cNvSpPr>
          <p:nvPr/>
        </p:nvSpPr>
        <p:spPr bwMode="auto">
          <a:xfrm>
            <a:off x="381000" y="2041525"/>
            <a:ext cx="6324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kumimoji="1" lang="zh-CN" altLang="en-US" sz="3200">
                <a:solidFill>
                  <a:srgbClr val="3333CC"/>
                </a:solidFill>
                <a:ea typeface="宋体" panose="02010600030101010101" pitchFamily="2" charset="-122"/>
              </a:rPr>
              <a:t>二、电荷连续分布的带电体的场强</a:t>
            </a:r>
            <a:endParaRPr kumimoji="1" lang="zh-CN" altLang="en-US" sz="3200" b="0">
              <a:solidFill>
                <a:srgbClr val="3333CC"/>
              </a:solidFill>
              <a:ea typeface="宋体" panose="02010600030101010101" pitchFamily="2" charset="-122"/>
            </a:endParaRPr>
          </a:p>
        </p:txBody>
      </p:sp>
      <p:sp>
        <p:nvSpPr>
          <p:cNvPr id="48133" name="Text Box 5">
            <a:extLst>
              <a:ext uri="{FF2B5EF4-FFF2-40B4-BE49-F238E27FC236}">
                <a16:creationId xmlns:a16="http://schemas.microsoft.com/office/drawing/2014/main" id="{88EF6668-E4B8-35F0-CA25-43AE12DB7800}"/>
              </a:ext>
            </a:extLst>
          </p:cNvPr>
          <p:cNvSpPr txBox="1">
            <a:spLocks noChangeArrowheads="1"/>
          </p:cNvSpPr>
          <p:nvPr/>
        </p:nvSpPr>
        <p:spPr bwMode="auto">
          <a:xfrm>
            <a:off x="381000" y="263525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rPr>
              <a:t>把带电体看作是由许多个电荷元组成，每个电荷元可作为点电荷处理，然后利用场强叠加原理。</a:t>
            </a:r>
          </a:p>
        </p:txBody>
      </p:sp>
      <p:graphicFrame>
        <p:nvGraphicFramePr>
          <p:cNvPr id="48134" name="Object 6">
            <a:extLst>
              <a:ext uri="{FF2B5EF4-FFF2-40B4-BE49-F238E27FC236}">
                <a16:creationId xmlns:a16="http://schemas.microsoft.com/office/drawing/2014/main" id="{008B3DAE-FD12-5C03-D02E-D0E1FDE9B5F0}"/>
              </a:ext>
            </a:extLst>
          </p:cNvPr>
          <p:cNvGraphicFramePr>
            <a:graphicFrameLocks noChangeAspect="1"/>
          </p:cNvGraphicFramePr>
          <p:nvPr/>
        </p:nvGraphicFramePr>
        <p:xfrm>
          <a:off x="2320925" y="3575050"/>
          <a:ext cx="3255963" cy="1041400"/>
        </p:xfrm>
        <a:graphic>
          <a:graphicData uri="http://schemas.openxmlformats.org/presentationml/2006/ole">
            <mc:AlternateContent xmlns:mc="http://schemas.openxmlformats.org/markup-compatibility/2006">
              <mc:Choice xmlns:v="urn:schemas-microsoft-com:vml" Requires="v">
                <p:oleObj name="公式" r:id="rId4" imgW="3517560" imgH="990360" progId="Equation.3">
                  <p:embed/>
                </p:oleObj>
              </mc:Choice>
              <mc:Fallback>
                <p:oleObj name="公式" r:id="rId4" imgW="3517560" imgH="990360" progId="Equation.3">
                  <p:embed/>
                  <p:pic>
                    <p:nvPicPr>
                      <p:cNvPr id="48134" name="Object 6">
                        <a:extLst>
                          <a:ext uri="{FF2B5EF4-FFF2-40B4-BE49-F238E27FC236}">
                            <a16:creationId xmlns:a16="http://schemas.microsoft.com/office/drawing/2014/main" id="{008B3DAE-FD12-5C03-D02E-D0E1FDE9B5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0925" y="3575050"/>
                        <a:ext cx="32559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8135" name="Freeform 7">
            <a:extLst>
              <a:ext uri="{FF2B5EF4-FFF2-40B4-BE49-F238E27FC236}">
                <a16:creationId xmlns:a16="http://schemas.microsoft.com/office/drawing/2014/main" id="{E0AFDC34-8A83-CB54-F9F9-31FCA020A001}"/>
              </a:ext>
            </a:extLst>
          </p:cNvPr>
          <p:cNvSpPr>
            <a:spLocks/>
          </p:cNvSpPr>
          <p:nvPr/>
        </p:nvSpPr>
        <p:spPr bwMode="auto">
          <a:xfrm>
            <a:off x="8253413" y="5353050"/>
            <a:ext cx="285750" cy="376238"/>
          </a:xfrm>
          <a:custGeom>
            <a:avLst/>
            <a:gdLst>
              <a:gd name="T0" fmla="*/ 0 w 180"/>
              <a:gd name="T1" fmla="*/ 0 h 237"/>
              <a:gd name="T2" fmla="*/ 180 w 180"/>
              <a:gd name="T3" fmla="*/ 237 h 237"/>
            </a:gdLst>
            <a:ahLst/>
            <a:cxnLst>
              <a:cxn ang="0">
                <a:pos x="T0" y="T1"/>
              </a:cxn>
              <a:cxn ang="0">
                <a:pos x="T2" y="T3"/>
              </a:cxn>
            </a:cxnLst>
            <a:rect l="0" t="0" r="r" b="b"/>
            <a:pathLst>
              <a:path w="180" h="237">
                <a:moveTo>
                  <a:pt x="0" y="0"/>
                </a:moveTo>
                <a:lnTo>
                  <a:pt x="180" y="237"/>
                </a:lnTo>
              </a:path>
            </a:pathLst>
          </a:custGeom>
          <a:noFill/>
          <a:ln w="38100">
            <a:solidFill>
              <a:srgbClr val="CC3300"/>
            </a:solidFill>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36" name="Object 8">
            <a:extLst>
              <a:ext uri="{FF2B5EF4-FFF2-40B4-BE49-F238E27FC236}">
                <a16:creationId xmlns:a16="http://schemas.microsoft.com/office/drawing/2014/main" id="{19C6A931-9143-0320-5BBA-DB0BD4D08AD3}"/>
              </a:ext>
            </a:extLst>
          </p:cNvPr>
          <p:cNvGraphicFramePr>
            <a:graphicFrameLocks/>
          </p:cNvGraphicFramePr>
          <p:nvPr/>
        </p:nvGraphicFramePr>
        <p:xfrm>
          <a:off x="7885113" y="5545138"/>
          <a:ext cx="538162" cy="366712"/>
        </p:xfrm>
        <a:graphic>
          <a:graphicData uri="http://schemas.openxmlformats.org/presentationml/2006/ole">
            <mc:AlternateContent xmlns:mc="http://schemas.openxmlformats.org/markup-compatibility/2006">
              <mc:Choice xmlns:v="urn:schemas-microsoft-com:vml" Requires="v">
                <p:oleObj name="公式" r:id="rId6" imgW="520560" imgH="393480" progId="Equation.3">
                  <p:embed/>
                </p:oleObj>
              </mc:Choice>
              <mc:Fallback>
                <p:oleObj name="公式" r:id="rId6" imgW="520560" imgH="393480" progId="Equation.3">
                  <p:embed/>
                  <p:pic>
                    <p:nvPicPr>
                      <p:cNvPr id="48136" name="Object 8">
                        <a:extLst>
                          <a:ext uri="{FF2B5EF4-FFF2-40B4-BE49-F238E27FC236}">
                            <a16:creationId xmlns:a16="http://schemas.microsoft.com/office/drawing/2014/main" id="{19C6A931-9143-0320-5BBA-DB0BD4D08AD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5113" y="5545138"/>
                        <a:ext cx="538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7" name="Oval 9">
            <a:extLst>
              <a:ext uri="{FF2B5EF4-FFF2-40B4-BE49-F238E27FC236}">
                <a16:creationId xmlns:a16="http://schemas.microsoft.com/office/drawing/2014/main" id="{9CC7982B-A0C9-F18D-35FD-DE82EC8B2641}"/>
              </a:ext>
            </a:extLst>
          </p:cNvPr>
          <p:cNvSpPr>
            <a:spLocks noChangeArrowheads="1"/>
          </p:cNvSpPr>
          <p:nvPr/>
        </p:nvSpPr>
        <p:spPr bwMode="auto">
          <a:xfrm>
            <a:off x="6934200" y="3643313"/>
            <a:ext cx="1524000" cy="1157287"/>
          </a:xfrm>
          <a:prstGeom prst="ellipse">
            <a:avLst/>
          </a:prstGeom>
          <a:solidFill>
            <a:srgbClr val="FF9900"/>
          </a:solidFill>
          <a:ln w="12699">
            <a:solidFill>
              <a:srgbClr val="33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38" name="Object 10">
            <a:extLst>
              <a:ext uri="{FF2B5EF4-FFF2-40B4-BE49-F238E27FC236}">
                <a16:creationId xmlns:a16="http://schemas.microsoft.com/office/drawing/2014/main" id="{5660CE9D-F08D-2951-9A2E-9DD1ABCF2DBA}"/>
              </a:ext>
            </a:extLst>
          </p:cNvPr>
          <p:cNvGraphicFramePr>
            <a:graphicFrameLocks noChangeAspect="1"/>
          </p:cNvGraphicFramePr>
          <p:nvPr/>
        </p:nvGraphicFramePr>
        <p:xfrm>
          <a:off x="7788275" y="3200400"/>
          <a:ext cx="373063" cy="479425"/>
        </p:xfrm>
        <a:graphic>
          <a:graphicData uri="http://schemas.openxmlformats.org/presentationml/2006/ole">
            <mc:AlternateContent xmlns:mc="http://schemas.openxmlformats.org/markup-compatibility/2006">
              <mc:Choice xmlns:v="urn:schemas-microsoft-com:vml" Requires="v">
                <p:oleObj name="Equation" r:id="rId8" imgW="317160" imgH="406080" progId="Equation.3">
                  <p:embed/>
                </p:oleObj>
              </mc:Choice>
              <mc:Fallback>
                <p:oleObj name="Equation" r:id="rId8" imgW="317160" imgH="406080" progId="Equation.3">
                  <p:embed/>
                  <p:pic>
                    <p:nvPicPr>
                      <p:cNvPr id="48138" name="Object 10">
                        <a:extLst>
                          <a:ext uri="{FF2B5EF4-FFF2-40B4-BE49-F238E27FC236}">
                            <a16:creationId xmlns:a16="http://schemas.microsoft.com/office/drawing/2014/main" id="{5660CE9D-F08D-2951-9A2E-9DD1ABCF2D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8275" y="3200400"/>
                        <a:ext cx="3730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9" name="Object 11">
            <a:extLst>
              <a:ext uri="{FF2B5EF4-FFF2-40B4-BE49-F238E27FC236}">
                <a16:creationId xmlns:a16="http://schemas.microsoft.com/office/drawing/2014/main" id="{951378CB-A74E-7DCC-E55C-46C5103B9C51}"/>
              </a:ext>
            </a:extLst>
          </p:cNvPr>
          <p:cNvGraphicFramePr>
            <a:graphicFrameLocks/>
          </p:cNvGraphicFramePr>
          <p:nvPr/>
        </p:nvGraphicFramePr>
        <p:xfrm>
          <a:off x="7156450" y="3810000"/>
          <a:ext cx="427038" cy="381000"/>
        </p:xfrm>
        <a:graphic>
          <a:graphicData uri="http://schemas.openxmlformats.org/presentationml/2006/ole">
            <mc:AlternateContent xmlns:mc="http://schemas.openxmlformats.org/markup-compatibility/2006">
              <mc:Choice xmlns:v="urn:schemas-microsoft-com:vml" Requires="v">
                <p:oleObj name="公式" r:id="rId10" imgW="431640" imgH="406080" progId="Equation.3">
                  <p:embed/>
                </p:oleObj>
              </mc:Choice>
              <mc:Fallback>
                <p:oleObj name="公式" r:id="rId10" imgW="431640" imgH="406080" progId="Equation.3">
                  <p:embed/>
                  <p:pic>
                    <p:nvPicPr>
                      <p:cNvPr id="48139" name="Object 11">
                        <a:extLst>
                          <a:ext uri="{FF2B5EF4-FFF2-40B4-BE49-F238E27FC236}">
                            <a16:creationId xmlns:a16="http://schemas.microsoft.com/office/drawing/2014/main" id="{951378CB-A74E-7DCC-E55C-46C5103B9C5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6450" y="3810000"/>
                        <a:ext cx="4270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0" name="Line 12">
            <a:extLst>
              <a:ext uri="{FF2B5EF4-FFF2-40B4-BE49-F238E27FC236}">
                <a16:creationId xmlns:a16="http://schemas.microsoft.com/office/drawing/2014/main" id="{1BBAE00B-F0CA-0897-7275-1E8275BC280C}"/>
              </a:ext>
            </a:extLst>
          </p:cNvPr>
          <p:cNvSpPr>
            <a:spLocks noChangeShapeType="1"/>
          </p:cNvSpPr>
          <p:nvPr/>
        </p:nvSpPr>
        <p:spPr bwMode="auto">
          <a:xfrm>
            <a:off x="7391400" y="4289425"/>
            <a:ext cx="838200" cy="990600"/>
          </a:xfrm>
          <a:prstGeom prst="line">
            <a:avLst/>
          </a:prstGeom>
          <a:noFill/>
          <a:ln w="38100">
            <a:solidFill>
              <a:srgbClr val="3333CC"/>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41" name="Object 13">
            <a:extLst>
              <a:ext uri="{FF2B5EF4-FFF2-40B4-BE49-F238E27FC236}">
                <a16:creationId xmlns:a16="http://schemas.microsoft.com/office/drawing/2014/main" id="{C12684C0-938C-420A-FB98-926C7A327D48}"/>
              </a:ext>
            </a:extLst>
          </p:cNvPr>
          <p:cNvGraphicFramePr>
            <a:graphicFrameLocks noChangeAspect="1"/>
          </p:cNvGraphicFramePr>
          <p:nvPr/>
        </p:nvGraphicFramePr>
        <p:xfrm>
          <a:off x="7531100" y="4876800"/>
          <a:ext cx="469900" cy="403225"/>
        </p:xfrm>
        <a:graphic>
          <a:graphicData uri="http://schemas.openxmlformats.org/presentationml/2006/ole">
            <mc:AlternateContent xmlns:mc="http://schemas.openxmlformats.org/markup-compatibility/2006">
              <mc:Choice xmlns:v="urn:schemas-microsoft-com:vml" Requires="v">
                <p:oleObj name="公式" r:id="rId12" imgW="228600" imgH="304560" progId="Equation.3">
                  <p:embed/>
                </p:oleObj>
              </mc:Choice>
              <mc:Fallback>
                <p:oleObj name="公式" r:id="rId12" imgW="228600" imgH="304560" progId="Equation.3">
                  <p:embed/>
                  <p:pic>
                    <p:nvPicPr>
                      <p:cNvPr id="48141" name="Object 13">
                        <a:extLst>
                          <a:ext uri="{FF2B5EF4-FFF2-40B4-BE49-F238E27FC236}">
                            <a16:creationId xmlns:a16="http://schemas.microsoft.com/office/drawing/2014/main" id="{C12684C0-938C-420A-FB98-926C7A327D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1100" y="4876800"/>
                        <a:ext cx="4699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AutoShape 14">
            <a:extLst>
              <a:ext uri="{FF2B5EF4-FFF2-40B4-BE49-F238E27FC236}">
                <a16:creationId xmlns:a16="http://schemas.microsoft.com/office/drawing/2014/main" id="{756B6B2F-4762-EE6D-7AAE-DA88445083B8}"/>
              </a:ext>
            </a:extLst>
          </p:cNvPr>
          <p:cNvSpPr>
            <a:spLocks noChangeArrowheads="1"/>
          </p:cNvSpPr>
          <p:nvPr/>
        </p:nvSpPr>
        <p:spPr bwMode="auto">
          <a:xfrm>
            <a:off x="7315200" y="4191000"/>
            <a:ext cx="152400" cy="152400"/>
          </a:xfrm>
          <a:prstGeom prst="cube">
            <a:avLst>
              <a:gd name="adj" fmla="val 25000"/>
            </a:avLst>
          </a:prstGeom>
          <a:solidFill>
            <a:srgbClr val="CC3300"/>
          </a:solidFill>
          <a:ln w="12699">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43" name="Object 15">
            <a:extLst>
              <a:ext uri="{FF2B5EF4-FFF2-40B4-BE49-F238E27FC236}">
                <a16:creationId xmlns:a16="http://schemas.microsoft.com/office/drawing/2014/main" id="{D109A755-0E41-78FB-369A-485E4907217F}"/>
              </a:ext>
            </a:extLst>
          </p:cNvPr>
          <p:cNvGraphicFramePr>
            <a:graphicFrameLocks noChangeAspect="1"/>
          </p:cNvGraphicFramePr>
          <p:nvPr/>
        </p:nvGraphicFramePr>
        <p:xfrm>
          <a:off x="7462838" y="4114800"/>
          <a:ext cx="379412" cy="241300"/>
        </p:xfrm>
        <a:graphic>
          <a:graphicData uri="http://schemas.openxmlformats.org/presentationml/2006/ole">
            <mc:AlternateContent xmlns:mc="http://schemas.openxmlformats.org/markup-compatibility/2006">
              <mc:Choice xmlns:v="urn:schemas-microsoft-com:vml" Requires="v">
                <p:oleObj name="公式" r:id="rId14" imgW="545760" imgH="330120" progId="Equation.3">
                  <p:embed/>
                </p:oleObj>
              </mc:Choice>
              <mc:Fallback>
                <p:oleObj name="公式" r:id="rId14" imgW="545760" imgH="330120" progId="Equation.3">
                  <p:embed/>
                  <p:pic>
                    <p:nvPicPr>
                      <p:cNvPr id="48143" name="Object 15">
                        <a:extLst>
                          <a:ext uri="{FF2B5EF4-FFF2-40B4-BE49-F238E27FC236}">
                            <a16:creationId xmlns:a16="http://schemas.microsoft.com/office/drawing/2014/main" id="{D109A755-0E41-78FB-369A-485E4907217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2838" y="4114800"/>
                        <a:ext cx="379412"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Oval 16">
            <a:extLst>
              <a:ext uri="{FF2B5EF4-FFF2-40B4-BE49-F238E27FC236}">
                <a16:creationId xmlns:a16="http://schemas.microsoft.com/office/drawing/2014/main" id="{59D6D0D7-3D5B-7685-7384-03A44F01675C}"/>
              </a:ext>
            </a:extLst>
          </p:cNvPr>
          <p:cNvSpPr>
            <a:spLocks noChangeArrowheads="1"/>
          </p:cNvSpPr>
          <p:nvPr/>
        </p:nvSpPr>
        <p:spPr bwMode="auto">
          <a:xfrm>
            <a:off x="8153400" y="5257800"/>
            <a:ext cx="147638" cy="147638"/>
          </a:xfrm>
          <a:prstGeom prst="ellipse">
            <a:avLst/>
          </a:prstGeom>
          <a:solidFill>
            <a:srgbClr val="3333CC"/>
          </a:solidFill>
          <a:ln w="12700">
            <a:solidFill>
              <a:srgbClr val="33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5" name="Text Box 17">
            <a:extLst>
              <a:ext uri="{FF2B5EF4-FFF2-40B4-BE49-F238E27FC236}">
                <a16:creationId xmlns:a16="http://schemas.microsoft.com/office/drawing/2014/main" id="{D4E798CF-3045-3C8E-007F-993CCCECBBEF}"/>
              </a:ext>
            </a:extLst>
          </p:cNvPr>
          <p:cNvSpPr txBox="1">
            <a:spLocks noChangeArrowheads="1"/>
          </p:cNvSpPr>
          <p:nvPr/>
        </p:nvSpPr>
        <p:spPr bwMode="auto">
          <a:xfrm>
            <a:off x="8382000" y="4967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en-US" altLang="zh-CN" sz="2800" i="1">
                <a:solidFill>
                  <a:srgbClr val="3333CC"/>
                </a:solidFill>
                <a:ea typeface="宋体" panose="02010600030101010101" pitchFamily="2" charset="-122"/>
              </a:rPr>
              <a:t>P</a:t>
            </a:r>
          </a:p>
        </p:txBody>
      </p:sp>
      <p:sp>
        <p:nvSpPr>
          <p:cNvPr id="48146" name="Text Box 18">
            <a:extLst>
              <a:ext uri="{FF2B5EF4-FFF2-40B4-BE49-F238E27FC236}">
                <a16:creationId xmlns:a16="http://schemas.microsoft.com/office/drawing/2014/main" id="{291088A8-7EBF-4F36-E33B-B71FC9D3A614}"/>
              </a:ext>
            </a:extLst>
          </p:cNvPr>
          <p:cNvSpPr txBox="1">
            <a:spLocks noChangeArrowheads="1"/>
          </p:cNvSpPr>
          <p:nvPr/>
        </p:nvSpPr>
        <p:spPr bwMode="auto">
          <a:xfrm>
            <a:off x="266700" y="5519738"/>
            <a:ext cx="209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CC3300"/>
                </a:solidFill>
                <a:latin typeface="宋体" panose="02010600030101010101" pitchFamily="2" charset="-122"/>
                <a:ea typeface="宋体" panose="02010600030101010101" pitchFamily="2" charset="-122"/>
              </a:rPr>
              <a:t>电荷密度</a:t>
            </a:r>
          </a:p>
        </p:txBody>
      </p:sp>
      <p:sp>
        <p:nvSpPr>
          <p:cNvPr id="48147" name="Text Box 19">
            <a:extLst>
              <a:ext uri="{FF2B5EF4-FFF2-40B4-BE49-F238E27FC236}">
                <a16:creationId xmlns:a16="http://schemas.microsoft.com/office/drawing/2014/main" id="{5EE5395E-E122-36DB-4BA5-0ED0A9815B1A}"/>
              </a:ext>
            </a:extLst>
          </p:cNvPr>
          <p:cNvSpPr txBox="1">
            <a:spLocks noChangeArrowheads="1"/>
          </p:cNvSpPr>
          <p:nvPr/>
        </p:nvSpPr>
        <p:spPr bwMode="auto">
          <a:xfrm>
            <a:off x="2019300" y="4751388"/>
            <a:ext cx="29718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电荷体密度</a:t>
            </a:r>
          </a:p>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电荷面密度</a:t>
            </a:r>
          </a:p>
          <a:p>
            <a:pPr eaLnBrk="0" hangingPunct="0">
              <a:spcBef>
                <a:spcPct val="50000"/>
              </a:spcBef>
            </a:pPr>
            <a:r>
              <a:rPr kumimoji="1" lang="zh-CN" altLang="en-US" sz="2800">
                <a:solidFill>
                  <a:srgbClr val="3333CC"/>
                </a:solidFill>
                <a:latin typeface="宋体" panose="02010600030101010101" pitchFamily="2" charset="-122"/>
                <a:ea typeface="宋体" panose="02010600030101010101" pitchFamily="2" charset="-122"/>
                <a:sym typeface="Monotype Sorts" pitchFamily="2" charset="2"/>
              </a:rPr>
              <a:t>电荷线密度</a:t>
            </a:r>
          </a:p>
        </p:txBody>
      </p:sp>
      <p:sp>
        <p:nvSpPr>
          <p:cNvPr id="48148" name="AutoShape 20">
            <a:extLst>
              <a:ext uri="{FF2B5EF4-FFF2-40B4-BE49-F238E27FC236}">
                <a16:creationId xmlns:a16="http://schemas.microsoft.com/office/drawing/2014/main" id="{1E3FAA87-D6A5-CCC4-323B-8D1BB76F4DD1}"/>
              </a:ext>
            </a:extLst>
          </p:cNvPr>
          <p:cNvSpPr>
            <a:spLocks/>
          </p:cNvSpPr>
          <p:nvPr/>
        </p:nvSpPr>
        <p:spPr bwMode="auto">
          <a:xfrm>
            <a:off x="1943100" y="5191125"/>
            <a:ext cx="76200" cy="1143000"/>
          </a:xfrm>
          <a:prstGeom prst="leftBrace">
            <a:avLst>
              <a:gd name="adj1" fmla="val 125000"/>
              <a:gd name="adj2" fmla="val 50000"/>
            </a:avLst>
          </a:prstGeom>
          <a:noFill/>
          <a:ln w="38100">
            <a:solidFill>
              <a:srgbClr val="33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49" name="Object 21">
            <a:extLst>
              <a:ext uri="{FF2B5EF4-FFF2-40B4-BE49-F238E27FC236}">
                <a16:creationId xmlns:a16="http://schemas.microsoft.com/office/drawing/2014/main" id="{394865C0-585E-1B6E-868B-28B38F841FD5}"/>
              </a:ext>
            </a:extLst>
          </p:cNvPr>
          <p:cNvGraphicFramePr>
            <a:graphicFrameLocks noChangeAspect="1"/>
          </p:cNvGraphicFramePr>
          <p:nvPr/>
        </p:nvGraphicFramePr>
        <p:xfrm>
          <a:off x="3948113" y="4578350"/>
          <a:ext cx="2085975" cy="719138"/>
        </p:xfrm>
        <a:graphic>
          <a:graphicData uri="http://schemas.openxmlformats.org/presentationml/2006/ole">
            <mc:AlternateContent xmlns:mc="http://schemas.openxmlformats.org/markup-compatibility/2006">
              <mc:Choice xmlns:v="urn:schemas-microsoft-com:vml" Requires="v">
                <p:oleObj name="公式" r:id="rId16" imgW="1650960" imgH="736560" progId="Equation.3">
                  <p:embed/>
                </p:oleObj>
              </mc:Choice>
              <mc:Fallback>
                <p:oleObj name="公式" r:id="rId16" imgW="1650960" imgH="736560" progId="Equation.3">
                  <p:embed/>
                  <p:pic>
                    <p:nvPicPr>
                      <p:cNvPr id="48149" name="Object 21">
                        <a:extLst>
                          <a:ext uri="{FF2B5EF4-FFF2-40B4-BE49-F238E27FC236}">
                            <a16:creationId xmlns:a16="http://schemas.microsoft.com/office/drawing/2014/main" id="{394865C0-585E-1B6E-868B-28B38F841FD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48113" y="4578350"/>
                        <a:ext cx="20859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0" name="Object 22">
            <a:extLst>
              <a:ext uri="{FF2B5EF4-FFF2-40B4-BE49-F238E27FC236}">
                <a16:creationId xmlns:a16="http://schemas.microsoft.com/office/drawing/2014/main" id="{F27D853B-30D0-8617-169C-1AE4ADE1E75E}"/>
              </a:ext>
            </a:extLst>
          </p:cNvPr>
          <p:cNvGraphicFramePr>
            <a:graphicFrameLocks noChangeAspect="1"/>
          </p:cNvGraphicFramePr>
          <p:nvPr/>
        </p:nvGraphicFramePr>
        <p:xfrm>
          <a:off x="3987800" y="5294313"/>
          <a:ext cx="2006600" cy="719137"/>
        </p:xfrm>
        <a:graphic>
          <a:graphicData uri="http://schemas.openxmlformats.org/presentationml/2006/ole">
            <mc:AlternateContent xmlns:mc="http://schemas.openxmlformats.org/markup-compatibility/2006">
              <mc:Choice xmlns:v="urn:schemas-microsoft-com:vml" Requires="v">
                <p:oleObj name="公式" r:id="rId18" imgW="1587240" imgH="736560" progId="Equation.3">
                  <p:embed/>
                </p:oleObj>
              </mc:Choice>
              <mc:Fallback>
                <p:oleObj name="公式" r:id="rId18" imgW="1587240" imgH="736560" progId="Equation.3">
                  <p:embed/>
                  <p:pic>
                    <p:nvPicPr>
                      <p:cNvPr id="48150" name="Object 22">
                        <a:extLst>
                          <a:ext uri="{FF2B5EF4-FFF2-40B4-BE49-F238E27FC236}">
                            <a16:creationId xmlns:a16="http://schemas.microsoft.com/office/drawing/2014/main" id="{F27D853B-30D0-8617-169C-1AE4ADE1E75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7800" y="5294313"/>
                        <a:ext cx="20066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1" name="Object 23">
            <a:extLst>
              <a:ext uri="{FF2B5EF4-FFF2-40B4-BE49-F238E27FC236}">
                <a16:creationId xmlns:a16="http://schemas.microsoft.com/office/drawing/2014/main" id="{1C4DEB74-6EDE-AC63-2553-AEDF7B4A73A2}"/>
              </a:ext>
            </a:extLst>
          </p:cNvPr>
          <p:cNvGraphicFramePr>
            <a:graphicFrameLocks noChangeAspect="1"/>
          </p:cNvGraphicFramePr>
          <p:nvPr/>
        </p:nvGraphicFramePr>
        <p:xfrm>
          <a:off x="4014788" y="5980113"/>
          <a:ext cx="1828800" cy="719137"/>
        </p:xfrm>
        <a:graphic>
          <a:graphicData uri="http://schemas.openxmlformats.org/presentationml/2006/ole">
            <mc:AlternateContent xmlns:mc="http://schemas.openxmlformats.org/markup-compatibility/2006">
              <mc:Choice xmlns:v="urn:schemas-microsoft-com:vml" Requires="v">
                <p:oleObj name="公式" r:id="rId20" imgW="1447560" imgH="736560" progId="Equation.3">
                  <p:embed/>
                </p:oleObj>
              </mc:Choice>
              <mc:Fallback>
                <p:oleObj name="公式" r:id="rId20" imgW="1447560" imgH="736560" progId="Equation.3">
                  <p:embed/>
                  <p:pic>
                    <p:nvPicPr>
                      <p:cNvPr id="48151" name="Object 23">
                        <a:extLst>
                          <a:ext uri="{FF2B5EF4-FFF2-40B4-BE49-F238E27FC236}">
                            <a16:creationId xmlns:a16="http://schemas.microsoft.com/office/drawing/2014/main" id="{1C4DEB74-6EDE-AC63-2553-AEDF7B4A73A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4788" y="5980113"/>
                        <a:ext cx="18288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52" name="Group 24">
            <a:extLst>
              <a:ext uri="{FF2B5EF4-FFF2-40B4-BE49-F238E27FC236}">
                <a16:creationId xmlns:a16="http://schemas.microsoft.com/office/drawing/2014/main" id="{8371DA97-CEDC-8625-21B5-BAFDEF03E315}"/>
              </a:ext>
            </a:extLst>
          </p:cNvPr>
          <p:cNvGrpSpPr>
            <a:grpSpLocks/>
          </p:cNvGrpSpPr>
          <p:nvPr/>
        </p:nvGrpSpPr>
        <p:grpSpPr bwMode="auto">
          <a:xfrm>
            <a:off x="6248400" y="5262563"/>
            <a:ext cx="1081088" cy="833437"/>
            <a:chOff x="3936" y="3315"/>
            <a:chExt cx="681" cy="525"/>
          </a:xfrm>
        </p:grpSpPr>
        <p:grpSp>
          <p:nvGrpSpPr>
            <p:cNvPr id="48153" name="Group 25">
              <a:extLst>
                <a:ext uri="{FF2B5EF4-FFF2-40B4-BE49-F238E27FC236}">
                  <a16:creationId xmlns:a16="http://schemas.microsoft.com/office/drawing/2014/main" id="{CF9839C9-CCC0-8BB9-4F54-F19EA7578589}"/>
                </a:ext>
              </a:extLst>
            </p:cNvPr>
            <p:cNvGrpSpPr>
              <a:grpSpLocks/>
            </p:cNvGrpSpPr>
            <p:nvPr/>
          </p:nvGrpSpPr>
          <p:grpSpPr bwMode="auto">
            <a:xfrm>
              <a:off x="3936" y="3315"/>
              <a:ext cx="395" cy="525"/>
              <a:chOff x="5040" y="2887"/>
              <a:chExt cx="395" cy="525"/>
            </a:xfrm>
          </p:grpSpPr>
          <p:sp>
            <p:nvSpPr>
              <p:cNvPr id="48154" name="Freeform 26">
                <a:extLst>
                  <a:ext uri="{FF2B5EF4-FFF2-40B4-BE49-F238E27FC236}">
                    <a16:creationId xmlns:a16="http://schemas.microsoft.com/office/drawing/2014/main" id="{4BB941E5-D8FB-C8ED-3439-32B8F9E8AA1B}"/>
                  </a:ext>
                </a:extLst>
              </p:cNvPr>
              <p:cNvSpPr>
                <a:spLocks/>
              </p:cNvSpPr>
              <p:nvPr/>
            </p:nvSpPr>
            <p:spPr bwMode="auto">
              <a:xfrm>
                <a:off x="5150" y="2887"/>
                <a:ext cx="275" cy="200"/>
              </a:xfrm>
              <a:custGeom>
                <a:avLst/>
                <a:gdLst>
                  <a:gd name="T0" fmla="*/ 0 w 275"/>
                  <a:gd name="T1" fmla="*/ 0 h 200"/>
                  <a:gd name="T2" fmla="*/ 250 w 275"/>
                  <a:gd name="T3" fmla="*/ 137 h 200"/>
                  <a:gd name="T4" fmla="*/ 275 w 275"/>
                  <a:gd name="T5" fmla="*/ 200 h 200"/>
                </a:gdLst>
                <a:ahLst/>
                <a:cxnLst>
                  <a:cxn ang="0">
                    <a:pos x="T0" y="T1"/>
                  </a:cxn>
                  <a:cxn ang="0">
                    <a:pos x="T2" y="T3"/>
                  </a:cxn>
                  <a:cxn ang="0">
                    <a:pos x="T4" y="T5"/>
                  </a:cxn>
                </a:cxnLst>
                <a:rect l="0" t="0" r="r" b="b"/>
                <a:pathLst>
                  <a:path w="275" h="200">
                    <a:moveTo>
                      <a:pt x="0" y="0"/>
                    </a:moveTo>
                    <a:cubicBezTo>
                      <a:pt x="125" y="17"/>
                      <a:pt x="177" y="29"/>
                      <a:pt x="250" y="137"/>
                    </a:cubicBezTo>
                    <a:cubicBezTo>
                      <a:pt x="265" y="184"/>
                      <a:pt x="256" y="163"/>
                      <a:pt x="275" y="200"/>
                    </a:cubicBezTo>
                  </a:path>
                </a:pathLst>
              </a:custGeom>
              <a:noFill/>
              <a:ln w="38100" cap="flat" cmpd="sng">
                <a:solidFill>
                  <a:srgbClr val="3333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Freeform 27">
                <a:extLst>
                  <a:ext uri="{FF2B5EF4-FFF2-40B4-BE49-F238E27FC236}">
                    <a16:creationId xmlns:a16="http://schemas.microsoft.com/office/drawing/2014/main" id="{8A3EF050-A775-D81D-59FE-FAB181123A84}"/>
                  </a:ext>
                </a:extLst>
              </p:cNvPr>
              <p:cNvSpPr>
                <a:spLocks/>
              </p:cNvSpPr>
              <p:nvPr/>
            </p:nvSpPr>
            <p:spPr bwMode="auto">
              <a:xfrm>
                <a:off x="5040" y="2887"/>
                <a:ext cx="96" cy="229"/>
              </a:xfrm>
              <a:custGeom>
                <a:avLst/>
                <a:gdLst>
                  <a:gd name="T0" fmla="*/ 88 w 88"/>
                  <a:gd name="T1" fmla="*/ 0 h 188"/>
                  <a:gd name="T2" fmla="*/ 0 w 88"/>
                  <a:gd name="T3" fmla="*/ 188 h 188"/>
                </a:gdLst>
                <a:ahLst/>
                <a:cxnLst>
                  <a:cxn ang="0">
                    <a:pos x="T0" y="T1"/>
                  </a:cxn>
                  <a:cxn ang="0">
                    <a:pos x="T2" y="T3"/>
                  </a:cxn>
                </a:cxnLst>
                <a:rect l="0" t="0" r="r" b="b"/>
                <a:pathLst>
                  <a:path w="88" h="188">
                    <a:moveTo>
                      <a:pt x="88" y="0"/>
                    </a:moveTo>
                    <a:cubicBezTo>
                      <a:pt x="78" y="77"/>
                      <a:pt x="75" y="149"/>
                      <a:pt x="0" y="188"/>
                    </a:cubicBezTo>
                  </a:path>
                </a:pathLst>
              </a:custGeom>
              <a:noFill/>
              <a:ln w="38100" cap="flat" cmpd="sng">
                <a:solidFill>
                  <a:srgbClr val="3333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6" name="Freeform 28">
                <a:extLst>
                  <a:ext uri="{FF2B5EF4-FFF2-40B4-BE49-F238E27FC236}">
                    <a16:creationId xmlns:a16="http://schemas.microsoft.com/office/drawing/2014/main" id="{E3140670-69F9-7692-C858-8F0B72577FF6}"/>
                  </a:ext>
                </a:extLst>
              </p:cNvPr>
              <p:cNvSpPr>
                <a:spLocks/>
              </p:cNvSpPr>
              <p:nvPr/>
            </p:nvSpPr>
            <p:spPr bwMode="auto">
              <a:xfrm>
                <a:off x="5050" y="3124"/>
                <a:ext cx="112" cy="284"/>
              </a:xfrm>
              <a:custGeom>
                <a:avLst/>
                <a:gdLst>
                  <a:gd name="T0" fmla="*/ 0 w 134"/>
                  <a:gd name="T1" fmla="*/ 0 h 275"/>
                  <a:gd name="T2" fmla="*/ 50 w 134"/>
                  <a:gd name="T3" fmla="*/ 38 h 275"/>
                  <a:gd name="T4" fmla="*/ 100 w 134"/>
                  <a:gd name="T5" fmla="*/ 113 h 275"/>
                  <a:gd name="T6" fmla="*/ 125 w 134"/>
                  <a:gd name="T7" fmla="*/ 275 h 275"/>
                </a:gdLst>
                <a:ahLst/>
                <a:cxnLst>
                  <a:cxn ang="0">
                    <a:pos x="T0" y="T1"/>
                  </a:cxn>
                  <a:cxn ang="0">
                    <a:pos x="T2" y="T3"/>
                  </a:cxn>
                  <a:cxn ang="0">
                    <a:pos x="T4" y="T5"/>
                  </a:cxn>
                  <a:cxn ang="0">
                    <a:pos x="T6" y="T7"/>
                  </a:cxn>
                </a:cxnLst>
                <a:rect l="0" t="0" r="r" b="b"/>
                <a:pathLst>
                  <a:path w="134" h="275">
                    <a:moveTo>
                      <a:pt x="0" y="0"/>
                    </a:moveTo>
                    <a:cubicBezTo>
                      <a:pt x="17" y="13"/>
                      <a:pt x="36" y="22"/>
                      <a:pt x="50" y="38"/>
                    </a:cubicBezTo>
                    <a:cubicBezTo>
                      <a:pt x="70" y="61"/>
                      <a:pt x="100" y="113"/>
                      <a:pt x="100" y="113"/>
                    </a:cubicBezTo>
                    <a:cubicBezTo>
                      <a:pt x="134" y="216"/>
                      <a:pt x="125" y="162"/>
                      <a:pt x="125" y="275"/>
                    </a:cubicBezTo>
                  </a:path>
                </a:pathLst>
              </a:custGeom>
              <a:noFill/>
              <a:ln w="38100" cap="flat" cmpd="sng">
                <a:solidFill>
                  <a:srgbClr val="3333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7" name="Freeform 29">
                <a:extLst>
                  <a:ext uri="{FF2B5EF4-FFF2-40B4-BE49-F238E27FC236}">
                    <a16:creationId xmlns:a16="http://schemas.microsoft.com/office/drawing/2014/main" id="{26612FE3-8CA5-2070-BF31-815C2CBD12F9}"/>
                  </a:ext>
                </a:extLst>
              </p:cNvPr>
              <p:cNvSpPr>
                <a:spLocks/>
              </p:cNvSpPr>
              <p:nvPr/>
            </p:nvSpPr>
            <p:spPr bwMode="auto">
              <a:xfrm>
                <a:off x="5162" y="3062"/>
                <a:ext cx="273" cy="350"/>
              </a:xfrm>
              <a:custGeom>
                <a:avLst/>
                <a:gdLst>
                  <a:gd name="T0" fmla="*/ 250 w 273"/>
                  <a:gd name="T1" fmla="*/ 0 h 350"/>
                  <a:gd name="T2" fmla="*/ 188 w 273"/>
                  <a:gd name="T3" fmla="*/ 162 h 350"/>
                  <a:gd name="T4" fmla="*/ 113 w 273"/>
                  <a:gd name="T5" fmla="*/ 212 h 350"/>
                  <a:gd name="T6" fmla="*/ 25 w 273"/>
                  <a:gd name="T7" fmla="*/ 312 h 350"/>
                  <a:gd name="T8" fmla="*/ 0 w 273"/>
                  <a:gd name="T9" fmla="*/ 350 h 350"/>
                </a:gdLst>
                <a:ahLst/>
                <a:cxnLst>
                  <a:cxn ang="0">
                    <a:pos x="T0" y="T1"/>
                  </a:cxn>
                  <a:cxn ang="0">
                    <a:pos x="T2" y="T3"/>
                  </a:cxn>
                  <a:cxn ang="0">
                    <a:pos x="T4" y="T5"/>
                  </a:cxn>
                  <a:cxn ang="0">
                    <a:pos x="T6" y="T7"/>
                  </a:cxn>
                  <a:cxn ang="0">
                    <a:pos x="T8" y="T9"/>
                  </a:cxn>
                </a:cxnLst>
                <a:rect l="0" t="0" r="r" b="b"/>
                <a:pathLst>
                  <a:path w="273" h="350">
                    <a:moveTo>
                      <a:pt x="250" y="0"/>
                    </a:moveTo>
                    <a:cubicBezTo>
                      <a:pt x="273" y="65"/>
                      <a:pt x="242" y="120"/>
                      <a:pt x="188" y="162"/>
                    </a:cubicBezTo>
                    <a:cubicBezTo>
                      <a:pt x="164" y="180"/>
                      <a:pt x="113" y="212"/>
                      <a:pt x="113" y="212"/>
                    </a:cubicBezTo>
                    <a:cubicBezTo>
                      <a:pt x="55" y="300"/>
                      <a:pt x="88" y="270"/>
                      <a:pt x="25" y="312"/>
                    </a:cubicBezTo>
                    <a:cubicBezTo>
                      <a:pt x="17" y="325"/>
                      <a:pt x="0" y="350"/>
                      <a:pt x="0" y="350"/>
                    </a:cubicBezTo>
                  </a:path>
                </a:pathLst>
              </a:custGeom>
              <a:noFill/>
              <a:ln w="38100" cap="flat" cmpd="sng">
                <a:solidFill>
                  <a:srgbClr val="3333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8" name="Rectangle 30">
              <a:extLst>
                <a:ext uri="{FF2B5EF4-FFF2-40B4-BE49-F238E27FC236}">
                  <a16:creationId xmlns:a16="http://schemas.microsoft.com/office/drawing/2014/main" id="{68AB1F2E-AC2D-A875-5D03-C226B36448D5}"/>
                </a:ext>
              </a:extLst>
            </p:cNvPr>
            <p:cNvSpPr>
              <a:spLocks noChangeArrowheads="1"/>
            </p:cNvSpPr>
            <p:nvPr/>
          </p:nvSpPr>
          <p:spPr bwMode="auto">
            <a:xfrm>
              <a:off x="4176" y="3552"/>
              <a:ext cx="48" cy="48"/>
            </a:xfrm>
            <a:prstGeom prst="rect">
              <a:avLst/>
            </a:prstGeom>
            <a:solidFill>
              <a:srgbClr val="CC3300"/>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59" name="Object 31">
              <a:extLst>
                <a:ext uri="{FF2B5EF4-FFF2-40B4-BE49-F238E27FC236}">
                  <a16:creationId xmlns:a16="http://schemas.microsoft.com/office/drawing/2014/main" id="{DE2F64BB-E16A-3F04-C614-A6BEB7DB03ED}"/>
                </a:ext>
              </a:extLst>
            </p:cNvPr>
            <p:cNvGraphicFramePr>
              <a:graphicFrameLocks noChangeAspect="1"/>
            </p:cNvGraphicFramePr>
            <p:nvPr/>
          </p:nvGraphicFramePr>
          <p:xfrm>
            <a:off x="4291" y="3580"/>
            <a:ext cx="326" cy="183"/>
          </p:xfrm>
          <a:graphic>
            <a:graphicData uri="http://schemas.openxmlformats.org/presentationml/2006/ole">
              <mc:AlternateContent xmlns:mc="http://schemas.openxmlformats.org/markup-compatibility/2006">
                <mc:Choice xmlns:v="urn:schemas-microsoft-com:vml" Requires="v">
                  <p:oleObj name="公式" r:id="rId22" imgW="482400" imgH="330120" progId="Equation.3">
                    <p:embed/>
                  </p:oleObj>
                </mc:Choice>
                <mc:Fallback>
                  <p:oleObj name="公式" r:id="rId22" imgW="482400" imgH="330120" progId="Equation.3">
                    <p:embed/>
                    <p:pic>
                      <p:nvPicPr>
                        <p:cNvPr id="48159" name="Object 31">
                          <a:extLst>
                            <a:ext uri="{FF2B5EF4-FFF2-40B4-BE49-F238E27FC236}">
                              <a16:creationId xmlns:a16="http://schemas.microsoft.com/office/drawing/2014/main" id="{DE2F64BB-E16A-3F04-C614-A6BEB7DB03E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91" y="3580"/>
                          <a:ext cx="326"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60" name="Group 32">
            <a:extLst>
              <a:ext uri="{FF2B5EF4-FFF2-40B4-BE49-F238E27FC236}">
                <a16:creationId xmlns:a16="http://schemas.microsoft.com/office/drawing/2014/main" id="{40C0D8F9-2F6D-8870-2E50-F76F06E4DDB2}"/>
              </a:ext>
            </a:extLst>
          </p:cNvPr>
          <p:cNvGrpSpPr>
            <a:grpSpLocks/>
          </p:cNvGrpSpPr>
          <p:nvPr/>
        </p:nvGrpSpPr>
        <p:grpSpPr bwMode="auto">
          <a:xfrm>
            <a:off x="6248400" y="6324600"/>
            <a:ext cx="838200" cy="409575"/>
            <a:chOff x="3936" y="3984"/>
            <a:chExt cx="528" cy="258"/>
          </a:xfrm>
        </p:grpSpPr>
        <p:sp>
          <p:nvSpPr>
            <p:cNvPr id="48161" name="Line 33">
              <a:extLst>
                <a:ext uri="{FF2B5EF4-FFF2-40B4-BE49-F238E27FC236}">
                  <a16:creationId xmlns:a16="http://schemas.microsoft.com/office/drawing/2014/main" id="{F969487B-7E49-C836-BEFB-A65BF26DCACA}"/>
                </a:ext>
              </a:extLst>
            </p:cNvPr>
            <p:cNvSpPr>
              <a:spLocks noChangeShapeType="1"/>
            </p:cNvSpPr>
            <p:nvPr/>
          </p:nvSpPr>
          <p:spPr bwMode="auto">
            <a:xfrm>
              <a:off x="3936" y="3984"/>
              <a:ext cx="528"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8162" name="Object 34">
              <a:extLst>
                <a:ext uri="{FF2B5EF4-FFF2-40B4-BE49-F238E27FC236}">
                  <a16:creationId xmlns:a16="http://schemas.microsoft.com/office/drawing/2014/main" id="{C6538A60-529A-26B6-0BAF-3462FFBB9991}"/>
                </a:ext>
              </a:extLst>
            </p:cNvPr>
            <p:cNvGraphicFramePr>
              <a:graphicFrameLocks noChangeAspect="1"/>
            </p:cNvGraphicFramePr>
            <p:nvPr/>
          </p:nvGraphicFramePr>
          <p:xfrm>
            <a:off x="4101" y="4032"/>
            <a:ext cx="234" cy="210"/>
          </p:xfrm>
          <a:graphic>
            <a:graphicData uri="http://schemas.openxmlformats.org/presentationml/2006/ole">
              <mc:AlternateContent xmlns:mc="http://schemas.openxmlformats.org/markup-compatibility/2006">
                <mc:Choice xmlns:v="urn:schemas-microsoft-com:vml" Requires="v">
                  <p:oleObj name="公式" r:id="rId24" imgW="368280" imgH="330120" progId="Equation.3">
                    <p:embed/>
                  </p:oleObj>
                </mc:Choice>
                <mc:Fallback>
                  <p:oleObj name="公式" r:id="rId24" imgW="368280" imgH="330120" progId="Equation.3">
                    <p:embed/>
                    <p:pic>
                      <p:nvPicPr>
                        <p:cNvPr id="48162" name="Object 34">
                          <a:extLst>
                            <a:ext uri="{FF2B5EF4-FFF2-40B4-BE49-F238E27FC236}">
                              <a16:creationId xmlns:a16="http://schemas.microsoft.com/office/drawing/2014/main" id="{C6538A60-529A-26B6-0BAF-3462FFBB9991}"/>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01" y="4032"/>
                          <a:ext cx="23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3" name="Line 35">
              <a:extLst>
                <a:ext uri="{FF2B5EF4-FFF2-40B4-BE49-F238E27FC236}">
                  <a16:creationId xmlns:a16="http://schemas.microsoft.com/office/drawing/2014/main" id="{7AA3D682-F40E-F128-05B2-C8E66C20C7AE}"/>
                </a:ext>
              </a:extLst>
            </p:cNvPr>
            <p:cNvSpPr>
              <a:spLocks noChangeShapeType="1"/>
            </p:cNvSpPr>
            <p:nvPr/>
          </p:nvSpPr>
          <p:spPr bwMode="auto">
            <a:xfrm>
              <a:off x="4080" y="3984"/>
              <a:ext cx="144" cy="0"/>
            </a:xfrm>
            <a:prstGeom prst="line">
              <a:avLst/>
            </a:prstGeom>
            <a:noFill/>
            <a:ln w="57150">
              <a:solidFill>
                <a:srgbClr val="CC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blinds(vertical)">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linds(horizontal)">
                                      <p:cBhvr>
                                        <p:cTn id="17" dur="500"/>
                                        <p:tgtEl>
                                          <p:spTgt spid="48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8133">
                                            <p:txEl>
                                              <p:pRg st="0" end="0"/>
                                            </p:txEl>
                                          </p:spTgt>
                                        </p:tgtEl>
                                        <p:attrNameLst>
                                          <p:attrName>style.visibility</p:attrName>
                                        </p:attrNameLst>
                                      </p:cBhvr>
                                      <p:to>
                                        <p:strVal val="visible"/>
                                      </p:to>
                                    </p:set>
                                    <p:animEffect transition="in" filter="blinds(vertical)">
                                      <p:cBhvr>
                                        <p:cTn id="22" dur="500"/>
                                        <p:tgtEl>
                                          <p:spTgt spid="4813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137"/>
                                        </p:tgtEl>
                                        <p:attrNameLst>
                                          <p:attrName>style.visibility</p:attrName>
                                        </p:attrNameLst>
                                      </p:cBhvr>
                                      <p:to>
                                        <p:strVal val="visible"/>
                                      </p:to>
                                    </p:set>
                                    <p:animEffect transition="in" filter="blinds(horizontal)">
                                      <p:cBhvr>
                                        <p:cTn id="27" dur="500"/>
                                        <p:tgtEl>
                                          <p:spTgt spid="4813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48138"/>
                                        </p:tgtEl>
                                        <p:attrNameLst>
                                          <p:attrName>style.visibility</p:attrName>
                                        </p:attrNameLst>
                                      </p:cBhvr>
                                      <p:to>
                                        <p:strVal val="visible"/>
                                      </p:to>
                                    </p:set>
                                    <p:animEffect transition="in" filter="wipe(left)">
                                      <p:cBhvr>
                                        <p:cTn id="31" dur="500"/>
                                        <p:tgtEl>
                                          <p:spTgt spid="481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48142"/>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8143"/>
                                        </p:tgtEl>
                                        <p:attrNameLst>
                                          <p:attrName>style.visibility</p:attrName>
                                        </p:attrNameLst>
                                      </p:cBhvr>
                                      <p:to>
                                        <p:strVal val="visible"/>
                                      </p:to>
                                    </p:set>
                                    <p:animEffect transition="in" filter="wipe(left)">
                                      <p:cBhvr>
                                        <p:cTn id="39" dur="500"/>
                                        <p:tgtEl>
                                          <p:spTgt spid="48143"/>
                                        </p:tgtEl>
                                      </p:cBhvr>
                                    </p:animEffect>
                                  </p:childTnLst>
                                </p:cTn>
                              </p:par>
                            </p:childTnLst>
                          </p:cTn>
                        </p:par>
                        <p:par>
                          <p:cTn id="40" fill="hold" nodeType="afterGroup">
                            <p:stCondLst>
                              <p:cond delay="1000"/>
                            </p:stCondLst>
                            <p:childTnLst>
                              <p:par>
                                <p:cTn id="41" presetID="4" presetClass="entr" presetSubtype="32" fill="hold" nodeType="afterEffect">
                                  <p:stCondLst>
                                    <p:cond delay="0"/>
                                  </p:stCondLst>
                                  <p:childTnLst>
                                    <p:set>
                                      <p:cBhvr>
                                        <p:cTn id="42" dur="1" fill="hold">
                                          <p:stCondLst>
                                            <p:cond delay="0"/>
                                          </p:stCondLst>
                                        </p:cTn>
                                        <p:tgtEl>
                                          <p:spTgt spid="48139"/>
                                        </p:tgtEl>
                                        <p:attrNameLst>
                                          <p:attrName>style.visibility</p:attrName>
                                        </p:attrNameLst>
                                      </p:cBhvr>
                                      <p:to>
                                        <p:strVal val="visible"/>
                                      </p:to>
                                    </p:set>
                                    <p:animEffect transition="in" filter="box(out)">
                                      <p:cBhvr>
                                        <p:cTn id="43" dur="500"/>
                                        <p:tgtEl>
                                          <p:spTgt spid="481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48144"/>
                                        </p:tgtEl>
                                        <p:attrNameLst>
                                          <p:attrName>style.visibility</p:attrName>
                                        </p:attrNameLst>
                                      </p:cBhvr>
                                      <p:to>
                                        <p:strVal val="visible"/>
                                      </p:to>
                                    </p:se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8145"/>
                                        </p:tgtEl>
                                        <p:attrNameLst>
                                          <p:attrName>style.visibility</p:attrName>
                                        </p:attrNameLst>
                                      </p:cBhvr>
                                      <p:to>
                                        <p:strVal val="visible"/>
                                      </p:to>
                                    </p:set>
                                    <p:animEffect transition="in" filter="wipe(left)">
                                      <p:cBhvr>
                                        <p:cTn id="51" dur="500"/>
                                        <p:tgtEl>
                                          <p:spTgt spid="481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48140"/>
                                        </p:tgtEl>
                                        <p:attrNameLst>
                                          <p:attrName>style.visibility</p:attrName>
                                        </p:attrNameLst>
                                      </p:cBhvr>
                                      <p:to>
                                        <p:strVal val="visible"/>
                                      </p:to>
                                    </p:set>
                                    <p:animEffect transition="in" filter="wipe(up)">
                                      <p:cBhvr>
                                        <p:cTn id="56" dur="500"/>
                                        <p:tgtEl>
                                          <p:spTgt spid="48140"/>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8141"/>
                                        </p:tgtEl>
                                        <p:attrNameLst>
                                          <p:attrName>style.visibility</p:attrName>
                                        </p:attrNameLst>
                                      </p:cBhvr>
                                      <p:to>
                                        <p:strVal val="visible"/>
                                      </p:to>
                                    </p:set>
                                    <p:animEffect transition="in" filter="wipe(left)">
                                      <p:cBhvr>
                                        <p:cTn id="60" dur="500"/>
                                        <p:tgtEl>
                                          <p:spTgt spid="4814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48135"/>
                                        </p:tgtEl>
                                        <p:attrNameLst>
                                          <p:attrName>style.visibility</p:attrName>
                                        </p:attrNameLst>
                                      </p:cBhvr>
                                      <p:to>
                                        <p:strVal val="visible"/>
                                      </p:to>
                                    </p:set>
                                    <p:animEffect transition="in" filter="wipe(up)">
                                      <p:cBhvr>
                                        <p:cTn id="65" dur="500"/>
                                        <p:tgtEl>
                                          <p:spTgt spid="48135"/>
                                        </p:tgtEl>
                                      </p:cBhvr>
                                    </p:animEffect>
                                  </p:childTnLst>
                                </p:cTn>
                              </p:par>
                            </p:childTnLst>
                          </p:cTn>
                        </p:par>
                        <p:par>
                          <p:cTn id="66" fill="hold" nodeType="afterGroup">
                            <p:stCondLst>
                              <p:cond delay="500"/>
                            </p:stCondLst>
                            <p:childTnLst>
                              <p:par>
                                <p:cTn id="67" presetID="4" presetClass="entr" presetSubtype="32" fill="hold" nodeType="afterEffect">
                                  <p:stCondLst>
                                    <p:cond delay="0"/>
                                  </p:stCondLst>
                                  <p:childTnLst>
                                    <p:set>
                                      <p:cBhvr>
                                        <p:cTn id="68" dur="1" fill="hold">
                                          <p:stCondLst>
                                            <p:cond delay="0"/>
                                          </p:stCondLst>
                                        </p:cTn>
                                        <p:tgtEl>
                                          <p:spTgt spid="48136"/>
                                        </p:tgtEl>
                                        <p:attrNameLst>
                                          <p:attrName>style.visibility</p:attrName>
                                        </p:attrNameLst>
                                      </p:cBhvr>
                                      <p:to>
                                        <p:strVal val="visible"/>
                                      </p:to>
                                    </p:set>
                                    <p:animEffect transition="in" filter="box(out)">
                                      <p:cBhvr>
                                        <p:cTn id="69" dur="500"/>
                                        <p:tgtEl>
                                          <p:spTgt spid="481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48134"/>
                                        </p:tgtEl>
                                        <p:attrNameLst>
                                          <p:attrName>style.visibility</p:attrName>
                                        </p:attrNameLst>
                                      </p:cBhvr>
                                      <p:to>
                                        <p:strVal val="visible"/>
                                      </p:to>
                                    </p:set>
                                    <p:anim calcmode="lin" valueType="num">
                                      <p:cBhvr additive="base">
                                        <p:cTn id="74" dur="500" fill="hold"/>
                                        <p:tgtEl>
                                          <p:spTgt spid="48134"/>
                                        </p:tgtEl>
                                        <p:attrNameLst>
                                          <p:attrName>ppt_x</p:attrName>
                                        </p:attrNameLst>
                                      </p:cBhvr>
                                      <p:tavLst>
                                        <p:tav tm="0">
                                          <p:val>
                                            <p:strVal val="0-#ppt_w/2"/>
                                          </p:val>
                                        </p:tav>
                                        <p:tav tm="100000">
                                          <p:val>
                                            <p:strVal val="#ppt_x"/>
                                          </p:val>
                                        </p:tav>
                                      </p:tavLst>
                                    </p:anim>
                                    <p:anim calcmode="lin" valueType="num">
                                      <p:cBhvr additive="base">
                                        <p:cTn id="75"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8146"/>
                                        </p:tgtEl>
                                        <p:attrNameLst>
                                          <p:attrName>style.visibility</p:attrName>
                                        </p:attrNameLst>
                                      </p:cBhvr>
                                      <p:to>
                                        <p:strVal val="visible"/>
                                      </p:to>
                                    </p:set>
                                    <p:animEffect transition="in" filter="wipe(left)">
                                      <p:cBhvr>
                                        <p:cTn id="80" dur="500"/>
                                        <p:tgtEl>
                                          <p:spTgt spid="4814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48148"/>
                                        </p:tgtEl>
                                        <p:attrNameLst>
                                          <p:attrName>style.visibility</p:attrName>
                                        </p:attrNameLst>
                                      </p:cBhvr>
                                      <p:to>
                                        <p:strVal val="visible"/>
                                      </p:to>
                                    </p:set>
                                    <p:animEffect transition="in" filter="wipe(up)">
                                      <p:cBhvr>
                                        <p:cTn id="85" dur="500"/>
                                        <p:tgtEl>
                                          <p:spTgt spid="4814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5" fill="hold" grpId="0" nodeType="clickEffect">
                                  <p:stCondLst>
                                    <p:cond delay="0"/>
                                  </p:stCondLst>
                                  <p:childTnLst>
                                    <p:set>
                                      <p:cBhvr>
                                        <p:cTn id="89" dur="1" fill="hold">
                                          <p:stCondLst>
                                            <p:cond delay="0"/>
                                          </p:stCondLst>
                                        </p:cTn>
                                        <p:tgtEl>
                                          <p:spTgt spid="48147">
                                            <p:txEl>
                                              <p:pRg st="0" end="0"/>
                                            </p:txEl>
                                          </p:spTgt>
                                        </p:tgtEl>
                                        <p:attrNameLst>
                                          <p:attrName>style.visibility</p:attrName>
                                        </p:attrNameLst>
                                      </p:cBhvr>
                                      <p:to>
                                        <p:strVal val="visible"/>
                                      </p:to>
                                    </p:set>
                                    <p:animEffect transition="in" filter="blinds(vertical)">
                                      <p:cBhvr>
                                        <p:cTn id="90" dur="500"/>
                                        <p:tgtEl>
                                          <p:spTgt spid="48147">
                                            <p:txEl>
                                              <p:pRg st="0" end="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5" fill="hold" grpId="0" nodeType="clickEffect">
                                  <p:stCondLst>
                                    <p:cond delay="0"/>
                                  </p:stCondLst>
                                  <p:childTnLst>
                                    <p:set>
                                      <p:cBhvr>
                                        <p:cTn id="94" dur="1" fill="hold">
                                          <p:stCondLst>
                                            <p:cond delay="0"/>
                                          </p:stCondLst>
                                        </p:cTn>
                                        <p:tgtEl>
                                          <p:spTgt spid="48147">
                                            <p:txEl>
                                              <p:pRg st="1" end="1"/>
                                            </p:txEl>
                                          </p:spTgt>
                                        </p:tgtEl>
                                        <p:attrNameLst>
                                          <p:attrName>style.visibility</p:attrName>
                                        </p:attrNameLst>
                                      </p:cBhvr>
                                      <p:to>
                                        <p:strVal val="visible"/>
                                      </p:to>
                                    </p:set>
                                    <p:animEffect transition="in" filter="blinds(vertical)">
                                      <p:cBhvr>
                                        <p:cTn id="95" dur="500"/>
                                        <p:tgtEl>
                                          <p:spTgt spid="48147">
                                            <p:txEl>
                                              <p:pRg st="1" end="1"/>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48147">
                                            <p:txEl>
                                              <p:pRg st="2" end="2"/>
                                            </p:txEl>
                                          </p:spTgt>
                                        </p:tgtEl>
                                        <p:attrNameLst>
                                          <p:attrName>style.visibility</p:attrName>
                                        </p:attrNameLst>
                                      </p:cBhvr>
                                      <p:to>
                                        <p:strVal val="visible"/>
                                      </p:to>
                                    </p:set>
                                    <p:animEffect transition="in" filter="blinds(vertical)">
                                      <p:cBhvr>
                                        <p:cTn id="100" dur="500"/>
                                        <p:tgtEl>
                                          <p:spTgt spid="48147">
                                            <p:txEl>
                                              <p:pRg st="2" end="2"/>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5" fill="hold" nodeType="clickEffect">
                                  <p:stCondLst>
                                    <p:cond delay="0"/>
                                  </p:stCondLst>
                                  <p:childTnLst>
                                    <p:set>
                                      <p:cBhvr>
                                        <p:cTn id="104" dur="1" fill="hold">
                                          <p:stCondLst>
                                            <p:cond delay="0"/>
                                          </p:stCondLst>
                                        </p:cTn>
                                        <p:tgtEl>
                                          <p:spTgt spid="48149"/>
                                        </p:tgtEl>
                                        <p:attrNameLst>
                                          <p:attrName>style.visibility</p:attrName>
                                        </p:attrNameLst>
                                      </p:cBhvr>
                                      <p:to>
                                        <p:strVal val="visible"/>
                                      </p:to>
                                    </p:set>
                                    <p:animEffect transition="in" filter="blinds(vertical)">
                                      <p:cBhvr>
                                        <p:cTn id="105" dur="500"/>
                                        <p:tgtEl>
                                          <p:spTgt spid="4814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5" fill="hold" nodeType="clickEffect">
                                  <p:stCondLst>
                                    <p:cond delay="0"/>
                                  </p:stCondLst>
                                  <p:childTnLst>
                                    <p:set>
                                      <p:cBhvr>
                                        <p:cTn id="109" dur="1" fill="hold">
                                          <p:stCondLst>
                                            <p:cond delay="0"/>
                                          </p:stCondLst>
                                        </p:cTn>
                                        <p:tgtEl>
                                          <p:spTgt spid="48150"/>
                                        </p:tgtEl>
                                        <p:attrNameLst>
                                          <p:attrName>style.visibility</p:attrName>
                                        </p:attrNameLst>
                                      </p:cBhvr>
                                      <p:to>
                                        <p:strVal val="visible"/>
                                      </p:to>
                                    </p:set>
                                    <p:animEffect transition="in" filter="blinds(vertical)">
                                      <p:cBhvr>
                                        <p:cTn id="110" dur="500"/>
                                        <p:tgtEl>
                                          <p:spTgt spid="4815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3" presetClass="entr" presetSubtype="16" fill="hold" nodeType="clickEffect">
                                  <p:stCondLst>
                                    <p:cond delay="0"/>
                                  </p:stCondLst>
                                  <p:childTnLst>
                                    <p:set>
                                      <p:cBhvr>
                                        <p:cTn id="114" dur="1" fill="hold">
                                          <p:stCondLst>
                                            <p:cond delay="0"/>
                                          </p:stCondLst>
                                        </p:cTn>
                                        <p:tgtEl>
                                          <p:spTgt spid="48152"/>
                                        </p:tgtEl>
                                        <p:attrNameLst>
                                          <p:attrName>style.visibility</p:attrName>
                                        </p:attrNameLst>
                                      </p:cBhvr>
                                      <p:to>
                                        <p:strVal val="visible"/>
                                      </p:to>
                                    </p:set>
                                    <p:anim calcmode="lin" valueType="num">
                                      <p:cBhvr>
                                        <p:cTn id="115" dur="500" fill="hold"/>
                                        <p:tgtEl>
                                          <p:spTgt spid="48152"/>
                                        </p:tgtEl>
                                        <p:attrNameLst>
                                          <p:attrName>ppt_w</p:attrName>
                                        </p:attrNameLst>
                                      </p:cBhvr>
                                      <p:tavLst>
                                        <p:tav tm="0">
                                          <p:val>
                                            <p:fltVal val="0"/>
                                          </p:val>
                                        </p:tav>
                                        <p:tav tm="100000">
                                          <p:val>
                                            <p:strVal val="#ppt_w"/>
                                          </p:val>
                                        </p:tav>
                                      </p:tavLst>
                                    </p:anim>
                                    <p:anim calcmode="lin" valueType="num">
                                      <p:cBhvr>
                                        <p:cTn id="116" dur="500" fill="hold"/>
                                        <p:tgtEl>
                                          <p:spTgt spid="48152"/>
                                        </p:tgtEl>
                                        <p:attrNameLst>
                                          <p:attrName>ppt_h</p:attrName>
                                        </p:attrNameLst>
                                      </p:cBhvr>
                                      <p:tavLst>
                                        <p:tav tm="0">
                                          <p:val>
                                            <p:fltVal val="0"/>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5" fill="hold" nodeType="clickEffect">
                                  <p:stCondLst>
                                    <p:cond delay="0"/>
                                  </p:stCondLst>
                                  <p:childTnLst>
                                    <p:set>
                                      <p:cBhvr>
                                        <p:cTn id="120" dur="1" fill="hold">
                                          <p:stCondLst>
                                            <p:cond delay="0"/>
                                          </p:stCondLst>
                                        </p:cTn>
                                        <p:tgtEl>
                                          <p:spTgt spid="48151"/>
                                        </p:tgtEl>
                                        <p:attrNameLst>
                                          <p:attrName>style.visibility</p:attrName>
                                        </p:attrNameLst>
                                      </p:cBhvr>
                                      <p:to>
                                        <p:strVal val="visible"/>
                                      </p:to>
                                    </p:set>
                                    <p:animEffect transition="in" filter="blinds(vertical)">
                                      <p:cBhvr>
                                        <p:cTn id="121" dur="500"/>
                                        <p:tgtEl>
                                          <p:spTgt spid="4815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4" fill="hold" nodeType="clickEffect">
                                  <p:stCondLst>
                                    <p:cond delay="0"/>
                                  </p:stCondLst>
                                  <p:childTnLst>
                                    <p:set>
                                      <p:cBhvr>
                                        <p:cTn id="125" dur="1" fill="hold">
                                          <p:stCondLst>
                                            <p:cond delay="0"/>
                                          </p:stCondLst>
                                        </p:cTn>
                                        <p:tgtEl>
                                          <p:spTgt spid="48160"/>
                                        </p:tgtEl>
                                        <p:attrNameLst>
                                          <p:attrName>style.visibility</p:attrName>
                                        </p:attrNameLst>
                                      </p:cBhvr>
                                      <p:to>
                                        <p:strVal val="visible"/>
                                      </p:to>
                                    </p:set>
                                    <p:anim calcmode="lin" valueType="num">
                                      <p:cBhvr additive="base">
                                        <p:cTn id="126" dur="500" fill="hold"/>
                                        <p:tgtEl>
                                          <p:spTgt spid="48160"/>
                                        </p:tgtEl>
                                        <p:attrNameLst>
                                          <p:attrName>ppt_x</p:attrName>
                                        </p:attrNameLst>
                                      </p:cBhvr>
                                      <p:tavLst>
                                        <p:tav tm="0">
                                          <p:val>
                                            <p:strVal val="#ppt_x"/>
                                          </p:val>
                                        </p:tav>
                                        <p:tav tm="100000">
                                          <p:val>
                                            <p:strVal val="#ppt_x"/>
                                          </p:val>
                                        </p:tav>
                                      </p:tavLst>
                                    </p:anim>
                                    <p:anim calcmode="lin" valueType="num">
                                      <p:cBhvr additive="base">
                                        <p:cTn id="127" dur="500" fill="hold"/>
                                        <p:tgtEl>
                                          <p:spTgt spid="48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2" grpId="0" autoUpdateAnimBg="0"/>
      <p:bldP spid="48133" grpId="0" build="p" autoUpdateAnimBg="0"/>
      <p:bldP spid="48145" grpId="0" autoUpdateAnimBg="0"/>
      <p:bldP spid="48146" grpId="0" autoUpdateAnimBg="0"/>
      <p:bldP spid="481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a:extLst>
              <a:ext uri="{FF2B5EF4-FFF2-40B4-BE49-F238E27FC236}">
                <a16:creationId xmlns:a16="http://schemas.microsoft.com/office/drawing/2014/main" id="{329FE784-5DE6-C541-CA92-30F7C0F7A520}"/>
              </a:ext>
            </a:extLst>
          </p:cNvPr>
          <p:cNvSpPr txBox="1">
            <a:spLocks noChangeArrowheads="1"/>
          </p:cNvSpPr>
          <p:nvPr/>
        </p:nvSpPr>
        <p:spPr bwMode="auto">
          <a:xfrm>
            <a:off x="304800" y="24384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解: (1) </a:t>
            </a:r>
          </a:p>
        </p:txBody>
      </p:sp>
      <p:sp>
        <p:nvSpPr>
          <p:cNvPr id="2063" name="Oval 15">
            <a:extLst>
              <a:ext uri="{FF2B5EF4-FFF2-40B4-BE49-F238E27FC236}">
                <a16:creationId xmlns:a16="http://schemas.microsoft.com/office/drawing/2014/main" id="{123385D2-0610-152C-E649-472D63ABA28D}"/>
              </a:ext>
            </a:extLst>
          </p:cNvPr>
          <p:cNvSpPr>
            <a:spLocks noChangeArrowheads="1"/>
          </p:cNvSpPr>
          <p:nvPr/>
        </p:nvSpPr>
        <p:spPr bwMode="auto">
          <a:xfrm>
            <a:off x="5629275" y="993775"/>
            <a:ext cx="152400" cy="15240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Oval 16">
            <a:extLst>
              <a:ext uri="{FF2B5EF4-FFF2-40B4-BE49-F238E27FC236}">
                <a16:creationId xmlns:a16="http://schemas.microsoft.com/office/drawing/2014/main" id="{33C4C51F-F926-580F-FBFE-7CE335EFB321}"/>
              </a:ext>
            </a:extLst>
          </p:cNvPr>
          <p:cNvSpPr>
            <a:spLocks noChangeArrowheads="1"/>
          </p:cNvSpPr>
          <p:nvPr/>
        </p:nvSpPr>
        <p:spPr bwMode="auto">
          <a:xfrm>
            <a:off x="6696075" y="993775"/>
            <a:ext cx="152400" cy="15240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33">
            <a:extLst>
              <a:ext uri="{FF2B5EF4-FFF2-40B4-BE49-F238E27FC236}">
                <a16:creationId xmlns:a16="http://schemas.microsoft.com/office/drawing/2014/main" id="{AA35E23F-0F86-D1F3-6CB0-90256EED1E8B}"/>
              </a:ext>
            </a:extLst>
          </p:cNvPr>
          <p:cNvSpPr>
            <a:spLocks noChangeArrowheads="1"/>
          </p:cNvSpPr>
          <p:nvPr/>
        </p:nvSpPr>
        <p:spPr bwMode="auto">
          <a:xfrm>
            <a:off x="0" y="16002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61" name="Group 113">
            <a:extLst>
              <a:ext uri="{FF2B5EF4-FFF2-40B4-BE49-F238E27FC236}">
                <a16:creationId xmlns:a16="http://schemas.microsoft.com/office/drawing/2014/main" id="{DED3A388-BDC2-F88F-C97F-68F0663873BC}"/>
              </a:ext>
            </a:extLst>
          </p:cNvPr>
          <p:cNvGrpSpPr>
            <a:grpSpLocks/>
          </p:cNvGrpSpPr>
          <p:nvPr/>
        </p:nvGrpSpPr>
        <p:grpSpPr bwMode="auto">
          <a:xfrm>
            <a:off x="228600" y="152400"/>
            <a:ext cx="4648200" cy="1433513"/>
            <a:chOff x="144" y="96"/>
            <a:chExt cx="2928" cy="903"/>
          </a:xfrm>
        </p:grpSpPr>
        <p:sp>
          <p:nvSpPr>
            <p:cNvPr id="2050" name="Text Box 2">
              <a:extLst>
                <a:ext uri="{FF2B5EF4-FFF2-40B4-BE49-F238E27FC236}">
                  <a16:creationId xmlns:a16="http://schemas.microsoft.com/office/drawing/2014/main" id="{80D7EC09-D279-F981-3CB5-BFDA0481F955}"/>
                </a:ext>
              </a:extLst>
            </p:cNvPr>
            <p:cNvSpPr txBox="1">
              <a:spLocks noChangeArrowheads="1"/>
            </p:cNvSpPr>
            <p:nvPr/>
          </p:nvSpPr>
          <p:spPr bwMode="auto">
            <a:xfrm>
              <a:off x="144" y="96"/>
              <a:ext cx="1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例1：电偶极子</a:t>
              </a:r>
              <a:endParaRPr kumimoji="1" lang="zh-CN" altLang="en-US" sz="2400" b="0">
                <a:solidFill>
                  <a:schemeClr val="accent2"/>
                </a:solidFill>
                <a:ea typeface="宋体" panose="02010600030101010101" pitchFamily="2" charset="-122"/>
              </a:endParaRPr>
            </a:p>
          </p:txBody>
        </p:sp>
        <p:sp>
          <p:nvSpPr>
            <p:cNvPr id="2052" name="Text Box 4">
              <a:extLst>
                <a:ext uri="{FF2B5EF4-FFF2-40B4-BE49-F238E27FC236}">
                  <a16:creationId xmlns:a16="http://schemas.microsoft.com/office/drawing/2014/main" id="{AE360D18-163F-351A-4257-4C4546598035}"/>
                </a:ext>
              </a:extLst>
            </p:cNvPr>
            <p:cNvSpPr txBox="1">
              <a:spLocks noChangeArrowheads="1"/>
            </p:cNvSpPr>
            <p:nvPr/>
          </p:nvSpPr>
          <p:spPr bwMode="auto">
            <a:xfrm>
              <a:off x="144" y="393"/>
              <a:ext cx="29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求：(1)中垂线上任一点场强;</a:t>
              </a:r>
            </a:p>
          </p:txBody>
        </p:sp>
        <p:graphicFrame>
          <p:nvGraphicFramePr>
            <p:cNvPr id="2079" name="Object 31">
              <a:extLst>
                <a:ext uri="{FF2B5EF4-FFF2-40B4-BE49-F238E27FC236}">
                  <a16:creationId xmlns:a16="http://schemas.microsoft.com/office/drawing/2014/main" id="{DBD6F79A-6B84-DADF-09F6-804D07EB4D61}"/>
                </a:ext>
              </a:extLst>
            </p:cNvPr>
            <p:cNvGraphicFramePr>
              <a:graphicFrameLocks noChangeAspect="1"/>
            </p:cNvGraphicFramePr>
            <p:nvPr/>
          </p:nvGraphicFramePr>
          <p:xfrm>
            <a:off x="1664" y="144"/>
            <a:ext cx="496" cy="256"/>
          </p:xfrm>
          <a:graphic>
            <a:graphicData uri="http://schemas.openxmlformats.org/presentationml/2006/ole">
              <mc:AlternateContent xmlns:mc="http://schemas.openxmlformats.org/markup-compatibility/2006">
                <mc:Choice xmlns:v="urn:schemas-microsoft-com:vml" Requires="v">
                  <p:oleObj name="Equation" r:id="rId3" imgW="787320" imgH="406080" progId="Equation.3">
                    <p:embed/>
                  </p:oleObj>
                </mc:Choice>
                <mc:Fallback>
                  <p:oleObj name="Equation" r:id="rId3" imgW="787320" imgH="406080" progId="Equation.3">
                    <p:embed/>
                    <p:pic>
                      <p:nvPicPr>
                        <p:cNvPr id="2079" name="Object 31">
                          <a:extLst>
                            <a:ext uri="{FF2B5EF4-FFF2-40B4-BE49-F238E27FC236}">
                              <a16:creationId xmlns:a16="http://schemas.microsoft.com/office/drawing/2014/main" id="{DBD6F79A-6B84-DADF-09F6-804D07EB4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 y="144"/>
                          <a:ext cx="49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2" name="Text Box 34">
              <a:extLst>
                <a:ext uri="{FF2B5EF4-FFF2-40B4-BE49-F238E27FC236}">
                  <a16:creationId xmlns:a16="http://schemas.microsoft.com/office/drawing/2014/main" id="{60DCD3C2-FEBA-6644-6C8C-B47F84575695}"/>
                </a:ext>
              </a:extLst>
            </p:cNvPr>
            <p:cNvSpPr txBox="1">
              <a:spLocks noChangeArrowheads="1"/>
            </p:cNvSpPr>
            <p:nvPr/>
          </p:nvSpPr>
          <p:spPr bwMode="auto">
            <a:xfrm>
              <a:off x="600" y="672"/>
              <a:ext cx="2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chemeClr val="accent2"/>
                  </a:solidFill>
                  <a:ea typeface="宋体" panose="02010600030101010101" pitchFamily="2" charset="-122"/>
                </a:rPr>
                <a:t>(</a:t>
              </a:r>
              <a:r>
                <a:rPr kumimoji="1" lang="en-US" altLang="zh-CN">
                  <a:solidFill>
                    <a:schemeClr val="accent2"/>
                  </a:solidFill>
                  <a:ea typeface="宋体" panose="02010600030101010101" pitchFamily="2" charset="-122"/>
                </a:rPr>
                <a:t>2)</a:t>
              </a:r>
              <a:r>
                <a:rPr kumimoji="1" lang="zh-CN" altLang="en-US">
                  <a:solidFill>
                    <a:schemeClr val="accent2"/>
                  </a:solidFill>
                  <a:ea typeface="宋体" panose="02010600030101010101" pitchFamily="2" charset="-122"/>
                </a:rPr>
                <a:t>连线上任一点场强。</a:t>
              </a:r>
            </a:p>
          </p:txBody>
        </p:sp>
      </p:grpSp>
      <p:sp>
        <p:nvSpPr>
          <p:cNvPr id="2085" name="Line 37">
            <a:extLst>
              <a:ext uri="{FF2B5EF4-FFF2-40B4-BE49-F238E27FC236}">
                <a16:creationId xmlns:a16="http://schemas.microsoft.com/office/drawing/2014/main" id="{F15C7F3B-2D34-1EC7-AE14-C7A5B892324F}"/>
              </a:ext>
            </a:extLst>
          </p:cNvPr>
          <p:cNvSpPr>
            <a:spLocks noChangeShapeType="1"/>
          </p:cNvSpPr>
          <p:nvPr/>
        </p:nvSpPr>
        <p:spPr bwMode="auto">
          <a:xfrm>
            <a:off x="5781675" y="1069975"/>
            <a:ext cx="9144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86" name="Object 38">
            <a:extLst>
              <a:ext uri="{FF2B5EF4-FFF2-40B4-BE49-F238E27FC236}">
                <a16:creationId xmlns:a16="http://schemas.microsoft.com/office/drawing/2014/main" id="{00A6517C-7456-24C8-88EE-135B2FA98875}"/>
              </a:ext>
            </a:extLst>
          </p:cNvPr>
          <p:cNvGraphicFramePr>
            <a:graphicFrameLocks noChangeAspect="1"/>
          </p:cNvGraphicFramePr>
          <p:nvPr/>
        </p:nvGraphicFramePr>
        <p:xfrm>
          <a:off x="5410200" y="1227138"/>
          <a:ext cx="371475" cy="290512"/>
        </p:xfrm>
        <a:graphic>
          <a:graphicData uri="http://schemas.openxmlformats.org/presentationml/2006/ole">
            <mc:AlternateContent xmlns:mc="http://schemas.openxmlformats.org/markup-compatibility/2006">
              <mc:Choice xmlns:v="urn:schemas-microsoft-com:vml" Requires="v">
                <p:oleObj name="Equation" r:id="rId5" imgW="507960" imgH="330120" progId="Equation.3">
                  <p:embed/>
                </p:oleObj>
              </mc:Choice>
              <mc:Fallback>
                <p:oleObj name="Equation" r:id="rId5" imgW="507960" imgH="330120" progId="Equation.3">
                  <p:embed/>
                  <p:pic>
                    <p:nvPicPr>
                      <p:cNvPr id="2086" name="Object 38">
                        <a:extLst>
                          <a:ext uri="{FF2B5EF4-FFF2-40B4-BE49-F238E27FC236}">
                            <a16:creationId xmlns:a16="http://schemas.microsoft.com/office/drawing/2014/main" id="{00A6517C-7456-24C8-88EE-135B2FA988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227138"/>
                        <a:ext cx="371475"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7" name="Object 39">
            <a:extLst>
              <a:ext uri="{FF2B5EF4-FFF2-40B4-BE49-F238E27FC236}">
                <a16:creationId xmlns:a16="http://schemas.microsoft.com/office/drawing/2014/main" id="{106BE824-552D-DBAE-2F59-46EC358748C1}"/>
              </a:ext>
            </a:extLst>
          </p:cNvPr>
          <p:cNvGraphicFramePr>
            <a:graphicFrameLocks noChangeAspect="1"/>
          </p:cNvGraphicFramePr>
          <p:nvPr/>
        </p:nvGraphicFramePr>
        <p:xfrm>
          <a:off x="6619875" y="1222375"/>
          <a:ext cx="381000" cy="301625"/>
        </p:xfrm>
        <a:graphic>
          <a:graphicData uri="http://schemas.openxmlformats.org/presentationml/2006/ole">
            <mc:AlternateContent xmlns:mc="http://schemas.openxmlformats.org/markup-compatibility/2006">
              <mc:Choice xmlns:v="urn:schemas-microsoft-com:vml" Requires="v">
                <p:oleObj name="Equation" r:id="rId7" imgW="520560" imgH="342720" progId="Equation.3">
                  <p:embed/>
                </p:oleObj>
              </mc:Choice>
              <mc:Fallback>
                <p:oleObj name="Equation" r:id="rId7" imgW="520560" imgH="342720" progId="Equation.3">
                  <p:embed/>
                  <p:pic>
                    <p:nvPicPr>
                      <p:cNvPr id="2087" name="Object 39">
                        <a:extLst>
                          <a:ext uri="{FF2B5EF4-FFF2-40B4-BE49-F238E27FC236}">
                            <a16:creationId xmlns:a16="http://schemas.microsoft.com/office/drawing/2014/main" id="{106BE824-552D-DBAE-2F59-46EC35874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9875" y="1222375"/>
                        <a:ext cx="3810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8" name="Object 40">
            <a:extLst>
              <a:ext uri="{FF2B5EF4-FFF2-40B4-BE49-F238E27FC236}">
                <a16:creationId xmlns:a16="http://schemas.microsoft.com/office/drawing/2014/main" id="{100344A4-F8A2-F982-BA92-10BE54B32BA3}"/>
              </a:ext>
            </a:extLst>
          </p:cNvPr>
          <p:cNvGraphicFramePr>
            <a:graphicFrameLocks noChangeAspect="1"/>
          </p:cNvGraphicFramePr>
          <p:nvPr/>
        </p:nvGraphicFramePr>
        <p:xfrm>
          <a:off x="6156325" y="1146175"/>
          <a:ext cx="158750" cy="357188"/>
        </p:xfrm>
        <a:graphic>
          <a:graphicData uri="http://schemas.openxmlformats.org/presentationml/2006/ole">
            <mc:AlternateContent xmlns:mc="http://schemas.openxmlformats.org/markup-compatibility/2006">
              <mc:Choice xmlns:v="urn:schemas-microsoft-com:vml" Requires="v">
                <p:oleObj name="Equation" r:id="rId9" imgW="215640" imgH="406080" progId="Equation.3">
                  <p:embed/>
                </p:oleObj>
              </mc:Choice>
              <mc:Fallback>
                <p:oleObj name="Equation" r:id="rId9" imgW="215640" imgH="406080" progId="Equation.3">
                  <p:embed/>
                  <p:pic>
                    <p:nvPicPr>
                      <p:cNvPr id="2088" name="Object 40">
                        <a:extLst>
                          <a:ext uri="{FF2B5EF4-FFF2-40B4-BE49-F238E27FC236}">
                            <a16:creationId xmlns:a16="http://schemas.microsoft.com/office/drawing/2014/main" id="{100344A4-F8A2-F982-BA92-10BE54B32B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1146175"/>
                        <a:ext cx="15875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 name="Oval 41">
            <a:extLst>
              <a:ext uri="{FF2B5EF4-FFF2-40B4-BE49-F238E27FC236}">
                <a16:creationId xmlns:a16="http://schemas.microsoft.com/office/drawing/2014/main" id="{AF86181F-E22A-E93E-EA6D-01AFAE87430A}"/>
              </a:ext>
            </a:extLst>
          </p:cNvPr>
          <p:cNvSpPr>
            <a:spLocks noChangeArrowheads="1"/>
          </p:cNvSpPr>
          <p:nvPr/>
        </p:nvSpPr>
        <p:spPr bwMode="auto">
          <a:xfrm>
            <a:off x="6162675" y="1030288"/>
            <a:ext cx="76200" cy="7620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Line 42">
            <a:extLst>
              <a:ext uri="{FF2B5EF4-FFF2-40B4-BE49-F238E27FC236}">
                <a16:creationId xmlns:a16="http://schemas.microsoft.com/office/drawing/2014/main" id="{167EB20F-A99E-68B9-CEF4-CA434CF89359}"/>
              </a:ext>
            </a:extLst>
          </p:cNvPr>
          <p:cNvSpPr>
            <a:spLocks noChangeShapeType="1"/>
          </p:cNvSpPr>
          <p:nvPr/>
        </p:nvSpPr>
        <p:spPr bwMode="auto">
          <a:xfrm flipV="1">
            <a:off x="6172200" y="381000"/>
            <a:ext cx="1066800" cy="685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2" name="Oval 44">
            <a:extLst>
              <a:ext uri="{FF2B5EF4-FFF2-40B4-BE49-F238E27FC236}">
                <a16:creationId xmlns:a16="http://schemas.microsoft.com/office/drawing/2014/main" id="{F4CEAF6E-69F7-D637-4D3D-DAFF04F731D1}"/>
              </a:ext>
            </a:extLst>
          </p:cNvPr>
          <p:cNvSpPr>
            <a:spLocks noChangeArrowheads="1"/>
          </p:cNvSpPr>
          <p:nvPr/>
        </p:nvSpPr>
        <p:spPr bwMode="auto">
          <a:xfrm>
            <a:off x="7162800" y="381000"/>
            <a:ext cx="76200" cy="7620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Text Box 45">
            <a:extLst>
              <a:ext uri="{FF2B5EF4-FFF2-40B4-BE49-F238E27FC236}">
                <a16:creationId xmlns:a16="http://schemas.microsoft.com/office/drawing/2014/main" id="{09DC9C69-BED3-F499-D41A-290CC0037252}"/>
              </a:ext>
            </a:extLst>
          </p:cNvPr>
          <p:cNvSpPr txBox="1">
            <a:spLocks noChangeArrowheads="1"/>
          </p:cNvSpPr>
          <p:nvPr/>
        </p:nvSpPr>
        <p:spPr bwMode="auto">
          <a:xfrm>
            <a:off x="5867400" y="69691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O</a:t>
            </a:r>
          </a:p>
        </p:txBody>
      </p:sp>
      <p:sp>
        <p:nvSpPr>
          <p:cNvPr id="2094" name="Text Box 46">
            <a:extLst>
              <a:ext uri="{FF2B5EF4-FFF2-40B4-BE49-F238E27FC236}">
                <a16:creationId xmlns:a16="http://schemas.microsoft.com/office/drawing/2014/main" id="{65C71997-BFDC-D79C-658B-0A2C6F616D51}"/>
              </a:ext>
            </a:extLst>
          </p:cNvPr>
          <p:cNvSpPr txBox="1">
            <a:spLocks noChangeArrowheads="1"/>
          </p:cNvSpPr>
          <p:nvPr/>
        </p:nvSpPr>
        <p:spPr bwMode="auto">
          <a:xfrm>
            <a:off x="7162800" y="16351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P</a:t>
            </a:r>
          </a:p>
        </p:txBody>
      </p:sp>
      <p:graphicFrame>
        <p:nvGraphicFramePr>
          <p:cNvPr id="2095" name="Object 47">
            <a:extLst>
              <a:ext uri="{FF2B5EF4-FFF2-40B4-BE49-F238E27FC236}">
                <a16:creationId xmlns:a16="http://schemas.microsoft.com/office/drawing/2014/main" id="{1EF8645E-0FFB-8B3F-E03E-79B73ADA0BDB}"/>
              </a:ext>
            </a:extLst>
          </p:cNvPr>
          <p:cNvGraphicFramePr>
            <a:graphicFrameLocks noChangeAspect="1"/>
          </p:cNvGraphicFramePr>
          <p:nvPr/>
        </p:nvGraphicFramePr>
        <p:xfrm>
          <a:off x="6543675" y="449263"/>
          <a:ext cx="166688" cy="268287"/>
        </p:xfrm>
        <a:graphic>
          <a:graphicData uri="http://schemas.openxmlformats.org/presentationml/2006/ole">
            <mc:AlternateContent xmlns:mc="http://schemas.openxmlformats.org/markup-compatibility/2006">
              <mc:Choice xmlns:v="urn:schemas-microsoft-com:vml" Requires="v">
                <p:oleObj name="Equation" r:id="rId11" imgW="228600" imgH="304560" progId="Equation.3">
                  <p:embed/>
                </p:oleObj>
              </mc:Choice>
              <mc:Fallback>
                <p:oleObj name="Equation" r:id="rId11" imgW="228600" imgH="304560" progId="Equation.3">
                  <p:embed/>
                  <p:pic>
                    <p:nvPicPr>
                      <p:cNvPr id="2095" name="Object 47">
                        <a:extLst>
                          <a:ext uri="{FF2B5EF4-FFF2-40B4-BE49-F238E27FC236}">
                            <a16:creationId xmlns:a16="http://schemas.microsoft.com/office/drawing/2014/main" id="{1EF8645E-0FFB-8B3F-E03E-79B73ADA0B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3675" y="449263"/>
                        <a:ext cx="166688" cy="26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6" name="Object 48">
            <a:extLst>
              <a:ext uri="{FF2B5EF4-FFF2-40B4-BE49-F238E27FC236}">
                <a16:creationId xmlns:a16="http://schemas.microsoft.com/office/drawing/2014/main" id="{2A4BB54F-7DC3-8BB1-3BE0-CBCBCD7586AE}"/>
              </a:ext>
            </a:extLst>
          </p:cNvPr>
          <p:cNvGraphicFramePr>
            <a:graphicFrameLocks noChangeAspect="1"/>
          </p:cNvGraphicFramePr>
          <p:nvPr/>
        </p:nvGraphicFramePr>
        <p:xfrm>
          <a:off x="7696200" y="787400"/>
          <a:ext cx="1143000" cy="417513"/>
        </p:xfrm>
        <a:graphic>
          <a:graphicData uri="http://schemas.openxmlformats.org/presentationml/2006/ole">
            <mc:AlternateContent xmlns:mc="http://schemas.openxmlformats.org/markup-compatibility/2006">
              <mc:Choice xmlns:v="urn:schemas-microsoft-com:vml" Requires="v">
                <p:oleObj name="Equation" r:id="rId13" imgW="939600" imgH="330120" progId="Equation.3">
                  <p:embed/>
                </p:oleObj>
              </mc:Choice>
              <mc:Fallback>
                <p:oleObj name="Equation" r:id="rId13" imgW="939600" imgH="330120" progId="Equation.3">
                  <p:embed/>
                  <p:pic>
                    <p:nvPicPr>
                      <p:cNvPr id="2096" name="Object 48">
                        <a:extLst>
                          <a:ext uri="{FF2B5EF4-FFF2-40B4-BE49-F238E27FC236}">
                            <a16:creationId xmlns:a16="http://schemas.microsoft.com/office/drawing/2014/main" id="{2A4BB54F-7DC3-8BB1-3BE0-CBCBCD7586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787400"/>
                        <a:ext cx="1143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6" name="Object 58">
            <a:extLst>
              <a:ext uri="{FF2B5EF4-FFF2-40B4-BE49-F238E27FC236}">
                <a16:creationId xmlns:a16="http://schemas.microsoft.com/office/drawing/2014/main" id="{91CF505C-2F17-3B05-4510-6E57FDFF3468}"/>
              </a:ext>
            </a:extLst>
          </p:cNvPr>
          <p:cNvGraphicFramePr>
            <a:graphicFrameLocks noChangeAspect="1"/>
          </p:cNvGraphicFramePr>
          <p:nvPr/>
        </p:nvGraphicFramePr>
        <p:xfrm>
          <a:off x="3200400" y="1676400"/>
          <a:ext cx="1041400" cy="482600"/>
        </p:xfrm>
        <a:graphic>
          <a:graphicData uri="http://schemas.openxmlformats.org/presentationml/2006/ole">
            <mc:AlternateContent xmlns:mc="http://schemas.openxmlformats.org/markup-compatibility/2006">
              <mc:Choice xmlns:v="urn:schemas-microsoft-com:vml" Requires="v">
                <p:oleObj name="Equation" r:id="rId15" imgW="1041120" imgH="482400" progId="Equation.3">
                  <p:embed/>
                </p:oleObj>
              </mc:Choice>
              <mc:Fallback>
                <p:oleObj name="Equation" r:id="rId15" imgW="1041120" imgH="482400" progId="Equation.3">
                  <p:embed/>
                  <p:pic>
                    <p:nvPicPr>
                      <p:cNvPr id="2106" name="Object 58">
                        <a:extLst>
                          <a:ext uri="{FF2B5EF4-FFF2-40B4-BE49-F238E27FC236}">
                            <a16:creationId xmlns:a16="http://schemas.microsoft.com/office/drawing/2014/main" id="{91CF505C-2F17-3B05-4510-6E57FDFF346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400" y="1676400"/>
                        <a:ext cx="1041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7" name="Text Box 59">
            <a:extLst>
              <a:ext uri="{FF2B5EF4-FFF2-40B4-BE49-F238E27FC236}">
                <a16:creationId xmlns:a16="http://schemas.microsoft.com/office/drawing/2014/main" id="{C050AE92-C9B7-3842-853C-170BDF20C48E}"/>
              </a:ext>
            </a:extLst>
          </p:cNvPr>
          <p:cNvSpPr txBox="1">
            <a:spLocks noChangeArrowheads="1"/>
          </p:cNvSpPr>
          <p:nvPr/>
        </p:nvSpPr>
        <p:spPr bwMode="auto">
          <a:xfrm>
            <a:off x="1143000" y="1676400"/>
            <a:ext cx="180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CC3300"/>
                </a:solidFill>
                <a:ea typeface="宋体" panose="02010600030101010101" pitchFamily="2" charset="-122"/>
              </a:rPr>
              <a:t>电偶极距</a:t>
            </a:r>
          </a:p>
        </p:txBody>
      </p:sp>
      <p:graphicFrame>
        <p:nvGraphicFramePr>
          <p:cNvPr id="2111" name="Object 63">
            <a:extLst>
              <a:ext uri="{FF2B5EF4-FFF2-40B4-BE49-F238E27FC236}">
                <a16:creationId xmlns:a16="http://schemas.microsoft.com/office/drawing/2014/main" id="{2A7A232D-3C1F-C50F-818B-3C6A2F8D5D47}"/>
              </a:ext>
            </a:extLst>
          </p:cNvPr>
          <p:cNvGraphicFramePr>
            <a:graphicFrameLocks noChangeAspect="1"/>
          </p:cNvGraphicFramePr>
          <p:nvPr/>
        </p:nvGraphicFramePr>
        <p:xfrm>
          <a:off x="1498600" y="2279650"/>
          <a:ext cx="1981200" cy="990600"/>
        </p:xfrm>
        <a:graphic>
          <a:graphicData uri="http://schemas.openxmlformats.org/presentationml/2006/ole">
            <mc:AlternateContent xmlns:mc="http://schemas.openxmlformats.org/markup-compatibility/2006">
              <mc:Choice xmlns:v="urn:schemas-microsoft-com:vml" Requires="v">
                <p:oleObj name="公式" r:id="rId17" imgW="1981080" imgH="990360" progId="Equation.3">
                  <p:embed/>
                </p:oleObj>
              </mc:Choice>
              <mc:Fallback>
                <p:oleObj name="公式" r:id="rId17" imgW="1981080" imgH="990360" progId="Equation.3">
                  <p:embed/>
                  <p:pic>
                    <p:nvPicPr>
                      <p:cNvPr id="2111" name="Object 63">
                        <a:extLst>
                          <a:ext uri="{FF2B5EF4-FFF2-40B4-BE49-F238E27FC236}">
                            <a16:creationId xmlns:a16="http://schemas.microsoft.com/office/drawing/2014/main" id="{2A7A232D-3C1F-C50F-818B-3C6A2F8D5D4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98600" y="2279650"/>
                        <a:ext cx="198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2" name="Object 64">
            <a:extLst>
              <a:ext uri="{FF2B5EF4-FFF2-40B4-BE49-F238E27FC236}">
                <a16:creationId xmlns:a16="http://schemas.microsoft.com/office/drawing/2014/main" id="{B5CD36E2-677E-3B07-E747-114051F06EED}"/>
              </a:ext>
            </a:extLst>
          </p:cNvPr>
          <p:cNvGraphicFramePr>
            <a:graphicFrameLocks noChangeAspect="1"/>
          </p:cNvGraphicFramePr>
          <p:nvPr/>
        </p:nvGraphicFramePr>
        <p:xfrm>
          <a:off x="3835400" y="2279650"/>
          <a:ext cx="1981200" cy="990600"/>
        </p:xfrm>
        <a:graphic>
          <a:graphicData uri="http://schemas.openxmlformats.org/presentationml/2006/ole">
            <mc:AlternateContent xmlns:mc="http://schemas.openxmlformats.org/markup-compatibility/2006">
              <mc:Choice xmlns:v="urn:schemas-microsoft-com:vml" Requires="v">
                <p:oleObj name="公式" r:id="rId19" imgW="1981080" imgH="990360" progId="Equation.3">
                  <p:embed/>
                </p:oleObj>
              </mc:Choice>
              <mc:Fallback>
                <p:oleObj name="公式" r:id="rId19" imgW="1981080" imgH="990360" progId="Equation.3">
                  <p:embed/>
                  <p:pic>
                    <p:nvPicPr>
                      <p:cNvPr id="2112" name="Object 64">
                        <a:extLst>
                          <a:ext uri="{FF2B5EF4-FFF2-40B4-BE49-F238E27FC236}">
                            <a16:creationId xmlns:a16="http://schemas.microsoft.com/office/drawing/2014/main" id="{B5CD36E2-677E-3B07-E747-114051F06EE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5400" y="2279650"/>
                        <a:ext cx="198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2" name="Freeform 74">
            <a:extLst>
              <a:ext uri="{FF2B5EF4-FFF2-40B4-BE49-F238E27FC236}">
                <a16:creationId xmlns:a16="http://schemas.microsoft.com/office/drawing/2014/main" id="{BFEF3FEE-23FF-CCB4-877A-B1EE879CFC13}"/>
              </a:ext>
            </a:extLst>
          </p:cNvPr>
          <p:cNvSpPr>
            <a:spLocks/>
          </p:cNvSpPr>
          <p:nvPr/>
        </p:nvSpPr>
        <p:spPr bwMode="auto">
          <a:xfrm>
            <a:off x="6572250" y="2819400"/>
            <a:ext cx="482600" cy="1841500"/>
          </a:xfrm>
          <a:custGeom>
            <a:avLst/>
            <a:gdLst>
              <a:gd name="T0" fmla="*/ 0 w 304"/>
              <a:gd name="T1" fmla="*/ 1160 h 1160"/>
              <a:gd name="T2" fmla="*/ 304 w 304"/>
              <a:gd name="T3" fmla="*/ 0 h 1160"/>
            </a:gdLst>
            <a:ahLst/>
            <a:cxnLst>
              <a:cxn ang="0">
                <a:pos x="T0" y="T1"/>
              </a:cxn>
              <a:cxn ang="0">
                <a:pos x="T2" y="T3"/>
              </a:cxn>
            </a:cxnLst>
            <a:rect l="0" t="0" r="r" b="b"/>
            <a:pathLst>
              <a:path w="304" h="1160">
                <a:moveTo>
                  <a:pt x="0" y="1160"/>
                </a:moveTo>
                <a:lnTo>
                  <a:pt x="304" y="0"/>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3" name="Freeform 75">
            <a:extLst>
              <a:ext uri="{FF2B5EF4-FFF2-40B4-BE49-F238E27FC236}">
                <a16:creationId xmlns:a16="http://schemas.microsoft.com/office/drawing/2014/main" id="{F46B8D79-E3A4-A2A4-D37E-C9CC244D0E9F}"/>
              </a:ext>
            </a:extLst>
          </p:cNvPr>
          <p:cNvSpPr>
            <a:spLocks/>
          </p:cNvSpPr>
          <p:nvPr/>
        </p:nvSpPr>
        <p:spPr bwMode="auto">
          <a:xfrm>
            <a:off x="7042150" y="2813050"/>
            <a:ext cx="565150" cy="1854200"/>
          </a:xfrm>
          <a:custGeom>
            <a:avLst/>
            <a:gdLst>
              <a:gd name="T0" fmla="*/ 356 w 356"/>
              <a:gd name="T1" fmla="*/ 1168 h 1168"/>
              <a:gd name="T2" fmla="*/ 0 w 356"/>
              <a:gd name="T3" fmla="*/ 0 h 1168"/>
            </a:gdLst>
            <a:ahLst/>
            <a:cxnLst>
              <a:cxn ang="0">
                <a:pos x="T0" y="T1"/>
              </a:cxn>
              <a:cxn ang="0">
                <a:pos x="T2" y="T3"/>
              </a:cxn>
            </a:cxnLst>
            <a:rect l="0" t="0" r="r" b="b"/>
            <a:pathLst>
              <a:path w="356" h="1168">
                <a:moveTo>
                  <a:pt x="356" y="1168"/>
                </a:moveTo>
                <a:lnTo>
                  <a:pt x="0" y="0"/>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4" name="Freeform 76">
            <a:extLst>
              <a:ext uri="{FF2B5EF4-FFF2-40B4-BE49-F238E27FC236}">
                <a16:creationId xmlns:a16="http://schemas.microsoft.com/office/drawing/2014/main" id="{D3701AA0-257D-713D-2316-83DADB61DDF3}"/>
              </a:ext>
            </a:extLst>
          </p:cNvPr>
          <p:cNvSpPr>
            <a:spLocks/>
          </p:cNvSpPr>
          <p:nvPr/>
        </p:nvSpPr>
        <p:spPr bwMode="auto">
          <a:xfrm>
            <a:off x="6781800" y="1981200"/>
            <a:ext cx="279400" cy="882650"/>
          </a:xfrm>
          <a:custGeom>
            <a:avLst/>
            <a:gdLst>
              <a:gd name="T0" fmla="*/ 176 w 176"/>
              <a:gd name="T1" fmla="*/ 556 h 556"/>
              <a:gd name="T2" fmla="*/ 0 w 176"/>
              <a:gd name="T3" fmla="*/ 0 h 556"/>
            </a:gdLst>
            <a:ahLst/>
            <a:cxnLst>
              <a:cxn ang="0">
                <a:pos x="T0" y="T1"/>
              </a:cxn>
              <a:cxn ang="0">
                <a:pos x="T2" y="T3"/>
              </a:cxn>
            </a:cxnLst>
            <a:rect l="0" t="0" r="r" b="b"/>
            <a:pathLst>
              <a:path w="176" h="556">
                <a:moveTo>
                  <a:pt x="176" y="556"/>
                </a:moveTo>
                <a:lnTo>
                  <a:pt x="0" y="0"/>
                </a:lnTo>
              </a:path>
            </a:pathLst>
          </a:custGeom>
          <a:noFill/>
          <a:ln w="3810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5" name="Freeform 77">
            <a:extLst>
              <a:ext uri="{FF2B5EF4-FFF2-40B4-BE49-F238E27FC236}">
                <a16:creationId xmlns:a16="http://schemas.microsoft.com/office/drawing/2014/main" id="{E79CFB3F-8D1D-26EA-34DD-13BE1D7680A8}"/>
              </a:ext>
            </a:extLst>
          </p:cNvPr>
          <p:cNvSpPr>
            <a:spLocks/>
          </p:cNvSpPr>
          <p:nvPr/>
        </p:nvSpPr>
        <p:spPr bwMode="auto">
          <a:xfrm>
            <a:off x="6826250" y="2838450"/>
            <a:ext cx="228600" cy="863600"/>
          </a:xfrm>
          <a:custGeom>
            <a:avLst/>
            <a:gdLst>
              <a:gd name="T0" fmla="*/ 144 w 144"/>
              <a:gd name="T1" fmla="*/ 0 h 544"/>
              <a:gd name="T2" fmla="*/ 0 w 144"/>
              <a:gd name="T3" fmla="*/ 544 h 544"/>
            </a:gdLst>
            <a:ahLst/>
            <a:cxnLst>
              <a:cxn ang="0">
                <a:pos x="T0" y="T1"/>
              </a:cxn>
              <a:cxn ang="0">
                <a:pos x="T2" y="T3"/>
              </a:cxn>
            </a:cxnLst>
            <a:rect l="0" t="0" r="r" b="b"/>
            <a:pathLst>
              <a:path w="144" h="544">
                <a:moveTo>
                  <a:pt x="144" y="0"/>
                </a:moveTo>
                <a:lnTo>
                  <a:pt x="0" y="544"/>
                </a:lnTo>
              </a:path>
            </a:pathLst>
          </a:custGeom>
          <a:noFill/>
          <a:ln w="3810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6" name="Freeform 78">
            <a:extLst>
              <a:ext uri="{FF2B5EF4-FFF2-40B4-BE49-F238E27FC236}">
                <a16:creationId xmlns:a16="http://schemas.microsoft.com/office/drawing/2014/main" id="{363B4C40-7D35-2240-F978-66BE7498DCD6}"/>
              </a:ext>
            </a:extLst>
          </p:cNvPr>
          <p:cNvSpPr>
            <a:spLocks/>
          </p:cNvSpPr>
          <p:nvPr/>
        </p:nvSpPr>
        <p:spPr bwMode="auto">
          <a:xfrm>
            <a:off x="6578600" y="2851150"/>
            <a:ext cx="247650" cy="825500"/>
          </a:xfrm>
          <a:custGeom>
            <a:avLst/>
            <a:gdLst>
              <a:gd name="T0" fmla="*/ 156 w 156"/>
              <a:gd name="T1" fmla="*/ 520 h 520"/>
              <a:gd name="T2" fmla="*/ 0 w 156"/>
              <a:gd name="T3" fmla="*/ 0 h 520"/>
            </a:gdLst>
            <a:ahLst/>
            <a:cxnLst>
              <a:cxn ang="0">
                <a:pos x="T0" y="T1"/>
              </a:cxn>
              <a:cxn ang="0">
                <a:pos x="T2" y="T3"/>
              </a:cxn>
            </a:cxnLst>
            <a:rect l="0" t="0" r="r" b="b"/>
            <a:pathLst>
              <a:path w="156" h="520">
                <a:moveTo>
                  <a:pt x="156" y="520"/>
                </a:moveTo>
                <a:lnTo>
                  <a:pt x="0" y="0"/>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7" name="Freeform 79">
            <a:extLst>
              <a:ext uri="{FF2B5EF4-FFF2-40B4-BE49-F238E27FC236}">
                <a16:creationId xmlns:a16="http://schemas.microsoft.com/office/drawing/2014/main" id="{6B9F867D-F578-52DC-629F-682E9ED4A9D2}"/>
              </a:ext>
            </a:extLst>
          </p:cNvPr>
          <p:cNvSpPr>
            <a:spLocks/>
          </p:cNvSpPr>
          <p:nvPr/>
        </p:nvSpPr>
        <p:spPr bwMode="auto">
          <a:xfrm>
            <a:off x="6565900" y="2057400"/>
            <a:ext cx="215900" cy="800100"/>
          </a:xfrm>
          <a:custGeom>
            <a:avLst/>
            <a:gdLst>
              <a:gd name="T0" fmla="*/ 136 w 136"/>
              <a:gd name="T1" fmla="*/ 0 h 504"/>
              <a:gd name="T2" fmla="*/ 0 w 136"/>
              <a:gd name="T3" fmla="*/ 504 h 504"/>
            </a:gdLst>
            <a:ahLst/>
            <a:cxnLst>
              <a:cxn ang="0">
                <a:pos x="T0" y="T1"/>
              </a:cxn>
              <a:cxn ang="0">
                <a:pos x="T2" y="T3"/>
              </a:cxn>
            </a:cxnLst>
            <a:rect l="0" t="0" r="r" b="b"/>
            <a:pathLst>
              <a:path w="136" h="504">
                <a:moveTo>
                  <a:pt x="136" y="0"/>
                </a:moveTo>
                <a:lnTo>
                  <a:pt x="0" y="504"/>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59" name="Group 111">
            <a:extLst>
              <a:ext uri="{FF2B5EF4-FFF2-40B4-BE49-F238E27FC236}">
                <a16:creationId xmlns:a16="http://schemas.microsoft.com/office/drawing/2014/main" id="{88E479FF-3807-ADB1-17A1-A3D2E97D6760}"/>
              </a:ext>
            </a:extLst>
          </p:cNvPr>
          <p:cNvGrpSpPr>
            <a:grpSpLocks/>
          </p:cNvGrpSpPr>
          <p:nvPr/>
        </p:nvGrpSpPr>
        <p:grpSpPr bwMode="auto">
          <a:xfrm>
            <a:off x="7924800" y="2514600"/>
            <a:ext cx="1143000" cy="2209800"/>
            <a:chOff x="4992" y="1584"/>
            <a:chExt cx="720" cy="1392"/>
          </a:xfrm>
        </p:grpSpPr>
        <p:sp>
          <p:nvSpPr>
            <p:cNvPr id="2131" name="Line 83">
              <a:extLst>
                <a:ext uri="{FF2B5EF4-FFF2-40B4-BE49-F238E27FC236}">
                  <a16:creationId xmlns:a16="http://schemas.microsoft.com/office/drawing/2014/main" id="{FF5CFA90-549F-CF33-C696-C5BB3A93939C}"/>
                </a:ext>
              </a:extLst>
            </p:cNvPr>
            <p:cNvSpPr>
              <a:spLocks noChangeShapeType="1"/>
            </p:cNvSpPr>
            <p:nvPr/>
          </p:nvSpPr>
          <p:spPr bwMode="auto">
            <a:xfrm>
              <a:off x="5040" y="2736"/>
              <a:ext cx="67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2" name="Freeform 84">
              <a:extLst>
                <a:ext uri="{FF2B5EF4-FFF2-40B4-BE49-F238E27FC236}">
                  <a16:creationId xmlns:a16="http://schemas.microsoft.com/office/drawing/2014/main" id="{B2663969-724C-348E-4361-B82FC778CE91}"/>
                </a:ext>
              </a:extLst>
            </p:cNvPr>
            <p:cNvSpPr>
              <a:spLocks/>
            </p:cNvSpPr>
            <p:nvPr/>
          </p:nvSpPr>
          <p:spPr bwMode="auto">
            <a:xfrm>
              <a:off x="5040" y="1588"/>
              <a:ext cx="304" cy="1160"/>
            </a:xfrm>
            <a:custGeom>
              <a:avLst/>
              <a:gdLst>
                <a:gd name="T0" fmla="*/ 0 w 304"/>
                <a:gd name="T1" fmla="*/ 1160 h 1160"/>
                <a:gd name="T2" fmla="*/ 304 w 304"/>
                <a:gd name="T3" fmla="*/ 0 h 1160"/>
              </a:gdLst>
              <a:ahLst/>
              <a:cxnLst>
                <a:cxn ang="0">
                  <a:pos x="T0" y="T1"/>
                </a:cxn>
                <a:cxn ang="0">
                  <a:pos x="T2" y="T3"/>
                </a:cxn>
              </a:cxnLst>
              <a:rect l="0" t="0" r="r" b="b"/>
              <a:pathLst>
                <a:path w="304" h="1160">
                  <a:moveTo>
                    <a:pt x="0" y="1160"/>
                  </a:moveTo>
                  <a:lnTo>
                    <a:pt x="304" y="0"/>
                  </a:ln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33" name="Freeform 85">
              <a:extLst>
                <a:ext uri="{FF2B5EF4-FFF2-40B4-BE49-F238E27FC236}">
                  <a16:creationId xmlns:a16="http://schemas.microsoft.com/office/drawing/2014/main" id="{96932CBE-6EA4-C364-7707-998F6770E8CB}"/>
                </a:ext>
              </a:extLst>
            </p:cNvPr>
            <p:cNvSpPr>
              <a:spLocks/>
            </p:cNvSpPr>
            <p:nvPr/>
          </p:nvSpPr>
          <p:spPr bwMode="auto">
            <a:xfrm>
              <a:off x="5336" y="1584"/>
              <a:ext cx="356" cy="1168"/>
            </a:xfrm>
            <a:custGeom>
              <a:avLst/>
              <a:gdLst>
                <a:gd name="T0" fmla="*/ 356 w 356"/>
                <a:gd name="T1" fmla="*/ 1168 h 1168"/>
                <a:gd name="T2" fmla="*/ 0 w 356"/>
                <a:gd name="T3" fmla="*/ 0 h 1168"/>
              </a:gdLst>
              <a:ahLst/>
              <a:cxnLst>
                <a:cxn ang="0">
                  <a:pos x="T0" y="T1"/>
                </a:cxn>
                <a:cxn ang="0">
                  <a:pos x="T2" y="T3"/>
                </a:cxn>
              </a:cxnLst>
              <a:rect l="0" t="0" r="r" b="b"/>
              <a:pathLst>
                <a:path w="356" h="1168">
                  <a:moveTo>
                    <a:pt x="356" y="1168"/>
                  </a:moveTo>
                  <a:lnTo>
                    <a:pt x="0" y="0"/>
                  </a:ln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35" name="Object 87">
              <a:extLst>
                <a:ext uri="{FF2B5EF4-FFF2-40B4-BE49-F238E27FC236}">
                  <a16:creationId xmlns:a16="http://schemas.microsoft.com/office/drawing/2014/main" id="{82D9300F-B035-8162-76E2-44467DE38E9B}"/>
                </a:ext>
              </a:extLst>
            </p:cNvPr>
            <p:cNvGraphicFramePr>
              <a:graphicFrameLocks noChangeAspect="1"/>
            </p:cNvGraphicFramePr>
            <p:nvPr/>
          </p:nvGraphicFramePr>
          <p:xfrm>
            <a:off x="5267" y="2751"/>
            <a:ext cx="100" cy="225"/>
          </p:xfrm>
          <a:graphic>
            <a:graphicData uri="http://schemas.openxmlformats.org/presentationml/2006/ole">
              <mc:AlternateContent xmlns:mc="http://schemas.openxmlformats.org/markup-compatibility/2006">
                <mc:Choice xmlns:v="urn:schemas-microsoft-com:vml" Requires="v">
                  <p:oleObj name="Equation" r:id="rId21" imgW="215640" imgH="406080" progId="Equation.3">
                    <p:embed/>
                  </p:oleObj>
                </mc:Choice>
                <mc:Fallback>
                  <p:oleObj name="Equation" r:id="rId21" imgW="215640" imgH="406080" progId="Equation.3">
                    <p:embed/>
                    <p:pic>
                      <p:nvPicPr>
                        <p:cNvPr id="2135" name="Object 87">
                          <a:extLst>
                            <a:ext uri="{FF2B5EF4-FFF2-40B4-BE49-F238E27FC236}">
                              <a16:creationId xmlns:a16="http://schemas.microsoft.com/office/drawing/2014/main" id="{82D9300F-B035-8162-76E2-44467DE38E9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67" y="2751"/>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6" name="Object 88">
              <a:extLst>
                <a:ext uri="{FF2B5EF4-FFF2-40B4-BE49-F238E27FC236}">
                  <a16:creationId xmlns:a16="http://schemas.microsoft.com/office/drawing/2014/main" id="{DEA0F37C-5719-BEC6-D186-8883681B8B4A}"/>
                </a:ext>
              </a:extLst>
            </p:cNvPr>
            <p:cNvGraphicFramePr>
              <a:graphicFrameLocks noChangeAspect="1"/>
            </p:cNvGraphicFramePr>
            <p:nvPr/>
          </p:nvGraphicFramePr>
          <p:xfrm>
            <a:off x="5554" y="2022"/>
            <a:ext cx="134" cy="254"/>
          </p:xfrm>
          <a:graphic>
            <a:graphicData uri="http://schemas.openxmlformats.org/presentationml/2006/ole">
              <mc:AlternateContent xmlns:mc="http://schemas.openxmlformats.org/markup-compatibility/2006">
                <mc:Choice xmlns:v="urn:schemas-microsoft-com:vml" Requires="v">
                  <p:oleObj name="Equation" r:id="rId23" imgW="291960" imgH="457200" progId="Equation.3">
                    <p:embed/>
                  </p:oleObj>
                </mc:Choice>
                <mc:Fallback>
                  <p:oleObj name="Equation" r:id="rId23" imgW="291960" imgH="457200" progId="Equation.3">
                    <p:embed/>
                    <p:pic>
                      <p:nvPicPr>
                        <p:cNvPr id="2136" name="Object 88">
                          <a:extLst>
                            <a:ext uri="{FF2B5EF4-FFF2-40B4-BE49-F238E27FC236}">
                              <a16:creationId xmlns:a16="http://schemas.microsoft.com/office/drawing/2014/main" id="{DEA0F37C-5719-BEC6-D186-8883681B8B4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54" y="2022"/>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7" name="Object 89">
              <a:extLst>
                <a:ext uri="{FF2B5EF4-FFF2-40B4-BE49-F238E27FC236}">
                  <a16:creationId xmlns:a16="http://schemas.microsoft.com/office/drawing/2014/main" id="{2C7490C0-817C-2717-7BB6-F7374D35CD42}"/>
                </a:ext>
              </a:extLst>
            </p:cNvPr>
            <p:cNvGraphicFramePr>
              <a:graphicFrameLocks noChangeAspect="1"/>
            </p:cNvGraphicFramePr>
            <p:nvPr/>
          </p:nvGraphicFramePr>
          <p:xfrm>
            <a:off x="4992" y="2016"/>
            <a:ext cx="134" cy="254"/>
          </p:xfrm>
          <a:graphic>
            <a:graphicData uri="http://schemas.openxmlformats.org/presentationml/2006/ole">
              <mc:AlternateContent xmlns:mc="http://schemas.openxmlformats.org/markup-compatibility/2006">
                <mc:Choice xmlns:v="urn:schemas-microsoft-com:vml" Requires="v">
                  <p:oleObj name="Equation" r:id="rId25" imgW="291960" imgH="457200" progId="Equation.3">
                    <p:embed/>
                  </p:oleObj>
                </mc:Choice>
                <mc:Fallback>
                  <p:oleObj name="Equation" r:id="rId25" imgW="291960" imgH="457200" progId="Equation.3">
                    <p:embed/>
                    <p:pic>
                      <p:nvPicPr>
                        <p:cNvPr id="2137" name="Object 89">
                          <a:extLst>
                            <a:ext uri="{FF2B5EF4-FFF2-40B4-BE49-F238E27FC236}">
                              <a16:creationId xmlns:a16="http://schemas.microsoft.com/office/drawing/2014/main" id="{2C7490C0-817C-2717-7BB6-F7374D35CD4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92" y="2016"/>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38" name="Object 90">
            <a:extLst>
              <a:ext uri="{FF2B5EF4-FFF2-40B4-BE49-F238E27FC236}">
                <a16:creationId xmlns:a16="http://schemas.microsoft.com/office/drawing/2014/main" id="{66243E59-E016-D99F-FA9C-EBAC7D08F6E0}"/>
              </a:ext>
            </a:extLst>
          </p:cNvPr>
          <p:cNvGraphicFramePr>
            <a:graphicFrameLocks noChangeAspect="1"/>
          </p:cNvGraphicFramePr>
          <p:nvPr/>
        </p:nvGraphicFramePr>
        <p:xfrm>
          <a:off x="7569200" y="3940175"/>
          <a:ext cx="212725" cy="403225"/>
        </p:xfrm>
        <a:graphic>
          <a:graphicData uri="http://schemas.openxmlformats.org/presentationml/2006/ole">
            <mc:AlternateContent xmlns:mc="http://schemas.openxmlformats.org/markup-compatibility/2006">
              <mc:Choice xmlns:v="urn:schemas-microsoft-com:vml" Requires="v">
                <p:oleObj name="Equation" r:id="rId27" imgW="291960" imgH="457200" progId="Equation.3">
                  <p:embed/>
                </p:oleObj>
              </mc:Choice>
              <mc:Fallback>
                <p:oleObj name="Equation" r:id="rId27" imgW="291960" imgH="457200" progId="Equation.3">
                  <p:embed/>
                  <p:pic>
                    <p:nvPicPr>
                      <p:cNvPr id="2138" name="Object 90">
                        <a:extLst>
                          <a:ext uri="{FF2B5EF4-FFF2-40B4-BE49-F238E27FC236}">
                            <a16:creationId xmlns:a16="http://schemas.microsoft.com/office/drawing/2014/main" id="{66243E59-E016-D99F-FA9C-EBAC7D08F6E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69200" y="3940175"/>
                        <a:ext cx="212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9" name="Object 91">
            <a:extLst>
              <a:ext uri="{FF2B5EF4-FFF2-40B4-BE49-F238E27FC236}">
                <a16:creationId xmlns:a16="http://schemas.microsoft.com/office/drawing/2014/main" id="{8EFDD382-B2D5-8AF0-5E33-E7F608FE4956}"/>
              </a:ext>
            </a:extLst>
          </p:cNvPr>
          <p:cNvGraphicFramePr>
            <a:graphicFrameLocks noChangeAspect="1"/>
          </p:cNvGraphicFramePr>
          <p:nvPr/>
        </p:nvGraphicFramePr>
        <p:xfrm>
          <a:off x="6426200" y="3940175"/>
          <a:ext cx="212725" cy="403225"/>
        </p:xfrm>
        <a:graphic>
          <a:graphicData uri="http://schemas.openxmlformats.org/presentationml/2006/ole">
            <mc:AlternateContent xmlns:mc="http://schemas.openxmlformats.org/markup-compatibility/2006">
              <mc:Choice xmlns:v="urn:schemas-microsoft-com:vml" Requires="v">
                <p:oleObj name="Equation" r:id="rId29" imgW="291960" imgH="457200" progId="Equation.3">
                  <p:embed/>
                </p:oleObj>
              </mc:Choice>
              <mc:Fallback>
                <p:oleObj name="Equation" r:id="rId29" imgW="291960" imgH="457200" progId="Equation.3">
                  <p:embed/>
                  <p:pic>
                    <p:nvPicPr>
                      <p:cNvPr id="2139" name="Object 91">
                        <a:extLst>
                          <a:ext uri="{FF2B5EF4-FFF2-40B4-BE49-F238E27FC236}">
                            <a16:creationId xmlns:a16="http://schemas.microsoft.com/office/drawing/2014/main" id="{8EFDD382-B2D5-8AF0-5E33-E7F608FE495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6200" y="3940175"/>
                        <a:ext cx="212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8" name="Freeform 80">
            <a:extLst>
              <a:ext uri="{FF2B5EF4-FFF2-40B4-BE49-F238E27FC236}">
                <a16:creationId xmlns:a16="http://schemas.microsoft.com/office/drawing/2014/main" id="{6F9D2B9B-A8EE-E6E3-4FE2-1AA1BD667B0B}"/>
              </a:ext>
            </a:extLst>
          </p:cNvPr>
          <p:cNvSpPr>
            <a:spLocks/>
          </p:cNvSpPr>
          <p:nvPr/>
        </p:nvSpPr>
        <p:spPr bwMode="auto">
          <a:xfrm>
            <a:off x="6553200" y="2844800"/>
            <a:ext cx="508000" cy="1588"/>
          </a:xfrm>
          <a:custGeom>
            <a:avLst/>
            <a:gdLst>
              <a:gd name="T0" fmla="*/ 320 w 320"/>
              <a:gd name="T1" fmla="*/ 0 h 1"/>
              <a:gd name="T2" fmla="*/ 0 w 320"/>
              <a:gd name="T3" fmla="*/ 0 h 1"/>
            </a:gdLst>
            <a:ahLst/>
            <a:cxnLst>
              <a:cxn ang="0">
                <a:pos x="T0" y="T1"/>
              </a:cxn>
              <a:cxn ang="0">
                <a:pos x="T2" y="T3"/>
              </a:cxn>
            </a:cxnLst>
            <a:rect l="0" t="0" r="r" b="b"/>
            <a:pathLst>
              <a:path w="320" h="1">
                <a:moveTo>
                  <a:pt x="320" y="0"/>
                </a:moveTo>
                <a:lnTo>
                  <a:pt x="0" y="0"/>
                </a:lnTo>
              </a:path>
            </a:pathLst>
          </a:custGeom>
          <a:noFill/>
          <a:ln w="3810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56" name="Group 108">
            <a:extLst>
              <a:ext uri="{FF2B5EF4-FFF2-40B4-BE49-F238E27FC236}">
                <a16:creationId xmlns:a16="http://schemas.microsoft.com/office/drawing/2014/main" id="{78D950A5-F60D-5932-B41E-201FAD968C03}"/>
              </a:ext>
            </a:extLst>
          </p:cNvPr>
          <p:cNvGrpSpPr>
            <a:grpSpLocks/>
          </p:cNvGrpSpPr>
          <p:nvPr/>
        </p:nvGrpSpPr>
        <p:grpSpPr bwMode="auto">
          <a:xfrm>
            <a:off x="6257925" y="2133600"/>
            <a:ext cx="1590675" cy="3048000"/>
            <a:chOff x="3942" y="1344"/>
            <a:chExt cx="1002" cy="1920"/>
          </a:xfrm>
        </p:grpSpPr>
        <p:grpSp>
          <p:nvGrpSpPr>
            <p:cNvPr id="2154" name="Group 106">
              <a:extLst>
                <a:ext uri="{FF2B5EF4-FFF2-40B4-BE49-F238E27FC236}">
                  <a16:creationId xmlns:a16="http://schemas.microsoft.com/office/drawing/2014/main" id="{A1C3C999-7A36-4ECA-9FB7-C1CE7A7D54ED}"/>
                </a:ext>
              </a:extLst>
            </p:cNvPr>
            <p:cNvGrpSpPr>
              <a:grpSpLocks/>
            </p:cNvGrpSpPr>
            <p:nvPr/>
          </p:nvGrpSpPr>
          <p:grpSpPr bwMode="auto">
            <a:xfrm>
              <a:off x="3942" y="1344"/>
              <a:ext cx="1002" cy="1920"/>
              <a:chOff x="3942" y="1344"/>
              <a:chExt cx="1002" cy="1920"/>
            </a:xfrm>
          </p:grpSpPr>
          <p:sp>
            <p:nvSpPr>
              <p:cNvPr id="2109" name="Text Box 61">
                <a:extLst>
                  <a:ext uri="{FF2B5EF4-FFF2-40B4-BE49-F238E27FC236}">
                    <a16:creationId xmlns:a16="http://schemas.microsoft.com/office/drawing/2014/main" id="{2CAD0A6D-AA9C-3C05-9A17-EB5A15B9AB02}"/>
                  </a:ext>
                </a:extLst>
              </p:cNvPr>
              <p:cNvSpPr txBox="1">
                <a:spLocks noChangeArrowheads="1"/>
              </p:cNvSpPr>
              <p:nvPr/>
            </p:nvSpPr>
            <p:spPr bwMode="auto">
              <a:xfrm>
                <a:off x="4416" y="163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P</a:t>
                </a:r>
              </a:p>
            </p:txBody>
          </p:sp>
          <p:sp>
            <p:nvSpPr>
              <p:cNvPr id="2113" name="Oval 65">
                <a:extLst>
                  <a:ext uri="{FF2B5EF4-FFF2-40B4-BE49-F238E27FC236}">
                    <a16:creationId xmlns:a16="http://schemas.microsoft.com/office/drawing/2014/main" id="{D0BC143D-9C95-B80B-7DB9-336C08B34330}"/>
                  </a:ext>
                </a:extLst>
              </p:cNvPr>
              <p:cNvSpPr>
                <a:spLocks noChangeArrowheads="1"/>
              </p:cNvSpPr>
              <p:nvPr/>
            </p:nvSpPr>
            <p:spPr bwMode="auto">
              <a:xfrm>
                <a:off x="4080" y="2930"/>
                <a:ext cx="96" cy="96"/>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Oval 66">
                <a:extLst>
                  <a:ext uri="{FF2B5EF4-FFF2-40B4-BE49-F238E27FC236}">
                    <a16:creationId xmlns:a16="http://schemas.microsoft.com/office/drawing/2014/main" id="{4DC87BA2-2DB4-8011-ED94-455BC8F45F0B}"/>
                  </a:ext>
                </a:extLst>
              </p:cNvPr>
              <p:cNvSpPr>
                <a:spLocks noChangeArrowheads="1"/>
              </p:cNvSpPr>
              <p:nvPr/>
            </p:nvSpPr>
            <p:spPr bwMode="auto">
              <a:xfrm>
                <a:off x="4752" y="2930"/>
                <a:ext cx="96" cy="96"/>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5" name="Line 67">
                <a:extLst>
                  <a:ext uri="{FF2B5EF4-FFF2-40B4-BE49-F238E27FC236}">
                    <a16:creationId xmlns:a16="http://schemas.microsoft.com/office/drawing/2014/main" id="{AE9922EE-7882-C8E8-02C0-575525664C8D}"/>
                  </a:ext>
                </a:extLst>
              </p:cNvPr>
              <p:cNvSpPr>
                <a:spLocks noChangeShapeType="1"/>
              </p:cNvSpPr>
              <p:nvPr/>
            </p:nvSpPr>
            <p:spPr bwMode="auto">
              <a:xfrm>
                <a:off x="4176" y="2978"/>
                <a:ext cx="57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16" name="Object 68">
                <a:extLst>
                  <a:ext uri="{FF2B5EF4-FFF2-40B4-BE49-F238E27FC236}">
                    <a16:creationId xmlns:a16="http://schemas.microsoft.com/office/drawing/2014/main" id="{7899A831-D483-EFC9-6052-7E148EB24CA1}"/>
                  </a:ext>
                </a:extLst>
              </p:cNvPr>
              <p:cNvGraphicFramePr>
                <a:graphicFrameLocks noChangeAspect="1"/>
              </p:cNvGraphicFramePr>
              <p:nvPr/>
            </p:nvGraphicFramePr>
            <p:xfrm>
              <a:off x="3942" y="3077"/>
              <a:ext cx="234" cy="183"/>
            </p:xfrm>
            <a:graphic>
              <a:graphicData uri="http://schemas.openxmlformats.org/presentationml/2006/ole">
                <mc:AlternateContent xmlns:mc="http://schemas.openxmlformats.org/markup-compatibility/2006">
                  <mc:Choice xmlns:v="urn:schemas-microsoft-com:vml" Requires="v">
                    <p:oleObj name="Equation" r:id="rId31" imgW="507960" imgH="330120" progId="Equation.3">
                      <p:embed/>
                    </p:oleObj>
                  </mc:Choice>
                  <mc:Fallback>
                    <p:oleObj name="Equation" r:id="rId31" imgW="507960" imgH="330120" progId="Equation.3">
                      <p:embed/>
                      <p:pic>
                        <p:nvPicPr>
                          <p:cNvPr id="2116" name="Object 68">
                            <a:extLst>
                              <a:ext uri="{FF2B5EF4-FFF2-40B4-BE49-F238E27FC236}">
                                <a16:creationId xmlns:a16="http://schemas.microsoft.com/office/drawing/2014/main" id="{7899A831-D483-EFC9-6052-7E148EB24CA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42" y="3077"/>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7" name="Object 69">
                <a:extLst>
                  <a:ext uri="{FF2B5EF4-FFF2-40B4-BE49-F238E27FC236}">
                    <a16:creationId xmlns:a16="http://schemas.microsoft.com/office/drawing/2014/main" id="{53B114C6-092F-6E1D-CA43-FD0245B149B0}"/>
                  </a:ext>
                </a:extLst>
              </p:cNvPr>
              <p:cNvGraphicFramePr>
                <a:graphicFrameLocks noChangeAspect="1"/>
              </p:cNvGraphicFramePr>
              <p:nvPr/>
            </p:nvGraphicFramePr>
            <p:xfrm>
              <a:off x="4704" y="3074"/>
              <a:ext cx="240" cy="190"/>
            </p:xfrm>
            <a:graphic>
              <a:graphicData uri="http://schemas.openxmlformats.org/presentationml/2006/ole">
                <mc:AlternateContent xmlns:mc="http://schemas.openxmlformats.org/markup-compatibility/2006">
                  <mc:Choice xmlns:v="urn:schemas-microsoft-com:vml" Requires="v">
                    <p:oleObj name="Equation" r:id="rId33" imgW="520560" imgH="342720" progId="Equation.3">
                      <p:embed/>
                    </p:oleObj>
                  </mc:Choice>
                  <mc:Fallback>
                    <p:oleObj name="Equation" r:id="rId33" imgW="520560" imgH="342720" progId="Equation.3">
                      <p:embed/>
                      <p:pic>
                        <p:nvPicPr>
                          <p:cNvPr id="2117" name="Object 69">
                            <a:extLst>
                              <a:ext uri="{FF2B5EF4-FFF2-40B4-BE49-F238E27FC236}">
                                <a16:creationId xmlns:a16="http://schemas.microsoft.com/office/drawing/2014/main" id="{53B114C6-092F-6E1D-CA43-FD0245B149B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04" y="3074"/>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8" name="Object 70">
                <a:extLst>
                  <a:ext uri="{FF2B5EF4-FFF2-40B4-BE49-F238E27FC236}">
                    <a16:creationId xmlns:a16="http://schemas.microsoft.com/office/drawing/2014/main" id="{58306EB2-40A8-F6D9-1B6A-C78A67554354}"/>
                  </a:ext>
                </a:extLst>
              </p:cNvPr>
              <p:cNvGraphicFramePr>
                <a:graphicFrameLocks noChangeAspect="1"/>
              </p:cNvGraphicFramePr>
              <p:nvPr/>
            </p:nvGraphicFramePr>
            <p:xfrm>
              <a:off x="4412" y="3026"/>
              <a:ext cx="100" cy="225"/>
            </p:xfrm>
            <a:graphic>
              <a:graphicData uri="http://schemas.openxmlformats.org/presentationml/2006/ole">
                <mc:AlternateContent xmlns:mc="http://schemas.openxmlformats.org/markup-compatibility/2006">
                  <mc:Choice xmlns:v="urn:schemas-microsoft-com:vml" Requires="v">
                    <p:oleObj name="Equation" r:id="rId35" imgW="215640" imgH="406080" progId="Equation.3">
                      <p:embed/>
                    </p:oleObj>
                  </mc:Choice>
                  <mc:Fallback>
                    <p:oleObj name="Equation" r:id="rId35" imgW="215640" imgH="406080" progId="Equation.3">
                      <p:embed/>
                      <p:pic>
                        <p:nvPicPr>
                          <p:cNvPr id="2118" name="Object 70">
                            <a:extLst>
                              <a:ext uri="{FF2B5EF4-FFF2-40B4-BE49-F238E27FC236}">
                                <a16:creationId xmlns:a16="http://schemas.microsoft.com/office/drawing/2014/main" id="{58306EB2-40A8-F6D9-1B6A-C78A67554354}"/>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12" y="3026"/>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 name="Oval 71">
                <a:extLst>
                  <a:ext uri="{FF2B5EF4-FFF2-40B4-BE49-F238E27FC236}">
                    <a16:creationId xmlns:a16="http://schemas.microsoft.com/office/drawing/2014/main" id="{2D290567-B77D-29A0-96E6-84D854FD8D2D}"/>
                  </a:ext>
                </a:extLst>
              </p:cNvPr>
              <p:cNvSpPr>
                <a:spLocks noChangeArrowheads="1"/>
              </p:cNvSpPr>
              <p:nvPr/>
            </p:nvSpPr>
            <p:spPr bwMode="auto">
              <a:xfrm>
                <a:off x="4416" y="2953"/>
                <a:ext cx="48" cy="48"/>
              </a:xfrm>
              <a:prstGeom prst="ellipse">
                <a:avLst/>
              </a:prstGeom>
              <a:solidFill>
                <a:srgbClr val="CC3300"/>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Text Box 72">
                <a:extLst>
                  <a:ext uri="{FF2B5EF4-FFF2-40B4-BE49-F238E27FC236}">
                    <a16:creationId xmlns:a16="http://schemas.microsoft.com/office/drawing/2014/main" id="{07D39A98-20A1-926F-ED62-5A46AB849BFF}"/>
                  </a:ext>
                </a:extLst>
              </p:cNvPr>
              <p:cNvSpPr txBox="1">
                <a:spLocks noChangeArrowheads="1"/>
              </p:cNvSpPr>
              <p:nvPr/>
            </p:nvSpPr>
            <p:spPr bwMode="auto">
              <a:xfrm>
                <a:off x="4176" y="274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O</a:t>
                </a:r>
              </a:p>
            </p:txBody>
          </p:sp>
          <p:sp>
            <p:nvSpPr>
              <p:cNvPr id="2121" name="Line 73">
                <a:extLst>
                  <a:ext uri="{FF2B5EF4-FFF2-40B4-BE49-F238E27FC236}">
                    <a16:creationId xmlns:a16="http://schemas.microsoft.com/office/drawing/2014/main" id="{930B5131-8D95-62D0-5389-35B2326D47C7}"/>
                  </a:ext>
                </a:extLst>
              </p:cNvPr>
              <p:cNvSpPr>
                <a:spLocks noChangeShapeType="1"/>
              </p:cNvSpPr>
              <p:nvPr/>
            </p:nvSpPr>
            <p:spPr bwMode="auto">
              <a:xfrm flipV="1">
                <a:off x="4438" y="1344"/>
                <a:ext cx="0" cy="163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29" name="Oval 81">
                <a:extLst>
                  <a:ext uri="{FF2B5EF4-FFF2-40B4-BE49-F238E27FC236}">
                    <a16:creationId xmlns:a16="http://schemas.microsoft.com/office/drawing/2014/main" id="{8757D2B0-601B-E2E2-847E-7C60217206DE}"/>
                  </a:ext>
                </a:extLst>
              </p:cNvPr>
              <p:cNvSpPr>
                <a:spLocks noChangeArrowheads="1"/>
              </p:cNvSpPr>
              <p:nvPr/>
            </p:nvSpPr>
            <p:spPr bwMode="auto">
              <a:xfrm>
                <a:off x="4416" y="1776"/>
                <a:ext cx="48" cy="48"/>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140" name="Object 92">
              <a:extLst>
                <a:ext uri="{FF2B5EF4-FFF2-40B4-BE49-F238E27FC236}">
                  <a16:creationId xmlns:a16="http://schemas.microsoft.com/office/drawing/2014/main" id="{4AC5FBE5-088E-8C08-3DBD-4C2FEE991D35}"/>
                </a:ext>
              </a:extLst>
            </p:cNvPr>
            <p:cNvGraphicFramePr>
              <a:graphicFrameLocks noChangeAspect="1"/>
            </p:cNvGraphicFramePr>
            <p:nvPr/>
          </p:nvGraphicFramePr>
          <p:xfrm>
            <a:off x="4487" y="2554"/>
            <a:ext cx="99" cy="134"/>
          </p:xfrm>
          <a:graphic>
            <a:graphicData uri="http://schemas.openxmlformats.org/presentationml/2006/ole">
              <mc:AlternateContent xmlns:mc="http://schemas.openxmlformats.org/markup-compatibility/2006">
                <mc:Choice xmlns:v="urn:schemas-microsoft-com:vml" Requires="v">
                  <p:oleObj name="Equation" r:id="rId37" imgW="215640" imgH="241200" progId="Equation.3">
                    <p:embed/>
                  </p:oleObj>
                </mc:Choice>
                <mc:Fallback>
                  <p:oleObj name="Equation" r:id="rId37" imgW="215640" imgH="241200" progId="Equation.3">
                    <p:embed/>
                    <p:pic>
                      <p:nvPicPr>
                        <p:cNvPr id="2140" name="Object 92">
                          <a:extLst>
                            <a:ext uri="{FF2B5EF4-FFF2-40B4-BE49-F238E27FC236}">
                              <a16:creationId xmlns:a16="http://schemas.microsoft.com/office/drawing/2014/main" id="{4AC5FBE5-088E-8C08-3DBD-4C2FEE991D35}"/>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87" y="2554"/>
                          <a:ext cx="99"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41" name="Object 93">
            <a:extLst>
              <a:ext uri="{FF2B5EF4-FFF2-40B4-BE49-F238E27FC236}">
                <a16:creationId xmlns:a16="http://schemas.microsoft.com/office/drawing/2014/main" id="{3B0D9AA5-FFA3-9EF6-EB27-7B15A595BAB5}"/>
              </a:ext>
            </a:extLst>
          </p:cNvPr>
          <p:cNvGraphicFramePr>
            <a:graphicFrameLocks noChangeAspect="1"/>
          </p:cNvGraphicFramePr>
          <p:nvPr/>
        </p:nvGraphicFramePr>
        <p:xfrm>
          <a:off x="6334125" y="1828800"/>
          <a:ext cx="385763" cy="406400"/>
        </p:xfrm>
        <a:graphic>
          <a:graphicData uri="http://schemas.openxmlformats.org/presentationml/2006/ole">
            <mc:AlternateContent xmlns:mc="http://schemas.openxmlformats.org/markup-compatibility/2006">
              <mc:Choice xmlns:v="urn:schemas-microsoft-com:vml" Requires="v">
                <p:oleObj name="Equation" r:id="rId39" imgW="457200" imgH="482400" progId="Equation.3">
                  <p:embed/>
                </p:oleObj>
              </mc:Choice>
              <mc:Fallback>
                <p:oleObj name="Equation" r:id="rId39" imgW="457200" imgH="482400" progId="Equation.3">
                  <p:embed/>
                  <p:pic>
                    <p:nvPicPr>
                      <p:cNvPr id="2141" name="Object 93">
                        <a:extLst>
                          <a:ext uri="{FF2B5EF4-FFF2-40B4-BE49-F238E27FC236}">
                            <a16:creationId xmlns:a16="http://schemas.microsoft.com/office/drawing/2014/main" id="{3B0D9AA5-FFA3-9EF6-EB27-7B15A595BAB5}"/>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334125" y="1828800"/>
                        <a:ext cx="3857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2" name="Object 94">
            <a:extLst>
              <a:ext uri="{FF2B5EF4-FFF2-40B4-BE49-F238E27FC236}">
                <a16:creationId xmlns:a16="http://schemas.microsoft.com/office/drawing/2014/main" id="{8405A83F-98E2-AF8D-C802-4233BE747603}"/>
              </a:ext>
            </a:extLst>
          </p:cNvPr>
          <p:cNvGraphicFramePr>
            <a:graphicFrameLocks noChangeAspect="1"/>
          </p:cNvGraphicFramePr>
          <p:nvPr/>
        </p:nvGraphicFramePr>
        <p:xfrm>
          <a:off x="6410325" y="3403600"/>
          <a:ext cx="385763" cy="406400"/>
        </p:xfrm>
        <a:graphic>
          <a:graphicData uri="http://schemas.openxmlformats.org/presentationml/2006/ole">
            <mc:AlternateContent xmlns:mc="http://schemas.openxmlformats.org/markup-compatibility/2006">
              <mc:Choice xmlns:v="urn:schemas-microsoft-com:vml" Requires="v">
                <p:oleObj name="Equation" r:id="rId41" imgW="457200" imgH="482400" progId="Equation.3">
                  <p:embed/>
                </p:oleObj>
              </mc:Choice>
              <mc:Fallback>
                <p:oleObj name="Equation" r:id="rId41" imgW="457200" imgH="482400" progId="Equation.3">
                  <p:embed/>
                  <p:pic>
                    <p:nvPicPr>
                      <p:cNvPr id="2142" name="Object 94">
                        <a:extLst>
                          <a:ext uri="{FF2B5EF4-FFF2-40B4-BE49-F238E27FC236}">
                            <a16:creationId xmlns:a16="http://schemas.microsoft.com/office/drawing/2014/main" id="{8405A83F-98E2-AF8D-C802-4233BE747603}"/>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410325" y="3403600"/>
                        <a:ext cx="3857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3" name="Object 95">
            <a:extLst>
              <a:ext uri="{FF2B5EF4-FFF2-40B4-BE49-F238E27FC236}">
                <a16:creationId xmlns:a16="http://schemas.microsoft.com/office/drawing/2014/main" id="{B93D09A8-1916-4A80-588B-E6F616A7987D}"/>
              </a:ext>
            </a:extLst>
          </p:cNvPr>
          <p:cNvGraphicFramePr>
            <a:graphicFrameLocks noChangeAspect="1"/>
          </p:cNvGraphicFramePr>
          <p:nvPr/>
        </p:nvGraphicFramePr>
        <p:xfrm>
          <a:off x="6273800" y="2667000"/>
          <a:ext cx="288925" cy="322263"/>
        </p:xfrm>
        <a:graphic>
          <a:graphicData uri="http://schemas.openxmlformats.org/presentationml/2006/ole">
            <mc:AlternateContent xmlns:mc="http://schemas.openxmlformats.org/markup-compatibility/2006">
              <mc:Choice xmlns:v="urn:schemas-microsoft-com:vml" Requires="v">
                <p:oleObj name="Equation" r:id="rId43" imgW="342720" imgH="380880" progId="Equation.3">
                  <p:embed/>
                </p:oleObj>
              </mc:Choice>
              <mc:Fallback>
                <p:oleObj name="Equation" r:id="rId43" imgW="342720" imgH="380880" progId="Equation.3">
                  <p:embed/>
                  <p:pic>
                    <p:nvPicPr>
                      <p:cNvPr id="2143" name="Object 95">
                        <a:extLst>
                          <a:ext uri="{FF2B5EF4-FFF2-40B4-BE49-F238E27FC236}">
                            <a16:creationId xmlns:a16="http://schemas.microsoft.com/office/drawing/2014/main" id="{B93D09A8-1916-4A80-588B-E6F616A7987D}"/>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273800" y="2667000"/>
                        <a:ext cx="288925"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7" name="Group 109">
            <a:extLst>
              <a:ext uri="{FF2B5EF4-FFF2-40B4-BE49-F238E27FC236}">
                <a16:creationId xmlns:a16="http://schemas.microsoft.com/office/drawing/2014/main" id="{DE92EF78-1EF0-B3E8-3AEE-1C59F4BC0EDF}"/>
              </a:ext>
            </a:extLst>
          </p:cNvPr>
          <p:cNvGrpSpPr>
            <a:grpSpLocks/>
          </p:cNvGrpSpPr>
          <p:nvPr/>
        </p:nvGrpSpPr>
        <p:grpSpPr bwMode="auto">
          <a:xfrm>
            <a:off x="1485900" y="3352800"/>
            <a:ext cx="2322513" cy="519113"/>
            <a:chOff x="936" y="2112"/>
            <a:chExt cx="1463" cy="327"/>
          </a:xfrm>
        </p:grpSpPr>
        <p:sp>
          <p:nvSpPr>
            <p:cNvPr id="2144" name="Text Box 96">
              <a:extLst>
                <a:ext uri="{FF2B5EF4-FFF2-40B4-BE49-F238E27FC236}">
                  <a16:creationId xmlns:a16="http://schemas.microsoft.com/office/drawing/2014/main" id="{C2EBB410-4FAC-70B2-50DF-42B78535B9ED}"/>
                </a:ext>
              </a:extLst>
            </p:cNvPr>
            <p:cNvSpPr txBox="1">
              <a:spLocks noChangeArrowheads="1"/>
            </p:cNvSpPr>
            <p:nvPr/>
          </p:nvSpPr>
          <p:spPr bwMode="auto">
            <a:xfrm>
              <a:off x="936" y="2112"/>
              <a:ext cx="14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当            时，</a:t>
              </a:r>
            </a:p>
          </p:txBody>
        </p:sp>
        <p:graphicFrame>
          <p:nvGraphicFramePr>
            <p:cNvPr id="2145" name="Object 97">
              <a:extLst>
                <a:ext uri="{FF2B5EF4-FFF2-40B4-BE49-F238E27FC236}">
                  <a16:creationId xmlns:a16="http://schemas.microsoft.com/office/drawing/2014/main" id="{0B6BE689-44B9-0F97-A28B-7DA6E9A643B4}"/>
                </a:ext>
              </a:extLst>
            </p:cNvPr>
            <p:cNvGraphicFramePr>
              <a:graphicFrameLocks noChangeAspect="1"/>
            </p:cNvGraphicFramePr>
            <p:nvPr/>
          </p:nvGraphicFramePr>
          <p:xfrm>
            <a:off x="1282" y="2166"/>
            <a:ext cx="576" cy="210"/>
          </p:xfrm>
          <a:graphic>
            <a:graphicData uri="http://schemas.openxmlformats.org/presentationml/2006/ole">
              <mc:AlternateContent xmlns:mc="http://schemas.openxmlformats.org/markup-compatibility/2006">
                <mc:Choice xmlns:v="urn:schemas-microsoft-com:vml" Requires="v">
                  <p:oleObj name="Equation" r:id="rId45" imgW="939600" imgH="330120" progId="Equation.3">
                    <p:embed/>
                  </p:oleObj>
                </mc:Choice>
                <mc:Fallback>
                  <p:oleObj name="Equation" r:id="rId45" imgW="939600" imgH="330120" progId="Equation.3">
                    <p:embed/>
                    <p:pic>
                      <p:nvPicPr>
                        <p:cNvPr id="2145" name="Object 97">
                          <a:extLst>
                            <a:ext uri="{FF2B5EF4-FFF2-40B4-BE49-F238E27FC236}">
                              <a16:creationId xmlns:a16="http://schemas.microsoft.com/office/drawing/2014/main" id="{0B6BE689-44B9-0F97-A28B-7DA6E9A643B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282" y="2166"/>
                          <a:ext cx="57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46" name="Object 98">
            <a:extLst>
              <a:ext uri="{FF2B5EF4-FFF2-40B4-BE49-F238E27FC236}">
                <a16:creationId xmlns:a16="http://schemas.microsoft.com/office/drawing/2014/main" id="{6E164432-0972-AC63-D532-1E484A98A613}"/>
              </a:ext>
            </a:extLst>
          </p:cNvPr>
          <p:cNvGraphicFramePr>
            <a:graphicFrameLocks noChangeAspect="1"/>
          </p:cNvGraphicFramePr>
          <p:nvPr/>
        </p:nvGraphicFramePr>
        <p:xfrm>
          <a:off x="3695700" y="3362325"/>
          <a:ext cx="1562100" cy="457200"/>
        </p:xfrm>
        <a:graphic>
          <a:graphicData uri="http://schemas.openxmlformats.org/presentationml/2006/ole">
            <mc:AlternateContent xmlns:mc="http://schemas.openxmlformats.org/markup-compatibility/2006">
              <mc:Choice xmlns:v="urn:schemas-microsoft-com:vml" Requires="v">
                <p:oleObj name="Equation" r:id="rId47" imgW="1562040" imgH="457200" progId="Equation.3">
                  <p:embed/>
                </p:oleObj>
              </mc:Choice>
              <mc:Fallback>
                <p:oleObj name="Equation" r:id="rId47" imgW="1562040" imgH="457200" progId="Equation.3">
                  <p:embed/>
                  <p:pic>
                    <p:nvPicPr>
                      <p:cNvPr id="2146" name="Object 98">
                        <a:extLst>
                          <a:ext uri="{FF2B5EF4-FFF2-40B4-BE49-F238E27FC236}">
                            <a16:creationId xmlns:a16="http://schemas.microsoft.com/office/drawing/2014/main" id="{6E164432-0972-AC63-D532-1E484A98A613}"/>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695700" y="3362325"/>
                        <a:ext cx="156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8" name="Group 110">
            <a:extLst>
              <a:ext uri="{FF2B5EF4-FFF2-40B4-BE49-F238E27FC236}">
                <a16:creationId xmlns:a16="http://schemas.microsoft.com/office/drawing/2014/main" id="{75149926-20BF-6A83-E805-29F45D686BAF}"/>
              </a:ext>
            </a:extLst>
          </p:cNvPr>
          <p:cNvGrpSpPr>
            <a:grpSpLocks/>
          </p:cNvGrpSpPr>
          <p:nvPr/>
        </p:nvGrpSpPr>
        <p:grpSpPr bwMode="auto">
          <a:xfrm>
            <a:off x="1516063" y="3854450"/>
            <a:ext cx="2446337" cy="527050"/>
            <a:chOff x="955" y="2428"/>
            <a:chExt cx="1541" cy="332"/>
          </a:xfrm>
        </p:grpSpPr>
        <p:sp>
          <p:nvSpPr>
            <p:cNvPr id="2147" name="Text Box 99">
              <a:extLst>
                <a:ext uri="{FF2B5EF4-FFF2-40B4-BE49-F238E27FC236}">
                  <a16:creationId xmlns:a16="http://schemas.microsoft.com/office/drawing/2014/main" id="{CA1392C6-9C7D-8DA7-4EC9-247183D5706B}"/>
                </a:ext>
              </a:extLst>
            </p:cNvPr>
            <p:cNvSpPr txBox="1">
              <a:spLocks noChangeArrowheads="1"/>
            </p:cNvSpPr>
            <p:nvPr/>
          </p:nvSpPr>
          <p:spPr bwMode="auto">
            <a:xfrm>
              <a:off x="955" y="2428"/>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且</a:t>
              </a:r>
            </a:p>
          </p:txBody>
        </p:sp>
        <p:graphicFrame>
          <p:nvGraphicFramePr>
            <p:cNvPr id="2148" name="Object 100">
              <a:extLst>
                <a:ext uri="{FF2B5EF4-FFF2-40B4-BE49-F238E27FC236}">
                  <a16:creationId xmlns:a16="http://schemas.microsoft.com/office/drawing/2014/main" id="{C72AE202-85A5-C403-8441-AF845AF8B61B}"/>
                </a:ext>
              </a:extLst>
            </p:cNvPr>
            <p:cNvGraphicFramePr>
              <a:graphicFrameLocks noChangeAspect="1"/>
            </p:cNvGraphicFramePr>
            <p:nvPr/>
          </p:nvGraphicFramePr>
          <p:xfrm>
            <a:off x="1392" y="2448"/>
            <a:ext cx="1104" cy="312"/>
          </p:xfrm>
          <a:graphic>
            <a:graphicData uri="http://schemas.openxmlformats.org/presentationml/2006/ole">
              <mc:AlternateContent xmlns:mc="http://schemas.openxmlformats.org/markup-compatibility/2006">
                <mc:Choice xmlns:v="urn:schemas-microsoft-com:vml" Requires="v">
                  <p:oleObj name="Equation" r:id="rId49" imgW="1752480" imgH="495000" progId="Equation.3">
                    <p:embed/>
                  </p:oleObj>
                </mc:Choice>
                <mc:Fallback>
                  <p:oleObj name="Equation" r:id="rId49" imgW="1752480" imgH="495000" progId="Equation.3">
                    <p:embed/>
                    <p:pic>
                      <p:nvPicPr>
                        <p:cNvPr id="2148" name="Object 100">
                          <a:extLst>
                            <a:ext uri="{FF2B5EF4-FFF2-40B4-BE49-F238E27FC236}">
                              <a16:creationId xmlns:a16="http://schemas.microsoft.com/office/drawing/2014/main" id="{C72AE202-85A5-C403-8441-AF845AF8B61B}"/>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392" y="2448"/>
                          <a:ext cx="110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49" name="Object 101">
            <a:extLst>
              <a:ext uri="{FF2B5EF4-FFF2-40B4-BE49-F238E27FC236}">
                <a16:creationId xmlns:a16="http://schemas.microsoft.com/office/drawing/2014/main" id="{BA7D6648-9F2F-B69D-6FA3-3D932CC1D823}"/>
              </a:ext>
            </a:extLst>
          </p:cNvPr>
          <p:cNvGraphicFramePr>
            <a:graphicFrameLocks noChangeAspect="1"/>
          </p:cNvGraphicFramePr>
          <p:nvPr/>
        </p:nvGraphicFramePr>
        <p:xfrm>
          <a:off x="342900" y="4337050"/>
          <a:ext cx="5308600" cy="990600"/>
        </p:xfrm>
        <a:graphic>
          <a:graphicData uri="http://schemas.openxmlformats.org/presentationml/2006/ole">
            <mc:AlternateContent xmlns:mc="http://schemas.openxmlformats.org/markup-compatibility/2006">
              <mc:Choice xmlns:v="urn:schemas-microsoft-com:vml" Requires="v">
                <p:oleObj name="公式" r:id="rId51" imgW="5308560" imgH="990360" progId="Equation.3">
                  <p:embed/>
                </p:oleObj>
              </mc:Choice>
              <mc:Fallback>
                <p:oleObj name="公式" r:id="rId51" imgW="5308560" imgH="990360" progId="Equation.3">
                  <p:embed/>
                  <p:pic>
                    <p:nvPicPr>
                      <p:cNvPr id="2149" name="Object 101">
                        <a:extLst>
                          <a:ext uri="{FF2B5EF4-FFF2-40B4-BE49-F238E27FC236}">
                            <a16:creationId xmlns:a16="http://schemas.microsoft.com/office/drawing/2014/main" id="{BA7D6648-9F2F-B69D-6FA3-3D932CC1D823}"/>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42900" y="4337050"/>
                        <a:ext cx="530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 name="Object 103">
            <a:extLst>
              <a:ext uri="{FF2B5EF4-FFF2-40B4-BE49-F238E27FC236}">
                <a16:creationId xmlns:a16="http://schemas.microsoft.com/office/drawing/2014/main" id="{954F8114-A1A7-DA32-D669-09FCCA9FF941}"/>
              </a:ext>
            </a:extLst>
          </p:cNvPr>
          <p:cNvGraphicFramePr>
            <a:graphicFrameLocks noChangeAspect="1"/>
          </p:cNvGraphicFramePr>
          <p:nvPr/>
        </p:nvGraphicFramePr>
        <p:xfrm>
          <a:off x="2573338" y="5397500"/>
          <a:ext cx="1435100" cy="990600"/>
        </p:xfrm>
        <a:graphic>
          <a:graphicData uri="http://schemas.openxmlformats.org/presentationml/2006/ole">
            <mc:AlternateContent xmlns:mc="http://schemas.openxmlformats.org/markup-compatibility/2006">
              <mc:Choice xmlns:v="urn:schemas-microsoft-com:vml" Requires="v">
                <p:oleObj name="公式" r:id="rId53" imgW="1434960" imgH="990360" progId="Equation.3">
                  <p:embed/>
                </p:oleObj>
              </mc:Choice>
              <mc:Fallback>
                <p:oleObj name="公式" r:id="rId53" imgW="1434960" imgH="990360" progId="Equation.3">
                  <p:embed/>
                  <p:pic>
                    <p:nvPicPr>
                      <p:cNvPr id="2151" name="Object 103">
                        <a:extLst>
                          <a:ext uri="{FF2B5EF4-FFF2-40B4-BE49-F238E27FC236}">
                            <a16:creationId xmlns:a16="http://schemas.microsoft.com/office/drawing/2014/main" id="{954F8114-A1A7-DA32-D669-09FCCA9FF941}"/>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573338" y="5397500"/>
                        <a:ext cx="1435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 name="Text Box 104">
            <a:extLst>
              <a:ext uri="{FF2B5EF4-FFF2-40B4-BE49-F238E27FC236}">
                <a16:creationId xmlns:a16="http://schemas.microsoft.com/office/drawing/2014/main" id="{563F2F59-272A-8A0C-F050-00143D807A48}"/>
              </a:ext>
            </a:extLst>
          </p:cNvPr>
          <p:cNvSpPr txBox="1">
            <a:spLocks noChangeArrowheads="1"/>
          </p:cNvSpPr>
          <p:nvPr/>
        </p:nvSpPr>
        <p:spPr bwMode="auto">
          <a:xfrm>
            <a:off x="4419600" y="5715000"/>
            <a:ext cx="455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00"/>
                </a:solidFill>
                <a:latin typeface="宋体" panose="02010600030101010101" pitchFamily="2" charset="-122"/>
                <a:ea typeface="宋体" panose="02010600030101010101" pitchFamily="2" charset="-122"/>
              </a:rPr>
              <a:t>方向与电偶极矩的方向相反</a:t>
            </a:r>
            <a:r>
              <a:rPr lang="zh-CN" altLang="en-US">
                <a:solidFill>
                  <a:srgbClr val="CC3300"/>
                </a:solidFill>
                <a:ea typeface="宋体" panose="02010600030101010101" pitchFamily="2" charset="-122"/>
              </a:rPr>
              <a:t> </a:t>
            </a:r>
          </a:p>
        </p:txBody>
      </p:sp>
      <p:graphicFrame>
        <p:nvGraphicFramePr>
          <p:cNvPr id="2162" name="Object 114">
            <a:extLst>
              <a:ext uri="{FF2B5EF4-FFF2-40B4-BE49-F238E27FC236}">
                <a16:creationId xmlns:a16="http://schemas.microsoft.com/office/drawing/2014/main" id="{A09A2CFC-092D-1B6F-04BF-93E46A24813E}"/>
              </a:ext>
            </a:extLst>
          </p:cNvPr>
          <p:cNvGraphicFramePr>
            <a:graphicFrameLocks noChangeAspect="1"/>
          </p:cNvGraphicFramePr>
          <p:nvPr/>
        </p:nvGraphicFramePr>
        <p:xfrm>
          <a:off x="1130300" y="5327650"/>
          <a:ext cx="1435100" cy="1028700"/>
        </p:xfrm>
        <a:graphic>
          <a:graphicData uri="http://schemas.openxmlformats.org/presentationml/2006/ole">
            <mc:AlternateContent xmlns:mc="http://schemas.openxmlformats.org/markup-compatibility/2006">
              <mc:Choice xmlns:v="urn:schemas-microsoft-com:vml" Requires="v">
                <p:oleObj name="公式" r:id="rId55" imgW="1434960" imgH="1028520" progId="Equation.3">
                  <p:embed/>
                </p:oleObj>
              </mc:Choice>
              <mc:Fallback>
                <p:oleObj name="公式" r:id="rId55" imgW="1434960" imgH="1028520" progId="Equation.3">
                  <p:embed/>
                  <p:pic>
                    <p:nvPicPr>
                      <p:cNvPr id="2162" name="Object 114">
                        <a:extLst>
                          <a:ext uri="{FF2B5EF4-FFF2-40B4-BE49-F238E27FC236}">
                            <a16:creationId xmlns:a16="http://schemas.microsoft.com/office/drawing/2014/main" id="{A09A2CFC-092D-1B6F-04BF-93E46A24813E}"/>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130300" y="5327650"/>
                        <a:ext cx="14351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161"/>
                                        </p:tgtEl>
                                        <p:attrNameLst>
                                          <p:attrName>style.visibility</p:attrName>
                                        </p:attrNameLst>
                                      </p:cBhvr>
                                      <p:to>
                                        <p:strVal val="visible"/>
                                      </p:to>
                                    </p:set>
                                    <p:anim calcmode="lin" valueType="num">
                                      <p:cBhvr additive="base">
                                        <p:cTn id="7" dur="500" fill="hold"/>
                                        <p:tgtEl>
                                          <p:spTgt spid="2161"/>
                                        </p:tgtEl>
                                        <p:attrNameLst>
                                          <p:attrName>ppt_x</p:attrName>
                                        </p:attrNameLst>
                                      </p:cBhvr>
                                      <p:tavLst>
                                        <p:tav tm="0">
                                          <p:val>
                                            <p:strVal val="1+#ppt_w/2"/>
                                          </p:val>
                                        </p:tav>
                                        <p:tav tm="100000">
                                          <p:val>
                                            <p:strVal val="#ppt_x"/>
                                          </p:val>
                                        </p:tav>
                                      </p:tavLst>
                                    </p:anim>
                                    <p:anim calcmode="lin" valueType="num">
                                      <p:cBhvr additive="base">
                                        <p:cTn id="8" dur="500" fill="hold"/>
                                        <p:tgtEl>
                                          <p:spTgt spid="2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2081"/>
                                        </p:tgtEl>
                                        <p:attrNameLst>
                                          <p:attrName>style.visibility</p:attrName>
                                        </p:attrNameLst>
                                      </p:cBhvr>
                                      <p:to>
                                        <p:strVal val="visible"/>
                                      </p:to>
                                    </p:set>
                                    <p:animEffect transition="in" filter="strips(upRight)">
                                      <p:cBhvr>
                                        <p:cTn id="12" dur="500"/>
                                        <p:tgtEl>
                                          <p:spTgt spid="2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063"/>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086"/>
                                        </p:tgtEl>
                                        <p:attrNameLst>
                                          <p:attrName>style.visibility</p:attrName>
                                        </p:attrNameLst>
                                      </p:cBhvr>
                                      <p:to>
                                        <p:strVal val="visible"/>
                                      </p:to>
                                    </p:set>
                                    <p:animEffect transition="in" filter="wipe(left)">
                                      <p:cBhvr>
                                        <p:cTn id="20" dur="500"/>
                                        <p:tgtEl>
                                          <p:spTgt spid="2086"/>
                                        </p:tgtEl>
                                      </p:cBhvr>
                                    </p:animEffec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2064"/>
                                        </p:tgtEl>
                                        <p:attrNameLst>
                                          <p:attrName>style.visibility</p:attrName>
                                        </p:attrNameLst>
                                      </p:cBhvr>
                                      <p:to>
                                        <p:strVal val="visible"/>
                                      </p:to>
                                    </p:se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2087"/>
                                        </p:tgtEl>
                                        <p:attrNameLst>
                                          <p:attrName>style.visibility</p:attrName>
                                        </p:attrNameLst>
                                      </p:cBhvr>
                                      <p:to>
                                        <p:strVal val="visible"/>
                                      </p:to>
                                    </p:set>
                                    <p:animEffect transition="in" filter="wipe(left)">
                                      <p:cBhvr>
                                        <p:cTn id="27" dur="500"/>
                                        <p:tgtEl>
                                          <p:spTgt spid="2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85"/>
                                        </p:tgtEl>
                                        <p:attrNameLst>
                                          <p:attrName>style.visibility</p:attrName>
                                        </p:attrNameLst>
                                      </p:cBhvr>
                                      <p:to>
                                        <p:strVal val="visible"/>
                                      </p:to>
                                    </p:set>
                                    <p:animEffect transition="in" filter="wipe(left)">
                                      <p:cBhvr>
                                        <p:cTn id="32" dur="500"/>
                                        <p:tgtEl>
                                          <p:spTgt spid="208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088"/>
                                        </p:tgtEl>
                                        <p:attrNameLst>
                                          <p:attrName>style.visibility</p:attrName>
                                        </p:attrNameLst>
                                      </p:cBhvr>
                                      <p:to>
                                        <p:strVal val="visible"/>
                                      </p:to>
                                    </p:set>
                                    <p:animEffect transition="in" filter="wipe(left)">
                                      <p:cBhvr>
                                        <p:cTn id="36" dur="500"/>
                                        <p:tgtEl>
                                          <p:spTgt spid="20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2089"/>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093"/>
                                        </p:tgtEl>
                                        <p:attrNameLst>
                                          <p:attrName>style.visibility</p:attrName>
                                        </p:attrNameLst>
                                      </p:cBhvr>
                                      <p:to>
                                        <p:strVal val="visible"/>
                                      </p:to>
                                    </p:set>
                                    <p:animEffect transition="in" filter="wipe(left)">
                                      <p:cBhvr>
                                        <p:cTn id="44" dur="500"/>
                                        <p:tgtEl>
                                          <p:spTgt spid="20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092"/>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094"/>
                                        </p:tgtEl>
                                        <p:attrNameLst>
                                          <p:attrName>style.visibility</p:attrName>
                                        </p:attrNameLst>
                                      </p:cBhvr>
                                      <p:to>
                                        <p:strVal val="visible"/>
                                      </p:to>
                                    </p:set>
                                    <p:animEffect transition="in" filter="wipe(left)">
                                      <p:cBhvr>
                                        <p:cTn id="52" dur="500"/>
                                        <p:tgtEl>
                                          <p:spTgt spid="20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nodeType="clickEffect">
                                  <p:stCondLst>
                                    <p:cond delay="0"/>
                                  </p:stCondLst>
                                  <p:childTnLst>
                                    <p:set>
                                      <p:cBhvr>
                                        <p:cTn id="56" dur="1" fill="hold">
                                          <p:stCondLst>
                                            <p:cond delay="0"/>
                                          </p:stCondLst>
                                        </p:cTn>
                                        <p:tgtEl>
                                          <p:spTgt spid="2090"/>
                                        </p:tgtEl>
                                        <p:attrNameLst>
                                          <p:attrName>style.visibility</p:attrName>
                                        </p:attrNameLst>
                                      </p:cBhvr>
                                      <p:to>
                                        <p:strVal val="visible"/>
                                      </p:to>
                                    </p:set>
                                    <p:anim calcmode="lin" valueType="num">
                                      <p:cBhvr>
                                        <p:cTn id="57" dur="500" fill="hold"/>
                                        <p:tgtEl>
                                          <p:spTgt spid="2090"/>
                                        </p:tgtEl>
                                        <p:attrNameLst>
                                          <p:attrName>ppt_x</p:attrName>
                                        </p:attrNameLst>
                                      </p:cBhvr>
                                      <p:tavLst>
                                        <p:tav tm="0">
                                          <p:val>
                                            <p:strVal val="#ppt_x-#ppt_w/2"/>
                                          </p:val>
                                        </p:tav>
                                        <p:tav tm="100000">
                                          <p:val>
                                            <p:strVal val="#ppt_x"/>
                                          </p:val>
                                        </p:tav>
                                      </p:tavLst>
                                    </p:anim>
                                    <p:anim calcmode="lin" valueType="num">
                                      <p:cBhvr>
                                        <p:cTn id="58" dur="500" fill="hold"/>
                                        <p:tgtEl>
                                          <p:spTgt spid="2090"/>
                                        </p:tgtEl>
                                        <p:attrNameLst>
                                          <p:attrName>ppt_y</p:attrName>
                                        </p:attrNameLst>
                                      </p:cBhvr>
                                      <p:tavLst>
                                        <p:tav tm="0">
                                          <p:val>
                                            <p:strVal val="#ppt_y"/>
                                          </p:val>
                                        </p:tav>
                                        <p:tav tm="100000">
                                          <p:val>
                                            <p:strVal val="#ppt_y"/>
                                          </p:val>
                                        </p:tav>
                                      </p:tavLst>
                                    </p:anim>
                                    <p:anim calcmode="lin" valueType="num">
                                      <p:cBhvr>
                                        <p:cTn id="59" dur="500" fill="hold"/>
                                        <p:tgtEl>
                                          <p:spTgt spid="2090"/>
                                        </p:tgtEl>
                                        <p:attrNameLst>
                                          <p:attrName>ppt_w</p:attrName>
                                        </p:attrNameLst>
                                      </p:cBhvr>
                                      <p:tavLst>
                                        <p:tav tm="0">
                                          <p:val>
                                            <p:fltVal val="0"/>
                                          </p:val>
                                        </p:tav>
                                        <p:tav tm="100000">
                                          <p:val>
                                            <p:strVal val="#ppt_w"/>
                                          </p:val>
                                        </p:tav>
                                      </p:tavLst>
                                    </p:anim>
                                    <p:anim calcmode="lin" valueType="num">
                                      <p:cBhvr>
                                        <p:cTn id="60" dur="500" fill="hold"/>
                                        <p:tgtEl>
                                          <p:spTgt spid="2090"/>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2095"/>
                                        </p:tgtEl>
                                        <p:attrNameLst>
                                          <p:attrName>style.visibility</p:attrName>
                                        </p:attrNameLst>
                                      </p:cBhvr>
                                      <p:to>
                                        <p:strVal val="visible"/>
                                      </p:to>
                                    </p:set>
                                    <p:animEffect transition="in" filter="wipe(left)">
                                      <p:cBhvr>
                                        <p:cTn id="64" dur="500"/>
                                        <p:tgtEl>
                                          <p:spTgt spid="20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2096"/>
                                        </p:tgtEl>
                                        <p:attrNameLst>
                                          <p:attrName>style.visibility</p:attrName>
                                        </p:attrNameLst>
                                      </p:cBhvr>
                                      <p:to>
                                        <p:strVal val="visible"/>
                                      </p:to>
                                    </p:set>
                                    <p:anim calcmode="lin" valueType="num">
                                      <p:cBhvr additive="base">
                                        <p:cTn id="69" dur="500" fill="hold"/>
                                        <p:tgtEl>
                                          <p:spTgt spid="2096"/>
                                        </p:tgtEl>
                                        <p:attrNameLst>
                                          <p:attrName>ppt_x</p:attrName>
                                        </p:attrNameLst>
                                      </p:cBhvr>
                                      <p:tavLst>
                                        <p:tav tm="0">
                                          <p:val>
                                            <p:strVal val="1+#ppt_w/2"/>
                                          </p:val>
                                        </p:tav>
                                        <p:tav tm="100000">
                                          <p:val>
                                            <p:strVal val="#ppt_x"/>
                                          </p:val>
                                        </p:tav>
                                      </p:tavLst>
                                    </p:anim>
                                    <p:anim calcmode="lin" valueType="num">
                                      <p:cBhvr additive="base">
                                        <p:cTn id="70" dur="500" fill="hold"/>
                                        <p:tgtEl>
                                          <p:spTgt spid="2096"/>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07"/>
                                        </p:tgtEl>
                                        <p:attrNameLst>
                                          <p:attrName>style.visibility</p:attrName>
                                        </p:attrNameLst>
                                      </p:cBhvr>
                                      <p:to>
                                        <p:strVal val="visible"/>
                                      </p:to>
                                    </p:set>
                                    <p:animEffect transition="in" filter="wipe(left)">
                                      <p:cBhvr>
                                        <p:cTn id="75" dur="500"/>
                                        <p:tgtEl>
                                          <p:spTgt spid="210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106"/>
                                        </p:tgtEl>
                                        <p:attrNameLst>
                                          <p:attrName>style.visibility</p:attrName>
                                        </p:attrNameLst>
                                      </p:cBhvr>
                                      <p:to>
                                        <p:strVal val="visible"/>
                                      </p:to>
                                    </p:set>
                                    <p:animEffect transition="in" filter="wipe(left)">
                                      <p:cBhvr>
                                        <p:cTn id="80" dur="500"/>
                                        <p:tgtEl>
                                          <p:spTgt spid="210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054"/>
                                        </p:tgtEl>
                                        <p:attrNameLst>
                                          <p:attrName>style.visibility</p:attrName>
                                        </p:attrNameLst>
                                      </p:cBhvr>
                                      <p:to>
                                        <p:strVal val="visible"/>
                                      </p:to>
                                    </p:set>
                                    <p:anim calcmode="lin" valueType="num">
                                      <p:cBhvr additive="base">
                                        <p:cTn id="85" dur="500" fill="hold"/>
                                        <p:tgtEl>
                                          <p:spTgt spid="2054"/>
                                        </p:tgtEl>
                                        <p:attrNameLst>
                                          <p:attrName>ppt_x</p:attrName>
                                        </p:attrNameLst>
                                      </p:cBhvr>
                                      <p:tavLst>
                                        <p:tav tm="0">
                                          <p:val>
                                            <p:strVal val="0-#ppt_w/2"/>
                                          </p:val>
                                        </p:tav>
                                        <p:tav tm="100000">
                                          <p:val>
                                            <p:strVal val="#ppt_x"/>
                                          </p:val>
                                        </p:tav>
                                      </p:tavLst>
                                    </p:anim>
                                    <p:anim calcmode="lin" valueType="num">
                                      <p:cBhvr additive="base">
                                        <p:cTn id="86"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nodeType="clickEffect">
                                  <p:stCondLst>
                                    <p:cond delay="0"/>
                                  </p:stCondLst>
                                  <p:childTnLst>
                                    <p:set>
                                      <p:cBhvr>
                                        <p:cTn id="90" dur="1" fill="hold">
                                          <p:stCondLst>
                                            <p:cond delay="0"/>
                                          </p:stCondLst>
                                        </p:cTn>
                                        <p:tgtEl>
                                          <p:spTgt spid="2156"/>
                                        </p:tgtEl>
                                        <p:attrNameLst>
                                          <p:attrName>style.visibility</p:attrName>
                                        </p:attrNameLst>
                                      </p:cBhvr>
                                      <p:to>
                                        <p:strVal val="visible"/>
                                      </p:to>
                                    </p:set>
                                    <p:anim calcmode="lin" valueType="num">
                                      <p:cBhvr additive="base">
                                        <p:cTn id="91" dur="500" fill="hold"/>
                                        <p:tgtEl>
                                          <p:spTgt spid="2156"/>
                                        </p:tgtEl>
                                        <p:attrNameLst>
                                          <p:attrName>ppt_x</p:attrName>
                                        </p:attrNameLst>
                                      </p:cBhvr>
                                      <p:tavLst>
                                        <p:tav tm="0">
                                          <p:val>
                                            <p:strVal val="1+#ppt_w/2"/>
                                          </p:val>
                                        </p:tav>
                                        <p:tav tm="100000">
                                          <p:val>
                                            <p:strVal val="#ppt_x"/>
                                          </p:val>
                                        </p:tav>
                                      </p:tavLst>
                                    </p:anim>
                                    <p:anim calcmode="lin" valueType="num">
                                      <p:cBhvr additive="base">
                                        <p:cTn id="92" dur="500" fill="hold"/>
                                        <p:tgtEl>
                                          <p:spTgt spid="2156"/>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nodeType="clickEffect">
                                  <p:stCondLst>
                                    <p:cond delay="0"/>
                                  </p:stCondLst>
                                  <p:childTnLst>
                                    <p:set>
                                      <p:cBhvr>
                                        <p:cTn id="96" dur="1" fill="hold">
                                          <p:stCondLst>
                                            <p:cond delay="0"/>
                                          </p:stCondLst>
                                        </p:cTn>
                                        <p:tgtEl>
                                          <p:spTgt spid="2123"/>
                                        </p:tgtEl>
                                        <p:attrNameLst>
                                          <p:attrName>style.visibility</p:attrName>
                                        </p:attrNameLst>
                                      </p:cBhvr>
                                      <p:to>
                                        <p:strVal val="visible"/>
                                      </p:to>
                                    </p:set>
                                    <p:animEffect transition="in" filter="wipe(right)">
                                      <p:cBhvr>
                                        <p:cTn id="97" dur="500"/>
                                        <p:tgtEl>
                                          <p:spTgt spid="2123"/>
                                        </p:tgtEl>
                                      </p:cBhvr>
                                    </p:animEffect>
                                  </p:childTnLst>
                                </p:cTn>
                              </p:par>
                            </p:childTnLst>
                          </p:cTn>
                        </p:par>
                        <p:par>
                          <p:cTn id="98" fill="hold" nodeType="afterGroup">
                            <p:stCondLst>
                              <p:cond delay="500"/>
                            </p:stCondLst>
                            <p:childTnLst>
                              <p:par>
                                <p:cTn id="99" presetID="22" presetClass="entr" presetSubtype="8" fill="hold" nodeType="afterEffect">
                                  <p:stCondLst>
                                    <p:cond delay="0"/>
                                  </p:stCondLst>
                                  <p:childTnLst>
                                    <p:set>
                                      <p:cBhvr>
                                        <p:cTn id="100" dur="1" fill="hold">
                                          <p:stCondLst>
                                            <p:cond delay="0"/>
                                          </p:stCondLst>
                                        </p:cTn>
                                        <p:tgtEl>
                                          <p:spTgt spid="2138"/>
                                        </p:tgtEl>
                                        <p:attrNameLst>
                                          <p:attrName>style.visibility</p:attrName>
                                        </p:attrNameLst>
                                      </p:cBhvr>
                                      <p:to>
                                        <p:strVal val="visible"/>
                                      </p:to>
                                    </p:set>
                                    <p:animEffect transition="in" filter="wipe(left)">
                                      <p:cBhvr>
                                        <p:cTn id="101" dur="500"/>
                                        <p:tgtEl>
                                          <p:spTgt spid="213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nodeType="clickEffect">
                                  <p:stCondLst>
                                    <p:cond delay="0"/>
                                  </p:stCondLst>
                                  <p:childTnLst>
                                    <p:set>
                                      <p:cBhvr>
                                        <p:cTn id="105" dur="1" fill="hold">
                                          <p:stCondLst>
                                            <p:cond delay="0"/>
                                          </p:stCondLst>
                                        </p:cTn>
                                        <p:tgtEl>
                                          <p:spTgt spid="2124"/>
                                        </p:tgtEl>
                                        <p:attrNameLst>
                                          <p:attrName>style.visibility</p:attrName>
                                        </p:attrNameLst>
                                      </p:cBhvr>
                                      <p:to>
                                        <p:strVal val="visible"/>
                                      </p:to>
                                    </p:set>
                                    <p:animEffect transition="in" filter="wipe(right)">
                                      <p:cBhvr>
                                        <p:cTn id="106" dur="500"/>
                                        <p:tgtEl>
                                          <p:spTgt spid="2124"/>
                                        </p:tgtEl>
                                      </p:cBhvr>
                                    </p:animEffect>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141"/>
                                        </p:tgtEl>
                                        <p:attrNameLst>
                                          <p:attrName>style.visibility</p:attrName>
                                        </p:attrNameLst>
                                      </p:cBhvr>
                                      <p:to>
                                        <p:strVal val="visible"/>
                                      </p:to>
                                    </p:set>
                                    <p:animEffect transition="in" filter="wipe(left)">
                                      <p:cBhvr>
                                        <p:cTn id="110" dur="500"/>
                                        <p:tgtEl>
                                          <p:spTgt spid="214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122"/>
                                        </p:tgtEl>
                                        <p:attrNameLst>
                                          <p:attrName>style.visibility</p:attrName>
                                        </p:attrNameLst>
                                      </p:cBhvr>
                                      <p:to>
                                        <p:strVal val="visible"/>
                                      </p:to>
                                    </p:set>
                                    <p:animEffect transition="in" filter="wipe(left)">
                                      <p:cBhvr>
                                        <p:cTn id="115" dur="500"/>
                                        <p:tgtEl>
                                          <p:spTgt spid="2122"/>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2139"/>
                                        </p:tgtEl>
                                        <p:attrNameLst>
                                          <p:attrName>style.visibility</p:attrName>
                                        </p:attrNameLst>
                                      </p:cBhvr>
                                      <p:to>
                                        <p:strVal val="visible"/>
                                      </p:to>
                                    </p:set>
                                    <p:animEffect transition="in" filter="wipe(left)">
                                      <p:cBhvr>
                                        <p:cTn id="119" dur="500"/>
                                        <p:tgtEl>
                                          <p:spTgt spid="213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2" fill="hold" nodeType="clickEffect">
                                  <p:stCondLst>
                                    <p:cond delay="0"/>
                                  </p:stCondLst>
                                  <p:childTnLst>
                                    <p:set>
                                      <p:cBhvr>
                                        <p:cTn id="123" dur="1" fill="hold">
                                          <p:stCondLst>
                                            <p:cond delay="0"/>
                                          </p:stCondLst>
                                        </p:cTn>
                                        <p:tgtEl>
                                          <p:spTgt spid="2125"/>
                                        </p:tgtEl>
                                        <p:attrNameLst>
                                          <p:attrName>style.visibility</p:attrName>
                                        </p:attrNameLst>
                                      </p:cBhvr>
                                      <p:to>
                                        <p:strVal val="visible"/>
                                      </p:to>
                                    </p:set>
                                    <p:animEffect transition="in" filter="wipe(right)">
                                      <p:cBhvr>
                                        <p:cTn id="124" dur="500"/>
                                        <p:tgtEl>
                                          <p:spTgt spid="2125"/>
                                        </p:tgtEl>
                                      </p:cBhvr>
                                    </p:animEffect>
                                  </p:childTnLst>
                                </p:cTn>
                              </p:par>
                            </p:childTnLst>
                          </p:cTn>
                        </p:par>
                        <p:par>
                          <p:cTn id="125" fill="hold" nodeType="afterGroup">
                            <p:stCondLst>
                              <p:cond delay="500"/>
                            </p:stCondLst>
                            <p:childTnLst>
                              <p:par>
                                <p:cTn id="126" presetID="22" presetClass="entr" presetSubtype="8" fill="hold" nodeType="afterEffect">
                                  <p:stCondLst>
                                    <p:cond delay="0"/>
                                  </p:stCondLst>
                                  <p:childTnLst>
                                    <p:set>
                                      <p:cBhvr>
                                        <p:cTn id="127" dur="1" fill="hold">
                                          <p:stCondLst>
                                            <p:cond delay="0"/>
                                          </p:stCondLst>
                                        </p:cTn>
                                        <p:tgtEl>
                                          <p:spTgt spid="2142"/>
                                        </p:tgtEl>
                                        <p:attrNameLst>
                                          <p:attrName>style.visibility</p:attrName>
                                        </p:attrNameLst>
                                      </p:cBhvr>
                                      <p:to>
                                        <p:strVal val="visible"/>
                                      </p:to>
                                    </p:set>
                                    <p:animEffect transition="in" filter="wipe(left)">
                                      <p:cBhvr>
                                        <p:cTn id="128" dur="500"/>
                                        <p:tgtEl>
                                          <p:spTgt spid="214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2" fill="hold" nodeType="clickEffect">
                                  <p:stCondLst>
                                    <p:cond delay="0"/>
                                  </p:stCondLst>
                                  <p:childTnLst>
                                    <p:set>
                                      <p:cBhvr>
                                        <p:cTn id="132" dur="1" fill="hold">
                                          <p:stCondLst>
                                            <p:cond delay="0"/>
                                          </p:stCondLst>
                                        </p:cTn>
                                        <p:tgtEl>
                                          <p:spTgt spid="2127"/>
                                        </p:tgtEl>
                                        <p:attrNameLst>
                                          <p:attrName>style.visibility</p:attrName>
                                        </p:attrNameLst>
                                      </p:cBhvr>
                                      <p:to>
                                        <p:strVal val="visible"/>
                                      </p:to>
                                    </p:set>
                                    <p:animEffect transition="in" filter="wipe(right)">
                                      <p:cBhvr>
                                        <p:cTn id="133" dur="500"/>
                                        <p:tgtEl>
                                          <p:spTgt spid="2127"/>
                                        </p:tgtEl>
                                      </p:cBhvr>
                                    </p:animEffect>
                                  </p:childTnLst>
                                </p:cTn>
                              </p:par>
                            </p:childTnLst>
                          </p:cTn>
                        </p:par>
                        <p:par>
                          <p:cTn id="134" fill="hold" nodeType="afterGroup">
                            <p:stCondLst>
                              <p:cond delay="500"/>
                            </p:stCondLst>
                            <p:childTnLst>
                              <p:par>
                                <p:cTn id="135" presetID="22" presetClass="entr" presetSubtype="2" fill="hold" nodeType="afterEffect">
                                  <p:stCondLst>
                                    <p:cond delay="0"/>
                                  </p:stCondLst>
                                  <p:childTnLst>
                                    <p:set>
                                      <p:cBhvr>
                                        <p:cTn id="136" dur="1" fill="hold">
                                          <p:stCondLst>
                                            <p:cond delay="0"/>
                                          </p:stCondLst>
                                        </p:cTn>
                                        <p:tgtEl>
                                          <p:spTgt spid="2126"/>
                                        </p:tgtEl>
                                        <p:attrNameLst>
                                          <p:attrName>style.visibility</p:attrName>
                                        </p:attrNameLst>
                                      </p:cBhvr>
                                      <p:to>
                                        <p:strVal val="visible"/>
                                      </p:to>
                                    </p:set>
                                    <p:animEffect transition="in" filter="wipe(right)">
                                      <p:cBhvr>
                                        <p:cTn id="137" dur="500"/>
                                        <p:tgtEl>
                                          <p:spTgt spid="2126"/>
                                        </p:tgtEl>
                                      </p:cBhvr>
                                    </p:animEffect>
                                  </p:childTnLst>
                                </p:cTn>
                              </p:par>
                            </p:childTnLst>
                          </p:cTn>
                        </p:par>
                        <p:par>
                          <p:cTn id="138" fill="hold" nodeType="afterGroup">
                            <p:stCondLst>
                              <p:cond delay="1000"/>
                            </p:stCondLst>
                            <p:childTnLst>
                              <p:par>
                                <p:cTn id="139" presetID="22" presetClass="entr" presetSubtype="2" fill="hold" nodeType="afterEffect">
                                  <p:stCondLst>
                                    <p:cond delay="0"/>
                                  </p:stCondLst>
                                  <p:childTnLst>
                                    <p:set>
                                      <p:cBhvr>
                                        <p:cTn id="140" dur="1" fill="hold">
                                          <p:stCondLst>
                                            <p:cond delay="0"/>
                                          </p:stCondLst>
                                        </p:cTn>
                                        <p:tgtEl>
                                          <p:spTgt spid="2128"/>
                                        </p:tgtEl>
                                        <p:attrNameLst>
                                          <p:attrName>style.visibility</p:attrName>
                                        </p:attrNameLst>
                                      </p:cBhvr>
                                      <p:to>
                                        <p:strVal val="visible"/>
                                      </p:to>
                                    </p:set>
                                    <p:animEffect transition="in" filter="wipe(right)">
                                      <p:cBhvr>
                                        <p:cTn id="141" dur="500"/>
                                        <p:tgtEl>
                                          <p:spTgt spid="2128"/>
                                        </p:tgtEl>
                                      </p:cBhvr>
                                    </p:animEffect>
                                  </p:childTnLst>
                                </p:cTn>
                              </p:par>
                            </p:childTnLst>
                          </p:cTn>
                        </p:par>
                        <p:par>
                          <p:cTn id="142" fill="hold" nodeType="afterGroup">
                            <p:stCondLst>
                              <p:cond delay="1500"/>
                            </p:stCondLst>
                            <p:childTnLst>
                              <p:par>
                                <p:cTn id="143" presetID="22" presetClass="entr" presetSubtype="8" fill="hold" nodeType="afterEffect">
                                  <p:stCondLst>
                                    <p:cond delay="0"/>
                                  </p:stCondLst>
                                  <p:childTnLst>
                                    <p:set>
                                      <p:cBhvr>
                                        <p:cTn id="144" dur="1" fill="hold">
                                          <p:stCondLst>
                                            <p:cond delay="0"/>
                                          </p:stCondLst>
                                        </p:cTn>
                                        <p:tgtEl>
                                          <p:spTgt spid="2143"/>
                                        </p:tgtEl>
                                        <p:attrNameLst>
                                          <p:attrName>style.visibility</p:attrName>
                                        </p:attrNameLst>
                                      </p:cBhvr>
                                      <p:to>
                                        <p:strVal val="visible"/>
                                      </p:to>
                                    </p:set>
                                    <p:animEffect transition="in" filter="wipe(left)">
                                      <p:cBhvr>
                                        <p:cTn id="145" dur="500"/>
                                        <p:tgtEl>
                                          <p:spTgt spid="2143"/>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2111"/>
                                        </p:tgtEl>
                                        <p:attrNameLst>
                                          <p:attrName>style.visibility</p:attrName>
                                        </p:attrNameLst>
                                      </p:cBhvr>
                                      <p:to>
                                        <p:strVal val="visible"/>
                                      </p:to>
                                    </p:set>
                                    <p:animEffect transition="in" filter="wipe(left)">
                                      <p:cBhvr>
                                        <p:cTn id="150" dur="500"/>
                                        <p:tgtEl>
                                          <p:spTgt spid="2111"/>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2112"/>
                                        </p:tgtEl>
                                        <p:attrNameLst>
                                          <p:attrName>style.visibility</p:attrName>
                                        </p:attrNameLst>
                                      </p:cBhvr>
                                      <p:to>
                                        <p:strVal val="visible"/>
                                      </p:to>
                                    </p:set>
                                    <p:animEffect transition="in" filter="wipe(left)">
                                      <p:cBhvr>
                                        <p:cTn id="155" dur="500"/>
                                        <p:tgtEl>
                                          <p:spTgt spid="211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2157"/>
                                        </p:tgtEl>
                                        <p:attrNameLst>
                                          <p:attrName>style.visibility</p:attrName>
                                        </p:attrNameLst>
                                      </p:cBhvr>
                                      <p:to>
                                        <p:strVal val="visible"/>
                                      </p:to>
                                    </p:set>
                                    <p:animEffect transition="in" filter="wipe(left)">
                                      <p:cBhvr>
                                        <p:cTn id="160" dur="500"/>
                                        <p:tgtEl>
                                          <p:spTgt spid="215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2146"/>
                                        </p:tgtEl>
                                        <p:attrNameLst>
                                          <p:attrName>style.visibility</p:attrName>
                                        </p:attrNameLst>
                                      </p:cBhvr>
                                      <p:to>
                                        <p:strVal val="visible"/>
                                      </p:to>
                                    </p:set>
                                    <p:animEffect transition="in" filter="wipe(left)">
                                      <p:cBhvr>
                                        <p:cTn id="165" dur="500"/>
                                        <p:tgtEl>
                                          <p:spTgt spid="2146"/>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 presetClass="entr" presetSubtype="2" fill="hold" nodeType="clickEffect">
                                  <p:stCondLst>
                                    <p:cond delay="0"/>
                                  </p:stCondLst>
                                  <p:childTnLst>
                                    <p:set>
                                      <p:cBhvr>
                                        <p:cTn id="169" dur="1" fill="hold">
                                          <p:stCondLst>
                                            <p:cond delay="0"/>
                                          </p:stCondLst>
                                        </p:cTn>
                                        <p:tgtEl>
                                          <p:spTgt spid="2159"/>
                                        </p:tgtEl>
                                        <p:attrNameLst>
                                          <p:attrName>style.visibility</p:attrName>
                                        </p:attrNameLst>
                                      </p:cBhvr>
                                      <p:to>
                                        <p:strVal val="visible"/>
                                      </p:to>
                                    </p:set>
                                    <p:anim calcmode="lin" valueType="num">
                                      <p:cBhvr additive="base">
                                        <p:cTn id="170" dur="500" fill="hold"/>
                                        <p:tgtEl>
                                          <p:spTgt spid="2159"/>
                                        </p:tgtEl>
                                        <p:attrNameLst>
                                          <p:attrName>ppt_x</p:attrName>
                                        </p:attrNameLst>
                                      </p:cBhvr>
                                      <p:tavLst>
                                        <p:tav tm="0">
                                          <p:val>
                                            <p:strVal val="1+#ppt_w/2"/>
                                          </p:val>
                                        </p:tav>
                                        <p:tav tm="100000">
                                          <p:val>
                                            <p:strVal val="#ppt_x"/>
                                          </p:val>
                                        </p:tav>
                                      </p:tavLst>
                                    </p:anim>
                                    <p:anim calcmode="lin" valueType="num">
                                      <p:cBhvr additive="base">
                                        <p:cTn id="171" dur="500" fill="hold"/>
                                        <p:tgtEl>
                                          <p:spTgt spid="2159"/>
                                        </p:tgtEl>
                                        <p:attrNameLst>
                                          <p:attrName>ppt_y</p:attrName>
                                        </p:attrNameLst>
                                      </p:cBhvr>
                                      <p:tavLst>
                                        <p:tav tm="0">
                                          <p:val>
                                            <p:strVal val="#ppt_y"/>
                                          </p:val>
                                        </p:tav>
                                        <p:tav tm="100000">
                                          <p:val>
                                            <p:strVal val="#ppt_y"/>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nodeType="clickEffect">
                                  <p:stCondLst>
                                    <p:cond delay="0"/>
                                  </p:stCondLst>
                                  <p:childTnLst>
                                    <p:set>
                                      <p:cBhvr>
                                        <p:cTn id="175" dur="1" fill="hold">
                                          <p:stCondLst>
                                            <p:cond delay="0"/>
                                          </p:stCondLst>
                                        </p:cTn>
                                        <p:tgtEl>
                                          <p:spTgt spid="2158"/>
                                        </p:tgtEl>
                                        <p:attrNameLst>
                                          <p:attrName>style.visibility</p:attrName>
                                        </p:attrNameLst>
                                      </p:cBhvr>
                                      <p:to>
                                        <p:strVal val="visible"/>
                                      </p:to>
                                    </p:set>
                                    <p:animEffect transition="in" filter="wipe(left)">
                                      <p:cBhvr>
                                        <p:cTn id="176" dur="500"/>
                                        <p:tgtEl>
                                          <p:spTgt spid="2158"/>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nodeType="clickEffect">
                                  <p:stCondLst>
                                    <p:cond delay="0"/>
                                  </p:stCondLst>
                                  <p:childTnLst>
                                    <p:set>
                                      <p:cBhvr>
                                        <p:cTn id="180" dur="1" fill="hold">
                                          <p:stCondLst>
                                            <p:cond delay="0"/>
                                          </p:stCondLst>
                                        </p:cTn>
                                        <p:tgtEl>
                                          <p:spTgt spid="2149"/>
                                        </p:tgtEl>
                                        <p:attrNameLst>
                                          <p:attrName>style.visibility</p:attrName>
                                        </p:attrNameLst>
                                      </p:cBhvr>
                                      <p:to>
                                        <p:strVal val="visible"/>
                                      </p:to>
                                    </p:set>
                                    <p:animEffect transition="in" filter="wipe(left)">
                                      <p:cBhvr>
                                        <p:cTn id="181" dur="500"/>
                                        <p:tgtEl>
                                          <p:spTgt spid="2149"/>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nodeType="clickEffect">
                                  <p:stCondLst>
                                    <p:cond delay="0"/>
                                  </p:stCondLst>
                                  <p:childTnLst>
                                    <p:set>
                                      <p:cBhvr>
                                        <p:cTn id="185" dur="1" fill="hold">
                                          <p:stCondLst>
                                            <p:cond delay="0"/>
                                          </p:stCondLst>
                                        </p:cTn>
                                        <p:tgtEl>
                                          <p:spTgt spid="2162"/>
                                        </p:tgtEl>
                                        <p:attrNameLst>
                                          <p:attrName>style.visibility</p:attrName>
                                        </p:attrNameLst>
                                      </p:cBhvr>
                                      <p:to>
                                        <p:strVal val="visible"/>
                                      </p:to>
                                    </p:set>
                                    <p:animEffect transition="in" filter="wipe(left)">
                                      <p:cBhvr>
                                        <p:cTn id="186" dur="500"/>
                                        <p:tgtEl>
                                          <p:spTgt spid="2162"/>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nodeType="clickEffect">
                                  <p:stCondLst>
                                    <p:cond delay="0"/>
                                  </p:stCondLst>
                                  <p:childTnLst>
                                    <p:set>
                                      <p:cBhvr>
                                        <p:cTn id="190" dur="1" fill="hold">
                                          <p:stCondLst>
                                            <p:cond delay="0"/>
                                          </p:stCondLst>
                                        </p:cTn>
                                        <p:tgtEl>
                                          <p:spTgt spid="2151"/>
                                        </p:tgtEl>
                                        <p:attrNameLst>
                                          <p:attrName>style.visibility</p:attrName>
                                        </p:attrNameLst>
                                      </p:cBhvr>
                                      <p:to>
                                        <p:strVal val="visible"/>
                                      </p:to>
                                    </p:set>
                                    <p:animEffect transition="in" filter="wipe(left)">
                                      <p:cBhvr>
                                        <p:cTn id="191" dur="500"/>
                                        <p:tgtEl>
                                          <p:spTgt spid="2151"/>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2152"/>
                                        </p:tgtEl>
                                        <p:attrNameLst>
                                          <p:attrName>style.visibility</p:attrName>
                                        </p:attrNameLst>
                                      </p:cBhvr>
                                      <p:to>
                                        <p:strVal val="visible"/>
                                      </p:to>
                                    </p:set>
                                    <p:animEffect transition="in" filter="wipe(left)">
                                      <p:cBhvr>
                                        <p:cTn id="196" dur="500"/>
                                        <p:tgtEl>
                                          <p:spTgt spid="2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utoUpdateAnimBg="0"/>
      <p:bldP spid="2093" grpId="0" autoUpdateAnimBg="0"/>
      <p:bldP spid="2094" grpId="0" autoUpdateAnimBg="0"/>
      <p:bldP spid="2107" grpId="0" autoUpdateAnimBg="0"/>
      <p:bldP spid="215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4" name="Group 38">
            <a:extLst>
              <a:ext uri="{FF2B5EF4-FFF2-40B4-BE49-F238E27FC236}">
                <a16:creationId xmlns:a16="http://schemas.microsoft.com/office/drawing/2014/main" id="{C7D71AC1-9C1C-91C4-20D1-CA2B4C3455AB}"/>
              </a:ext>
            </a:extLst>
          </p:cNvPr>
          <p:cNvGrpSpPr>
            <a:grpSpLocks/>
          </p:cNvGrpSpPr>
          <p:nvPr/>
        </p:nvGrpSpPr>
        <p:grpSpPr bwMode="auto">
          <a:xfrm>
            <a:off x="5724525" y="533400"/>
            <a:ext cx="3114675" cy="903288"/>
            <a:chOff x="3606" y="336"/>
            <a:chExt cx="1962" cy="569"/>
          </a:xfrm>
        </p:grpSpPr>
        <p:sp>
          <p:nvSpPr>
            <p:cNvPr id="4100" name="Oval 4">
              <a:extLst>
                <a:ext uri="{FF2B5EF4-FFF2-40B4-BE49-F238E27FC236}">
                  <a16:creationId xmlns:a16="http://schemas.microsoft.com/office/drawing/2014/main" id="{5BEE7AEF-06D1-0007-363E-8D09269FD017}"/>
                </a:ext>
              </a:extLst>
            </p:cNvPr>
            <p:cNvSpPr>
              <a:spLocks noChangeArrowheads="1"/>
            </p:cNvSpPr>
            <p:nvPr/>
          </p:nvSpPr>
          <p:spPr bwMode="auto">
            <a:xfrm>
              <a:off x="3744" y="571"/>
              <a:ext cx="96" cy="96"/>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 name="Oval 5">
              <a:extLst>
                <a:ext uri="{FF2B5EF4-FFF2-40B4-BE49-F238E27FC236}">
                  <a16:creationId xmlns:a16="http://schemas.microsoft.com/office/drawing/2014/main" id="{EE2F3AF1-FD2D-CBAF-FE2B-536356AB59CF}"/>
                </a:ext>
              </a:extLst>
            </p:cNvPr>
            <p:cNvSpPr>
              <a:spLocks noChangeArrowheads="1"/>
            </p:cNvSpPr>
            <p:nvPr/>
          </p:nvSpPr>
          <p:spPr bwMode="auto">
            <a:xfrm>
              <a:off x="4416" y="571"/>
              <a:ext cx="96" cy="96"/>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Line 6">
              <a:extLst>
                <a:ext uri="{FF2B5EF4-FFF2-40B4-BE49-F238E27FC236}">
                  <a16:creationId xmlns:a16="http://schemas.microsoft.com/office/drawing/2014/main" id="{25DEDD83-D348-7AED-8198-239E034CD059}"/>
                </a:ext>
              </a:extLst>
            </p:cNvPr>
            <p:cNvSpPr>
              <a:spLocks noChangeShapeType="1"/>
            </p:cNvSpPr>
            <p:nvPr/>
          </p:nvSpPr>
          <p:spPr bwMode="auto">
            <a:xfrm>
              <a:off x="3840" y="619"/>
              <a:ext cx="576"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03" name="Object 7">
              <a:extLst>
                <a:ext uri="{FF2B5EF4-FFF2-40B4-BE49-F238E27FC236}">
                  <a16:creationId xmlns:a16="http://schemas.microsoft.com/office/drawing/2014/main" id="{35262D6B-1E12-27BC-90CE-07451CDBA080}"/>
                </a:ext>
              </a:extLst>
            </p:cNvPr>
            <p:cNvGraphicFramePr>
              <a:graphicFrameLocks noChangeAspect="1"/>
            </p:cNvGraphicFramePr>
            <p:nvPr/>
          </p:nvGraphicFramePr>
          <p:xfrm>
            <a:off x="3606" y="718"/>
            <a:ext cx="234" cy="183"/>
          </p:xfrm>
          <a:graphic>
            <a:graphicData uri="http://schemas.openxmlformats.org/presentationml/2006/ole">
              <mc:AlternateContent xmlns:mc="http://schemas.openxmlformats.org/markup-compatibility/2006">
                <mc:Choice xmlns:v="urn:schemas-microsoft-com:vml" Requires="v">
                  <p:oleObj name="Equation" r:id="rId2" imgW="507960" imgH="330120" progId="Equation.3">
                    <p:embed/>
                  </p:oleObj>
                </mc:Choice>
                <mc:Fallback>
                  <p:oleObj name="Equation" r:id="rId2" imgW="507960" imgH="330120" progId="Equation.3">
                    <p:embed/>
                    <p:pic>
                      <p:nvPicPr>
                        <p:cNvPr id="4103" name="Object 7">
                          <a:extLst>
                            <a:ext uri="{FF2B5EF4-FFF2-40B4-BE49-F238E27FC236}">
                              <a16:creationId xmlns:a16="http://schemas.microsoft.com/office/drawing/2014/main" id="{35262D6B-1E12-27BC-90CE-07451CDBA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 y="718"/>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8">
              <a:extLst>
                <a:ext uri="{FF2B5EF4-FFF2-40B4-BE49-F238E27FC236}">
                  <a16:creationId xmlns:a16="http://schemas.microsoft.com/office/drawing/2014/main" id="{F5AD92D2-1071-93F2-026D-C73F4AD6898F}"/>
                </a:ext>
              </a:extLst>
            </p:cNvPr>
            <p:cNvGraphicFramePr>
              <a:graphicFrameLocks noChangeAspect="1"/>
            </p:cNvGraphicFramePr>
            <p:nvPr/>
          </p:nvGraphicFramePr>
          <p:xfrm>
            <a:off x="4368" y="715"/>
            <a:ext cx="240" cy="190"/>
          </p:xfrm>
          <a:graphic>
            <a:graphicData uri="http://schemas.openxmlformats.org/presentationml/2006/ole">
              <mc:AlternateContent xmlns:mc="http://schemas.openxmlformats.org/markup-compatibility/2006">
                <mc:Choice xmlns:v="urn:schemas-microsoft-com:vml" Requires="v">
                  <p:oleObj name="Equation" r:id="rId4" imgW="520560" imgH="342720" progId="Equation.3">
                    <p:embed/>
                  </p:oleObj>
                </mc:Choice>
                <mc:Fallback>
                  <p:oleObj name="Equation" r:id="rId4" imgW="520560" imgH="342720" progId="Equation.3">
                    <p:embed/>
                    <p:pic>
                      <p:nvPicPr>
                        <p:cNvPr id="4104" name="Object 8">
                          <a:extLst>
                            <a:ext uri="{FF2B5EF4-FFF2-40B4-BE49-F238E27FC236}">
                              <a16:creationId xmlns:a16="http://schemas.microsoft.com/office/drawing/2014/main" id="{F5AD92D2-1071-93F2-026D-C73F4AD68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715"/>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9">
              <a:extLst>
                <a:ext uri="{FF2B5EF4-FFF2-40B4-BE49-F238E27FC236}">
                  <a16:creationId xmlns:a16="http://schemas.microsoft.com/office/drawing/2014/main" id="{C2FB2F0A-A8FB-5132-DBF5-2D5F38708D3C}"/>
                </a:ext>
              </a:extLst>
            </p:cNvPr>
            <p:cNvGraphicFramePr>
              <a:graphicFrameLocks noChangeAspect="1"/>
            </p:cNvGraphicFramePr>
            <p:nvPr/>
          </p:nvGraphicFramePr>
          <p:xfrm>
            <a:off x="4076" y="667"/>
            <a:ext cx="100" cy="225"/>
          </p:xfrm>
          <a:graphic>
            <a:graphicData uri="http://schemas.openxmlformats.org/presentationml/2006/ole">
              <mc:AlternateContent xmlns:mc="http://schemas.openxmlformats.org/markup-compatibility/2006">
                <mc:Choice xmlns:v="urn:schemas-microsoft-com:vml" Requires="v">
                  <p:oleObj name="Equation" r:id="rId6" imgW="215640" imgH="406080" progId="Equation.3">
                    <p:embed/>
                  </p:oleObj>
                </mc:Choice>
                <mc:Fallback>
                  <p:oleObj name="Equation" r:id="rId6" imgW="215640" imgH="406080" progId="Equation.3">
                    <p:embed/>
                    <p:pic>
                      <p:nvPicPr>
                        <p:cNvPr id="4105" name="Object 9">
                          <a:extLst>
                            <a:ext uri="{FF2B5EF4-FFF2-40B4-BE49-F238E27FC236}">
                              <a16:creationId xmlns:a16="http://schemas.microsoft.com/office/drawing/2014/main" id="{C2FB2F0A-A8FB-5132-DBF5-2D5F38708D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6" y="667"/>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Oval 10">
              <a:extLst>
                <a:ext uri="{FF2B5EF4-FFF2-40B4-BE49-F238E27FC236}">
                  <a16:creationId xmlns:a16="http://schemas.microsoft.com/office/drawing/2014/main" id="{8C345F16-B5C9-6B4E-FA10-02789CECDA11}"/>
                </a:ext>
              </a:extLst>
            </p:cNvPr>
            <p:cNvSpPr>
              <a:spLocks noChangeArrowheads="1"/>
            </p:cNvSpPr>
            <p:nvPr/>
          </p:nvSpPr>
          <p:spPr bwMode="auto">
            <a:xfrm>
              <a:off x="4080" y="594"/>
              <a:ext cx="48" cy="48"/>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Text Box 11">
              <a:extLst>
                <a:ext uri="{FF2B5EF4-FFF2-40B4-BE49-F238E27FC236}">
                  <a16:creationId xmlns:a16="http://schemas.microsoft.com/office/drawing/2014/main" id="{49D2027E-7DC6-74BF-5AFA-9B599284956B}"/>
                </a:ext>
              </a:extLst>
            </p:cNvPr>
            <p:cNvSpPr txBox="1">
              <a:spLocks noChangeArrowheads="1"/>
            </p:cNvSpPr>
            <p:nvPr/>
          </p:nvSpPr>
          <p:spPr bwMode="auto">
            <a:xfrm>
              <a:off x="3984" y="33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O</a:t>
              </a:r>
            </a:p>
          </p:txBody>
        </p:sp>
        <p:sp>
          <p:nvSpPr>
            <p:cNvPr id="4108" name="Line 12">
              <a:extLst>
                <a:ext uri="{FF2B5EF4-FFF2-40B4-BE49-F238E27FC236}">
                  <a16:creationId xmlns:a16="http://schemas.microsoft.com/office/drawing/2014/main" id="{50B5510E-3D5C-BD51-F6D6-67280988D697}"/>
                </a:ext>
              </a:extLst>
            </p:cNvPr>
            <p:cNvSpPr>
              <a:spLocks noChangeShapeType="1"/>
            </p:cNvSpPr>
            <p:nvPr/>
          </p:nvSpPr>
          <p:spPr bwMode="auto">
            <a:xfrm>
              <a:off x="4512" y="624"/>
              <a:ext cx="1056"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9" name="Oval 13">
              <a:extLst>
                <a:ext uri="{FF2B5EF4-FFF2-40B4-BE49-F238E27FC236}">
                  <a16:creationId xmlns:a16="http://schemas.microsoft.com/office/drawing/2014/main" id="{06FB4FF9-250C-79D6-C372-859DB3DC5459}"/>
                </a:ext>
              </a:extLst>
            </p:cNvPr>
            <p:cNvSpPr>
              <a:spLocks noChangeArrowheads="1"/>
            </p:cNvSpPr>
            <p:nvPr/>
          </p:nvSpPr>
          <p:spPr bwMode="auto">
            <a:xfrm>
              <a:off x="5335" y="591"/>
              <a:ext cx="48" cy="48"/>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10" name="Object 14">
              <a:extLst>
                <a:ext uri="{FF2B5EF4-FFF2-40B4-BE49-F238E27FC236}">
                  <a16:creationId xmlns:a16="http://schemas.microsoft.com/office/drawing/2014/main" id="{B3B34E04-D1D6-4AE7-0F82-AA45802FB578}"/>
                </a:ext>
              </a:extLst>
            </p:cNvPr>
            <p:cNvGraphicFramePr>
              <a:graphicFrameLocks noChangeAspect="1"/>
            </p:cNvGraphicFramePr>
            <p:nvPr/>
          </p:nvGraphicFramePr>
          <p:xfrm>
            <a:off x="4842" y="449"/>
            <a:ext cx="99" cy="134"/>
          </p:xfrm>
          <a:graphic>
            <a:graphicData uri="http://schemas.openxmlformats.org/presentationml/2006/ole">
              <mc:AlternateContent xmlns:mc="http://schemas.openxmlformats.org/markup-compatibility/2006">
                <mc:Choice xmlns:v="urn:schemas-microsoft-com:vml" Requires="v">
                  <p:oleObj name="Equation" r:id="rId8" imgW="215640" imgH="241200" progId="Equation.3">
                    <p:embed/>
                  </p:oleObj>
                </mc:Choice>
                <mc:Fallback>
                  <p:oleObj name="Equation" r:id="rId8" imgW="215640" imgH="241200" progId="Equation.3">
                    <p:embed/>
                    <p:pic>
                      <p:nvPicPr>
                        <p:cNvPr id="4110" name="Object 14">
                          <a:extLst>
                            <a:ext uri="{FF2B5EF4-FFF2-40B4-BE49-F238E27FC236}">
                              <a16:creationId xmlns:a16="http://schemas.microsoft.com/office/drawing/2014/main" id="{B3B34E04-D1D6-4AE7-0F82-AA45802FB5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2" y="449"/>
                          <a:ext cx="99"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1" name="Text Box 15">
              <a:extLst>
                <a:ext uri="{FF2B5EF4-FFF2-40B4-BE49-F238E27FC236}">
                  <a16:creationId xmlns:a16="http://schemas.microsoft.com/office/drawing/2014/main" id="{7764F66E-63DE-C722-75AB-0A0D339C7081}"/>
                </a:ext>
              </a:extLst>
            </p:cNvPr>
            <p:cNvSpPr txBox="1">
              <a:spLocks noChangeArrowheads="1"/>
            </p:cNvSpPr>
            <p:nvPr/>
          </p:nvSpPr>
          <p:spPr bwMode="auto">
            <a:xfrm>
              <a:off x="5280" y="33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Q</a:t>
              </a:r>
            </a:p>
          </p:txBody>
        </p:sp>
      </p:grpSp>
      <p:sp>
        <p:nvSpPr>
          <p:cNvPr id="4114" name="Text Box 18">
            <a:extLst>
              <a:ext uri="{FF2B5EF4-FFF2-40B4-BE49-F238E27FC236}">
                <a16:creationId xmlns:a16="http://schemas.microsoft.com/office/drawing/2014/main" id="{E68562AF-7FCD-729F-01CB-AE53C0A9F117}"/>
              </a:ext>
            </a:extLst>
          </p:cNvPr>
          <p:cNvSpPr txBox="1">
            <a:spLocks noChangeArrowheads="1"/>
          </p:cNvSpPr>
          <p:nvPr/>
        </p:nvSpPr>
        <p:spPr bwMode="auto">
          <a:xfrm>
            <a:off x="152400" y="3190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2"/>
                </a:solidFill>
                <a:ea typeface="宋体" panose="02010600030101010101" pitchFamily="2" charset="-122"/>
              </a:rPr>
              <a:t>(2)</a:t>
            </a:r>
          </a:p>
        </p:txBody>
      </p:sp>
      <p:sp>
        <p:nvSpPr>
          <p:cNvPr id="4117" name="Text Box 21">
            <a:extLst>
              <a:ext uri="{FF2B5EF4-FFF2-40B4-BE49-F238E27FC236}">
                <a16:creationId xmlns:a16="http://schemas.microsoft.com/office/drawing/2014/main" id="{CE3BAD61-8F44-EB39-80AE-05DDE4ED634F}"/>
              </a:ext>
            </a:extLst>
          </p:cNvPr>
          <p:cNvSpPr txBox="1">
            <a:spLocks noChangeArrowheads="1"/>
          </p:cNvSpPr>
          <p:nvPr/>
        </p:nvSpPr>
        <p:spPr bwMode="auto">
          <a:xfrm>
            <a:off x="4191000" y="45720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方向向右</a:t>
            </a:r>
            <a:endParaRPr kumimoji="1" lang="zh-CN" altLang="en-US" sz="2400" b="0">
              <a:solidFill>
                <a:schemeClr val="accent2"/>
              </a:solidFill>
              <a:ea typeface="宋体" panose="02010600030101010101" pitchFamily="2" charset="-122"/>
            </a:endParaRPr>
          </a:p>
        </p:txBody>
      </p:sp>
      <p:sp>
        <p:nvSpPr>
          <p:cNvPr id="4119" name="Text Box 23">
            <a:extLst>
              <a:ext uri="{FF2B5EF4-FFF2-40B4-BE49-F238E27FC236}">
                <a16:creationId xmlns:a16="http://schemas.microsoft.com/office/drawing/2014/main" id="{8DB2AFA5-557B-C82B-7480-49DFA85B0BD8}"/>
              </a:ext>
            </a:extLst>
          </p:cNvPr>
          <p:cNvSpPr txBox="1">
            <a:spLocks noChangeArrowheads="1"/>
          </p:cNvSpPr>
          <p:nvPr/>
        </p:nvSpPr>
        <p:spPr bwMode="auto">
          <a:xfrm>
            <a:off x="4267200" y="1524000"/>
            <a:ext cx="1844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方向向左</a:t>
            </a:r>
          </a:p>
        </p:txBody>
      </p:sp>
      <p:sp>
        <p:nvSpPr>
          <p:cNvPr id="4122" name="Text Box 26">
            <a:extLst>
              <a:ext uri="{FF2B5EF4-FFF2-40B4-BE49-F238E27FC236}">
                <a16:creationId xmlns:a16="http://schemas.microsoft.com/office/drawing/2014/main" id="{7323C728-3129-7472-7915-F826BBB8CA7D}"/>
              </a:ext>
            </a:extLst>
          </p:cNvPr>
          <p:cNvSpPr txBox="1">
            <a:spLocks noChangeArrowheads="1"/>
          </p:cNvSpPr>
          <p:nvPr/>
        </p:nvSpPr>
        <p:spPr bwMode="auto">
          <a:xfrm>
            <a:off x="4038600" y="45720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方向向右</a:t>
            </a:r>
          </a:p>
        </p:txBody>
      </p:sp>
      <p:graphicFrame>
        <p:nvGraphicFramePr>
          <p:cNvPr id="4123" name="Object 27">
            <a:extLst>
              <a:ext uri="{FF2B5EF4-FFF2-40B4-BE49-F238E27FC236}">
                <a16:creationId xmlns:a16="http://schemas.microsoft.com/office/drawing/2014/main" id="{DE49BFF3-E89D-F782-B10C-7F8EDC6231B8}"/>
              </a:ext>
            </a:extLst>
          </p:cNvPr>
          <p:cNvGraphicFramePr>
            <a:graphicFrameLocks noChangeAspect="1"/>
          </p:cNvGraphicFramePr>
          <p:nvPr/>
        </p:nvGraphicFramePr>
        <p:xfrm>
          <a:off x="660400" y="158750"/>
          <a:ext cx="3225800" cy="990600"/>
        </p:xfrm>
        <a:graphic>
          <a:graphicData uri="http://schemas.openxmlformats.org/presentationml/2006/ole">
            <mc:AlternateContent xmlns:mc="http://schemas.openxmlformats.org/markup-compatibility/2006">
              <mc:Choice xmlns:v="urn:schemas-microsoft-com:vml" Requires="v">
                <p:oleObj name="公式" r:id="rId10" imgW="3225600" imgH="990360" progId="Equation.3">
                  <p:embed/>
                </p:oleObj>
              </mc:Choice>
              <mc:Fallback>
                <p:oleObj name="公式" r:id="rId10" imgW="3225600" imgH="990360" progId="Equation.3">
                  <p:embed/>
                  <p:pic>
                    <p:nvPicPr>
                      <p:cNvPr id="4123" name="Object 27">
                        <a:extLst>
                          <a:ext uri="{FF2B5EF4-FFF2-40B4-BE49-F238E27FC236}">
                            <a16:creationId xmlns:a16="http://schemas.microsoft.com/office/drawing/2014/main" id="{DE49BFF3-E89D-F782-B10C-7F8EDC6231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400" y="158750"/>
                        <a:ext cx="3225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4" name="Object 28">
            <a:extLst>
              <a:ext uri="{FF2B5EF4-FFF2-40B4-BE49-F238E27FC236}">
                <a16:creationId xmlns:a16="http://schemas.microsoft.com/office/drawing/2014/main" id="{FE4D282D-7D87-513C-FFC5-68601EF57A4F}"/>
              </a:ext>
            </a:extLst>
          </p:cNvPr>
          <p:cNvGraphicFramePr>
            <a:graphicFrameLocks noChangeAspect="1"/>
          </p:cNvGraphicFramePr>
          <p:nvPr/>
        </p:nvGraphicFramePr>
        <p:xfrm>
          <a:off x="660400" y="1301750"/>
          <a:ext cx="3225800" cy="990600"/>
        </p:xfrm>
        <a:graphic>
          <a:graphicData uri="http://schemas.openxmlformats.org/presentationml/2006/ole">
            <mc:AlternateContent xmlns:mc="http://schemas.openxmlformats.org/markup-compatibility/2006">
              <mc:Choice xmlns:v="urn:schemas-microsoft-com:vml" Requires="v">
                <p:oleObj name="公式" r:id="rId12" imgW="3225600" imgH="990360" progId="Equation.3">
                  <p:embed/>
                </p:oleObj>
              </mc:Choice>
              <mc:Fallback>
                <p:oleObj name="公式" r:id="rId12" imgW="3225600" imgH="990360" progId="Equation.3">
                  <p:embed/>
                  <p:pic>
                    <p:nvPicPr>
                      <p:cNvPr id="4124" name="Object 28">
                        <a:extLst>
                          <a:ext uri="{FF2B5EF4-FFF2-40B4-BE49-F238E27FC236}">
                            <a16:creationId xmlns:a16="http://schemas.microsoft.com/office/drawing/2014/main" id="{FE4D282D-7D87-513C-FFC5-68601EF57A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400" y="1301750"/>
                        <a:ext cx="3225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5" name="Object 29">
            <a:extLst>
              <a:ext uri="{FF2B5EF4-FFF2-40B4-BE49-F238E27FC236}">
                <a16:creationId xmlns:a16="http://schemas.microsoft.com/office/drawing/2014/main" id="{9ADB761C-65AC-0BA4-B970-5A7D7FD67D25}"/>
              </a:ext>
            </a:extLst>
          </p:cNvPr>
          <p:cNvGraphicFramePr>
            <a:graphicFrameLocks noChangeAspect="1"/>
          </p:cNvGraphicFramePr>
          <p:nvPr/>
        </p:nvGraphicFramePr>
        <p:xfrm>
          <a:off x="660400" y="2444750"/>
          <a:ext cx="5626100" cy="990600"/>
        </p:xfrm>
        <a:graphic>
          <a:graphicData uri="http://schemas.openxmlformats.org/presentationml/2006/ole">
            <mc:AlternateContent xmlns:mc="http://schemas.openxmlformats.org/markup-compatibility/2006">
              <mc:Choice xmlns:v="urn:schemas-microsoft-com:vml" Requires="v">
                <p:oleObj name="公式" r:id="rId14" imgW="5626080" imgH="990360" progId="Equation.3">
                  <p:embed/>
                </p:oleObj>
              </mc:Choice>
              <mc:Fallback>
                <p:oleObj name="公式" r:id="rId14" imgW="5626080" imgH="990360" progId="Equation.3">
                  <p:embed/>
                  <p:pic>
                    <p:nvPicPr>
                      <p:cNvPr id="4125" name="Object 29">
                        <a:extLst>
                          <a:ext uri="{FF2B5EF4-FFF2-40B4-BE49-F238E27FC236}">
                            <a16:creationId xmlns:a16="http://schemas.microsoft.com/office/drawing/2014/main" id="{9ADB761C-65AC-0BA4-B970-5A7D7FD67D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400" y="2444750"/>
                        <a:ext cx="5626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9" name="Object 33">
            <a:extLst>
              <a:ext uri="{FF2B5EF4-FFF2-40B4-BE49-F238E27FC236}">
                <a16:creationId xmlns:a16="http://schemas.microsoft.com/office/drawing/2014/main" id="{94FDA60F-D3ED-CEE7-849E-10FEFD83169F}"/>
              </a:ext>
            </a:extLst>
          </p:cNvPr>
          <p:cNvGraphicFramePr>
            <a:graphicFrameLocks noChangeAspect="1"/>
          </p:cNvGraphicFramePr>
          <p:nvPr/>
        </p:nvGraphicFramePr>
        <p:xfrm>
          <a:off x="965200" y="4413250"/>
          <a:ext cx="2413000" cy="990600"/>
        </p:xfrm>
        <a:graphic>
          <a:graphicData uri="http://schemas.openxmlformats.org/presentationml/2006/ole">
            <mc:AlternateContent xmlns:mc="http://schemas.openxmlformats.org/markup-compatibility/2006">
              <mc:Choice xmlns:v="urn:schemas-microsoft-com:vml" Requires="v">
                <p:oleObj name="公式" r:id="rId16" imgW="2412720" imgH="990360" progId="Equation.3">
                  <p:embed/>
                </p:oleObj>
              </mc:Choice>
              <mc:Fallback>
                <p:oleObj name="公式" r:id="rId16" imgW="2412720" imgH="990360" progId="Equation.3">
                  <p:embed/>
                  <p:pic>
                    <p:nvPicPr>
                      <p:cNvPr id="4129" name="Object 33">
                        <a:extLst>
                          <a:ext uri="{FF2B5EF4-FFF2-40B4-BE49-F238E27FC236}">
                            <a16:creationId xmlns:a16="http://schemas.microsoft.com/office/drawing/2014/main" id="{94FDA60F-D3ED-CEE7-849E-10FEFD8316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5200" y="4413250"/>
                        <a:ext cx="2413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0" name="Text Box 34">
            <a:extLst>
              <a:ext uri="{FF2B5EF4-FFF2-40B4-BE49-F238E27FC236}">
                <a16:creationId xmlns:a16="http://schemas.microsoft.com/office/drawing/2014/main" id="{7F443FF7-28B4-9A37-8FEE-DEEF80D2B053}"/>
              </a:ext>
            </a:extLst>
          </p:cNvPr>
          <p:cNvSpPr txBox="1">
            <a:spLocks noChangeArrowheads="1"/>
          </p:cNvSpPr>
          <p:nvPr/>
        </p:nvSpPr>
        <p:spPr bwMode="auto">
          <a:xfrm>
            <a:off x="6629400" y="2667000"/>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方向向右</a:t>
            </a:r>
          </a:p>
        </p:txBody>
      </p:sp>
      <p:grpSp>
        <p:nvGrpSpPr>
          <p:cNvPr id="4136" name="Group 40">
            <a:extLst>
              <a:ext uri="{FF2B5EF4-FFF2-40B4-BE49-F238E27FC236}">
                <a16:creationId xmlns:a16="http://schemas.microsoft.com/office/drawing/2014/main" id="{4814340C-4543-0DA5-4F0C-2CF353A27B5A}"/>
              </a:ext>
            </a:extLst>
          </p:cNvPr>
          <p:cNvGrpSpPr>
            <a:grpSpLocks/>
          </p:cNvGrpSpPr>
          <p:nvPr/>
        </p:nvGrpSpPr>
        <p:grpSpPr bwMode="auto">
          <a:xfrm>
            <a:off x="914400" y="5568950"/>
            <a:ext cx="2489200" cy="990600"/>
            <a:chOff x="576" y="3508"/>
            <a:chExt cx="1568" cy="624"/>
          </a:xfrm>
        </p:grpSpPr>
        <p:graphicFrame>
          <p:nvGraphicFramePr>
            <p:cNvPr id="4131" name="Object 35">
              <a:extLst>
                <a:ext uri="{FF2B5EF4-FFF2-40B4-BE49-F238E27FC236}">
                  <a16:creationId xmlns:a16="http://schemas.microsoft.com/office/drawing/2014/main" id="{0398723B-B508-994E-72E8-114B6DAF92E0}"/>
                </a:ext>
              </a:extLst>
            </p:cNvPr>
            <p:cNvGraphicFramePr>
              <a:graphicFrameLocks noChangeAspect="1"/>
            </p:cNvGraphicFramePr>
            <p:nvPr/>
          </p:nvGraphicFramePr>
          <p:xfrm>
            <a:off x="992" y="3508"/>
            <a:ext cx="1152" cy="624"/>
          </p:xfrm>
          <a:graphic>
            <a:graphicData uri="http://schemas.openxmlformats.org/presentationml/2006/ole">
              <mc:AlternateContent xmlns:mc="http://schemas.openxmlformats.org/markup-compatibility/2006">
                <mc:Choice xmlns:v="urn:schemas-microsoft-com:vml" Requires="v">
                  <p:oleObj name="公式" r:id="rId18" imgW="1828800" imgH="990360" progId="Equation.3">
                    <p:embed/>
                  </p:oleObj>
                </mc:Choice>
                <mc:Fallback>
                  <p:oleObj name="公式" r:id="rId18" imgW="1828800" imgH="990360" progId="Equation.3">
                    <p:embed/>
                    <p:pic>
                      <p:nvPicPr>
                        <p:cNvPr id="4131" name="Object 35">
                          <a:extLst>
                            <a:ext uri="{FF2B5EF4-FFF2-40B4-BE49-F238E27FC236}">
                              <a16:creationId xmlns:a16="http://schemas.microsoft.com/office/drawing/2014/main" id="{0398723B-B508-994E-72E8-114B6DAF92E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2" y="3508"/>
                          <a:ext cx="115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2" name="Text Box 36">
              <a:extLst>
                <a:ext uri="{FF2B5EF4-FFF2-40B4-BE49-F238E27FC236}">
                  <a16:creationId xmlns:a16="http://schemas.microsoft.com/office/drawing/2014/main" id="{1E01D495-7C88-6960-B63C-6969B59B98D7}"/>
                </a:ext>
              </a:extLst>
            </p:cNvPr>
            <p:cNvSpPr txBox="1">
              <a:spLocks noChangeArrowheads="1"/>
            </p:cNvSpPr>
            <p:nvPr/>
          </p:nvSpPr>
          <p:spPr bwMode="auto">
            <a:xfrm>
              <a:off x="576" y="3600"/>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即</a:t>
              </a:r>
            </a:p>
          </p:txBody>
        </p:sp>
      </p:grpSp>
      <p:sp>
        <p:nvSpPr>
          <p:cNvPr id="4133" name="Text Box 37">
            <a:extLst>
              <a:ext uri="{FF2B5EF4-FFF2-40B4-BE49-F238E27FC236}">
                <a16:creationId xmlns:a16="http://schemas.microsoft.com/office/drawing/2014/main" id="{2BD5C88E-F2DF-19B4-AA36-3FF4C2CB28F2}"/>
              </a:ext>
            </a:extLst>
          </p:cNvPr>
          <p:cNvSpPr txBox="1">
            <a:spLocks noChangeArrowheads="1"/>
          </p:cNvSpPr>
          <p:nvPr/>
        </p:nvSpPr>
        <p:spPr bwMode="auto">
          <a:xfrm>
            <a:off x="4038600" y="5715000"/>
            <a:ext cx="455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00"/>
                </a:solidFill>
                <a:latin typeface="宋体" panose="02010600030101010101" pitchFamily="2" charset="-122"/>
                <a:ea typeface="宋体" panose="02010600030101010101" pitchFamily="2" charset="-122"/>
              </a:rPr>
              <a:t>方向与电偶极矩的方向相同</a:t>
            </a:r>
            <a:r>
              <a:rPr lang="zh-CN" altLang="en-US">
                <a:solidFill>
                  <a:srgbClr val="CC3300"/>
                </a:solidFill>
                <a:ea typeface="宋体" panose="02010600030101010101" pitchFamily="2" charset="-122"/>
              </a:rPr>
              <a:t> </a:t>
            </a:r>
          </a:p>
        </p:txBody>
      </p:sp>
      <p:grpSp>
        <p:nvGrpSpPr>
          <p:cNvPr id="4138" name="Group 42">
            <a:extLst>
              <a:ext uri="{FF2B5EF4-FFF2-40B4-BE49-F238E27FC236}">
                <a16:creationId xmlns:a16="http://schemas.microsoft.com/office/drawing/2014/main" id="{AC14097A-ADE6-6C2D-0DA8-3BC73DE9CEBD}"/>
              </a:ext>
            </a:extLst>
          </p:cNvPr>
          <p:cNvGrpSpPr>
            <a:grpSpLocks/>
          </p:cNvGrpSpPr>
          <p:nvPr/>
        </p:nvGrpSpPr>
        <p:grpSpPr bwMode="auto">
          <a:xfrm>
            <a:off x="990600" y="3733800"/>
            <a:ext cx="3787775" cy="519113"/>
            <a:chOff x="624" y="2352"/>
            <a:chExt cx="2386" cy="327"/>
          </a:xfrm>
        </p:grpSpPr>
        <p:sp>
          <p:nvSpPr>
            <p:cNvPr id="4126" name="Text Box 30">
              <a:extLst>
                <a:ext uri="{FF2B5EF4-FFF2-40B4-BE49-F238E27FC236}">
                  <a16:creationId xmlns:a16="http://schemas.microsoft.com/office/drawing/2014/main" id="{F818CED5-2247-52CB-3A75-2E02143A8355}"/>
                </a:ext>
              </a:extLst>
            </p:cNvPr>
            <p:cNvSpPr txBox="1">
              <a:spLocks noChangeArrowheads="1"/>
            </p:cNvSpPr>
            <p:nvPr/>
          </p:nvSpPr>
          <p:spPr bwMode="auto">
            <a:xfrm>
              <a:off x="624" y="2352"/>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当            时，略去</a:t>
              </a:r>
            </a:p>
          </p:txBody>
        </p:sp>
        <p:graphicFrame>
          <p:nvGraphicFramePr>
            <p:cNvPr id="4127" name="Object 31">
              <a:extLst>
                <a:ext uri="{FF2B5EF4-FFF2-40B4-BE49-F238E27FC236}">
                  <a16:creationId xmlns:a16="http://schemas.microsoft.com/office/drawing/2014/main" id="{CDBA21AB-E57A-D51A-E486-F541DED49AFF}"/>
                </a:ext>
              </a:extLst>
            </p:cNvPr>
            <p:cNvGraphicFramePr>
              <a:graphicFrameLocks noChangeAspect="1"/>
            </p:cNvGraphicFramePr>
            <p:nvPr/>
          </p:nvGraphicFramePr>
          <p:xfrm>
            <a:off x="970" y="2406"/>
            <a:ext cx="576" cy="210"/>
          </p:xfrm>
          <a:graphic>
            <a:graphicData uri="http://schemas.openxmlformats.org/presentationml/2006/ole">
              <mc:AlternateContent xmlns:mc="http://schemas.openxmlformats.org/markup-compatibility/2006">
                <mc:Choice xmlns:v="urn:schemas-microsoft-com:vml" Requires="v">
                  <p:oleObj name="Equation" r:id="rId20" imgW="939600" imgH="330120" progId="Equation.3">
                    <p:embed/>
                  </p:oleObj>
                </mc:Choice>
                <mc:Fallback>
                  <p:oleObj name="Equation" r:id="rId20" imgW="939600" imgH="330120" progId="Equation.3">
                    <p:embed/>
                    <p:pic>
                      <p:nvPicPr>
                        <p:cNvPr id="4127" name="Object 31">
                          <a:extLst>
                            <a:ext uri="{FF2B5EF4-FFF2-40B4-BE49-F238E27FC236}">
                              <a16:creationId xmlns:a16="http://schemas.microsoft.com/office/drawing/2014/main" id="{CDBA21AB-E57A-D51A-E486-F541DED49AF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0" y="2406"/>
                          <a:ext cx="57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7" name="Object 41">
              <a:extLst>
                <a:ext uri="{FF2B5EF4-FFF2-40B4-BE49-F238E27FC236}">
                  <a16:creationId xmlns:a16="http://schemas.microsoft.com/office/drawing/2014/main" id="{FE5ECC45-576A-1619-885F-881B6DE294E2}"/>
                </a:ext>
              </a:extLst>
            </p:cNvPr>
            <p:cNvGraphicFramePr>
              <a:graphicFrameLocks noChangeAspect="1"/>
            </p:cNvGraphicFramePr>
            <p:nvPr/>
          </p:nvGraphicFramePr>
          <p:xfrm>
            <a:off x="2566" y="2358"/>
            <a:ext cx="444" cy="259"/>
          </p:xfrm>
          <a:graphic>
            <a:graphicData uri="http://schemas.openxmlformats.org/presentationml/2006/ole">
              <mc:AlternateContent xmlns:mc="http://schemas.openxmlformats.org/markup-compatibility/2006">
                <mc:Choice xmlns:v="urn:schemas-microsoft-com:vml" Requires="v">
                  <p:oleObj name="公式" r:id="rId22" imgW="723600" imgH="406080" progId="Equation.3">
                    <p:embed/>
                  </p:oleObj>
                </mc:Choice>
                <mc:Fallback>
                  <p:oleObj name="公式" r:id="rId22" imgW="723600" imgH="406080" progId="Equation.3">
                    <p:embed/>
                    <p:pic>
                      <p:nvPicPr>
                        <p:cNvPr id="4137" name="Object 41">
                          <a:extLst>
                            <a:ext uri="{FF2B5EF4-FFF2-40B4-BE49-F238E27FC236}">
                              <a16:creationId xmlns:a16="http://schemas.microsoft.com/office/drawing/2014/main" id="{FE5ECC45-576A-1619-885F-881B6DE294E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66" y="2358"/>
                          <a:ext cx="44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4134"/>
                                        </p:tgtEl>
                                        <p:attrNameLst>
                                          <p:attrName>style.visibility</p:attrName>
                                        </p:attrNameLst>
                                      </p:cBhvr>
                                      <p:to>
                                        <p:strVal val="visible"/>
                                      </p:to>
                                    </p:set>
                                    <p:anim calcmode="lin" valueType="num">
                                      <p:cBhvr additive="base">
                                        <p:cTn id="11" dur="500" fill="hold"/>
                                        <p:tgtEl>
                                          <p:spTgt spid="4134"/>
                                        </p:tgtEl>
                                        <p:attrNameLst>
                                          <p:attrName>ppt_x</p:attrName>
                                        </p:attrNameLst>
                                      </p:cBhvr>
                                      <p:tavLst>
                                        <p:tav tm="0">
                                          <p:val>
                                            <p:strVal val="1+#ppt_w/2"/>
                                          </p:val>
                                        </p:tav>
                                        <p:tav tm="100000">
                                          <p:val>
                                            <p:strVal val="#ppt_x"/>
                                          </p:val>
                                        </p:tav>
                                      </p:tavLst>
                                    </p:anim>
                                    <p:anim calcmode="lin" valueType="num">
                                      <p:cBhvr additive="base">
                                        <p:cTn id="12" dur="500" fill="hold"/>
                                        <p:tgtEl>
                                          <p:spTgt spid="413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23"/>
                                        </p:tgtEl>
                                        <p:attrNameLst>
                                          <p:attrName>style.visibility</p:attrName>
                                        </p:attrNameLst>
                                      </p:cBhvr>
                                      <p:to>
                                        <p:strVal val="visible"/>
                                      </p:to>
                                    </p:set>
                                    <p:animEffect transition="in" filter="wipe(left)">
                                      <p:cBhvr>
                                        <p:cTn id="17" dur="500"/>
                                        <p:tgtEl>
                                          <p:spTgt spid="4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7"/>
                                        </p:tgtEl>
                                        <p:attrNameLst>
                                          <p:attrName>style.visibility</p:attrName>
                                        </p:attrNameLst>
                                      </p:cBhvr>
                                      <p:to>
                                        <p:strVal val="visible"/>
                                      </p:to>
                                    </p:set>
                                    <p:animEffect transition="in" filter="wipe(left)">
                                      <p:cBhvr>
                                        <p:cTn id="22" dur="500"/>
                                        <p:tgtEl>
                                          <p:spTgt spid="4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24"/>
                                        </p:tgtEl>
                                        <p:attrNameLst>
                                          <p:attrName>style.visibility</p:attrName>
                                        </p:attrNameLst>
                                      </p:cBhvr>
                                      <p:to>
                                        <p:strVal val="visible"/>
                                      </p:to>
                                    </p:set>
                                    <p:animEffect transition="in" filter="wipe(left)">
                                      <p:cBhvr>
                                        <p:cTn id="27" dur="500"/>
                                        <p:tgtEl>
                                          <p:spTgt spid="4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19"/>
                                        </p:tgtEl>
                                        <p:attrNameLst>
                                          <p:attrName>style.visibility</p:attrName>
                                        </p:attrNameLst>
                                      </p:cBhvr>
                                      <p:to>
                                        <p:strVal val="visible"/>
                                      </p:to>
                                    </p:set>
                                    <p:animEffect transition="in" filter="wipe(left)">
                                      <p:cBhvr>
                                        <p:cTn id="32" dur="500"/>
                                        <p:tgtEl>
                                          <p:spTgt spid="4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25"/>
                                        </p:tgtEl>
                                        <p:attrNameLst>
                                          <p:attrName>style.visibility</p:attrName>
                                        </p:attrNameLst>
                                      </p:cBhvr>
                                      <p:to>
                                        <p:strVal val="visible"/>
                                      </p:to>
                                    </p:set>
                                    <p:animEffect transition="in" filter="wipe(left)">
                                      <p:cBhvr>
                                        <p:cTn id="37" dur="500"/>
                                        <p:tgtEl>
                                          <p:spTgt spid="41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30"/>
                                        </p:tgtEl>
                                        <p:attrNameLst>
                                          <p:attrName>style.visibility</p:attrName>
                                        </p:attrNameLst>
                                      </p:cBhvr>
                                      <p:to>
                                        <p:strVal val="visible"/>
                                      </p:to>
                                    </p:set>
                                    <p:animEffect transition="in" filter="wipe(left)">
                                      <p:cBhvr>
                                        <p:cTn id="42" dur="500"/>
                                        <p:tgtEl>
                                          <p:spTgt spid="41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138"/>
                                        </p:tgtEl>
                                        <p:attrNameLst>
                                          <p:attrName>style.visibility</p:attrName>
                                        </p:attrNameLst>
                                      </p:cBhvr>
                                      <p:to>
                                        <p:strVal val="visible"/>
                                      </p:to>
                                    </p:set>
                                    <p:animEffect transition="in" filter="wipe(left)">
                                      <p:cBhvr>
                                        <p:cTn id="47" dur="500"/>
                                        <p:tgtEl>
                                          <p:spTgt spid="41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29"/>
                                        </p:tgtEl>
                                        <p:attrNameLst>
                                          <p:attrName>style.visibility</p:attrName>
                                        </p:attrNameLst>
                                      </p:cBhvr>
                                      <p:to>
                                        <p:strVal val="visible"/>
                                      </p:to>
                                    </p:set>
                                    <p:animEffect transition="in" filter="wipe(left)">
                                      <p:cBhvr>
                                        <p:cTn id="52" dur="500"/>
                                        <p:tgtEl>
                                          <p:spTgt spid="41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22"/>
                                        </p:tgtEl>
                                        <p:attrNameLst>
                                          <p:attrName>style.visibility</p:attrName>
                                        </p:attrNameLst>
                                      </p:cBhvr>
                                      <p:to>
                                        <p:strVal val="visible"/>
                                      </p:to>
                                    </p:set>
                                    <p:animEffect transition="in" filter="wipe(left)">
                                      <p:cBhvr>
                                        <p:cTn id="57" dur="500"/>
                                        <p:tgtEl>
                                          <p:spTgt spid="41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136"/>
                                        </p:tgtEl>
                                        <p:attrNameLst>
                                          <p:attrName>style.visibility</p:attrName>
                                        </p:attrNameLst>
                                      </p:cBhvr>
                                      <p:to>
                                        <p:strVal val="visible"/>
                                      </p:to>
                                    </p:set>
                                    <p:animEffect transition="in" filter="wipe(left)">
                                      <p:cBhvr>
                                        <p:cTn id="62" dur="500"/>
                                        <p:tgtEl>
                                          <p:spTgt spid="41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33"/>
                                        </p:tgtEl>
                                        <p:attrNameLst>
                                          <p:attrName>style.visibility</p:attrName>
                                        </p:attrNameLst>
                                      </p:cBhvr>
                                      <p:to>
                                        <p:strVal val="visible"/>
                                      </p:to>
                                    </p:set>
                                    <p:animEffect transition="in" filter="wipe(left)">
                                      <p:cBhvr>
                                        <p:cTn id="67" dur="500"/>
                                        <p:tgtEl>
                                          <p:spTgt spid="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autoUpdateAnimBg="0"/>
      <p:bldP spid="4117" grpId="0" autoUpdateAnimBg="0"/>
      <p:bldP spid="4119" grpId="0" autoUpdateAnimBg="0"/>
      <p:bldP spid="4122" grpId="0" autoUpdateAnimBg="0"/>
      <p:bldP spid="4130" grpId="0" autoUpdateAnimBg="0"/>
      <p:bldP spid="41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5" name="Text Box 25">
            <a:extLst>
              <a:ext uri="{FF2B5EF4-FFF2-40B4-BE49-F238E27FC236}">
                <a16:creationId xmlns:a16="http://schemas.microsoft.com/office/drawing/2014/main" id="{FE46C47B-8D1A-7DFE-0371-C1B47B394218}"/>
              </a:ext>
            </a:extLst>
          </p:cNvPr>
          <p:cNvSpPr txBox="1">
            <a:spLocks noChangeArrowheads="1"/>
          </p:cNvSpPr>
          <p:nvPr/>
        </p:nvSpPr>
        <p:spPr bwMode="auto">
          <a:xfrm>
            <a:off x="304800" y="152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accent2"/>
                </a:solidFill>
                <a:ea typeface="宋体" panose="02010600030101010101" pitchFamily="2" charset="-122"/>
              </a:rPr>
              <a:t>例2：计算</a:t>
            </a:r>
            <a:r>
              <a:rPr kumimoji="1" lang="zh-CN" altLang="en-US">
                <a:solidFill>
                  <a:schemeClr val="accent2"/>
                </a:solidFill>
                <a:latin typeface="宋体" panose="02010600030101010101" pitchFamily="2" charset="-122"/>
                <a:ea typeface="宋体" panose="02010600030101010101" pitchFamily="2" charset="-122"/>
              </a:rPr>
              <a:t>电偶极子在均匀外电场中所受的力矩。</a:t>
            </a:r>
            <a:endParaRPr kumimoji="1" lang="zh-CN" altLang="en-US" b="0">
              <a:solidFill>
                <a:schemeClr val="accent2"/>
              </a:solidFill>
              <a:ea typeface="宋体" panose="02010600030101010101" pitchFamily="2" charset="-122"/>
            </a:endParaRPr>
          </a:p>
        </p:txBody>
      </p:sp>
      <p:sp>
        <p:nvSpPr>
          <p:cNvPr id="5148" name="Text Box 28">
            <a:extLst>
              <a:ext uri="{FF2B5EF4-FFF2-40B4-BE49-F238E27FC236}">
                <a16:creationId xmlns:a16="http://schemas.microsoft.com/office/drawing/2014/main" id="{F0107EC9-F25A-A6BF-C833-C7A31DD9401A}"/>
              </a:ext>
            </a:extLst>
          </p:cNvPr>
          <p:cNvSpPr txBox="1">
            <a:spLocks noChangeArrowheads="1"/>
          </p:cNvSpPr>
          <p:nvPr/>
        </p:nvSpPr>
        <p:spPr bwMode="auto">
          <a:xfrm>
            <a:off x="228600" y="8382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解：构成电偶极子的正负电荷在电场中受到大小相等方向相反的力，因此整个偶极子所受合力为0，但是这两个力不共线，故产生一个力矩</a:t>
            </a:r>
            <a:r>
              <a:rPr lang="en-US" altLang="zh-CN" i="1">
                <a:solidFill>
                  <a:schemeClr val="accent2"/>
                </a:solidFill>
                <a:ea typeface="宋体" panose="02010600030101010101" pitchFamily="2" charset="-122"/>
              </a:rPr>
              <a:t>M，</a:t>
            </a:r>
            <a:r>
              <a:rPr lang="zh-CN" altLang="en-US">
                <a:solidFill>
                  <a:schemeClr val="accent2"/>
                </a:solidFill>
                <a:ea typeface="宋体" panose="02010600030101010101" pitchFamily="2" charset="-122"/>
              </a:rPr>
              <a:t>其效果是使电偶极子转向外电场方向。</a:t>
            </a:r>
          </a:p>
        </p:txBody>
      </p:sp>
      <p:sp>
        <p:nvSpPr>
          <p:cNvPr id="5149" name="Rectangle 29">
            <a:extLst>
              <a:ext uri="{FF2B5EF4-FFF2-40B4-BE49-F238E27FC236}">
                <a16:creationId xmlns:a16="http://schemas.microsoft.com/office/drawing/2014/main" id="{40ED0D11-00AA-A1AE-7A30-E58F498EEEC7}"/>
              </a:ext>
            </a:extLst>
          </p:cNvPr>
          <p:cNvSpPr>
            <a:spLocks noChangeArrowheads="1"/>
          </p:cNvSpPr>
          <p:nvPr/>
        </p:nvSpPr>
        <p:spPr bwMode="auto">
          <a:xfrm>
            <a:off x="0" y="685800"/>
            <a:ext cx="9144000" cy="76200"/>
          </a:xfrm>
          <a:prstGeom prst="rect">
            <a:avLst/>
          </a:prstGeom>
          <a:gradFill rotWithShape="0">
            <a:gsLst>
              <a:gs pos="0">
                <a:srgbClr val="00CC99"/>
              </a:gs>
              <a:gs pos="100000">
                <a:srgbClr val="00CC99">
                  <a:gamma/>
                  <a:shade val="78824"/>
                  <a:invGamma/>
                </a:srgbClr>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77" name="Group 57">
            <a:extLst>
              <a:ext uri="{FF2B5EF4-FFF2-40B4-BE49-F238E27FC236}">
                <a16:creationId xmlns:a16="http://schemas.microsoft.com/office/drawing/2014/main" id="{F89F6F42-27C4-6677-0D2C-05D017425EEB}"/>
              </a:ext>
            </a:extLst>
          </p:cNvPr>
          <p:cNvGrpSpPr>
            <a:grpSpLocks/>
          </p:cNvGrpSpPr>
          <p:nvPr/>
        </p:nvGrpSpPr>
        <p:grpSpPr bwMode="auto">
          <a:xfrm>
            <a:off x="5734050" y="2452688"/>
            <a:ext cx="3181350" cy="1585912"/>
            <a:chOff x="3612" y="1545"/>
            <a:chExt cx="2004" cy="999"/>
          </a:xfrm>
        </p:grpSpPr>
        <p:sp>
          <p:nvSpPr>
            <p:cNvPr id="5150" name="Line 30">
              <a:extLst>
                <a:ext uri="{FF2B5EF4-FFF2-40B4-BE49-F238E27FC236}">
                  <a16:creationId xmlns:a16="http://schemas.microsoft.com/office/drawing/2014/main" id="{872E0D62-691E-AABE-E248-EE341F4A8984}"/>
                </a:ext>
              </a:extLst>
            </p:cNvPr>
            <p:cNvSpPr>
              <a:spLocks noChangeShapeType="1"/>
            </p:cNvSpPr>
            <p:nvPr/>
          </p:nvSpPr>
          <p:spPr bwMode="auto">
            <a:xfrm>
              <a:off x="3612" y="1593"/>
              <a:ext cx="168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1" name="Line 31">
              <a:extLst>
                <a:ext uri="{FF2B5EF4-FFF2-40B4-BE49-F238E27FC236}">
                  <a16:creationId xmlns:a16="http://schemas.microsoft.com/office/drawing/2014/main" id="{D596A4BC-61BA-69AC-457B-02792478B512}"/>
                </a:ext>
              </a:extLst>
            </p:cNvPr>
            <p:cNvSpPr>
              <a:spLocks noChangeShapeType="1"/>
            </p:cNvSpPr>
            <p:nvPr/>
          </p:nvSpPr>
          <p:spPr bwMode="auto">
            <a:xfrm>
              <a:off x="3612" y="2025"/>
              <a:ext cx="168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2" name="Line 32">
              <a:extLst>
                <a:ext uri="{FF2B5EF4-FFF2-40B4-BE49-F238E27FC236}">
                  <a16:creationId xmlns:a16="http://schemas.microsoft.com/office/drawing/2014/main" id="{BE7BD92F-B5CC-056B-9DB4-D6F3BB8E0447}"/>
                </a:ext>
              </a:extLst>
            </p:cNvPr>
            <p:cNvSpPr>
              <a:spLocks noChangeShapeType="1"/>
            </p:cNvSpPr>
            <p:nvPr/>
          </p:nvSpPr>
          <p:spPr bwMode="auto">
            <a:xfrm>
              <a:off x="3612" y="2505"/>
              <a:ext cx="1680" cy="0"/>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3" name="Oval 33">
              <a:extLst>
                <a:ext uri="{FF2B5EF4-FFF2-40B4-BE49-F238E27FC236}">
                  <a16:creationId xmlns:a16="http://schemas.microsoft.com/office/drawing/2014/main" id="{5A767123-314B-A766-D78B-7E119615BD72}"/>
                </a:ext>
              </a:extLst>
            </p:cNvPr>
            <p:cNvSpPr>
              <a:spLocks noChangeArrowheads="1"/>
            </p:cNvSpPr>
            <p:nvPr/>
          </p:nvSpPr>
          <p:spPr bwMode="auto">
            <a:xfrm>
              <a:off x="4047" y="2265"/>
              <a:ext cx="93" cy="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Oval 34">
              <a:extLst>
                <a:ext uri="{FF2B5EF4-FFF2-40B4-BE49-F238E27FC236}">
                  <a16:creationId xmlns:a16="http://schemas.microsoft.com/office/drawing/2014/main" id="{9EF168E5-3247-4484-9E7A-1F879A0F2EA7}"/>
                </a:ext>
              </a:extLst>
            </p:cNvPr>
            <p:cNvSpPr>
              <a:spLocks noChangeArrowheads="1"/>
            </p:cNvSpPr>
            <p:nvPr/>
          </p:nvSpPr>
          <p:spPr bwMode="auto">
            <a:xfrm>
              <a:off x="4641" y="1716"/>
              <a:ext cx="93" cy="9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Line 35">
              <a:extLst>
                <a:ext uri="{FF2B5EF4-FFF2-40B4-BE49-F238E27FC236}">
                  <a16:creationId xmlns:a16="http://schemas.microsoft.com/office/drawing/2014/main" id="{7CB9429C-7EAC-4A0C-DB5B-F83A3218C04A}"/>
                </a:ext>
              </a:extLst>
            </p:cNvPr>
            <p:cNvSpPr>
              <a:spLocks noChangeShapeType="1"/>
            </p:cNvSpPr>
            <p:nvPr/>
          </p:nvSpPr>
          <p:spPr bwMode="auto">
            <a:xfrm flipV="1">
              <a:off x="4188" y="1833"/>
              <a:ext cx="576" cy="55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56" name="Object 36">
              <a:extLst>
                <a:ext uri="{FF2B5EF4-FFF2-40B4-BE49-F238E27FC236}">
                  <a16:creationId xmlns:a16="http://schemas.microsoft.com/office/drawing/2014/main" id="{818789D0-4182-213D-05B0-02D62BAEBAF6}"/>
                </a:ext>
              </a:extLst>
            </p:cNvPr>
            <p:cNvGraphicFramePr>
              <a:graphicFrameLocks noChangeAspect="1"/>
            </p:cNvGraphicFramePr>
            <p:nvPr/>
          </p:nvGraphicFramePr>
          <p:xfrm>
            <a:off x="3900" y="2361"/>
            <a:ext cx="234" cy="183"/>
          </p:xfrm>
          <a:graphic>
            <a:graphicData uri="http://schemas.openxmlformats.org/presentationml/2006/ole">
              <mc:AlternateContent xmlns:mc="http://schemas.openxmlformats.org/markup-compatibility/2006">
                <mc:Choice xmlns:v="urn:schemas-microsoft-com:vml" Requires="v">
                  <p:oleObj name="Equation" r:id="rId2" imgW="507960" imgH="330120" progId="Equation.3">
                    <p:embed/>
                  </p:oleObj>
                </mc:Choice>
                <mc:Fallback>
                  <p:oleObj name="Equation" r:id="rId2" imgW="507960" imgH="330120" progId="Equation.3">
                    <p:embed/>
                    <p:pic>
                      <p:nvPicPr>
                        <p:cNvPr id="5156" name="Object 36">
                          <a:extLst>
                            <a:ext uri="{FF2B5EF4-FFF2-40B4-BE49-F238E27FC236}">
                              <a16:creationId xmlns:a16="http://schemas.microsoft.com/office/drawing/2014/main" id="{818789D0-4182-213D-05B0-02D62BAEB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 y="2361"/>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7" name="Object 37">
              <a:extLst>
                <a:ext uri="{FF2B5EF4-FFF2-40B4-BE49-F238E27FC236}">
                  <a16:creationId xmlns:a16="http://schemas.microsoft.com/office/drawing/2014/main" id="{ECF8C7C9-5934-30C5-4EEB-F5B2B7E3F1C1}"/>
                </a:ext>
              </a:extLst>
            </p:cNvPr>
            <p:cNvGraphicFramePr>
              <a:graphicFrameLocks noChangeAspect="1"/>
            </p:cNvGraphicFramePr>
            <p:nvPr/>
          </p:nvGraphicFramePr>
          <p:xfrm>
            <a:off x="4572" y="1545"/>
            <a:ext cx="240" cy="190"/>
          </p:xfrm>
          <a:graphic>
            <a:graphicData uri="http://schemas.openxmlformats.org/presentationml/2006/ole">
              <mc:AlternateContent xmlns:mc="http://schemas.openxmlformats.org/markup-compatibility/2006">
                <mc:Choice xmlns:v="urn:schemas-microsoft-com:vml" Requires="v">
                  <p:oleObj name="Equation" r:id="rId4" imgW="520560" imgH="342720" progId="Equation.3">
                    <p:embed/>
                  </p:oleObj>
                </mc:Choice>
                <mc:Fallback>
                  <p:oleObj name="Equation" r:id="rId4" imgW="520560" imgH="342720" progId="Equation.3">
                    <p:embed/>
                    <p:pic>
                      <p:nvPicPr>
                        <p:cNvPr id="5157" name="Object 37">
                          <a:extLst>
                            <a:ext uri="{FF2B5EF4-FFF2-40B4-BE49-F238E27FC236}">
                              <a16:creationId xmlns:a16="http://schemas.microsoft.com/office/drawing/2014/main" id="{ECF8C7C9-5934-30C5-4EEB-F5B2B7E3F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 y="1545"/>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8" name="Object 38">
              <a:extLst>
                <a:ext uri="{FF2B5EF4-FFF2-40B4-BE49-F238E27FC236}">
                  <a16:creationId xmlns:a16="http://schemas.microsoft.com/office/drawing/2014/main" id="{9427B9D7-4A4D-DBCA-4C6B-99E0F52C39AF}"/>
                </a:ext>
              </a:extLst>
            </p:cNvPr>
            <p:cNvGraphicFramePr>
              <a:graphicFrameLocks noChangeAspect="1"/>
            </p:cNvGraphicFramePr>
            <p:nvPr/>
          </p:nvGraphicFramePr>
          <p:xfrm>
            <a:off x="4476" y="2088"/>
            <a:ext cx="100" cy="225"/>
          </p:xfrm>
          <a:graphic>
            <a:graphicData uri="http://schemas.openxmlformats.org/presentationml/2006/ole">
              <mc:AlternateContent xmlns:mc="http://schemas.openxmlformats.org/markup-compatibility/2006">
                <mc:Choice xmlns:v="urn:schemas-microsoft-com:vml" Requires="v">
                  <p:oleObj name="Equation" r:id="rId6" imgW="215640" imgH="406080" progId="Equation.3">
                    <p:embed/>
                  </p:oleObj>
                </mc:Choice>
                <mc:Fallback>
                  <p:oleObj name="Equation" r:id="rId6" imgW="215640" imgH="406080" progId="Equation.3">
                    <p:embed/>
                    <p:pic>
                      <p:nvPicPr>
                        <p:cNvPr id="5158" name="Object 38">
                          <a:extLst>
                            <a:ext uri="{FF2B5EF4-FFF2-40B4-BE49-F238E27FC236}">
                              <a16:creationId xmlns:a16="http://schemas.microsoft.com/office/drawing/2014/main" id="{9427B9D7-4A4D-DBCA-4C6B-99E0F52C39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 y="2088"/>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39">
              <a:extLst>
                <a:ext uri="{FF2B5EF4-FFF2-40B4-BE49-F238E27FC236}">
                  <a16:creationId xmlns:a16="http://schemas.microsoft.com/office/drawing/2014/main" id="{4E88AA81-46AA-0B72-67B1-ED0D3F44898B}"/>
                </a:ext>
              </a:extLst>
            </p:cNvPr>
            <p:cNvSpPr txBox="1">
              <a:spLocks noChangeArrowheads="1"/>
            </p:cNvSpPr>
            <p:nvPr/>
          </p:nvSpPr>
          <p:spPr bwMode="auto">
            <a:xfrm>
              <a:off x="4163" y="17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chemeClr val="accent2"/>
                  </a:solidFill>
                  <a:ea typeface="宋体" panose="02010600030101010101" pitchFamily="2" charset="-122"/>
                </a:rPr>
                <a:t>O</a:t>
              </a:r>
            </a:p>
          </p:txBody>
        </p:sp>
        <p:sp>
          <p:nvSpPr>
            <p:cNvPr id="5162" name="Freeform 42">
              <a:extLst>
                <a:ext uri="{FF2B5EF4-FFF2-40B4-BE49-F238E27FC236}">
                  <a16:creationId xmlns:a16="http://schemas.microsoft.com/office/drawing/2014/main" id="{E59E99D1-FDE5-8A8D-0A0E-0C9F3392F7F2}"/>
                </a:ext>
              </a:extLst>
            </p:cNvPr>
            <p:cNvSpPr>
              <a:spLocks/>
            </p:cNvSpPr>
            <p:nvPr/>
          </p:nvSpPr>
          <p:spPr bwMode="auto">
            <a:xfrm>
              <a:off x="4124" y="2025"/>
              <a:ext cx="284" cy="260"/>
            </a:xfrm>
            <a:custGeom>
              <a:avLst/>
              <a:gdLst>
                <a:gd name="T0" fmla="*/ 284 w 284"/>
                <a:gd name="T1" fmla="*/ 0 h 260"/>
                <a:gd name="T2" fmla="*/ 0 w 284"/>
                <a:gd name="T3" fmla="*/ 260 h 260"/>
              </a:gdLst>
              <a:ahLst/>
              <a:cxnLst>
                <a:cxn ang="0">
                  <a:pos x="T0" y="T1"/>
                </a:cxn>
                <a:cxn ang="0">
                  <a:pos x="T2" y="T3"/>
                </a:cxn>
              </a:cxnLst>
              <a:rect l="0" t="0" r="r" b="b"/>
              <a:pathLst>
                <a:path w="284" h="260">
                  <a:moveTo>
                    <a:pt x="284" y="0"/>
                  </a:moveTo>
                  <a:lnTo>
                    <a:pt x="0" y="260"/>
                  </a:lnTo>
                </a:path>
              </a:pathLst>
            </a:custGeom>
            <a:noFill/>
            <a:ln w="28575" cmpd="sng">
              <a:solidFill>
                <a:srgbClr val="CC33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3" name="Freeform 43">
              <a:extLst>
                <a:ext uri="{FF2B5EF4-FFF2-40B4-BE49-F238E27FC236}">
                  <a16:creationId xmlns:a16="http://schemas.microsoft.com/office/drawing/2014/main" id="{28D20F7C-583B-5ED9-AEF9-434A7C1891AF}"/>
                </a:ext>
              </a:extLst>
            </p:cNvPr>
            <p:cNvSpPr>
              <a:spLocks/>
            </p:cNvSpPr>
            <p:nvPr/>
          </p:nvSpPr>
          <p:spPr bwMode="auto">
            <a:xfrm>
              <a:off x="4412" y="1785"/>
              <a:ext cx="256" cy="228"/>
            </a:xfrm>
            <a:custGeom>
              <a:avLst/>
              <a:gdLst>
                <a:gd name="T0" fmla="*/ 0 w 256"/>
                <a:gd name="T1" fmla="*/ 228 h 228"/>
                <a:gd name="T2" fmla="*/ 256 w 256"/>
                <a:gd name="T3" fmla="*/ 0 h 228"/>
              </a:gdLst>
              <a:ahLst/>
              <a:cxnLst>
                <a:cxn ang="0">
                  <a:pos x="T0" y="T1"/>
                </a:cxn>
                <a:cxn ang="0">
                  <a:pos x="T2" y="T3"/>
                </a:cxn>
              </a:cxnLst>
              <a:rect l="0" t="0" r="r" b="b"/>
              <a:pathLst>
                <a:path w="256" h="228">
                  <a:moveTo>
                    <a:pt x="0" y="228"/>
                  </a:moveTo>
                  <a:lnTo>
                    <a:pt x="256" y="0"/>
                  </a:lnTo>
                </a:path>
              </a:pathLst>
            </a:custGeom>
            <a:noFill/>
            <a:ln w="28575"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4" name="Freeform 44">
              <a:extLst>
                <a:ext uri="{FF2B5EF4-FFF2-40B4-BE49-F238E27FC236}">
                  <a16:creationId xmlns:a16="http://schemas.microsoft.com/office/drawing/2014/main" id="{5AEDF34E-549A-FFCB-B5A5-4CF7E4F75D3B}"/>
                </a:ext>
              </a:extLst>
            </p:cNvPr>
            <p:cNvSpPr>
              <a:spLocks/>
            </p:cNvSpPr>
            <p:nvPr/>
          </p:nvSpPr>
          <p:spPr bwMode="auto">
            <a:xfrm>
              <a:off x="4140" y="2339"/>
              <a:ext cx="92" cy="90"/>
            </a:xfrm>
            <a:custGeom>
              <a:avLst/>
              <a:gdLst>
                <a:gd name="T0" fmla="*/ 0 w 92"/>
                <a:gd name="T1" fmla="*/ 0 h 90"/>
                <a:gd name="T2" fmla="*/ 92 w 92"/>
                <a:gd name="T3" fmla="*/ 90 h 90"/>
              </a:gdLst>
              <a:ahLst/>
              <a:cxnLst>
                <a:cxn ang="0">
                  <a:pos x="T0" y="T1"/>
                </a:cxn>
                <a:cxn ang="0">
                  <a:pos x="T2" y="T3"/>
                </a:cxn>
              </a:cxnLst>
              <a:rect l="0" t="0" r="r" b="b"/>
              <a:pathLst>
                <a:path w="92" h="90">
                  <a:moveTo>
                    <a:pt x="0" y="0"/>
                  </a:moveTo>
                  <a:lnTo>
                    <a:pt x="92" y="90"/>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5" name="Freeform 45">
              <a:extLst>
                <a:ext uri="{FF2B5EF4-FFF2-40B4-BE49-F238E27FC236}">
                  <a16:creationId xmlns:a16="http://schemas.microsoft.com/office/drawing/2014/main" id="{356D9DA2-1D5A-DCFC-B590-8EAEFA0D23D9}"/>
                </a:ext>
              </a:extLst>
            </p:cNvPr>
            <p:cNvSpPr>
              <a:spLocks/>
            </p:cNvSpPr>
            <p:nvPr/>
          </p:nvSpPr>
          <p:spPr bwMode="auto">
            <a:xfrm>
              <a:off x="4716" y="1785"/>
              <a:ext cx="92" cy="92"/>
            </a:xfrm>
            <a:custGeom>
              <a:avLst/>
              <a:gdLst>
                <a:gd name="T0" fmla="*/ 0 w 92"/>
                <a:gd name="T1" fmla="*/ 0 h 92"/>
                <a:gd name="T2" fmla="*/ 92 w 92"/>
                <a:gd name="T3" fmla="*/ 92 h 92"/>
              </a:gdLst>
              <a:ahLst/>
              <a:cxnLst>
                <a:cxn ang="0">
                  <a:pos x="T0" y="T1"/>
                </a:cxn>
                <a:cxn ang="0">
                  <a:pos x="T2" y="T3"/>
                </a:cxn>
              </a:cxnLst>
              <a:rect l="0" t="0" r="r" b="b"/>
              <a:pathLst>
                <a:path w="92" h="92">
                  <a:moveTo>
                    <a:pt x="0" y="0"/>
                  </a:moveTo>
                  <a:lnTo>
                    <a:pt x="92" y="92"/>
                  </a:lnTo>
                </a:path>
              </a:pathLst>
            </a:custGeom>
            <a:noFill/>
            <a:ln w="28575"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67" name="Object 47">
              <a:extLst>
                <a:ext uri="{FF2B5EF4-FFF2-40B4-BE49-F238E27FC236}">
                  <a16:creationId xmlns:a16="http://schemas.microsoft.com/office/drawing/2014/main" id="{662AA946-7A21-986F-3D0F-6A3EF7D16CB4}"/>
                </a:ext>
              </a:extLst>
            </p:cNvPr>
            <p:cNvGraphicFramePr>
              <a:graphicFrameLocks noChangeAspect="1"/>
            </p:cNvGraphicFramePr>
            <p:nvPr/>
          </p:nvGraphicFramePr>
          <p:xfrm>
            <a:off x="4390" y="1641"/>
            <a:ext cx="134" cy="254"/>
          </p:xfrm>
          <a:graphic>
            <a:graphicData uri="http://schemas.openxmlformats.org/presentationml/2006/ole">
              <mc:AlternateContent xmlns:mc="http://schemas.openxmlformats.org/markup-compatibility/2006">
                <mc:Choice xmlns:v="urn:schemas-microsoft-com:vml" Requires="v">
                  <p:oleObj name="Equation" r:id="rId8" imgW="291960" imgH="457200" progId="Equation.3">
                    <p:embed/>
                  </p:oleObj>
                </mc:Choice>
                <mc:Fallback>
                  <p:oleObj name="Equation" r:id="rId8" imgW="291960" imgH="457200" progId="Equation.3">
                    <p:embed/>
                    <p:pic>
                      <p:nvPicPr>
                        <p:cNvPr id="5167" name="Object 47">
                          <a:extLst>
                            <a:ext uri="{FF2B5EF4-FFF2-40B4-BE49-F238E27FC236}">
                              <a16:creationId xmlns:a16="http://schemas.microsoft.com/office/drawing/2014/main" id="{662AA946-7A21-986F-3D0F-6A3EF7D1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0" y="1641"/>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8" name="Object 48">
              <a:extLst>
                <a:ext uri="{FF2B5EF4-FFF2-40B4-BE49-F238E27FC236}">
                  <a16:creationId xmlns:a16="http://schemas.microsoft.com/office/drawing/2014/main" id="{40098438-0B36-419A-2C96-AC49716CE276}"/>
                </a:ext>
              </a:extLst>
            </p:cNvPr>
            <p:cNvGraphicFramePr>
              <a:graphicFrameLocks noChangeAspect="1"/>
            </p:cNvGraphicFramePr>
            <p:nvPr/>
          </p:nvGraphicFramePr>
          <p:xfrm>
            <a:off x="4092" y="1963"/>
            <a:ext cx="134" cy="254"/>
          </p:xfrm>
          <a:graphic>
            <a:graphicData uri="http://schemas.openxmlformats.org/presentationml/2006/ole">
              <mc:AlternateContent xmlns:mc="http://schemas.openxmlformats.org/markup-compatibility/2006">
                <mc:Choice xmlns:v="urn:schemas-microsoft-com:vml" Requires="v">
                  <p:oleObj name="Equation" r:id="rId10" imgW="291960" imgH="457200" progId="Equation.3">
                    <p:embed/>
                  </p:oleObj>
                </mc:Choice>
                <mc:Fallback>
                  <p:oleObj name="Equation" r:id="rId10" imgW="291960" imgH="457200" progId="Equation.3">
                    <p:embed/>
                    <p:pic>
                      <p:nvPicPr>
                        <p:cNvPr id="5168" name="Object 48">
                          <a:extLst>
                            <a:ext uri="{FF2B5EF4-FFF2-40B4-BE49-F238E27FC236}">
                              <a16:creationId xmlns:a16="http://schemas.microsoft.com/office/drawing/2014/main" id="{40098438-0B36-419A-2C96-AC49716CE2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2" y="1963"/>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9" name="Object 49">
              <a:extLst>
                <a:ext uri="{FF2B5EF4-FFF2-40B4-BE49-F238E27FC236}">
                  <a16:creationId xmlns:a16="http://schemas.microsoft.com/office/drawing/2014/main" id="{350F4E51-2D28-23B2-4A8D-4586130ABAA0}"/>
                </a:ext>
              </a:extLst>
            </p:cNvPr>
            <p:cNvGraphicFramePr>
              <a:graphicFrameLocks noChangeAspect="1"/>
            </p:cNvGraphicFramePr>
            <p:nvPr/>
          </p:nvGraphicFramePr>
          <p:xfrm>
            <a:off x="5388" y="1881"/>
            <a:ext cx="228" cy="260"/>
          </p:xfrm>
          <a:graphic>
            <a:graphicData uri="http://schemas.openxmlformats.org/presentationml/2006/ole">
              <mc:AlternateContent xmlns:mc="http://schemas.openxmlformats.org/markup-compatibility/2006">
                <mc:Choice xmlns:v="urn:schemas-microsoft-com:vml" Requires="v">
                  <p:oleObj name="Equation" r:id="rId12" imgW="342720" imgH="380880" progId="Equation.3">
                    <p:embed/>
                  </p:oleObj>
                </mc:Choice>
                <mc:Fallback>
                  <p:oleObj name="Equation" r:id="rId12" imgW="342720" imgH="380880" progId="Equation.3">
                    <p:embed/>
                    <p:pic>
                      <p:nvPicPr>
                        <p:cNvPr id="5169" name="Object 49">
                          <a:extLst>
                            <a:ext uri="{FF2B5EF4-FFF2-40B4-BE49-F238E27FC236}">
                              <a16:creationId xmlns:a16="http://schemas.microsoft.com/office/drawing/2014/main" id="{350F4E51-2D28-23B2-4A8D-4586130ABA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8" y="1881"/>
                          <a:ext cx="2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79" name="Group 59">
            <a:extLst>
              <a:ext uri="{FF2B5EF4-FFF2-40B4-BE49-F238E27FC236}">
                <a16:creationId xmlns:a16="http://schemas.microsoft.com/office/drawing/2014/main" id="{6FD8F501-FCBD-F0E7-75E9-151E0E6C1B6A}"/>
              </a:ext>
            </a:extLst>
          </p:cNvPr>
          <p:cNvGrpSpPr>
            <a:grpSpLocks/>
          </p:cNvGrpSpPr>
          <p:nvPr/>
        </p:nvGrpSpPr>
        <p:grpSpPr bwMode="auto">
          <a:xfrm>
            <a:off x="5657850" y="3519488"/>
            <a:ext cx="762000" cy="425450"/>
            <a:chOff x="3564" y="2217"/>
            <a:chExt cx="480" cy="268"/>
          </a:xfrm>
        </p:grpSpPr>
        <p:sp>
          <p:nvSpPr>
            <p:cNvPr id="5166" name="Line 46">
              <a:extLst>
                <a:ext uri="{FF2B5EF4-FFF2-40B4-BE49-F238E27FC236}">
                  <a16:creationId xmlns:a16="http://schemas.microsoft.com/office/drawing/2014/main" id="{F098A363-296F-4B60-3381-D66E53BD3D71}"/>
                </a:ext>
              </a:extLst>
            </p:cNvPr>
            <p:cNvSpPr>
              <a:spLocks noChangeShapeType="1"/>
            </p:cNvSpPr>
            <p:nvPr/>
          </p:nvSpPr>
          <p:spPr bwMode="auto">
            <a:xfrm flipH="1">
              <a:off x="3756" y="2313"/>
              <a:ext cx="288" cy="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70" name="Object 50">
              <a:extLst>
                <a:ext uri="{FF2B5EF4-FFF2-40B4-BE49-F238E27FC236}">
                  <a16:creationId xmlns:a16="http://schemas.microsoft.com/office/drawing/2014/main" id="{55064121-9D86-C931-D230-9A55EC280007}"/>
                </a:ext>
              </a:extLst>
            </p:cNvPr>
            <p:cNvGraphicFramePr>
              <a:graphicFrameLocks noChangeAspect="1"/>
            </p:cNvGraphicFramePr>
            <p:nvPr/>
          </p:nvGraphicFramePr>
          <p:xfrm>
            <a:off x="3564" y="2217"/>
            <a:ext cx="187" cy="268"/>
          </p:xfrm>
          <a:graphic>
            <a:graphicData uri="http://schemas.openxmlformats.org/presentationml/2006/ole">
              <mc:AlternateContent xmlns:mc="http://schemas.openxmlformats.org/markup-compatibility/2006">
                <mc:Choice xmlns:v="urn:schemas-microsoft-com:vml" Requires="v">
                  <p:oleObj name="Equation" r:id="rId14" imgW="406080" imgH="482400" progId="Equation.3">
                    <p:embed/>
                  </p:oleObj>
                </mc:Choice>
                <mc:Fallback>
                  <p:oleObj name="Equation" r:id="rId14" imgW="406080" imgH="482400" progId="Equation.3">
                    <p:embed/>
                    <p:pic>
                      <p:nvPicPr>
                        <p:cNvPr id="5170" name="Object 50">
                          <a:extLst>
                            <a:ext uri="{FF2B5EF4-FFF2-40B4-BE49-F238E27FC236}">
                              <a16:creationId xmlns:a16="http://schemas.microsoft.com/office/drawing/2014/main" id="{55064121-9D86-C931-D230-9A55EC2800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4" y="2217"/>
                          <a:ext cx="18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78" name="Group 58">
            <a:extLst>
              <a:ext uri="{FF2B5EF4-FFF2-40B4-BE49-F238E27FC236}">
                <a16:creationId xmlns:a16="http://schemas.microsoft.com/office/drawing/2014/main" id="{D3BB2F41-4D16-4D4E-0513-287879115406}"/>
              </a:ext>
            </a:extLst>
          </p:cNvPr>
          <p:cNvGrpSpPr>
            <a:grpSpLocks/>
          </p:cNvGrpSpPr>
          <p:nvPr/>
        </p:nvGrpSpPr>
        <p:grpSpPr bwMode="auto">
          <a:xfrm>
            <a:off x="7486650" y="2605088"/>
            <a:ext cx="911225" cy="425450"/>
            <a:chOff x="4716" y="1641"/>
            <a:chExt cx="574" cy="268"/>
          </a:xfrm>
        </p:grpSpPr>
        <p:sp>
          <p:nvSpPr>
            <p:cNvPr id="5161" name="Line 41">
              <a:extLst>
                <a:ext uri="{FF2B5EF4-FFF2-40B4-BE49-F238E27FC236}">
                  <a16:creationId xmlns:a16="http://schemas.microsoft.com/office/drawing/2014/main" id="{45B416AE-118D-132A-5667-C2C3D2A8C9B2}"/>
                </a:ext>
              </a:extLst>
            </p:cNvPr>
            <p:cNvSpPr>
              <a:spLocks noChangeShapeType="1"/>
            </p:cNvSpPr>
            <p:nvPr/>
          </p:nvSpPr>
          <p:spPr bwMode="auto">
            <a:xfrm>
              <a:off x="4716" y="1785"/>
              <a:ext cx="336" cy="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71" name="Object 51">
              <a:extLst>
                <a:ext uri="{FF2B5EF4-FFF2-40B4-BE49-F238E27FC236}">
                  <a16:creationId xmlns:a16="http://schemas.microsoft.com/office/drawing/2014/main" id="{D5ADD039-0809-C5F7-43E5-20C19505E2EE}"/>
                </a:ext>
              </a:extLst>
            </p:cNvPr>
            <p:cNvGraphicFramePr>
              <a:graphicFrameLocks noChangeAspect="1"/>
            </p:cNvGraphicFramePr>
            <p:nvPr/>
          </p:nvGraphicFramePr>
          <p:xfrm>
            <a:off x="5098" y="1641"/>
            <a:ext cx="192" cy="268"/>
          </p:xfrm>
          <a:graphic>
            <a:graphicData uri="http://schemas.openxmlformats.org/presentationml/2006/ole">
              <mc:AlternateContent xmlns:mc="http://schemas.openxmlformats.org/markup-compatibility/2006">
                <mc:Choice xmlns:v="urn:schemas-microsoft-com:vml" Requires="v">
                  <p:oleObj name="Equation" r:id="rId16" imgW="419040" imgH="482400" progId="Equation.3">
                    <p:embed/>
                  </p:oleObj>
                </mc:Choice>
                <mc:Fallback>
                  <p:oleObj name="Equation" r:id="rId16" imgW="419040" imgH="482400" progId="Equation.3">
                    <p:embed/>
                    <p:pic>
                      <p:nvPicPr>
                        <p:cNvPr id="5171" name="Object 51">
                          <a:extLst>
                            <a:ext uri="{FF2B5EF4-FFF2-40B4-BE49-F238E27FC236}">
                              <a16:creationId xmlns:a16="http://schemas.microsoft.com/office/drawing/2014/main" id="{D5ADD039-0809-C5F7-43E5-20C19505E2E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8" y="1641"/>
                          <a:ext cx="19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72" name="Text Box 52">
            <a:extLst>
              <a:ext uri="{FF2B5EF4-FFF2-40B4-BE49-F238E27FC236}">
                <a16:creationId xmlns:a16="http://schemas.microsoft.com/office/drawing/2014/main" id="{5FFFF5B6-ECC0-E838-76BD-162ED5A313DE}"/>
              </a:ext>
            </a:extLst>
          </p:cNvPr>
          <p:cNvSpPr txBox="1">
            <a:spLocks noChangeArrowheads="1"/>
          </p:cNvSpPr>
          <p:nvPr/>
        </p:nvSpPr>
        <p:spPr bwMode="auto">
          <a:xfrm>
            <a:off x="304800" y="2895600"/>
            <a:ext cx="464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accent2"/>
                </a:solidFill>
                <a:ea typeface="宋体" panose="02010600030101010101" pitchFamily="2" charset="-122"/>
              </a:rPr>
              <a:t>电偶极子所受对于其中点</a:t>
            </a:r>
            <a:r>
              <a:rPr lang="en-US" altLang="zh-CN" i="1">
                <a:solidFill>
                  <a:schemeClr val="accent2"/>
                </a:solidFill>
                <a:ea typeface="宋体" panose="02010600030101010101" pitchFamily="2" charset="-122"/>
              </a:rPr>
              <a:t>O</a:t>
            </a:r>
            <a:r>
              <a:rPr lang="zh-CN" altLang="en-US">
                <a:solidFill>
                  <a:schemeClr val="accent2"/>
                </a:solidFill>
                <a:ea typeface="宋体" panose="02010600030101010101" pitchFamily="2" charset="-122"/>
              </a:rPr>
              <a:t>的力矩为：</a:t>
            </a:r>
          </a:p>
        </p:txBody>
      </p:sp>
      <p:graphicFrame>
        <p:nvGraphicFramePr>
          <p:cNvPr id="5173" name="Object 53">
            <a:extLst>
              <a:ext uri="{FF2B5EF4-FFF2-40B4-BE49-F238E27FC236}">
                <a16:creationId xmlns:a16="http://schemas.microsoft.com/office/drawing/2014/main" id="{81F893D8-00BD-BC20-1703-9267A98BEE96}"/>
              </a:ext>
            </a:extLst>
          </p:cNvPr>
          <p:cNvGraphicFramePr>
            <a:graphicFrameLocks noChangeAspect="1"/>
          </p:cNvGraphicFramePr>
          <p:nvPr/>
        </p:nvGraphicFramePr>
        <p:xfrm>
          <a:off x="381000" y="4191000"/>
          <a:ext cx="6604000" cy="482600"/>
        </p:xfrm>
        <a:graphic>
          <a:graphicData uri="http://schemas.openxmlformats.org/presentationml/2006/ole">
            <mc:AlternateContent xmlns:mc="http://schemas.openxmlformats.org/markup-compatibility/2006">
              <mc:Choice xmlns:v="urn:schemas-microsoft-com:vml" Requires="v">
                <p:oleObj name="Equation" r:id="rId18" imgW="6603840" imgH="482400" progId="Equation.3">
                  <p:embed/>
                </p:oleObj>
              </mc:Choice>
              <mc:Fallback>
                <p:oleObj name="Equation" r:id="rId18" imgW="6603840" imgH="482400" progId="Equation.3">
                  <p:embed/>
                  <p:pic>
                    <p:nvPicPr>
                      <p:cNvPr id="5173" name="Object 53">
                        <a:extLst>
                          <a:ext uri="{FF2B5EF4-FFF2-40B4-BE49-F238E27FC236}">
                            <a16:creationId xmlns:a16="http://schemas.microsoft.com/office/drawing/2014/main" id="{81F893D8-00BD-BC20-1703-9267A98BEE9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 y="4191000"/>
                        <a:ext cx="6604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4" name="Object 54">
            <a:extLst>
              <a:ext uri="{FF2B5EF4-FFF2-40B4-BE49-F238E27FC236}">
                <a16:creationId xmlns:a16="http://schemas.microsoft.com/office/drawing/2014/main" id="{747F422A-1535-0BB7-F8BB-2D69E5B745C9}"/>
              </a:ext>
            </a:extLst>
          </p:cNvPr>
          <p:cNvGraphicFramePr>
            <a:graphicFrameLocks noChangeAspect="1"/>
          </p:cNvGraphicFramePr>
          <p:nvPr/>
        </p:nvGraphicFramePr>
        <p:xfrm>
          <a:off x="838200" y="4800600"/>
          <a:ext cx="3708400" cy="482600"/>
        </p:xfrm>
        <a:graphic>
          <a:graphicData uri="http://schemas.openxmlformats.org/presentationml/2006/ole">
            <mc:AlternateContent xmlns:mc="http://schemas.openxmlformats.org/markup-compatibility/2006">
              <mc:Choice xmlns:v="urn:schemas-microsoft-com:vml" Requires="v">
                <p:oleObj name="Equation" r:id="rId20" imgW="3708360" imgH="482400" progId="Equation.3">
                  <p:embed/>
                </p:oleObj>
              </mc:Choice>
              <mc:Fallback>
                <p:oleObj name="Equation" r:id="rId20" imgW="3708360" imgH="482400" progId="Equation.3">
                  <p:embed/>
                  <p:pic>
                    <p:nvPicPr>
                      <p:cNvPr id="5174" name="Object 54">
                        <a:extLst>
                          <a:ext uri="{FF2B5EF4-FFF2-40B4-BE49-F238E27FC236}">
                            <a16:creationId xmlns:a16="http://schemas.microsoft.com/office/drawing/2014/main" id="{747F422A-1535-0BB7-F8BB-2D69E5B745C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8200" y="4800600"/>
                        <a:ext cx="3708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5" name="Text Box 55">
            <a:extLst>
              <a:ext uri="{FF2B5EF4-FFF2-40B4-BE49-F238E27FC236}">
                <a16:creationId xmlns:a16="http://schemas.microsoft.com/office/drawing/2014/main" id="{D3486F2A-FC49-9DFE-559C-5F16D92ECC68}"/>
              </a:ext>
            </a:extLst>
          </p:cNvPr>
          <p:cNvSpPr txBox="1">
            <a:spLocks noChangeArrowheads="1"/>
          </p:cNvSpPr>
          <p:nvPr/>
        </p:nvSpPr>
        <p:spPr bwMode="auto">
          <a:xfrm>
            <a:off x="457200" y="5576888"/>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ea typeface="宋体" panose="02010600030101010101" pitchFamily="2" charset="-122"/>
              </a:rPr>
              <a:t>即</a:t>
            </a:r>
          </a:p>
        </p:txBody>
      </p:sp>
      <p:graphicFrame>
        <p:nvGraphicFramePr>
          <p:cNvPr id="5176" name="Object 56">
            <a:extLst>
              <a:ext uri="{FF2B5EF4-FFF2-40B4-BE49-F238E27FC236}">
                <a16:creationId xmlns:a16="http://schemas.microsoft.com/office/drawing/2014/main" id="{8440BD54-0786-5C0B-DA06-3000A6AE3906}"/>
              </a:ext>
            </a:extLst>
          </p:cNvPr>
          <p:cNvGraphicFramePr>
            <a:graphicFrameLocks noChangeAspect="1"/>
          </p:cNvGraphicFramePr>
          <p:nvPr/>
        </p:nvGraphicFramePr>
        <p:xfrm>
          <a:off x="2133600" y="5638800"/>
          <a:ext cx="1676400" cy="469900"/>
        </p:xfrm>
        <a:graphic>
          <a:graphicData uri="http://schemas.openxmlformats.org/presentationml/2006/ole">
            <mc:AlternateContent xmlns:mc="http://schemas.openxmlformats.org/markup-compatibility/2006">
              <mc:Choice xmlns:v="urn:schemas-microsoft-com:vml" Requires="v">
                <p:oleObj name="Equation" r:id="rId22" imgW="1676160" imgH="469800" progId="Equation.3">
                  <p:embed/>
                </p:oleObj>
              </mc:Choice>
              <mc:Fallback>
                <p:oleObj name="Equation" r:id="rId22" imgW="1676160" imgH="469800" progId="Equation.3">
                  <p:embed/>
                  <p:pic>
                    <p:nvPicPr>
                      <p:cNvPr id="5176" name="Object 56">
                        <a:extLst>
                          <a:ext uri="{FF2B5EF4-FFF2-40B4-BE49-F238E27FC236}">
                            <a16:creationId xmlns:a16="http://schemas.microsoft.com/office/drawing/2014/main" id="{8440BD54-0786-5C0B-DA06-3000A6AE390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3600" y="5638800"/>
                        <a:ext cx="1676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45"/>
                                        </p:tgtEl>
                                        <p:attrNameLst>
                                          <p:attrName>style.visibility</p:attrName>
                                        </p:attrNameLst>
                                      </p:cBhvr>
                                      <p:to>
                                        <p:strVal val="visible"/>
                                      </p:to>
                                    </p:set>
                                    <p:anim calcmode="lin" valueType="num">
                                      <p:cBhvr additive="base">
                                        <p:cTn id="7" dur="500" fill="hold"/>
                                        <p:tgtEl>
                                          <p:spTgt spid="5145"/>
                                        </p:tgtEl>
                                        <p:attrNameLst>
                                          <p:attrName>ppt_x</p:attrName>
                                        </p:attrNameLst>
                                      </p:cBhvr>
                                      <p:tavLst>
                                        <p:tav tm="0">
                                          <p:val>
                                            <p:strVal val="1+#ppt_w/2"/>
                                          </p:val>
                                        </p:tav>
                                        <p:tav tm="100000">
                                          <p:val>
                                            <p:strVal val="#ppt_x"/>
                                          </p:val>
                                        </p:tav>
                                      </p:tavLst>
                                    </p:anim>
                                    <p:anim calcmode="lin" valueType="num">
                                      <p:cBhvr additive="base">
                                        <p:cTn id="8" dur="500" fill="hold"/>
                                        <p:tgtEl>
                                          <p:spTgt spid="51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nodeType="afterEffect">
                                  <p:stCondLst>
                                    <p:cond delay="0"/>
                                  </p:stCondLst>
                                  <p:childTnLst>
                                    <p:set>
                                      <p:cBhvr>
                                        <p:cTn id="11" dur="1" fill="hold">
                                          <p:stCondLst>
                                            <p:cond delay="0"/>
                                          </p:stCondLst>
                                        </p:cTn>
                                        <p:tgtEl>
                                          <p:spTgt spid="5149"/>
                                        </p:tgtEl>
                                        <p:attrNameLst>
                                          <p:attrName>style.visibility</p:attrName>
                                        </p:attrNameLst>
                                      </p:cBhvr>
                                      <p:to>
                                        <p:strVal val="visible"/>
                                      </p:to>
                                    </p:set>
                                    <p:animEffect transition="in" filter="strips(upRight)">
                                      <p:cBhvr>
                                        <p:cTn id="12" dur="500"/>
                                        <p:tgtEl>
                                          <p:spTgt spid="5149"/>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5177"/>
                                        </p:tgtEl>
                                        <p:attrNameLst>
                                          <p:attrName>style.visibility</p:attrName>
                                        </p:attrNameLst>
                                      </p:cBhvr>
                                      <p:to>
                                        <p:strVal val="visible"/>
                                      </p:to>
                                    </p:set>
                                    <p:anim calcmode="lin" valueType="num">
                                      <p:cBhvr additive="base">
                                        <p:cTn id="16" dur="500" fill="hold"/>
                                        <p:tgtEl>
                                          <p:spTgt spid="5177"/>
                                        </p:tgtEl>
                                        <p:attrNameLst>
                                          <p:attrName>ppt_x</p:attrName>
                                        </p:attrNameLst>
                                      </p:cBhvr>
                                      <p:tavLst>
                                        <p:tav tm="0">
                                          <p:val>
                                            <p:strVal val="1+#ppt_w/2"/>
                                          </p:val>
                                        </p:tav>
                                        <p:tav tm="100000">
                                          <p:val>
                                            <p:strVal val="#ppt_x"/>
                                          </p:val>
                                        </p:tav>
                                      </p:tavLst>
                                    </p:anim>
                                    <p:anim calcmode="lin" valueType="num">
                                      <p:cBhvr additive="base">
                                        <p:cTn id="17" dur="500" fill="hold"/>
                                        <p:tgtEl>
                                          <p:spTgt spid="5177"/>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48"/>
                                        </p:tgtEl>
                                        <p:attrNameLst>
                                          <p:attrName>style.visibility</p:attrName>
                                        </p:attrNameLst>
                                      </p:cBhvr>
                                      <p:to>
                                        <p:strVal val="visible"/>
                                      </p:to>
                                    </p:set>
                                    <p:animEffect transition="in" filter="wipe(left)">
                                      <p:cBhvr>
                                        <p:cTn id="22" dur="500"/>
                                        <p:tgtEl>
                                          <p:spTgt spid="51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78"/>
                                        </p:tgtEl>
                                        <p:attrNameLst>
                                          <p:attrName>style.visibility</p:attrName>
                                        </p:attrNameLst>
                                      </p:cBhvr>
                                      <p:to>
                                        <p:strVal val="visible"/>
                                      </p:to>
                                    </p:set>
                                    <p:animEffect transition="in" filter="wipe(left)">
                                      <p:cBhvr>
                                        <p:cTn id="27" dur="500"/>
                                        <p:tgtEl>
                                          <p:spTgt spid="5178"/>
                                        </p:tgtEl>
                                      </p:cBhvr>
                                    </p:animEffect>
                                  </p:childTnLst>
                                </p:cTn>
                              </p:par>
                            </p:childTnLst>
                          </p:cTn>
                        </p:par>
                        <p:par>
                          <p:cTn id="28" fill="hold" nodeType="afterGroup">
                            <p:stCondLst>
                              <p:cond delay="500"/>
                            </p:stCondLst>
                            <p:childTnLst>
                              <p:par>
                                <p:cTn id="29" presetID="22" presetClass="entr" presetSubtype="2" fill="hold" nodeType="afterEffect">
                                  <p:stCondLst>
                                    <p:cond delay="0"/>
                                  </p:stCondLst>
                                  <p:childTnLst>
                                    <p:set>
                                      <p:cBhvr>
                                        <p:cTn id="30" dur="1" fill="hold">
                                          <p:stCondLst>
                                            <p:cond delay="0"/>
                                          </p:stCondLst>
                                        </p:cTn>
                                        <p:tgtEl>
                                          <p:spTgt spid="5179"/>
                                        </p:tgtEl>
                                        <p:attrNameLst>
                                          <p:attrName>style.visibility</p:attrName>
                                        </p:attrNameLst>
                                      </p:cBhvr>
                                      <p:to>
                                        <p:strVal val="visible"/>
                                      </p:to>
                                    </p:set>
                                    <p:animEffect transition="in" filter="wipe(right)">
                                      <p:cBhvr>
                                        <p:cTn id="31" dur="500"/>
                                        <p:tgtEl>
                                          <p:spTgt spid="51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72"/>
                                        </p:tgtEl>
                                        <p:attrNameLst>
                                          <p:attrName>style.visibility</p:attrName>
                                        </p:attrNameLst>
                                      </p:cBhvr>
                                      <p:to>
                                        <p:strVal val="visible"/>
                                      </p:to>
                                    </p:set>
                                    <p:animEffect transition="in" filter="wipe(left)">
                                      <p:cBhvr>
                                        <p:cTn id="36" dur="500"/>
                                        <p:tgtEl>
                                          <p:spTgt spid="51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73"/>
                                        </p:tgtEl>
                                        <p:attrNameLst>
                                          <p:attrName>style.visibility</p:attrName>
                                        </p:attrNameLst>
                                      </p:cBhvr>
                                      <p:to>
                                        <p:strVal val="visible"/>
                                      </p:to>
                                    </p:set>
                                    <p:animEffect transition="in" filter="wipe(left)">
                                      <p:cBhvr>
                                        <p:cTn id="41" dur="500"/>
                                        <p:tgtEl>
                                          <p:spTgt spid="51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174"/>
                                        </p:tgtEl>
                                        <p:attrNameLst>
                                          <p:attrName>style.visibility</p:attrName>
                                        </p:attrNameLst>
                                      </p:cBhvr>
                                      <p:to>
                                        <p:strVal val="visible"/>
                                      </p:to>
                                    </p:set>
                                    <p:animEffect transition="in" filter="wipe(left)">
                                      <p:cBhvr>
                                        <p:cTn id="46" dur="500"/>
                                        <p:tgtEl>
                                          <p:spTgt spid="51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75"/>
                                        </p:tgtEl>
                                        <p:attrNameLst>
                                          <p:attrName>style.visibility</p:attrName>
                                        </p:attrNameLst>
                                      </p:cBhvr>
                                      <p:to>
                                        <p:strVal val="visible"/>
                                      </p:to>
                                    </p:set>
                                    <p:animEffect transition="in" filter="wipe(left)">
                                      <p:cBhvr>
                                        <p:cTn id="51" dur="500"/>
                                        <p:tgtEl>
                                          <p:spTgt spid="5175"/>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5176"/>
                                        </p:tgtEl>
                                        <p:attrNameLst>
                                          <p:attrName>style.visibility</p:attrName>
                                        </p:attrNameLst>
                                      </p:cBhvr>
                                      <p:to>
                                        <p:strVal val="visible"/>
                                      </p:to>
                                    </p:set>
                                    <p:animEffect transition="in" filter="wipe(left)">
                                      <p:cBhvr>
                                        <p:cTn id="55" dur="500"/>
                                        <p:tgtEl>
                                          <p:spTgt spid="5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utoUpdateAnimBg="0"/>
      <p:bldP spid="5148" grpId="0" autoUpdateAnimBg="0"/>
      <p:bldP spid="5172" grpId="0" autoUpdateAnimBg="0"/>
      <p:bldP spid="5175"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乔佳斌-试讲-库仑定律" id="{EFD933AC-25B8-4D9C-8FC8-499A64E1E98F}" vid="{5F7A8BB4-2FAA-425F-888A-BE66B6EC31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84</TotalTime>
  <Words>1769</Words>
  <Application>Microsoft Office PowerPoint</Application>
  <PresentationFormat>全屏显示(4:3)</PresentationFormat>
  <Paragraphs>327</Paragraphs>
  <Slides>26</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5" baseType="lpstr">
      <vt:lpstr>等线</vt:lpstr>
      <vt:lpstr>宋体</vt:lpstr>
      <vt:lpstr>微软雅黑</vt:lpstr>
      <vt:lpstr>Symbol</vt:lpstr>
      <vt:lpstr>Times New Roman</vt:lpstr>
      <vt:lpstr>Wingdings</vt:lpstr>
      <vt:lpstr>Default Design</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9</cp:revision>
  <dcterms:created xsi:type="dcterms:W3CDTF">2024-09-03T12:31:33Z</dcterms:created>
  <dcterms:modified xsi:type="dcterms:W3CDTF">2024-09-11T13:08:13Z</dcterms:modified>
</cp:coreProperties>
</file>