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336" r:id="rId2"/>
    <p:sldId id="269" r:id="rId3"/>
    <p:sldId id="309" r:id="rId4"/>
    <p:sldId id="271" r:id="rId5"/>
    <p:sldId id="310" r:id="rId6"/>
    <p:sldId id="274" r:id="rId7"/>
    <p:sldId id="275" r:id="rId8"/>
    <p:sldId id="276" r:id="rId9"/>
    <p:sldId id="314" r:id="rId10"/>
    <p:sldId id="315" r:id="rId11"/>
    <p:sldId id="316" r:id="rId12"/>
    <p:sldId id="317" r:id="rId13"/>
    <p:sldId id="277" r:id="rId14"/>
    <p:sldId id="311" r:id="rId15"/>
    <p:sldId id="318" r:id="rId16"/>
    <p:sldId id="319" r:id="rId17"/>
    <p:sldId id="320" r:id="rId18"/>
    <p:sldId id="323" r:id="rId19"/>
    <p:sldId id="324" r:id="rId20"/>
    <p:sldId id="325" r:id="rId21"/>
    <p:sldId id="332" r:id="rId22"/>
    <p:sldId id="327" r:id="rId23"/>
    <p:sldId id="328" r:id="rId24"/>
    <p:sldId id="330" r:id="rId25"/>
    <p:sldId id="516" r:id="rId26"/>
    <p:sldId id="487" r:id="rId27"/>
    <p:sldId id="482" r:id="rId28"/>
    <p:sldId id="483" r:id="rId29"/>
    <p:sldId id="484" r:id="rId30"/>
    <p:sldId id="535" r:id="rId31"/>
    <p:sldId id="536" r:id="rId32"/>
    <p:sldId id="490" r:id="rId33"/>
    <p:sldId id="491" r:id="rId34"/>
    <p:sldId id="492" r:id="rId35"/>
    <p:sldId id="540" r:id="rId36"/>
    <p:sldId id="537" r:id="rId37"/>
    <p:sldId id="538" r:id="rId38"/>
    <p:sldId id="539" r:id="rId39"/>
    <p:sldId id="547" r:id="rId40"/>
    <p:sldId id="548" r:id="rId41"/>
    <p:sldId id="549" r:id="rId42"/>
    <p:sldId id="562" r:id="rId43"/>
    <p:sldId id="541" r:id="rId44"/>
    <p:sldId id="542" r:id="rId45"/>
    <p:sldId id="620" r:id="rId46"/>
    <p:sldId id="621" r:id="rId47"/>
    <p:sldId id="622" r:id="rId48"/>
    <p:sldId id="623" r:id="rId49"/>
    <p:sldId id="624" r:id="rId50"/>
    <p:sldId id="625" r:id="rId51"/>
    <p:sldId id="631" r:id="rId52"/>
    <p:sldId id="632" r:id="rId53"/>
    <p:sldId id="633" r:id="rId54"/>
    <p:sldId id="531" r:id="rId55"/>
    <p:sldId id="532" r:id="rId56"/>
    <p:sldId id="533" r:id="rId57"/>
    <p:sldId id="534" r:id="rId58"/>
    <p:sldId id="634" r:id="rId59"/>
    <p:sldId id="603" r:id="rId60"/>
    <p:sldId id="604" r:id="rId61"/>
    <p:sldId id="605" r:id="rId62"/>
    <p:sldId id="606" r:id="rId63"/>
    <p:sldId id="612" r:id="rId64"/>
    <p:sldId id="639" r:id="rId65"/>
    <p:sldId id="640" r:id="rId66"/>
    <p:sldId id="637" r:id="rId67"/>
    <p:sldId id="649" r:id="rId68"/>
    <p:sldId id="650" r:id="rId69"/>
    <p:sldId id="651" r:id="rId70"/>
    <p:sldId id="652" r:id="rId71"/>
    <p:sldId id="678" r:id="rId72"/>
    <p:sldId id="679" r:id="rId73"/>
    <p:sldId id="662" r:id="rId74"/>
    <p:sldId id="663" r:id="rId75"/>
    <p:sldId id="664" r:id="rId76"/>
    <p:sldId id="665" r:id="rId77"/>
    <p:sldId id="672" r:id="rId78"/>
    <p:sldId id="673" r:id="rId79"/>
    <p:sldId id="674" r:id="rId80"/>
    <p:sldId id="675" r:id="rId81"/>
    <p:sldId id="258" r:id="rId82"/>
    <p:sldId id="259" r:id="rId83"/>
    <p:sldId id="260" r:id="rId84"/>
    <p:sldId id="680" r:id="rId85"/>
    <p:sldId id="681" r:id="rId86"/>
    <p:sldId id="682" r:id="rId87"/>
    <p:sldId id="278" r:id="rId88"/>
    <p:sldId id="279" r:id="rId89"/>
    <p:sldId id="280" r:id="rId90"/>
    <p:sldId id="281" r:id="rId91"/>
    <p:sldId id="282" r:id="rId92"/>
    <p:sldId id="283" r:id="rId9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28EC2DE-234C-2E8C-9BA5-009126376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fld id="{0DA8D86E-31A0-49B0-A64D-C3D13DC790DC}" type="slidenum">
              <a:rPr lang="en-US" altLang="zh-CN" sz="1200">
                <a:ea typeface="宋体" panose="02010600030101010101" pitchFamily="2" charset="-122"/>
              </a:rPr>
              <a:pPr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6023CD-32BF-5196-D765-0F3DA2B87C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78FF126-2BEE-09C7-D641-089DD0F95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不能用尺追着杆测量，因为若 </a:t>
            </a:r>
            <a:r>
              <a:rPr lang="en-US" altLang="zh-CN" i="1"/>
              <a:t>l </a:t>
            </a:r>
            <a:r>
              <a:rPr lang="zh-CN" altLang="en-US"/>
              <a:t>不同于 </a:t>
            </a:r>
            <a:r>
              <a:rPr lang="en-US" altLang="zh-CN" i="1"/>
              <a:t>l</a:t>
            </a:r>
            <a:r>
              <a:rPr lang="en-US" altLang="zh-CN" i="1">
                <a:solidFill>
                  <a:srgbClr val="000000"/>
                </a:solidFill>
              </a:rPr>
              <a:t>'</a:t>
            </a:r>
            <a:r>
              <a:rPr lang="en-US" altLang="zh-CN"/>
              <a:t> </a:t>
            </a:r>
            <a:r>
              <a:rPr lang="zh-CN" altLang="en-US"/>
              <a:t>，则尺也跟着同样变化。</a:t>
            </a:r>
            <a:endParaRPr lang="zh-CN" altLang="en-US" i="1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6B3E67-5B2F-C11D-DD8D-85D60B04F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803B9-B2B5-47DE-9FD6-67437E33D12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15906800-53C2-B157-E3C9-75C226E6CC1D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F82F1A2B-164A-A00E-EE43-2A74D914C80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2D65EA-29D5-E59D-1F90-14C03F40D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99DFB-6E22-4D55-8975-384984D4943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2D3607AA-DCE2-76A1-C5FF-E56F53E0EB70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2D0D4528-842E-9554-ACAC-A78F7D6E5B6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C76C7D-B404-7797-FFE3-F291D9F3E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D2059-D0FC-4E81-91F0-2C9FF56A6AA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07906" name="Rectangle 2">
            <a:extLst>
              <a:ext uri="{FF2B5EF4-FFF2-40B4-BE49-F238E27FC236}">
                <a16:creationId xmlns:a16="http://schemas.microsoft.com/office/drawing/2014/main" id="{D0473C07-7AE3-859D-9839-D1644D0E2F74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C0469B1A-0A5F-813B-CC65-13DA1D65673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6331D9-B3C2-CB2E-805B-DDAE93DF6D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264F7-BE8E-450B-B5A6-F51897D280F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71394" name="Rectangle 2">
            <a:extLst>
              <a:ext uri="{FF2B5EF4-FFF2-40B4-BE49-F238E27FC236}">
                <a16:creationId xmlns:a16="http://schemas.microsoft.com/office/drawing/2014/main" id="{BB3F7D70-014D-8FBE-7398-74A88B5390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210E71C2-961C-EFFD-454D-37532B232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7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8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94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4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102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3.emf"/><Relationship Id="rId20" Type="http://schemas.openxmlformats.org/officeDocument/2006/relationships/image" Target="../media/image10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2.emf"/><Relationship Id="rId22" Type="http://schemas.openxmlformats.org/officeDocument/2006/relationships/image" Target="../media/image106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1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7" Type="http://schemas.openxmlformats.org/officeDocument/2006/relationships/image" Target="../media/image113.e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10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5.emf"/><Relationship Id="rId4" Type="http://schemas.openxmlformats.org/officeDocument/2006/relationships/oleObject" Target="../embeddings/oleObject11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2.png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1.emf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image" Target="../media/image123.wmf"/><Relationship Id="rId7" Type="http://schemas.openxmlformats.org/officeDocument/2006/relationships/image" Target="../media/image125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2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2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image" Target="../media/image129.wmf"/><Relationship Id="rId7" Type="http://schemas.openxmlformats.org/officeDocument/2006/relationships/image" Target="../media/image131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30.e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3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image" Target="../media/image133.wmf"/><Relationship Id="rId7" Type="http://schemas.openxmlformats.org/officeDocument/2006/relationships/image" Target="../media/image135.emf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39.e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3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1.emf"/><Relationship Id="rId4" Type="http://schemas.openxmlformats.org/officeDocument/2006/relationships/oleObject" Target="../embeddings/oleObject13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50.emf"/><Relationship Id="rId3" Type="http://schemas.openxmlformats.org/officeDocument/2006/relationships/image" Target="../media/image142.emf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44.bin"/><Relationship Id="rId2" Type="http://schemas.openxmlformats.org/officeDocument/2006/relationships/oleObject" Target="../embeddings/oleObject137.bin"/><Relationship Id="rId16" Type="http://schemas.openxmlformats.org/officeDocument/2006/relationships/image" Target="../media/image149.emf"/><Relationship Id="rId20" Type="http://schemas.openxmlformats.org/officeDocument/2006/relationships/image" Target="../media/image1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46.e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8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57.emf"/><Relationship Id="rId3" Type="http://schemas.openxmlformats.org/officeDocument/2006/relationships/image" Target="../media/image152.emf"/><Relationship Id="rId7" Type="http://schemas.openxmlformats.org/officeDocument/2006/relationships/image" Target="../media/image154.emf"/><Relationship Id="rId12" Type="http://schemas.openxmlformats.org/officeDocument/2006/relationships/oleObject" Target="../embeddings/oleObject151.bin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56.emf"/><Relationship Id="rId5" Type="http://schemas.openxmlformats.org/officeDocument/2006/relationships/image" Target="../media/image153.emf"/><Relationship Id="rId15" Type="http://schemas.openxmlformats.org/officeDocument/2006/relationships/image" Target="../media/image158.e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55.emf"/><Relationship Id="rId14" Type="http://schemas.openxmlformats.org/officeDocument/2006/relationships/oleObject" Target="../embeddings/oleObject13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image" Target="../media/image159.png"/><Relationship Id="rId7" Type="http://schemas.openxmlformats.org/officeDocument/2006/relationships/image" Target="../media/image161.emf"/><Relationship Id="rId2" Type="http://schemas.openxmlformats.org/officeDocument/2006/relationships/oleObject" Target="../embeddings/oleObject1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60.emf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62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68.emf"/><Relationship Id="rId18" Type="http://schemas.openxmlformats.org/officeDocument/2006/relationships/oleObject" Target="../embeddings/oleObject162.bin"/><Relationship Id="rId3" Type="http://schemas.openxmlformats.org/officeDocument/2006/relationships/image" Target="../media/image163.emf"/><Relationship Id="rId21" Type="http://schemas.openxmlformats.org/officeDocument/2006/relationships/image" Target="../media/image172.emf"/><Relationship Id="rId7" Type="http://schemas.openxmlformats.org/officeDocument/2006/relationships/image" Target="../media/image165.e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70.emf"/><Relationship Id="rId25" Type="http://schemas.openxmlformats.org/officeDocument/2006/relationships/image" Target="../media/image174.emf"/><Relationship Id="rId2" Type="http://schemas.openxmlformats.org/officeDocument/2006/relationships/oleObject" Target="../embeddings/oleObject154.bin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67.emf"/><Relationship Id="rId24" Type="http://schemas.openxmlformats.org/officeDocument/2006/relationships/oleObject" Target="../embeddings/oleObject165.bin"/><Relationship Id="rId5" Type="http://schemas.openxmlformats.org/officeDocument/2006/relationships/image" Target="../media/image164.emf"/><Relationship Id="rId15" Type="http://schemas.openxmlformats.org/officeDocument/2006/relationships/image" Target="../media/image169.emf"/><Relationship Id="rId23" Type="http://schemas.openxmlformats.org/officeDocument/2006/relationships/image" Target="../media/image173.e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71.e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66.e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oleObject" Target="../embeddings/oleObject171.bin"/><Relationship Id="rId3" Type="http://schemas.openxmlformats.org/officeDocument/2006/relationships/image" Target="../media/image175.emf"/><Relationship Id="rId7" Type="http://schemas.openxmlformats.org/officeDocument/2006/relationships/image" Target="../media/image177.emf"/><Relationship Id="rId12" Type="http://schemas.openxmlformats.org/officeDocument/2006/relationships/image" Target="../media/image180.emf"/><Relationship Id="rId2" Type="http://schemas.openxmlformats.org/officeDocument/2006/relationships/oleObject" Target="../embeddings/oleObject1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79.emf"/><Relationship Id="rId5" Type="http://schemas.openxmlformats.org/officeDocument/2006/relationships/image" Target="../media/image176.emf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78.emf"/><Relationship Id="rId14" Type="http://schemas.openxmlformats.org/officeDocument/2006/relationships/image" Target="../media/image181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image" Target="../media/image182.emf"/><Relationship Id="rId7" Type="http://schemas.openxmlformats.org/officeDocument/2006/relationships/image" Target="../media/image184.emf"/><Relationship Id="rId2" Type="http://schemas.openxmlformats.org/officeDocument/2006/relationships/oleObject" Target="../embeddings/oleObject1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86.emf"/><Relationship Id="rId5" Type="http://schemas.openxmlformats.org/officeDocument/2006/relationships/image" Target="../media/image183.emf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85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image" Target="../media/image187.emf"/><Relationship Id="rId7" Type="http://schemas.openxmlformats.org/officeDocument/2006/relationships/image" Target="../media/image189.emf"/><Relationship Id="rId2" Type="http://schemas.openxmlformats.org/officeDocument/2006/relationships/oleObject" Target="../embeddings/oleObject1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88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90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image" Target="../media/image191.emf"/><Relationship Id="rId7" Type="http://schemas.openxmlformats.org/officeDocument/2006/relationships/image" Target="../media/image193.emf"/><Relationship Id="rId2" Type="http://schemas.openxmlformats.org/officeDocument/2006/relationships/oleObject" Target="../embeddings/oleObject1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1.bin"/><Relationship Id="rId5" Type="http://schemas.openxmlformats.org/officeDocument/2006/relationships/image" Target="../media/image192.e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94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200.emf"/><Relationship Id="rId3" Type="http://schemas.openxmlformats.org/officeDocument/2006/relationships/image" Target="../media/image195.emf"/><Relationship Id="rId7" Type="http://schemas.openxmlformats.org/officeDocument/2006/relationships/image" Target="../media/image197.emf"/><Relationship Id="rId12" Type="http://schemas.openxmlformats.org/officeDocument/2006/relationships/oleObject" Target="../embeddings/oleObject188.bin"/><Relationship Id="rId2" Type="http://schemas.openxmlformats.org/officeDocument/2006/relationships/oleObject" Target="../embeddings/oleObject1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99.emf"/><Relationship Id="rId5" Type="http://schemas.openxmlformats.org/officeDocument/2006/relationships/image" Target="../media/image196.emf"/><Relationship Id="rId15" Type="http://schemas.openxmlformats.org/officeDocument/2006/relationships/image" Target="../media/image201.e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98.emf"/><Relationship Id="rId14" Type="http://schemas.openxmlformats.org/officeDocument/2006/relationships/oleObject" Target="../embeddings/oleObject18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207.emf"/><Relationship Id="rId3" Type="http://schemas.openxmlformats.org/officeDocument/2006/relationships/image" Target="../media/image202.emf"/><Relationship Id="rId7" Type="http://schemas.openxmlformats.org/officeDocument/2006/relationships/image" Target="../media/image204.emf"/><Relationship Id="rId12" Type="http://schemas.openxmlformats.org/officeDocument/2006/relationships/oleObject" Target="../embeddings/oleObject195.bin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206.emf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205.emf"/><Relationship Id="rId14" Type="http://schemas.openxmlformats.org/officeDocument/2006/relationships/oleObject" Target="../embeddings/oleObject19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image" Target="../media/image209.emf"/><Relationship Id="rId7" Type="http://schemas.openxmlformats.org/officeDocument/2006/relationships/image" Target="../media/image211.emf"/><Relationship Id="rId2" Type="http://schemas.openxmlformats.org/officeDocument/2006/relationships/oleObject" Target="../embeddings/oleObject1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213.emf"/><Relationship Id="rId5" Type="http://schemas.openxmlformats.org/officeDocument/2006/relationships/image" Target="../media/image210.emf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212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3" Type="http://schemas.openxmlformats.org/officeDocument/2006/relationships/image" Target="../media/image214.emf"/><Relationship Id="rId7" Type="http://schemas.openxmlformats.org/officeDocument/2006/relationships/image" Target="../media/image216.emf"/><Relationship Id="rId2" Type="http://schemas.openxmlformats.org/officeDocument/2006/relationships/oleObject" Target="../embeddings/oleObject2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218.emf"/><Relationship Id="rId5" Type="http://schemas.openxmlformats.org/officeDocument/2006/relationships/image" Target="../media/image215.e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17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224.emf"/><Relationship Id="rId3" Type="http://schemas.openxmlformats.org/officeDocument/2006/relationships/image" Target="../media/image219.emf"/><Relationship Id="rId7" Type="http://schemas.openxmlformats.org/officeDocument/2006/relationships/image" Target="../media/image221.emf"/><Relationship Id="rId12" Type="http://schemas.openxmlformats.org/officeDocument/2006/relationships/oleObject" Target="../embeddings/oleObject212.bin"/><Relationship Id="rId17" Type="http://schemas.openxmlformats.org/officeDocument/2006/relationships/image" Target="../media/image226.emf"/><Relationship Id="rId2" Type="http://schemas.openxmlformats.org/officeDocument/2006/relationships/oleObject" Target="../embeddings/oleObject207.bin"/><Relationship Id="rId16" Type="http://schemas.openxmlformats.org/officeDocument/2006/relationships/oleObject" Target="../embeddings/oleObject2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23.emf"/><Relationship Id="rId5" Type="http://schemas.openxmlformats.org/officeDocument/2006/relationships/image" Target="../media/image220.emf"/><Relationship Id="rId15" Type="http://schemas.openxmlformats.org/officeDocument/2006/relationships/image" Target="../media/image225.e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22.emf"/><Relationship Id="rId14" Type="http://schemas.openxmlformats.org/officeDocument/2006/relationships/oleObject" Target="../embeddings/oleObject20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232.emf"/><Relationship Id="rId3" Type="http://schemas.openxmlformats.org/officeDocument/2006/relationships/image" Target="../media/image227.emf"/><Relationship Id="rId7" Type="http://schemas.openxmlformats.org/officeDocument/2006/relationships/image" Target="../media/image229.emf"/><Relationship Id="rId12" Type="http://schemas.openxmlformats.org/officeDocument/2006/relationships/oleObject" Target="../embeddings/oleObject218.bin"/><Relationship Id="rId2" Type="http://schemas.openxmlformats.org/officeDocument/2006/relationships/oleObject" Target="../embeddings/oleObject2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231.emf"/><Relationship Id="rId5" Type="http://schemas.openxmlformats.org/officeDocument/2006/relationships/image" Target="../media/image228.emf"/><Relationship Id="rId15" Type="http://schemas.openxmlformats.org/officeDocument/2006/relationships/image" Target="../media/image233.emf"/><Relationship Id="rId10" Type="http://schemas.openxmlformats.org/officeDocument/2006/relationships/oleObject" Target="../embeddings/oleObject217.bin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230.emf"/><Relationship Id="rId14" Type="http://schemas.openxmlformats.org/officeDocument/2006/relationships/oleObject" Target="../embeddings/oleObject2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39.emf"/><Relationship Id="rId3" Type="http://schemas.openxmlformats.org/officeDocument/2006/relationships/image" Target="../media/image234.emf"/><Relationship Id="rId7" Type="http://schemas.openxmlformats.org/officeDocument/2006/relationships/image" Target="../media/image236.emf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241.emf"/><Relationship Id="rId2" Type="http://schemas.openxmlformats.org/officeDocument/2006/relationships/oleObject" Target="../embeddings/oleObject220.bin"/><Relationship Id="rId16" Type="http://schemas.openxmlformats.org/officeDocument/2006/relationships/oleObject" Target="../embeddings/oleObject2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38.emf"/><Relationship Id="rId5" Type="http://schemas.openxmlformats.org/officeDocument/2006/relationships/image" Target="../media/image235.emf"/><Relationship Id="rId15" Type="http://schemas.openxmlformats.org/officeDocument/2006/relationships/image" Target="../media/image240.emf"/><Relationship Id="rId10" Type="http://schemas.openxmlformats.org/officeDocument/2006/relationships/oleObject" Target="../embeddings/oleObject224.bin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37.emf"/><Relationship Id="rId14" Type="http://schemas.openxmlformats.org/officeDocument/2006/relationships/oleObject" Target="../embeddings/oleObject225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13" Type="http://schemas.openxmlformats.org/officeDocument/2006/relationships/image" Target="../media/image247.emf"/><Relationship Id="rId18" Type="http://schemas.openxmlformats.org/officeDocument/2006/relationships/oleObject" Target="../embeddings/oleObject234.bin"/><Relationship Id="rId3" Type="http://schemas.openxmlformats.org/officeDocument/2006/relationships/image" Target="../media/image242.emf"/><Relationship Id="rId21" Type="http://schemas.openxmlformats.org/officeDocument/2006/relationships/image" Target="../media/image251.emf"/><Relationship Id="rId7" Type="http://schemas.openxmlformats.org/officeDocument/2006/relationships/image" Target="../media/image244.emf"/><Relationship Id="rId12" Type="http://schemas.openxmlformats.org/officeDocument/2006/relationships/oleObject" Target="../embeddings/oleObject231.bin"/><Relationship Id="rId17" Type="http://schemas.openxmlformats.org/officeDocument/2006/relationships/image" Target="../media/image249.emf"/><Relationship Id="rId25" Type="http://schemas.openxmlformats.org/officeDocument/2006/relationships/image" Target="../media/image253.emf"/><Relationship Id="rId2" Type="http://schemas.openxmlformats.org/officeDocument/2006/relationships/oleObject" Target="../embeddings/oleObject226.bin"/><Relationship Id="rId16" Type="http://schemas.openxmlformats.org/officeDocument/2006/relationships/oleObject" Target="../embeddings/oleObject233.bin"/><Relationship Id="rId20" Type="http://schemas.openxmlformats.org/officeDocument/2006/relationships/oleObject" Target="../embeddings/oleObject2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8.bin"/><Relationship Id="rId11" Type="http://schemas.openxmlformats.org/officeDocument/2006/relationships/image" Target="../media/image246.emf"/><Relationship Id="rId24" Type="http://schemas.openxmlformats.org/officeDocument/2006/relationships/oleObject" Target="../embeddings/oleObject237.bin"/><Relationship Id="rId5" Type="http://schemas.openxmlformats.org/officeDocument/2006/relationships/image" Target="../media/image243.emf"/><Relationship Id="rId15" Type="http://schemas.openxmlformats.org/officeDocument/2006/relationships/image" Target="../media/image248.emf"/><Relationship Id="rId23" Type="http://schemas.openxmlformats.org/officeDocument/2006/relationships/image" Target="../media/image252.emf"/><Relationship Id="rId10" Type="http://schemas.openxmlformats.org/officeDocument/2006/relationships/oleObject" Target="../embeddings/oleObject230.bin"/><Relationship Id="rId19" Type="http://schemas.openxmlformats.org/officeDocument/2006/relationships/image" Target="../media/image250.emf"/><Relationship Id="rId4" Type="http://schemas.openxmlformats.org/officeDocument/2006/relationships/oleObject" Target="../embeddings/oleObject227.bin"/><Relationship Id="rId9" Type="http://schemas.openxmlformats.org/officeDocument/2006/relationships/image" Target="../media/image245.emf"/><Relationship Id="rId14" Type="http://schemas.openxmlformats.org/officeDocument/2006/relationships/oleObject" Target="../embeddings/oleObject232.bin"/><Relationship Id="rId22" Type="http://schemas.openxmlformats.org/officeDocument/2006/relationships/oleObject" Target="../embeddings/oleObject236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13" Type="http://schemas.openxmlformats.org/officeDocument/2006/relationships/image" Target="../media/image259.emf"/><Relationship Id="rId3" Type="http://schemas.openxmlformats.org/officeDocument/2006/relationships/image" Target="../media/image254.emf"/><Relationship Id="rId7" Type="http://schemas.openxmlformats.org/officeDocument/2006/relationships/image" Target="../media/image256.emf"/><Relationship Id="rId12" Type="http://schemas.openxmlformats.org/officeDocument/2006/relationships/oleObject" Target="../embeddings/oleObject243.bin"/><Relationship Id="rId2" Type="http://schemas.openxmlformats.org/officeDocument/2006/relationships/oleObject" Target="../embeddings/oleObject238.bin"/><Relationship Id="rId16" Type="http://schemas.openxmlformats.org/officeDocument/2006/relationships/image" Target="../media/image26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0.bin"/><Relationship Id="rId11" Type="http://schemas.openxmlformats.org/officeDocument/2006/relationships/image" Target="../media/image258.emf"/><Relationship Id="rId5" Type="http://schemas.openxmlformats.org/officeDocument/2006/relationships/image" Target="../media/image255.emf"/><Relationship Id="rId15" Type="http://schemas.openxmlformats.org/officeDocument/2006/relationships/oleObject" Target="../embeddings/oleObject244.bin"/><Relationship Id="rId10" Type="http://schemas.openxmlformats.org/officeDocument/2006/relationships/oleObject" Target="../embeddings/oleObject242.bin"/><Relationship Id="rId4" Type="http://schemas.openxmlformats.org/officeDocument/2006/relationships/oleObject" Target="../embeddings/oleObject239.bin"/><Relationship Id="rId9" Type="http://schemas.openxmlformats.org/officeDocument/2006/relationships/image" Target="../media/image257.emf"/><Relationship Id="rId14" Type="http://schemas.openxmlformats.org/officeDocument/2006/relationships/image" Target="../media/image260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emf"/><Relationship Id="rId7" Type="http://schemas.openxmlformats.org/officeDocument/2006/relationships/image" Target="../media/image264.emf"/><Relationship Id="rId2" Type="http://schemas.openxmlformats.org/officeDocument/2006/relationships/oleObject" Target="../embeddings/oleObject2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7.bin"/><Relationship Id="rId5" Type="http://schemas.openxmlformats.org/officeDocument/2006/relationships/image" Target="../media/image263.emf"/><Relationship Id="rId4" Type="http://schemas.openxmlformats.org/officeDocument/2006/relationships/oleObject" Target="../embeddings/oleObject246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oleObject" Target="NULL"/><Relationship Id="rId11" Type="http://schemas.openxmlformats.org/officeDocument/2006/relationships/image" Target="NULL"/><Relationship Id="rId5" Type="http://schemas.openxmlformats.org/officeDocument/2006/relationships/image" Target="../media/image265.emf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oleObject" Target="../embeddings/oleObject248.bin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26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9.bin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image" Target="../media/image267.emf"/><Relationship Id="rId7" Type="http://schemas.openxmlformats.org/officeDocument/2006/relationships/image" Target="../media/image269.emf"/><Relationship Id="rId2" Type="http://schemas.openxmlformats.org/officeDocument/2006/relationships/oleObject" Target="../embeddings/oleObject2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2.bin"/><Relationship Id="rId5" Type="http://schemas.openxmlformats.org/officeDocument/2006/relationships/image" Target="../media/image268.emf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70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image" Target="../media/image276.emf"/><Relationship Id="rId3" Type="http://schemas.openxmlformats.org/officeDocument/2006/relationships/image" Target="../media/image271.emf"/><Relationship Id="rId7" Type="http://schemas.openxmlformats.org/officeDocument/2006/relationships/image" Target="../media/image273.emf"/><Relationship Id="rId12" Type="http://schemas.openxmlformats.org/officeDocument/2006/relationships/oleObject" Target="../embeddings/oleObject258.bin"/><Relationship Id="rId2" Type="http://schemas.openxmlformats.org/officeDocument/2006/relationships/oleObject" Target="../embeddings/oleObject2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75.emf"/><Relationship Id="rId5" Type="http://schemas.openxmlformats.org/officeDocument/2006/relationships/image" Target="../media/image272.emf"/><Relationship Id="rId15" Type="http://schemas.openxmlformats.org/officeDocument/2006/relationships/image" Target="../media/image277.emf"/><Relationship Id="rId10" Type="http://schemas.openxmlformats.org/officeDocument/2006/relationships/oleObject" Target="../embeddings/oleObject257.bin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274.emf"/><Relationship Id="rId14" Type="http://schemas.openxmlformats.org/officeDocument/2006/relationships/oleObject" Target="../embeddings/oleObject259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83.emf"/><Relationship Id="rId3" Type="http://schemas.openxmlformats.org/officeDocument/2006/relationships/image" Target="../media/image278.emf"/><Relationship Id="rId7" Type="http://schemas.openxmlformats.org/officeDocument/2006/relationships/image" Target="../media/image280.emf"/><Relationship Id="rId12" Type="http://schemas.openxmlformats.org/officeDocument/2006/relationships/oleObject" Target="../embeddings/oleObject260.bin"/><Relationship Id="rId2" Type="http://schemas.openxmlformats.org/officeDocument/2006/relationships/oleObject" Target="../embeddings/oleObject2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82.emf"/><Relationship Id="rId5" Type="http://schemas.openxmlformats.org/officeDocument/2006/relationships/image" Target="../media/image279.emf"/><Relationship Id="rId10" Type="http://schemas.openxmlformats.org/officeDocument/2006/relationships/oleObject" Target="../embeddings/oleObject258.bin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8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13" Type="http://schemas.openxmlformats.org/officeDocument/2006/relationships/image" Target="../media/image289.emf"/><Relationship Id="rId3" Type="http://schemas.openxmlformats.org/officeDocument/2006/relationships/image" Target="../media/image284.emf"/><Relationship Id="rId7" Type="http://schemas.openxmlformats.org/officeDocument/2006/relationships/image" Target="../media/image286.emf"/><Relationship Id="rId12" Type="http://schemas.openxmlformats.org/officeDocument/2006/relationships/oleObject" Target="../embeddings/oleObject266.bin"/><Relationship Id="rId2" Type="http://schemas.openxmlformats.org/officeDocument/2006/relationships/oleObject" Target="../embeddings/oleObject2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3.bin"/><Relationship Id="rId11" Type="http://schemas.openxmlformats.org/officeDocument/2006/relationships/image" Target="../media/image288.emf"/><Relationship Id="rId5" Type="http://schemas.openxmlformats.org/officeDocument/2006/relationships/image" Target="../media/image285.emf"/><Relationship Id="rId10" Type="http://schemas.openxmlformats.org/officeDocument/2006/relationships/oleObject" Target="../embeddings/oleObject265.bin"/><Relationship Id="rId4" Type="http://schemas.openxmlformats.org/officeDocument/2006/relationships/oleObject" Target="../embeddings/oleObject262.bin"/><Relationship Id="rId9" Type="http://schemas.openxmlformats.org/officeDocument/2006/relationships/image" Target="../media/image287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3" Type="http://schemas.openxmlformats.org/officeDocument/2006/relationships/image" Target="../media/image290.emf"/><Relationship Id="rId7" Type="http://schemas.openxmlformats.org/officeDocument/2006/relationships/image" Target="../media/image292.emf"/><Relationship Id="rId2" Type="http://schemas.openxmlformats.org/officeDocument/2006/relationships/oleObject" Target="../embeddings/oleObject1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94.emf"/><Relationship Id="rId5" Type="http://schemas.openxmlformats.org/officeDocument/2006/relationships/image" Target="../media/image291.emf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293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3" Type="http://schemas.openxmlformats.org/officeDocument/2006/relationships/image" Target="../media/image295.emf"/><Relationship Id="rId7" Type="http://schemas.openxmlformats.org/officeDocument/2006/relationships/image" Target="../media/image297.emf"/><Relationship Id="rId2" Type="http://schemas.openxmlformats.org/officeDocument/2006/relationships/oleObject" Target="../embeddings/oleObject2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2.bin"/><Relationship Id="rId5" Type="http://schemas.openxmlformats.org/officeDocument/2006/relationships/image" Target="../media/image296.emf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298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3" Type="http://schemas.openxmlformats.org/officeDocument/2006/relationships/image" Target="../media/image299.emf"/><Relationship Id="rId7" Type="http://schemas.openxmlformats.org/officeDocument/2006/relationships/image" Target="../media/image301.emf"/><Relationship Id="rId2" Type="http://schemas.openxmlformats.org/officeDocument/2006/relationships/oleObject" Target="../embeddings/oleObject2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6.bin"/><Relationship Id="rId5" Type="http://schemas.openxmlformats.org/officeDocument/2006/relationships/image" Target="../media/image300.e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30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emf"/><Relationship Id="rId2" Type="http://schemas.openxmlformats.org/officeDocument/2006/relationships/oleObject" Target="../embeddings/oleObject27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4.emf"/><Relationship Id="rId4" Type="http://schemas.openxmlformats.org/officeDocument/2006/relationships/oleObject" Target="../embeddings/oleObject279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3" Type="http://schemas.openxmlformats.org/officeDocument/2006/relationships/image" Target="../media/image305.emf"/><Relationship Id="rId7" Type="http://schemas.openxmlformats.org/officeDocument/2006/relationships/image" Target="../media/image307.emf"/><Relationship Id="rId2" Type="http://schemas.openxmlformats.org/officeDocument/2006/relationships/oleObject" Target="../embeddings/oleObject2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309.wmf"/><Relationship Id="rId5" Type="http://schemas.openxmlformats.org/officeDocument/2006/relationships/image" Target="../media/image306.emf"/><Relationship Id="rId10" Type="http://schemas.openxmlformats.org/officeDocument/2006/relationships/oleObject" Target="../embeddings/oleObject284.bin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308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5.bin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0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emf"/><Relationship Id="rId7" Type="http://schemas.openxmlformats.org/officeDocument/2006/relationships/image" Target="../media/image313.emf"/><Relationship Id="rId2" Type="http://schemas.openxmlformats.org/officeDocument/2006/relationships/oleObject" Target="../embeddings/oleObject2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8.bin"/><Relationship Id="rId5" Type="http://schemas.openxmlformats.org/officeDocument/2006/relationships/image" Target="../media/image312.emf"/><Relationship Id="rId4" Type="http://schemas.openxmlformats.org/officeDocument/2006/relationships/oleObject" Target="../embeddings/oleObject287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13" Type="http://schemas.openxmlformats.org/officeDocument/2006/relationships/image" Target="../media/image319.emf"/><Relationship Id="rId18" Type="http://schemas.openxmlformats.org/officeDocument/2006/relationships/oleObject" Target="../embeddings/oleObject297.bin"/><Relationship Id="rId3" Type="http://schemas.openxmlformats.org/officeDocument/2006/relationships/image" Target="../media/image314.emf"/><Relationship Id="rId21" Type="http://schemas.openxmlformats.org/officeDocument/2006/relationships/image" Target="../media/image323.emf"/><Relationship Id="rId7" Type="http://schemas.openxmlformats.org/officeDocument/2006/relationships/image" Target="../media/image316.emf"/><Relationship Id="rId12" Type="http://schemas.openxmlformats.org/officeDocument/2006/relationships/oleObject" Target="../embeddings/oleObject294.bin"/><Relationship Id="rId17" Type="http://schemas.openxmlformats.org/officeDocument/2006/relationships/image" Target="../media/image321.emf"/><Relationship Id="rId2" Type="http://schemas.openxmlformats.org/officeDocument/2006/relationships/oleObject" Target="../embeddings/oleObject289.bin"/><Relationship Id="rId16" Type="http://schemas.openxmlformats.org/officeDocument/2006/relationships/oleObject" Target="../embeddings/oleObject296.bin"/><Relationship Id="rId20" Type="http://schemas.openxmlformats.org/officeDocument/2006/relationships/oleObject" Target="../embeddings/oleObject2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1.bin"/><Relationship Id="rId11" Type="http://schemas.openxmlformats.org/officeDocument/2006/relationships/image" Target="../media/image318.emf"/><Relationship Id="rId5" Type="http://schemas.openxmlformats.org/officeDocument/2006/relationships/image" Target="../media/image315.emf"/><Relationship Id="rId15" Type="http://schemas.openxmlformats.org/officeDocument/2006/relationships/image" Target="../media/image320.emf"/><Relationship Id="rId23" Type="http://schemas.openxmlformats.org/officeDocument/2006/relationships/image" Target="../media/image324.emf"/><Relationship Id="rId10" Type="http://schemas.openxmlformats.org/officeDocument/2006/relationships/oleObject" Target="../embeddings/oleObject293.bin"/><Relationship Id="rId19" Type="http://schemas.openxmlformats.org/officeDocument/2006/relationships/image" Target="../media/image322.emf"/><Relationship Id="rId4" Type="http://schemas.openxmlformats.org/officeDocument/2006/relationships/oleObject" Target="../embeddings/oleObject290.bin"/><Relationship Id="rId9" Type="http://schemas.openxmlformats.org/officeDocument/2006/relationships/image" Target="../media/image317.emf"/><Relationship Id="rId14" Type="http://schemas.openxmlformats.org/officeDocument/2006/relationships/oleObject" Target="../embeddings/oleObject295.bin"/><Relationship Id="rId22" Type="http://schemas.openxmlformats.org/officeDocument/2006/relationships/oleObject" Target="../embeddings/oleObject299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image" Target="../media/image330.emf"/><Relationship Id="rId3" Type="http://schemas.openxmlformats.org/officeDocument/2006/relationships/image" Target="../media/image325.emf"/><Relationship Id="rId7" Type="http://schemas.openxmlformats.org/officeDocument/2006/relationships/image" Target="../media/image327.emf"/><Relationship Id="rId12" Type="http://schemas.openxmlformats.org/officeDocument/2006/relationships/oleObject" Target="../embeddings/oleObject305.bin"/><Relationship Id="rId2" Type="http://schemas.openxmlformats.org/officeDocument/2006/relationships/oleObject" Target="../embeddings/oleObject3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329.emf"/><Relationship Id="rId5" Type="http://schemas.openxmlformats.org/officeDocument/2006/relationships/image" Target="../media/image326.emf"/><Relationship Id="rId15" Type="http://schemas.openxmlformats.org/officeDocument/2006/relationships/image" Target="../media/image331.emf"/><Relationship Id="rId10" Type="http://schemas.openxmlformats.org/officeDocument/2006/relationships/oleObject" Target="../embeddings/oleObject304.bin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328.emf"/><Relationship Id="rId14" Type="http://schemas.openxmlformats.org/officeDocument/2006/relationships/oleObject" Target="../embeddings/oleObject30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3" Type="http://schemas.openxmlformats.org/officeDocument/2006/relationships/image" Target="../media/image332.emf"/><Relationship Id="rId7" Type="http://schemas.openxmlformats.org/officeDocument/2006/relationships/image" Target="../media/image334.emf"/><Relationship Id="rId2" Type="http://schemas.openxmlformats.org/officeDocument/2006/relationships/oleObject" Target="../embeddings/oleObject3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9.bin"/><Relationship Id="rId5" Type="http://schemas.openxmlformats.org/officeDocument/2006/relationships/image" Target="../media/image333.e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335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13" Type="http://schemas.openxmlformats.org/officeDocument/2006/relationships/image" Target="../media/image341.emf"/><Relationship Id="rId18" Type="http://schemas.openxmlformats.org/officeDocument/2006/relationships/oleObject" Target="../embeddings/oleObject319.bin"/><Relationship Id="rId3" Type="http://schemas.openxmlformats.org/officeDocument/2006/relationships/image" Target="../media/image336.emf"/><Relationship Id="rId21" Type="http://schemas.openxmlformats.org/officeDocument/2006/relationships/image" Target="../media/image345.emf"/><Relationship Id="rId7" Type="http://schemas.openxmlformats.org/officeDocument/2006/relationships/image" Target="../media/image338.emf"/><Relationship Id="rId12" Type="http://schemas.openxmlformats.org/officeDocument/2006/relationships/oleObject" Target="../embeddings/oleObject316.bin"/><Relationship Id="rId17" Type="http://schemas.openxmlformats.org/officeDocument/2006/relationships/image" Target="../media/image343.emf"/><Relationship Id="rId25" Type="http://schemas.openxmlformats.org/officeDocument/2006/relationships/image" Target="../media/image347.wmf"/><Relationship Id="rId2" Type="http://schemas.openxmlformats.org/officeDocument/2006/relationships/oleObject" Target="../embeddings/oleObject311.bin"/><Relationship Id="rId16" Type="http://schemas.openxmlformats.org/officeDocument/2006/relationships/oleObject" Target="../embeddings/oleObject318.bin"/><Relationship Id="rId20" Type="http://schemas.openxmlformats.org/officeDocument/2006/relationships/oleObject" Target="../embeddings/oleObject3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340.emf"/><Relationship Id="rId24" Type="http://schemas.openxmlformats.org/officeDocument/2006/relationships/oleObject" Target="../embeddings/oleObject322.bin"/><Relationship Id="rId5" Type="http://schemas.openxmlformats.org/officeDocument/2006/relationships/image" Target="../media/image337.emf"/><Relationship Id="rId15" Type="http://schemas.openxmlformats.org/officeDocument/2006/relationships/image" Target="../media/image342.emf"/><Relationship Id="rId23" Type="http://schemas.openxmlformats.org/officeDocument/2006/relationships/image" Target="../media/image346.emf"/><Relationship Id="rId10" Type="http://schemas.openxmlformats.org/officeDocument/2006/relationships/oleObject" Target="../embeddings/oleObject315.bin"/><Relationship Id="rId19" Type="http://schemas.openxmlformats.org/officeDocument/2006/relationships/image" Target="../media/image344.emf"/><Relationship Id="rId4" Type="http://schemas.openxmlformats.org/officeDocument/2006/relationships/oleObject" Target="../embeddings/oleObject312.bin"/><Relationship Id="rId9" Type="http://schemas.openxmlformats.org/officeDocument/2006/relationships/image" Target="../media/image339.emf"/><Relationship Id="rId14" Type="http://schemas.openxmlformats.org/officeDocument/2006/relationships/oleObject" Target="../embeddings/oleObject317.bin"/><Relationship Id="rId22" Type="http://schemas.openxmlformats.org/officeDocument/2006/relationships/oleObject" Target="../embeddings/oleObject321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13" Type="http://schemas.openxmlformats.org/officeDocument/2006/relationships/image" Target="../media/image353.emf"/><Relationship Id="rId18" Type="http://schemas.openxmlformats.org/officeDocument/2006/relationships/oleObject" Target="../embeddings/oleObject331.bin"/><Relationship Id="rId3" Type="http://schemas.openxmlformats.org/officeDocument/2006/relationships/image" Target="../media/image348.emf"/><Relationship Id="rId21" Type="http://schemas.openxmlformats.org/officeDocument/2006/relationships/image" Target="../media/image357.emf"/><Relationship Id="rId7" Type="http://schemas.openxmlformats.org/officeDocument/2006/relationships/image" Target="../media/image350.emf"/><Relationship Id="rId12" Type="http://schemas.openxmlformats.org/officeDocument/2006/relationships/oleObject" Target="../embeddings/oleObject328.bin"/><Relationship Id="rId17" Type="http://schemas.openxmlformats.org/officeDocument/2006/relationships/image" Target="../media/image355.emf"/><Relationship Id="rId2" Type="http://schemas.openxmlformats.org/officeDocument/2006/relationships/oleObject" Target="../embeddings/oleObject323.bin"/><Relationship Id="rId16" Type="http://schemas.openxmlformats.org/officeDocument/2006/relationships/oleObject" Target="../embeddings/oleObject330.bin"/><Relationship Id="rId20" Type="http://schemas.openxmlformats.org/officeDocument/2006/relationships/oleObject" Target="../embeddings/oleObject3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352.emf"/><Relationship Id="rId5" Type="http://schemas.openxmlformats.org/officeDocument/2006/relationships/image" Target="../media/image349.emf"/><Relationship Id="rId15" Type="http://schemas.openxmlformats.org/officeDocument/2006/relationships/image" Target="../media/image354.emf"/><Relationship Id="rId23" Type="http://schemas.openxmlformats.org/officeDocument/2006/relationships/image" Target="../media/image358.emf"/><Relationship Id="rId10" Type="http://schemas.openxmlformats.org/officeDocument/2006/relationships/oleObject" Target="../embeddings/oleObject327.bin"/><Relationship Id="rId19" Type="http://schemas.openxmlformats.org/officeDocument/2006/relationships/image" Target="../media/image356.emf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351.emf"/><Relationship Id="rId14" Type="http://schemas.openxmlformats.org/officeDocument/2006/relationships/oleObject" Target="../embeddings/oleObject329.bin"/><Relationship Id="rId22" Type="http://schemas.openxmlformats.org/officeDocument/2006/relationships/oleObject" Target="../embeddings/oleObject333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13" Type="http://schemas.openxmlformats.org/officeDocument/2006/relationships/image" Target="../media/image364.emf"/><Relationship Id="rId3" Type="http://schemas.openxmlformats.org/officeDocument/2006/relationships/image" Target="../media/image359.emf"/><Relationship Id="rId7" Type="http://schemas.openxmlformats.org/officeDocument/2006/relationships/image" Target="../media/image361.emf"/><Relationship Id="rId12" Type="http://schemas.openxmlformats.org/officeDocument/2006/relationships/oleObject" Target="../embeddings/oleObject339.bin"/><Relationship Id="rId17" Type="http://schemas.openxmlformats.org/officeDocument/2006/relationships/image" Target="../media/image366.emf"/><Relationship Id="rId2" Type="http://schemas.openxmlformats.org/officeDocument/2006/relationships/oleObject" Target="../embeddings/oleObject334.bin"/><Relationship Id="rId16" Type="http://schemas.openxmlformats.org/officeDocument/2006/relationships/oleObject" Target="../embeddings/oleObject3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6.bin"/><Relationship Id="rId11" Type="http://schemas.openxmlformats.org/officeDocument/2006/relationships/image" Target="../media/image363.emf"/><Relationship Id="rId5" Type="http://schemas.openxmlformats.org/officeDocument/2006/relationships/image" Target="../media/image360.emf"/><Relationship Id="rId15" Type="http://schemas.openxmlformats.org/officeDocument/2006/relationships/image" Target="../media/image365.emf"/><Relationship Id="rId10" Type="http://schemas.openxmlformats.org/officeDocument/2006/relationships/oleObject" Target="../embeddings/oleObject338.bin"/><Relationship Id="rId4" Type="http://schemas.openxmlformats.org/officeDocument/2006/relationships/oleObject" Target="../embeddings/oleObject335.bin"/><Relationship Id="rId9" Type="http://schemas.openxmlformats.org/officeDocument/2006/relationships/image" Target="../media/image362.emf"/><Relationship Id="rId14" Type="http://schemas.openxmlformats.org/officeDocument/2006/relationships/oleObject" Target="../embeddings/oleObject312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emf"/><Relationship Id="rId2" Type="http://schemas.openxmlformats.org/officeDocument/2006/relationships/oleObject" Target="../embeddings/oleObject340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8.e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4.bin"/><Relationship Id="rId13" Type="http://schemas.openxmlformats.org/officeDocument/2006/relationships/image" Target="../media/image374.emf"/><Relationship Id="rId18" Type="http://schemas.openxmlformats.org/officeDocument/2006/relationships/oleObject" Target="../embeddings/oleObject349.bin"/><Relationship Id="rId3" Type="http://schemas.openxmlformats.org/officeDocument/2006/relationships/image" Target="../media/image369.emf"/><Relationship Id="rId21" Type="http://schemas.openxmlformats.org/officeDocument/2006/relationships/image" Target="../media/image378.emf"/><Relationship Id="rId7" Type="http://schemas.openxmlformats.org/officeDocument/2006/relationships/image" Target="../media/image371.emf"/><Relationship Id="rId12" Type="http://schemas.openxmlformats.org/officeDocument/2006/relationships/oleObject" Target="../embeddings/oleObject346.bin"/><Relationship Id="rId17" Type="http://schemas.openxmlformats.org/officeDocument/2006/relationships/image" Target="../media/image376.emf"/><Relationship Id="rId25" Type="http://schemas.openxmlformats.org/officeDocument/2006/relationships/image" Target="../media/image380.emf"/><Relationship Id="rId2" Type="http://schemas.openxmlformats.org/officeDocument/2006/relationships/oleObject" Target="../embeddings/oleObject341.bin"/><Relationship Id="rId16" Type="http://schemas.openxmlformats.org/officeDocument/2006/relationships/oleObject" Target="../embeddings/oleObject348.bin"/><Relationship Id="rId20" Type="http://schemas.openxmlformats.org/officeDocument/2006/relationships/oleObject" Target="../embeddings/oleObject3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3.bin"/><Relationship Id="rId11" Type="http://schemas.openxmlformats.org/officeDocument/2006/relationships/image" Target="../media/image373.emf"/><Relationship Id="rId24" Type="http://schemas.openxmlformats.org/officeDocument/2006/relationships/oleObject" Target="../embeddings/oleObject352.bin"/><Relationship Id="rId5" Type="http://schemas.openxmlformats.org/officeDocument/2006/relationships/image" Target="../media/image370.emf"/><Relationship Id="rId15" Type="http://schemas.openxmlformats.org/officeDocument/2006/relationships/image" Target="../media/image375.emf"/><Relationship Id="rId23" Type="http://schemas.openxmlformats.org/officeDocument/2006/relationships/image" Target="../media/image379.emf"/><Relationship Id="rId10" Type="http://schemas.openxmlformats.org/officeDocument/2006/relationships/oleObject" Target="../embeddings/oleObject345.bin"/><Relationship Id="rId19" Type="http://schemas.openxmlformats.org/officeDocument/2006/relationships/image" Target="../media/image377.emf"/><Relationship Id="rId4" Type="http://schemas.openxmlformats.org/officeDocument/2006/relationships/oleObject" Target="../embeddings/oleObject342.bin"/><Relationship Id="rId9" Type="http://schemas.openxmlformats.org/officeDocument/2006/relationships/image" Target="../media/image372.emf"/><Relationship Id="rId14" Type="http://schemas.openxmlformats.org/officeDocument/2006/relationships/oleObject" Target="../embeddings/oleObject347.bin"/><Relationship Id="rId22" Type="http://schemas.openxmlformats.org/officeDocument/2006/relationships/oleObject" Target="../embeddings/oleObject351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emf"/><Relationship Id="rId7" Type="http://schemas.openxmlformats.org/officeDocument/2006/relationships/image" Target="../media/image383.emf"/><Relationship Id="rId2" Type="http://schemas.openxmlformats.org/officeDocument/2006/relationships/oleObject" Target="../embeddings/oleObject3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5.bin"/><Relationship Id="rId5" Type="http://schemas.openxmlformats.org/officeDocument/2006/relationships/image" Target="../media/image382.emf"/><Relationship Id="rId4" Type="http://schemas.openxmlformats.org/officeDocument/2006/relationships/oleObject" Target="../embeddings/oleObject354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9.bin"/><Relationship Id="rId3" Type="http://schemas.openxmlformats.org/officeDocument/2006/relationships/image" Target="../media/image384.emf"/><Relationship Id="rId7" Type="http://schemas.openxmlformats.org/officeDocument/2006/relationships/image" Target="../media/image386.emf"/><Relationship Id="rId2" Type="http://schemas.openxmlformats.org/officeDocument/2006/relationships/oleObject" Target="../embeddings/oleObject3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8.bin"/><Relationship Id="rId11" Type="http://schemas.openxmlformats.org/officeDocument/2006/relationships/image" Target="../media/image388.emf"/><Relationship Id="rId5" Type="http://schemas.openxmlformats.org/officeDocument/2006/relationships/image" Target="../media/image385.emf"/><Relationship Id="rId10" Type="http://schemas.openxmlformats.org/officeDocument/2006/relationships/oleObject" Target="../embeddings/oleObject360.bin"/><Relationship Id="rId4" Type="http://schemas.openxmlformats.org/officeDocument/2006/relationships/oleObject" Target="../embeddings/oleObject357.bin"/><Relationship Id="rId9" Type="http://schemas.openxmlformats.org/officeDocument/2006/relationships/image" Target="../media/image387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9.emf"/><Relationship Id="rId7" Type="http://schemas.openxmlformats.org/officeDocument/2006/relationships/image" Target="../media/image391.emf"/><Relationship Id="rId2" Type="http://schemas.openxmlformats.org/officeDocument/2006/relationships/oleObject" Target="../embeddings/oleObject3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3.bin"/><Relationship Id="rId5" Type="http://schemas.openxmlformats.org/officeDocument/2006/relationships/image" Target="../media/image390.emf"/><Relationship Id="rId4" Type="http://schemas.openxmlformats.org/officeDocument/2006/relationships/oleObject" Target="../embeddings/oleObject362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emf"/><Relationship Id="rId2" Type="http://schemas.openxmlformats.org/officeDocument/2006/relationships/oleObject" Target="../embeddings/oleObject364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8.bin"/><Relationship Id="rId3" Type="http://schemas.openxmlformats.org/officeDocument/2006/relationships/image" Target="../media/image393.emf"/><Relationship Id="rId7" Type="http://schemas.openxmlformats.org/officeDocument/2006/relationships/image" Target="../media/image395.emf"/><Relationship Id="rId2" Type="http://schemas.openxmlformats.org/officeDocument/2006/relationships/oleObject" Target="../embeddings/oleObject3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7.bin"/><Relationship Id="rId5" Type="http://schemas.openxmlformats.org/officeDocument/2006/relationships/image" Target="../media/image394.emf"/><Relationship Id="rId4" Type="http://schemas.openxmlformats.org/officeDocument/2006/relationships/oleObject" Target="../embeddings/oleObject366.bin"/><Relationship Id="rId9" Type="http://schemas.openxmlformats.org/officeDocument/2006/relationships/image" Target="../media/image396.e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8.bin"/><Relationship Id="rId13" Type="http://schemas.openxmlformats.org/officeDocument/2006/relationships/image" Target="../media/image402.emf"/><Relationship Id="rId18" Type="http://schemas.openxmlformats.org/officeDocument/2006/relationships/oleObject" Target="../embeddings/oleObject362.bin"/><Relationship Id="rId3" Type="http://schemas.openxmlformats.org/officeDocument/2006/relationships/image" Target="../media/image397.emf"/><Relationship Id="rId7" Type="http://schemas.openxmlformats.org/officeDocument/2006/relationships/image" Target="../media/image399.emf"/><Relationship Id="rId12" Type="http://schemas.openxmlformats.org/officeDocument/2006/relationships/oleObject" Target="../embeddings/oleObject345.bin"/><Relationship Id="rId17" Type="http://schemas.openxmlformats.org/officeDocument/2006/relationships/image" Target="../media/image404.emf"/><Relationship Id="rId2" Type="http://schemas.openxmlformats.org/officeDocument/2006/relationships/oleObject" Target="../embeddings/oleObject369.bin"/><Relationship Id="rId16" Type="http://schemas.openxmlformats.org/officeDocument/2006/relationships/oleObject" Target="../embeddings/oleObject3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1.bin"/><Relationship Id="rId11" Type="http://schemas.openxmlformats.org/officeDocument/2006/relationships/image" Target="../media/image401.emf"/><Relationship Id="rId5" Type="http://schemas.openxmlformats.org/officeDocument/2006/relationships/image" Target="../media/image398.emf"/><Relationship Id="rId15" Type="http://schemas.openxmlformats.org/officeDocument/2006/relationships/image" Target="../media/image403.emf"/><Relationship Id="rId10" Type="http://schemas.openxmlformats.org/officeDocument/2006/relationships/oleObject" Target="../embeddings/oleObject344.bin"/><Relationship Id="rId19" Type="http://schemas.openxmlformats.org/officeDocument/2006/relationships/image" Target="../media/image405.emf"/><Relationship Id="rId4" Type="http://schemas.openxmlformats.org/officeDocument/2006/relationships/oleObject" Target="../embeddings/oleObject370.bin"/><Relationship Id="rId9" Type="http://schemas.openxmlformats.org/officeDocument/2006/relationships/image" Target="../media/image400.emf"/><Relationship Id="rId14" Type="http://schemas.openxmlformats.org/officeDocument/2006/relationships/oleObject" Target="../embeddings/oleObject346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emf"/><Relationship Id="rId2" Type="http://schemas.openxmlformats.org/officeDocument/2006/relationships/oleObject" Target="../embeddings/oleObject37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7.emf"/><Relationship Id="rId4" Type="http://schemas.openxmlformats.org/officeDocument/2006/relationships/oleObject" Target="../embeddings/oleObject3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">
            <a:extLst>
              <a:ext uri="{FF2B5EF4-FFF2-40B4-BE49-F238E27FC236}">
                <a16:creationId xmlns:a16="http://schemas.microsoft.com/office/drawing/2014/main" id="{6628D11D-99FE-9F02-1F1D-B27BDAB6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WordArt 3">
            <a:extLst>
              <a:ext uri="{FF2B5EF4-FFF2-40B4-BE49-F238E27FC236}">
                <a16:creationId xmlns:a16="http://schemas.microsoft.com/office/drawing/2014/main" id="{929C0EF5-B4B3-C52C-AF88-C96FA419107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990600"/>
            <a:ext cx="4495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2540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3366FF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中宋" panose="02010600040101010101" pitchFamily="2" charset="-122"/>
              </a:rPr>
              <a:t>大学物理</a:t>
            </a:r>
          </a:p>
        </p:txBody>
      </p:sp>
      <p:sp>
        <p:nvSpPr>
          <p:cNvPr id="3076" name="WordArt 4">
            <a:extLst>
              <a:ext uri="{FF2B5EF4-FFF2-40B4-BE49-F238E27FC236}">
                <a16:creationId xmlns:a16="http://schemas.microsoft.com/office/drawing/2014/main" id="{6D0758F2-F44B-74D6-7EC0-5BDCF1EC563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33600" y="2590800"/>
            <a:ext cx="5029200" cy="198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8000" b="1" kern="10">
                <a:ln w="25400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rgbClr val="FD3F03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相对论</a:t>
            </a: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B209445F-B86F-4B67-8149-371B6BC46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937125"/>
            <a:ext cx="389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6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宋体" panose="02010600030101010101" pitchFamily="2" charset="-122"/>
              </a:rPr>
              <a:t>RELATIVITY</a:t>
            </a: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919B0D49-A1BA-ED5D-D7CE-6F0E08298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476250"/>
            <a:ext cx="39655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解：</a:t>
            </a:r>
            <a:r>
              <a:rPr lang="en-US" altLang="zh-CN">
                <a:solidFill>
                  <a:srgbClr val="0000FF"/>
                </a:solidFill>
              </a:rPr>
              <a:t>(1)</a:t>
            </a:r>
            <a:r>
              <a:rPr lang="en-US" altLang="zh-CN"/>
              <a:t> </a:t>
            </a:r>
            <a:r>
              <a:rPr lang="zh-CN" altLang="en-US">
                <a:solidFill>
                  <a:srgbClr val="0000FF"/>
                </a:solidFill>
              </a:rPr>
              <a:t>飞船惯性系 </a:t>
            </a:r>
            <a:r>
              <a:rPr lang="en-US" altLang="zh-CN" i="1">
                <a:solidFill>
                  <a:srgbClr val="0000FF"/>
                </a:solidFill>
              </a:rPr>
              <a:t>S'</a:t>
            </a:r>
            <a:r>
              <a:rPr lang="en-US" altLang="zh-CN"/>
              <a:t> 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</a:p>
        </p:txBody>
      </p:sp>
      <p:grpSp>
        <p:nvGrpSpPr>
          <p:cNvPr id="93187" name="Group 3">
            <a:extLst>
              <a:ext uri="{FF2B5EF4-FFF2-40B4-BE49-F238E27FC236}">
                <a16:creationId xmlns:a16="http://schemas.microsoft.com/office/drawing/2014/main" id="{BBDF338C-FC8C-B584-AE25-C2E4E4CBB776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549275"/>
            <a:ext cx="2525713" cy="584200"/>
            <a:chOff x="1915" y="527"/>
            <a:chExt cx="1591" cy="368"/>
          </a:xfrm>
        </p:grpSpPr>
        <p:sp>
          <p:nvSpPr>
            <p:cNvPr id="34870" name="Text Box 4">
              <a:extLst>
                <a:ext uri="{FF2B5EF4-FFF2-40B4-BE49-F238E27FC236}">
                  <a16:creationId xmlns:a16="http://schemas.microsoft.com/office/drawing/2014/main" id="{A940A14F-3B44-1EF7-F459-133A4D564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527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三距离</a:t>
              </a:r>
            </a:p>
          </p:txBody>
        </p:sp>
        <p:graphicFrame>
          <p:nvGraphicFramePr>
            <p:cNvPr id="34871" name="Object 5">
              <a:extLst>
                <a:ext uri="{FF2B5EF4-FFF2-40B4-BE49-F238E27FC236}">
                  <a16:creationId xmlns:a16="http://schemas.microsoft.com/office/drawing/2014/main" id="{6E6B97B3-AF7E-541F-D79C-48371D8E7A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9" y="545"/>
            <a:ext cx="81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33169" imgH="228501" progId="Equation.3">
                    <p:embed/>
                  </p:oleObj>
                </mc:Choice>
                <mc:Fallback>
                  <p:oleObj name="公式" r:id="rId2" imgW="533169" imgH="228501" progId="Equation.3">
                    <p:embed/>
                    <p:pic>
                      <p:nvPicPr>
                        <p:cNvPr id="34871" name="Object 5">
                          <a:extLst>
                            <a:ext uri="{FF2B5EF4-FFF2-40B4-BE49-F238E27FC236}">
                              <a16:creationId xmlns:a16="http://schemas.microsoft.com/office/drawing/2014/main" id="{6E6B97B3-AF7E-541F-D79C-48371D8E7A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545"/>
                          <a:ext cx="817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90" name="Text Box 6">
            <a:extLst>
              <a:ext uri="{FF2B5EF4-FFF2-40B4-BE49-F238E27FC236}">
                <a16:creationId xmlns:a16="http://schemas.microsoft.com/office/drawing/2014/main" id="{93985368-DDAB-BF72-45B6-DFF9C5769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1125538"/>
            <a:ext cx="3611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光信号往返各需时 </a:t>
            </a:r>
            <a:r>
              <a:rPr lang="en-US" altLang="zh-CN"/>
              <a:t>20s</a:t>
            </a:r>
          </a:p>
        </p:txBody>
      </p:sp>
      <p:grpSp>
        <p:nvGrpSpPr>
          <p:cNvPr id="93191" name="Group 7">
            <a:extLst>
              <a:ext uri="{FF2B5EF4-FFF2-40B4-BE49-F238E27FC236}">
                <a16:creationId xmlns:a16="http://schemas.microsoft.com/office/drawing/2014/main" id="{12A3C877-A843-1D7A-CFE3-2FC42B6057EF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2327275"/>
            <a:ext cx="5813425" cy="600075"/>
            <a:chOff x="204" y="1235"/>
            <a:chExt cx="3662" cy="378"/>
          </a:xfrm>
        </p:grpSpPr>
        <p:sp>
          <p:nvSpPr>
            <p:cNvPr id="34868" name="Text Box 8">
              <a:extLst>
                <a:ext uri="{FF2B5EF4-FFF2-40B4-BE49-F238E27FC236}">
                  <a16:creationId xmlns:a16="http://schemas.microsoft.com/office/drawing/2014/main" id="{896348C1-7138-5994-39F0-731FF2174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235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光线返回</a:t>
              </a:r>
            </a:p>
          </p:txBody>
        </p:sp>
        <p:graphicFrame>
          <p:nvGraphicFramePr>
            <p:cNvPr id="34869" name="Object 9">
              <a:extLst>
                <a:ext uri="{FF2B5EF4-FFF2-40B4-BE49-F238E27FC236}">
                  <a16:creationId xmlns:a16="http://schemas.microsoft.com/office/drawing/2014/main" id="{E956571B-F673-6D12-83D1-5002B0A9AC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0" y="1253"/>
            <a:ext cx="251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409700" imgH="228600" progId="Equation.3">
                    <p:embed/>
                  </p:oleObj>
                </mc:Choice>
                <mc:Fallback>
                  <p:oleObj name="公式" r:id="rId4" imgW="1409700" imgH="228600" progId="Equation.3">
                    <p:embed/>
                    <p:pic>
                      <p:nvPicPr>
                        <p:cNvPr id="34869" name="Object 9">
                          <a:extLst>
                            <a:ext uri="{FF2B5EF4-FFF2-40B4-BE49-F238E27FC236}">
                              <a16:creationId xmlns:a16="http://schemas.microsoft.com/office/drawing/2014/main" id="{E956571B-F673-6D12-83D1-5002B0A9AC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1253"/>
                          <a:ext cx="251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194" name="Group 10">
            <a:extLst>
              <a:ext uri="{FF2B5EF4-FFF2-40B4-BE49-F238E27FC236}">
                <a16:creationId xmlns:a16="http://schemas.microsoft.com/office/drawing/2014/main" id="{3944C1C4-C5FD-2F70-1BCF-3E984A789281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4213225"/>
            <a:ext cx="952500" cy="855663"/>
            <a:chOff x="1584" y="795"/>
            <a:chExt cx="600" cy="539"/>
          </a:xfrm>
        </p:grpSpPr>
        <p:sp>
          <p:nvSpPr>
            <p:cNvPr id="93195" name="AutoShape 11">
              <a:extLst>
                <a:ext uri="{FF2B5EF4-FFF2-40B4-BE49-F238E27FC236}">
                  <a16:creationId xmlns:a16="http://schemas.microsoft.com/office/drawing/2014/main" id="{2BADB565-CDF9-4160-8036-6730600162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64" y="615"/>
              <a:ext cx="240" cy="600"/>
            </a:xfrm>
            <a:prstGeom prst="flowChartOffpageConnector">
              <a:avLst/>
            </a:prstGeom>
            <a:gradFill rotWithShape="0">
              <a:gsLst>
                <a:gs pos="0">
                  <a:schemeClr val="accent1">
                    <a:gamma/>
                    <a:shade val="38431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38431"/>
                    <a:invGamma/>
                  </a:scheme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867" name="Rectangle 12">
              <a:extLst>
                <a:ext uri="{FF2B5EF4-FFF2-40B4-BE49-F238E27FC236}">
                  <a16:creationId xmlns:a16="http://schemas.microsoft.com/office/drawing/2014/main" id="{92467E1F-8D47-C33D-2C69-301219D0E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1007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S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  <a:endParaRPr lang="en-US" altLang="zh-CN"/>
            </a:p>
          </p:txBody>
        </p:sp>
      </p:grpSp>
      <p:grpSp>
        <p:nvGrpSpPr>
          <p:cNvPr id="93197" name="Group 13">
            <a:extLst>
              <a:ext uri="{FF2B5EF4-FFF2-40B4-BE49-F238E27FC236}">
                <a16:creationId xmlns:a16="http://schemas.microsoft.com/office/drawing/2014/main" id="{EB7BBDE1-28C4-DBCE-CCB9-E5043BBD4A9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56025"/>
            <a:ext cx="7729538" cy="1119188"/>
            <a:chOff x="672" y="2187"/>
            <a:chExt cx="4677" cy="705"/>
          </a:xfrm>
        </p:grpSpPr>
        <p:sp>
          <p:nvSpPr>
            <p:cNvPr id="34863" name="Line 14">
              <a:extLst>
                <a:ext uri="{FF2B5EF4-FFF2-40B4-BE49-F238E27FC236}">
                  <a16:creationId xmlns:a16="http://schemas.microsoft.com/office/drawing/2014/main" id="{E95C78C6-37B8-07E1-11AC-28CEF7484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9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Rectangle 15">
              <a:extLst>
                <a:ext uri="{FF2B5EF4-FFF2-40B4-BE49-F238E27FC236}">
                  <a16:creationId xmlns:a16="http://schemas.microsoft.com/office/drawing/2014/main" id="{6CD3B966-2443-3D22-D37F-EC2D8068E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2187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34865" name="Rectangle 16">
              <a:extLst>
                <a:ext uri="{FF2B5EF4-FFF2-40B4-BE49-F238E27FC236}">
                  <a16:creationId xmlns:a16="http://schemas.microsoft.com/office/drawing/2014/main" id="{96C87022-9F9F-7D04-9421-5E2F2D4C2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" y="2565"/>
              <a:ext cx="2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</p:grpSp>
      <p:grpSp>
        <p:nvGrpSpPr>
          <p:cNvPr id="93201" name="Group 17">
            <a:extLst>
              <a:ext uri="{FF2B5EF4-FFF2-40B4-BE49-F238E27FC236}">
                <a16:creationId xmlns:a16="http://schemas.microsoft.com/office/drawing/2014/main" id="{B908FBD1-6F0D-1C2E-A222-B187D5EBD9C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643313"/>
            <a:ext cx="609600" cy="1517650"/>
            <a:chOff x="624" y="2116"/>
            <a:chExt cx="384" cy="956"/>
          </a:xfrm>
        </p:grpSpPr>
        <p:sp>
          <p:nvSpPr>
            <p:cNvPr id="34859" name="Text Box 18">
              <a:extLst>
                <a:ext uri="{FF2B5EF4-FFF2-40B4-BE49-F238E27FC236}">
                  <a16:creationId xmlns:a16="http://schemas.microsoft.com/office/drawing/2014/main" id="{2BDE887C-8E65-A437-D361-6166FC326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" y="211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grpSp>
          <p:nvGrpSpPr>
            <p:cNvPr id="34860" name="Group 19">
              <a:extLst>
                <a:ext uri="{FF2B5EF4-FFF2-40B4-BE49-F238E27FC236}">
                  <a16:creationId xmlns:a16="http://schemas.microsoft.com/office/drawing/2014/main" id="{8DDE58BC-4357-A317-0E5C-30FC379CF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409"/>
              <a:ext cx="384" cy="663"/>
              <a:chOff x="4080" y="2064"/>
              <a:chExt cx="384" cy="663"/>
            </a:xfrm>
          </p:grpSpPr>
          <p:sp>
            <p:nvSpPr>
              <p:cNvPr id="34861" name="Oval 20">
                <a:extLst>
                  <a:ext uri="{FF2B5EF4-FFF2-40B4-BE49-F238E27FC236}">
                    <a16:creationId xmlns:a16="http://schemas.microsoft.com/office/drawing/2014/main" id="{78927631-A1A2-D836-D93D-DAE3F5C46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rgbClr val="66CCFF"/>
                  </a:gs>
                  <a:gs pos="100000">
                    <a:srgbClr val="274E6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2" name="Rectangle 21">
                <a:extLst>
                  <a:ext uri="{FF2B5EF4-FFF2-40B4-BE49-F238E27FC236}">
                    <a16:creationId xmlns:a16="http://schemas.microsoft.com/office/drawing/2014/main" id="{7D5BD7C1-19CB-69A9-A6D8-9E53252D0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" y="24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S</a:t>
                </a:r>
                <a:endParaRPr lang="en-US" altLang="zh-CN"/>
              </a:p>
            </p:txBody>
          </p:sp>
        </p:grpSp>
      </p:grpSp>
      <p:grpSp>
        <p:nvGrpSpPr>
          <p:cNvPr id="93206" name="Group 22">
            <a:extLst>
              <a:ext uri="{FF2B5EF4-FFF2-40B4-BE49-F238E27FC236}">
                <a16:creationId xmlns:a16="http://schemas.microsoft.com/office/drawing/2014/main" id="{FD909F5D-0612-F6F5-B1B1-8C70FA21468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636963"/>
            <a:ext cx="609600" cy="1514475"/>
            <a:chOff x="2256" y="2112"/>
            <a:chExt cx="384" cy="954"/>
          </a:xfrm>
        </p:grpSpPr>
        <p:sp>
          <p:nvSpPr>
            <p:cNvPr id="34855" name="Text Box 23">
              <a:extLst>
                <a:ext uri="{FF2B5EF4-FFF2-40B4-BE49-F238E27FC236}">
                  <a16:creationId xmlns:a16="http://schemas.microsoft.com/office/drawing/2014/main" id="{F26E69AA-D30C-CE45-22EE-2B0FC2694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211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grpSp>
          <p:nvGrpSpPr>
            <p:cNvPr id="34856" name="Group 24">
              <a:extLst>
                <a:ext uri="{FF2B5EF4-FFF2-40B4-BE49-F238E27FC236}">
                  <a16:creationId xmlns:a16="http://schemas.microsoft.com/office/drawing/2014/main" id="{6FC3F0B7-016A-AAA6-636D-D3CD20305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403"/>
              <a:ext cx="384" cy="663"/>
              <a:chOff x="4080" y="2064"/>
              <a:chExt cx="384" cy="663"/>
            </a:xfrm>
          </p:grpSpPr>
          <p:sp>
            <p:nvSpPr>
              <p:cNvPr id="34857" name="Oval 25">
                <a:extLst>
                  <a:ext uri="{FF2B5EF4-FFF2-40B4-BE49-F238E27FC236}">
                    <a16:creationId xmlns:a16="http://schemas.microsoft.com/office/drawing/2014/main" id="{3CCD56D7-B711-77C5-996D-F34625DDE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rgbClr val="66CCFF"/>
                  </a:gs>
                  <a:gs pos="100000">
                    <a:srgbClr val="274E6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8" name="Rectangle 26">
                <a:extLst>
                  <a:ext uri="{FF2B5EF4-FFF2-40B4-BE49-F238E27FC236}">
                    <a16:creationId xmlns:a16="http://schemas.microsoft.com/office/drawing/2014/main" id="{74997E69-E640-AAD2-B561-633B457C9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" y="24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S</a:t>
                </a:r>
                <a:endParaRPr lang="en-US" altLang="zh-CN"/>
              </a:p>
            </p:txBody>
          </p:sp>
        </p:grpSp>
      </p:grpSp>
      <p:grpSp>
        <p:nvGrpSpPr>
          <p:cNvPr id="93211" name="Group 27">
            <a:extLst>
              <a:ext uri="{FF2B5EF4-FFF2-40B4-BE49-F238E27FC236}">
                <a16:creationId xmlns:a16="http://schemas.microsoft.com/office/drawing/2014/main" id="{CC7B6D7A-4AFC-041E-3A4C-75CEA61DCA7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636963"/>
            <a:ext cx="609600" cy="1519237"/>
            <a:chOff x="3552" y="2112"/>
            <a:chExt cx="384" cy="957"/>
          </a:xfrm>
        </p:grpSpPr>
        <p:sp>
          <p:nvSpPr>
            <p:cNvPr id="34851" name="Text Box 28">
              <a:extLst>
                <a:ext uri="{FF2B5EF4-FFF2-40B4-BE49-F238E27FC236}">
                  <a16:creationId xmlns:a16="http://schemas.microsoft.com/office/drawing/2014/main" id="{5F112A1A-11A9-0F3F-3338-052A2F11F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211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grpSp>
          <p:nvGrpSpPr>
            <p:cNvPr id="34852" name="Group 29">
              <a:extLst>
                <a:ext uri="{FF2B5EF4-FFF2-40B4-BE49-F238E27FC236}">
                  <a16:creationId xmlns:a16="http://schemas.microsoft.com/office/drawing/2014/main" id="{E93EF316-E53B-B5B9-EF73-6F4055518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406"/>
              <a:ext cx="384" cy="663"/>
              <a:chOff x="4080" y="2064"/>
              <a:chExt cx="384" cy="663"/>
            </a:xfrm>
          </p:grpSpPr>
          <p:sp>
            <p:nvSpPr>
              <p:cNvPr id="34853" name="Oval 30">
                <a:extLst>
                  <a:ext uri="{FF2B5EF4-FFF2-40B4-BE49-F238E27FC236}">
                    <a16:creationId xmlns:a16="http://schemas.microsoft.com/office/drawing/2014/main" id="{7B869458-B3A3-F881-73E3-D1D6807BC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rgbClr val="66CCFF"/>
                  </a:gs>
                  <a:gs pos="100000">
                    <a:srgbClr val="274E6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4" name="Rectangle 31">
                <a:extLst>
                  <a:ext uri="{FF2B5EF4-FFF2-40B4-BE49-F238E27FC236}">
                    <a16:creationId xmlns:a16="http://schemas.microsoft.com/office/drawing/2014/main" id="{5C905717-92D7-91AC-F5D8-95E38C984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" y="24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S</a:t>
                </a:r>
                <a:endParaRPr lang="en-US" altLang="zh-CN"/>
              </a:p>
            </p:txBody>
          </p:sp>
        </p:grpSp>
      </p:grpSp>
      <p:grpSp>
        <p:nvGrpSpPr>
          <p:cNvPr id="93216" name="Group 32">
            <a:extLst>
              <a:ext uri="{FF2B5EF4-FFF2-40B4-BE49-F238E27FC236}">
                <a16:creationId xmlns:a16="http://schemas.microsoft.com/office/drawing/2014/main" id="{70143AD5-8C02-70EF-CAF9-F573D595E74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041900"/>
            <a:ext cx="1143000" cy="1214438"/>
            <a:chOff x="3744" y="3138"/>
            <a:chExt cx="720" cy="765"/>
          </a:xfrm>
        </p:grpSpPr>
        <p:sp>
          <p:nvSpPr>
            <p:cNvPr id="34846" name="Line 33">
              <a:extLst>
                <a:ext uri="{FF2B5EF4-FFF2-40B4-BE49-F238E27FC236}">
                  <a16:creationId xmlns:a16="http://schemas.microsoft.com/office/drawing/2014/main" id="{3D71835F-56F0-2C07-7B75-3F6B0D288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6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34">
              <a:extLst>
                <a:ext uri="{FF2B5EF4-FFF2-40B4-BE49-F238E27FC236}">
                  <a16:creationId xmlns:a16="http://schemas.microsoft.com/office/drawing/2014/main" id="{B4FC9BBE-1297-2912-56C7-B4A3B5068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165"/>
              <a:ext cx="0" cy="7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35">
              <a:extLst>
                <a:ext uri="{FF2B5EF4-FFF2-40B4-BE49-F238E27FC236}">
                  <a16:creationId xmlns:a16="http://schemas.microsoft.com/office/drawing/2014/main" id="{48188FDB-A34F-4AF0-AC63-AA2DB8196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308"/>
              <a:ext cx="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36">
              <a:extLst>
                <a:ext uri="{FF2B5EF4-FFF2-40B4-BE49-F238E27FC236}">
                  <a16:creationId xmlns:a16="http://schemas.microsoft.com/office/drawing/2014/main" id="{EADBFC08-2413-FE9C-3AB4-A52AF2043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3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Text Box 37">
              <a:extLst>
                <a:ext uri="{FF2B5EF4-FFF2-40B4-BE49-F238E27FC236}">
                  <a16:creationId xmlns:a16="http://schemas.microsoft.com/office/drawing/2014/main" id="{7F410C22-04BE-C629-09E5-4E18F51F3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3138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8</a:t>
              </a:r>
              <a:r>
                <a:rPr lang="en-US" altLang="zh-CN" i="1"/>
                <a:t>c</a:t>
              </a:r>
            </a:p>
          </p:txBody>
        </p:sp>
      </p:grpSp>
      <p:grpSp>
        <p:nvGrpSpPr>
          <p:cNvPr id="93222" name="Group 38">
            <a:extLst>
              <a:ext uri="{FF2B5EF4-FFF2-40B4-BE49-F238E27FC236}">
                <a16:creationId xmlns:a16="http://schemas.microsoft.com/office/drawing/2014/main" id="{315EB7CD-D346-78F9-FDDC-58DA46B7111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084763"/>
            <a:ext cx="3200400" cy="852487"/>
            <a:chOff x="2448" y="3165"/>
            <a:chExt cx="2016" cy="537"/>
          </a:xfrm>
        </p:grpSpPr>
        <p:sp>
          <p:nvSpPr>
            <p:cNvPr id="34842" name="Line 39">
              <a:extLst>
                <a:ext uri="{FF2B5EF4-FFF2-40B4-BE49-F238E27FC236}">
                  <a16:creationId xmlns:a16="http://schemas.microsoft.com/office/drawing/2014/main" id="{651CAAF9-5EDA-D9B0-9414-149C8D2A5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65"/>
              <a:ext cx="0" cy="4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40">
              <a:extLst>
                <a:ext uri="{FF2B5EF4-FFF2-40B4-BE49-F238E27FC236}">
                  <a16:creationId xmlns:a16="http://schemas.microsoft.com/office/drawing/2014/main" id="{7780EA44-2553-9E64-D632-C60C4674D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55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41">
              <a:extLst>
                <a:ext uri="{FF2B5EF4-FFF2-40B4-BE49-F238E27FC236}">
                  <a16:creationId xmlns:a16="http://schemas.microsoft.com/office/drawing/2014/main" id="{55197F71-2A77-5CB0-5EE0-262A06196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8" y="355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Text Box 42">
              <a:extLst>
                <a:ext uri="{FF2B5EF4-FFF2-40B4-BE49-F238E27FC236}">
                  <a16:creationId xmlns:a16="http://schemas.microsoft.com/office/drawing/2014/main" id="{B2B80D78-E683-6C72-C826-C32B65C89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7" y="3375"/>
              <a:ext cx="4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20</a:t>
              </a:r>
              <a:r>
                <a:rPr lang="en-US" altLang="zh-CN" i="1"/>
                <a:t>c</a:t>
              </a:r>
            </a:p>
          </p:txBody>
        </p:sp>
      </p:grpSp>
      <p:grpSp>
        <p:nvGrpSpPr>
          <p:cNvPr id="93227" name="Group 43">
            <a:extLst>
              <a:ext uri="{FF2B5EF4-FFF2-40B4-BE49-F238E27FC236}">
                <a16:creationId xmlns:a16="http://schemas.microsoft.com/office/drawing/2014/main" id="{C29427DC-D062-CCA7-E931-C6CE8E64129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084763"/>
            <a:ext cx="5791200" cy="1223962"/>
            <a:chOff x="816" y="3165"/>
            <a:chExt cx="3648" cy="771"/>
          </a:xfrm>
        </p:grpSpPr>
        <p:sp>
          <p:nvSpPr>
            <p:cNvPr id="34838" name="Line 44">
              <a:extLst>
                <a:ext uri="{FF2B5EF4-FFF2-40B4-BE49-F238E27FC236}">
                  <a16:creationId xmlns:a16="http://schemas.microsoft.com/office/drawing/2014/main" id="{72D284CB-BB02-4DF9-0F55-4B1625845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65"/>
              <a:ext cx="0" cy="7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45">
              <a:extLst>
                <a:ext uri="{FF2B5EF4-FFF2-40B4-BE49-F238E27FC236}">
                  <a16:creationId xmlns:a16="http://schemas.microsoft.com/office/drawing/2014/main" id="{E00E7C31-C1A5-3D40-1D3D-620CA9A24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807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46">
              <a:extLst>
                <a:ext uri="{FF2B5EF4-FFF2-40B4-BE49-F238E27FC236}">
                  <a16:creationId xmlns:a16="http://schemas.microsoft.com/office/drawing/2014/main" id="{42927A83-CDB4-ACD6-D8DB-43B8E26F0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807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Text Box 47">
              <a:extLst>
                <a:ext uri="{FF2B5EF4-FFF2-40B4-BE49-F238E27FC236}">
                  <a16:creationId xmlns:a16="http://schemas.microsoft.com/office/drawing/2014/main" id="{DFBF3633-89BE-848E-CDA9-5F8477B06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609"/>
              <a:ext cx="4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32</a:t>
              </a:r>
              <a:r>
                <a:rPr lang="en-US" altLang="zh-CN" i="1"/>
                <a:t>c</a:t>
              </a:r>
            </a:p>
          </p:txBody>
        </p:sp>
      </p:grpSp>
      <p:grpSp>
        <p:nvGrpSpPr>
          <p:cNvPr id="93232" name="Group 48">
            <a:extLst>
              <a:ext uri="{FF2B5EF4-FFF2-40B4-BE49-F238E27FC236}">
                <a16:creationId xmlns:a16="http://schemas.microsoft.com/office/drawing/2014/main" id="{5958F167-0FE9-2456-94D1-9E6B0B996D44}"/>
              </a:ext>
            </a:extLst>
          </p:cNvPr>
          <p:cNvGrpSpPr>
            <a:grpSpLocks/>
          </p:cNvGrpSpPr>
          <p:nvPr/>
        </p:nvGrpSpPr>
        <p:grpSpPr bwMode="auto">
          <a:xfrm>
            <a:off x="377825" y="1749425"/>
            <a:ext cx="8226425" cy="592138"/>
            <a:chOff x="238" y="1554"/>
            <a:chExt cx="5182" cy="373"/>
          </a:xfrm>
        </p:grpSpPr>
        <p:graphicFrame>
          <p:nvGraphicFramePr>
            <p:cNvPr id="34836" name="Object 49">
              <a:extLst>
                <a:ext uri="{FF2B5EF4-FFF2-40B4-BE49-F238E27FC236}">
                  <a16:creationId xmlns:a16="http://schemas.microsoft.com/office/drawing/2014/main" id="{5CBA7BE6-81B2-CDBB-C4C9-AE8F5FDB04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1567"/>
            <a:ext cx="390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311400" imgH="228600" progId="Equation.3">
                    <p:embed/>
                  </p:oleObj>
                </mc:Choice>
                <mc:Fallback>
                  <p:oleObj name="公式" r:id="rId6" imgW="2311400" imgH="228600" progId="Equation.3">
                    <p:embed/>
                    <p:pic>
                      <p:nvPicPr>
                        <p:cNvPr id="34836" name="Object 49">
                          <a:extLst>
                            <a:ext uri="{FF2B5EF4-FFF2-40B4-BE49-F238E27FC236}">
                              <a16:creationId xmlns:a16="http://schemas.microsoft.com/office/drawing/2014/main" id="{5CBA7BE6-81B2-CDBB-C4C9-AE8F5FDB04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567"/>
                          <a:ext cx="390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7" name="Text Box 50">
              <a:extLst>
                <a:ext uri="{FF2B5EF4-FFF2-40B4-BE49-F238E27FC236}">
                  <a16:creationId xmlns:a16="http://schemas.microsoft.com/office/drawing/2014/main" id="{B8A68AD1-FD78-7656-8734-C4F3D1B51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1554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光线追地球</a:t>
              </a:r>
            </a:p>
          </p:txBody>
        </p:sp>
      </p:grpSp>
      <p:sp>
        <p:nvSpPr>
          <p:cNvPr id="93235" name="Text Box 51">
            <a:extLst>
              <a:ext uri="{FF2B5EF4-FFF2-40B4-BE49-F238E27FC236}">
                <a16:creationId xmlns:a16="http://schemas.microsoft.com/office/drawing/2014/main" id="{BEB2C6FC-E0EF-8A10-31A3-AA168A41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127125"/>
            <a:ext cx="295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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 i="1">
                <a:solidFill>
                  <a:srgbClr val="000000"/>
                </a:solidFill>
              </a:rPr>
              <a:t>'</a:t>
            </a:r>
            <a:r>
              <a:rPr lang="en-US" altLang="zh-CN">
                <a:sym typeface="Symbol" panose="05050102010706020507" pitchFamily="18" charset="2"/>
              </a:rPr>
              <a:t> = 40s </a:t>
            </a:r>
            <a:r>
              <a:rPr lang="zh-CN" altLang="en-US">
                <a:sym typeface="Symbol" panose="05050102010706020507" pitchFamily="18" charset="2"/>
              </a:rPr>
              <a:t>是原时，</a:t>
            </a:r>
          </a:p>
        </p:txBody>
      </p:sp>
      <p:sp>
        <p:nvSpPr>
          <p:cNvPr id="93236" name="Line 52">
            <a:extLst>
              <a:ext uri="{FF2B5EF4-FFF2-40B4-BE49-F238E27FC236}">
                <a16:creationId xmlns:a16="http://schemas.microsoft.com/office/drawing/2014/main" id="{B7004E90-8BC0-2C90-42AE-D6D3CE2E26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3500438"/>
            <a:ext cx="29527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7" name="Line 53">
            <a:extLst>
              <a:ext uri="{FF2B5EF4-FFF2-40B4-BE49-F238E27FC236}">
                <a16:creationId xmlns:a16="http://schemas.microsoft.com/office/drawing/2014/main" id="{01E2F836-19A5-DFC1-EB25-681130D55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644900"/>
            <a:ext cx="295275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8" name="Line 54">
            <a:extLst>
              <a:ext uri="{FF2B5EF4-FFF2-40B4-BE49-F238E27FC236}">
                <a16:creationId xmlns:a16="http://schemas.microsoft.com/office/drawing/2014/main" id="{29406E2A-308E-2403-E84C-C5E5984E55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0200" y="4148138"/>
            <a:ext cx="1511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9" name="Line 55">
            <a:extLst>
              <a:ext uri="{FF2B5EF4-FFF2-40B4-BE49-F238E27FC236}">
                <a16:creationId xmlns:a16="http://schemas.microsoft.com/office/drawing/2014/main" id="{FE678B54-C0AA-DBE1-736E-BCAECDCF5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4148138"/>
            <a:ext cx="18716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90" grpId="0"/>
      <p:bldP spid="932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DB9FC136-CE20-311E-00F6-8FA96051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31775"/>
            <a:ext cx="317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(2)</a:t>
            </a:r>
            <a:r>
              <a:rPr lang="en-US" altLang="zh-CN"/>
              <a:t> </a:t>
            </a:r>
            <a:r>
              <a:rPr lang="zh-CN" altLang="en-US">
                <a:solidFill>
                  <a:srgbClr val="0000FF"/>
                </a:solidFill>
              </a:rPr>
              <a:t>地球惯性系 </a:t>
            </a:r>
            <a:r>
              <a:rPr lang="en-US" altLang="zh-CN" i="1">
                <a:solidFill>
                  <a:srgbClr val="0000FF"/>
                </a:solidFill>
              </a:rPr>
              <a:t>S</a:t>
            </a:r>
            <a:r>
              <a:rPr lang="en-US" altLang="zh-CN"/>
              <a:t> 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</a:p>
        </p:txBody>
      </p:sp>
      <p:grpSp>
        <p:nvGrpSpPr>
          <p:cNvPr id="94211" name="Group 3">
            <a:extLst>
              <a:ext uri="{FF2B5EF4-FFF2-40B4-BE49-F238E27FC236}">
                <a16:creationId xmlns:a16="http://schemas.microsoft.com/office/drawing/2014/main" id="{B4B17FA9-6AD4-009A-92F2-34F6E395D44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157663"/>
            <a:ext cx="609600" cy="1052512"/>
            <a:chOff x="4080" y="2064"/>
            <a:chExt cx="384" cy="663"/>
          </a:xfrm>
        </p:grpSpPr>
        <p:sp>
          <p:nvSpPr>
            <p:cNvPr id="35888" name="Oval 4">
              <a:extLst>
                <a:ext uri="{FF2B5EF4-FFF2-40B4-BE49-F238E27FC236}">
                  <a16:creationId xmlns:a16="http://schemas.microsoft.com/office/drawing/2014/main" id="{8E47BF68-94AE-B829-FDF2-FC08656D8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66CCFF"/>
                </a:gs>
                <a:gs pos="100000">
                  <a:srgbClr val="274E62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9" name="Rectangle 5">
              <a:extLst>
                <a:ext uri="{FF2B5EF4-FFF2-40B4-BE49-F238E27FC236}">
                  <a16:creationId xmlns:a16="http://schemas.microsoft.com/office/drawing/2014/main" id="{7C99783E-6539-0FC4-8D88-47F67D3B3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" y="24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S</a:t>
              </a:r>
              <a:endParaRPr lang="en-US" altLang="zh-CN"/>
            </a:p>
          </p:txBody>
        </p:sp>
      </p:grpSp>
      <p:grpSp>
        <p:nvGrpSpPr>
          <p:cNvPr id="94214" name="Group 6">
            <a:extLst>
              <a:ext uri="{FF2B5EF4-FFF2-40B4-BE49-F238E27FC236}">
                <a16:creationId xmlns:a16="http://schemas.microsoft.com/office/drawing/2014/main" id="{0CE3AAAF-7778-CE0A-7E2A-01213209AF24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3729038"/>
            <a:ext cx="7527925" cy="1201737"/>
            <a:chOff x="578" y="441"/>
            <a:chExt cx="4742" cy="757"/>
          </a:xfrm>
        </p:grpSpPr>
        <p:sp>
          <p:nvSpPr>
            <p:cNvPr id="35885" name="Line 7">
              <a:extLst>
                <a:ext uri="{FF2B5EF4-FFF2-40B4-BE49-F238E27FC236}">
                  <a16:creationId xmlns:a16="http://schemas.microsoft.com/office/drawing/2014/main" id="{1338E76C-1E26-0D03-04D3-F805B12F2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45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Text Box 8">
              <a:extLst>
                <a:ext uri="{FF2B5EF4-FFF2-40B4-BE49-F238E27FC236}">
                  <a16:creationId xmlns:a16="http://schemas.microsoft.com/office/drawing/2014/main" id="{6EEEA4B4-7DAA-8B35-4BE9-1ACA5E443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" y="871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35887" name="Text Box 9">
              <a:extLst>
                <a:ext uri="{FF2B5EF4-FFF2-40B4-BE49-F238E27FC236}">
                  <a16:creationId xmlns:a16="http://schemas.microsoft.com/office/drawing/2014/main" id="{1E72FEF9-9909-E0D3-697A-87222604C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" y="4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</p:grpSp>
      <p:grpSp>
        <p:nvGrpSpPr>
          <p:cNvPr id="94218" name="Group 10">
            <a:extLst>
              <a:ext uri="{FF2B5EF4-FFF2-40B4-BE49-F238E27FC236}">
                <a16:creationId xmlns:a16="http://schemas.microsoft.com/office/drawing/2014/main" id="{946A3F64-0CDA-AFFE-E961-79E16B12BA4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843338"/>
            <a:ext cx="952500" cy="1303337"/>
            <a:chOff x="1272" y="513"/>
            <a:chExt cx="600" cy="821"/>
          </a:xfrm>
        </p:grpSpPr>
        <p:sp>
          <p:nvSpPr>
            <p:cNvPr id="35881" name="Rectangle 11">
              <a:extLst>
                <a:ext uri="{FF2B5EF4-FFF2-40B4-BE49-F238E27FC236}">
                  <a16:creationId xmlns:a16="http://schemas.microsoft.com/office/drawing/2014/main" id="{5FEF8663-F47F-DA8C-4473-992F2D4A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13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grpSp>
          <p:nvGrpSpPr>
            <p:cNvPr id="35882" name="Group 12">
              <a:extLst>
                <a:ext uri="{FF2B5EF4-FFF2-40B4-BE49-F238E27FC236}">
                  <a16:creationId xmlns:a16="http://schemas.microsoft.com/office/drawing/2014/main" id="{AFBD47C1-A1D2-BA47-AFFE-9B1335A3F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" y="795"/>
              <a:ext cx="600" cy="539"/>
              <a:chOff x="1584" y="795"/>
              <a:chExt cx="600" cy="539"/>
            </a:xfrm>
          </p:grpSpPr>
          <p:sp>
            <p:nvSpPr>
              <p:cNvPr id="94221" name="AutoShape 13">
                <a:extLst>
                  <a:ext uri="{FF2B5EF4-FFF2-40B4-BE49-F238E27FC236}">
                    <a16:creationId xmlns:a16="http://schemas.microsoft.com/office/drawing/2014/main" id="{8FEA38AB-5571-4F6D-B47A-58F639EB2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764" y="615"/>
                <a:ext cx="240" cy="600"/>
              </a:xfrm>
              <a:prstGeom prst="flowChartOffpageConnector">
                <a:avLst/>
              </a:prstGeom>
              <a:gradFill rotWithShape="0">
                <a:gsLst>
                  <a:gs pos="0">
                    <a:schemeClr val="accent1">
                      <a:gamma/>
                      <a:shade val="38431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8431"/>
                      <a:invGamma/>
                    </a:scheme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5884" name="Rectangle 14">
                <a:extLst>
                  <a:ext uri="{FF2B5EF4-FFF2-40B4-BE49-F238E27FC236}">
                    <a16:creationId xmlns:a16="http://schemas.microsoft.com/office/drawing/2014/main" id="{F5E9901C-E227-0D45-EFBD-83FBFB0B4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1007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S</a:t>
                </a:r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'</a:t>
                </a:r>
                <a:endParaRPr lang="en-US" altLang="zh-CN"/>
              </a:p>
            </p:txBody>
          </p:sp>
        </p:grpSp>
      </p:grpSp>
      <p:grpSp>
        <p:nvGrpSpPr>
          <p:cNvPr id="94223" name="Group 15">
            <a:extLst>
              <a:ext uri="{FF2B5EF4-FFF2-40B4-BE49-F238E27FC236}">
                <a16:creationId xmlns:a16="http://schemas.microsoft.com/office/drawing/2014/main" id="{447607EE-7BE8-3526-F5D4-2D57A734EAD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852863"/>
            <a:ext cx="952500" cy="1293812"/>
            <a:chOff x="2280" y="519"/>
            <a:chExt cx="600" cy="815"/>
          </a:xfrm>
        </p:grpSpPr>
        <p:sp>
          <p:nvSpPr>
            <p:cNvPr id="35877" name="Rectangle 16">
              <a:extLst>
                <a:ext uri="{FF2B5EF4-FFF2-40B4-BE49-F238E27FC236}">
                  <a16:creationId xmlns:a16="http://schemas.microsoft.com/office/drawing/2014/main" id="{838C7585-62AA-16B3-909B-013DAE549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519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grpSp>
          <p:nvGrpSpPr>
            <p:cNvPr id="35878" name="Group 17">
              <a:extLst>
                <a:ext uri="{FF2B5EF4-FFF2-40B4-BE49-F238E27FC236}">
                  <a16:creationId xmlns:a16="http://schemas.microsoft.com/office/drawing/2014/main" id="{2A76E23D-6646-D09E-1C60-7C6187310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795"/>
              <a:ext cx="600" cy="539"/>
              <a:chOff x="2856" y="795"/>
              <a:chExt cx="600" cy="539"/>
            </a:xfrm>
          </p:grpSpPr>
          <p:sp>
            <p:nvSpPr>
              <p:cNvPr id="94226" name="AutoShape 18">
                <a:extLst>
                  <a:ext uri="{FF2B5EF4-FFF2-40B4-BE49-F238E27FC236}">
                    <a16:creationId xmlns:a16="http://schemas.microsoft.com/office/drawing/2014/main" id="{E85E264C-9299-49F5-A999-00942D21D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036" y="615"/>
                <a:ext cx="240" cy="600"/>
              </a:xfrm>
              <a:prstGeom prst="flowChartOffpageConnector">
                <a:avLst/>
              </a:prstGeom>
              <a:gradFill rotWithShape="0">
                <a:gsLst>
                  <a:gs pos="0">
                    <a:schemeClr val="accent1">
                      <a:gamma/>
                      <a:shade val="38431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8431"/>
                      <a:invGamma/>
                    </a:scheme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5880" name="Rectangle 19">
                <a:extLst>
                  <a:ext uri="{FF2B5EF4-FFF2-40B4-BE49-F238E27FC236}">
                    <a16:creationId xmlns:a16="http://schemas.microsoft.com/office/drawing/2014/main" id="{23EDBA6B-BB13-21B8-E0B7-EF381D658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8" y="1007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S</a:t>
                </a:r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'</a:t>
                </a:r>
                <a:endParaRPr lang="en-US" altLang="zh-CN"/>
              </a:p>
            </p:txBody>
          </p:sp>
        </p:grpSp>
      </p:grpSp>
      <p:grpSp>
        <p:nvGrpSpPr>
          <p:cNvPr id="94228" name="Group 20">
            <a:extLst>
              <a:ext uri="{FF2B5EF4-FFF2-40B4-BE49-F238E27FC236}">
                <a16:creationId xmlns:a16="http://schemas.microsoft.com/office/drawing/2014/main" id="{722E72CC-99B1-8337-F53A-6868941C08DD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3852863"/>
            <a:ext cx="952500" cy="1293812"/>
            <a:chOff x="4200" y="519"/>
            <a:chExt cx="600" cy="815"/>
          </a:xfrm>
        </p:grpSpPr>
        <p:sp>
          <p:nvSpPr>
            <p:cNvPr id="35873" name="Rectangle 21">
              <a:extLst>
                <a:ext uri="{FF2B5EF4-FFF2-40B4-BE49-F238E27FC236}">
                  <a16:creationId xmlns:a16="http://schemas.microsoft.com/office/drawing/2014/main" id="{75ADFCF4-B2A4-2EF0-8750-5C5DC552D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" y="519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grpSp>
          <p:nvGrpSpPr>
            <p:cNvPr id="35874" name="Group 22">
              <a:extLst>
                <a:ext uri="{FF2B5EF4-FFF2-40B4-BE49-F238E27FC236}">
                  <a16:creationId xmlns:a16="http://schemas.microsoft.com/office/drawing/2014/main" id="{075DBDEA-3634-6DE8-85B0-F7649F99B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0" y="795"/>
              <a:ext cx="600" cy="539"/>
              <a:chOff x="4200" y="795"/>
              <a:chExt cx="600" cy="539"/>
            </a:xfrm>
          </p:grpSpPr>
          <p:sp>
            <p:nvSpPr>
              <p:cNvPr id="94231" name="AutoShape 23">
                <a:extLst>
                  <a:ext uri="{FF2B5EF4-FFF2-40B4-BE49-F238E27FC236}">
                    <a16:creationId xmlns:a16="http://schemas.microsoft.com/office/drawing/2014/main" id="{EB80B2A1-D6AD-4F47-BB83-9791CE7DA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80" y="615"/>
                <a:ext cx="240" cy="600"/>
              </a:xfrm>
              <a:prstGeom prst="flowChartOffpageConnector">
                <a:avLst/>
              </a:prstGeom>
              <a:gradFill rotWithShape="0">
                <a:gsLst>
                  <a:gs pos="0">
                    <a:schemeClr val="accent1">
                      <a:gamma/>
                      <a:shade val="38431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8431"/>
                      <a:invGamma/>
                    </a:scheme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5876" name="Rectangle 24">
                <a:extLst>
                  <a:ext uri="{FF2B5EF4-FFF2-40B4-BE49-F238E27FC236}">
                    <a16:creationId xmlns:a16="http://schemas.microsoft.com/office/drawing/2014/main" id="{89196BD1-5791-EA19-1C3C-77110CA7F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1007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S</a:t>
                </a:r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'</a:t>
                </a:r>
                <a:endParaRPr lang="en-US" altLang="zh-CN"/>
              </a:p>
            </p:txBody>
          </p:sp>
        </p:grpSp>
      </p:grpSp>
      <p:grpSp>
        <p:nvGrpSpPr>
          <p:cNvPr id="94233" name="Group 25">
            <a:extLst>
              <a:ext uri="{FF2B5EF4-FFF2-40B4-BE49-F238E27FC236}">
                <a16:creationId xmlns:a16="http://schemas.microsoft.com/office/drawing/2014/main" id="{FFBD4597-3E82-BDDA-9FE2-4BFD7DE929F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121275"/>
            <a:ext cx="1371600" cy="1274763"/>
            <a:chOff x="720" y="1117"/>
            <a:chExt cx="864" cy="803"/>
          </a:xfrm>
        </p:grpSpPr>
        <p:sp>
          <p:nvSpPr>
            <p:cNvPr id="35868" name="Line 26">
              <a:extLst>
                <a:ext uri="{FF2B5EF4-FFF2-40B4-BE49-F238E27FC236}">
                  <a16:creationId xmlns:a16="http://schemas.microsoft.com/office/drawing/2014/main" id="{2C1E447C-70E6-8AC0-0B4F-F4DBC7150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143"/>
              <a:ext cx="0" cy="7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27">
              <a:extLst>
                <a:ext uri="{FF2B5EF4-FFF2-40B4-BE49-F238E27FC236}">
                  <a16:creationId xmlns:a16="http://schemas.microsoft.com/office/drawing/2014/main" id="{8A36EB82-D86C-1B08-E706-D9DCDBFFC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14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28">
              <a:extLst>
                <a:ext uri="{FF2B5EF4-FFF2-40B4-BE49-F238E27FC236}">
                  <a16:creationId xmlns:a16="http://schemas.microsoft.com/office/drawing/2014/main" id="{FAD165F9-D63D-7744-1D39-1B95B1EAC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87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29">
              <a:extLst>
                <a:ext uri="{FF2B5EF4-FFF2-40B4-BE49-F238E27FC236}">
                  <a16:creationId xmlns:a16="http://schemas.microsoft.com/office/drawing/2014/main" id="{782390D7-BF71-D269-62A0-136AF02B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28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Text Box 30">
              <a:extLst>
                <a:ext uri="{FF2B5EF4-FFF2-40B4-BE49-F238E27FC236}">
                  <a16:creationId xmlns:a16="http://schemas.microsoft.com/office/drawing/2014/main" id="{44911BA9-2220-CB30-F820-81469480B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1117"/>
              <a:ext cx="4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10</a:t>
              </a:r>
              <a:r>
                <a:rPr lang="en-US" altLang="zh-CN" i="1"/>
                <a:t>c</a:t>
              </a:r>
            </a:p>
          </p:txBody>
        </p:sp>
      </p:grpSp>
      <p:grpSp>
        <p:nvGrpSpPr>
          <p:cNvPr id="94239" name="Group 31">
            <a:extLst>
              <a:ext uri="{FF2B5EF4-FFF2-40B4-BE49-F238E27FC236}">
                <a16:creationId xmlns:a16="http://schemas.microsoft.com/office/drawing/2014/main" id="{B4D30383-977E-687D-2A4E-7F18D57EB7B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162550"/>
            <a:ext cx="2514600" cy="852488"/>
            <a:chOff x="720" y="1143"/>
            <a:chExt cx="1584" cy="537"/>
          </a:xfrm>
        </p:grpSpPr>
        <p:sp>
          <p:nvSpPr>
            <p:cNvPr id="35864" name="Line 32">
              <a:extLst>
                <a:ext uri="{FF2B5EF4-FFF2-40B4-BE49-F238E27FC236}">
                  <a16:creationId xmlns:a16="http://schemas.microsoft.com/office/drawing/2014/main" id="{624CB43C-8CCD-8A95-7EC6-9848E77AA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143"/>
              <a:ext cx="0" cy="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33">
              <a:extLst>
                <a:ext uri="{FF2B5EF4-FFF2-40B4-BE49-F238E27FC236}">
                  <a16:creationId xmlns:a16="http://schemas.microsoft.com/office/drawing/2014/main" id="{77869065-6531-397D-CC06-CDA1350D1A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5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34">
              <a:extLst>
                <a:ext uri="{FF2B5EF4-FFF2-40B4-BE49-F238E27FC236}">
                  <a16:creationId xmlns:a16="http://schemas.microsoft.com/office/drawing/2014/main" id="{87B16635-24CF-A8D8-5916-780EE7FEF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153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Text Box 35">
              <a:extLst>
                <a:ext uri="{FF2B5EF4-FFF2-40B4-BE49-F238E27FC236}">
                  <a16:creationId xmlns:a16="http://schemas.microsoft.com/office/drawing/2014/main" id="{81634529-533F-5CB6-76C7-273F86E5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353"/>
              <a:ext cx="4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16</a:t>
              </a:r>
              <a:r>
                <a:rPr lang="en-US" altLang="zh-CN" i="1"/>
                <a:t>c</a:t>
              </a:r>
            </a:p>
          </p:txBody>
        </p:sp>
      </p:grpSp>
      <p:grpSp>
        <p:nvGrpSpPr>
          <p:cNvPr id="94244" name="Group 36">
            <a:extLst>
              <a:ext uri="{FF2B5EF4-FFF2-40B4-BE49-F238E27FC236}">
                <a16:creationId xmlns:a16="http://schemas.microsoft.com/office/drawing/2014/main" id="{DF3EE31C-4A1C-98BC-8345-DFAE2EBFF9E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176838"/>
            <a:ext cx="5943600" cy="1276350"/>
            <a:chOff x="720" y="1152"/>
            <a:chExt cx="3744" cy="804"/>
          </a:xfrm>
        </p:grpSpPr>
        <p:sp>
          <p:nvSpPr>
            <p:cNvPr id="35860" name="Line 37">
              <a:extLst>
                <a:ext uri="{FF2B5EF4-FFF2-40B4-BE49-F238E27FC236}">
                  <a16:creationId xmlns:a16="http://schemas.microsoft.com/office/drawing/2014/main" id="{01C6FABF-4FBC-FCA9-2BB3-2F0A3325B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15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Line 38">
              <a:extLst>
                <a:ext uri="{FF2B5EF4-FFF2-40B4-BE49-F238E27FC236}">
                  <a16:creationId xmlns:a16="http://schemas.microsoft.com/office/drawing/2014/main" id="{46647311-EC29-18A3-9FDB-E9343E295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94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39">
              <a:extLst>
                <a:ext uri="{FF2B5EF4-FFF2-40B4-BE49-F238E27FC236}">
                  <a16:creationId xmlns:a16="http://schemas.microsoft.com/office/drawing/2014/main" id="{E70513B3-8E47-6057-46ED-B3AF8E30E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794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Text Box 40">
              <a:extLst>
                <a:ext uri="{FF2B5EF4-FFF2-40B4-BE49-F238E27FC236}">
                  <a16:creationId xmlns:a16="http://schemas.microsoft.com/office/drawing/2014/main" id="{4D6ACBCF-8FB9-0195-F790-B2C54887F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629"/>
              <a:ext cx="4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40</a:t>
              </a:r>
              <a:r>
                <a:rPr lang="en-US" altLang="zh-CN" i="1"/>
                <a:t>c</a:t>
              </a:r>
            </a:p>
          </p:txBody>
        </p:sp>
      </p:grpSp>
      <p:grpSp>
        <p:nvGrpSpPr>
          <p:cNvPr id="94249" name="Group 41">
            <a:extLst>
              <a:ext uri="{FF2B5EF4-FFF2-40B4-BE49-F238E27FC236}">
                <a16:creationId xmlns:a16="http://schemas.microsoft.com/office/drawing/2014/main" id="{1A8B8B4E-636D-7D10-E176-250F5E878AF1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17488"/>
            <a:ext cx="6894512" cy="1698625"/>
            <a:chOff x="975" y="137"/>
            <a:chExt cx="4343" cy="1070"/>
          </a:xfrm>
        </p:grpSpPr>
        <p:sp>
          <p:nvSpPr>
            <p:cNvPr id="35858" name="Text Box 42">
              <a:extLst>
                <a:ext uri="{FF2B5EF4-FFF2-40B4-BE49-F238E27FC236}">
                  <a16:creationId xmlns:a16="http://schemas.microsoft.com/office/drawing/2014/main" id="{39ED1033-20A5-1513-7AAD-28B56FC17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37"/>
              <a:ext cx="3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发、收光信号两事件时间间隔</a:t>
              </a:r>
            </a:p>
          </p:txBody>
        </p:sp>
        <p:graphicFrame>
          <p:nvGraphicFramePr>
            <p:cNvPr id="35859" name="Object 43">
              <a:extLst>
                <a:ext uri="{FF2B5EF4-FFF2-40B4-BE49-F238E27FC236}">
                  <a16:creationId xmlns:a16="http://schemas.microsoft.com/office/drawing/2014/main" id="{91A641DE-3DD4-D27E-1184-CF2AA5C4AF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497"/>
            <a:ext cx="3447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311400" imgH="469900" progId="Equation.3">
                    <p:embed/>
                  </p:oleObj>
                </mc:Choice>
                <mc:Fallback>
                  <p:oleObj name="公式" r:id="rId2" imgW="2311400" imgH="469900" progId="Equation.3">
                    <p:embed/>
                    <p:pic>
                      <p:nvPicPr>
                        <p:cNvPr id="35859" name="Object 43">
                          <a:extLst>
                            <a:ext uri="{FF2B5EF4-FFF2-40B4-BE49-F238E27FC236}">
                              <a16:creationId xmlns:a16="http://schemas.microsoft.com/office/drawing/2014/main" id="{91A641DE-3DD4-D27E-1184-CF2AA5C4AF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497"/>
                          <a:ext cx="3447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52" name="Line 44">
            <a:extLst>
              <a:ext uri="{FF2B5EF4-FFF2-40B4-BE49-F238E27FC236}">
                <a16:creationId xmlns:a16="http://schemas.microsoft.com/office/drawing/2014/main" id="{CB9970F3-E5BA-F2B5-16AD-E5FE4B7733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450" y="3716338"/>
            <a:ext cx="1296988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53" name="Line 45">
            <a:extLst>
              <a:ext uri="{FF2B5EF4-FFF2-40B4-BE49-F238E27FC236}">
                <a16:creationId xmlns:a16="http://schemas.microsoft.com/office/drawing/2014/main" id="{6DBE087B-FBC3-DCA4-F4DF-D251BC60D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573463"/>
            <a:ext cx="59055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4254" name="Object 46">
            <a:extLst>
              <a:ext uri="{FF2B5EF4-FFF2-40B4-BE49-F238E27FC236}">
                <a16:creationId xmlns:a16="http://schemas.microsoft.com/office/drawing/2014/main" id="{EA463DF7-695B-F78B-45ED-D5D45074F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989138"/>
          <a:ext cx="4465637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28800" imgH="482600" progId="Equation.3">
                  <p:embed/>
                </p:oleObj>
              </mc:Choice>
              <mc:Fallback>
                <p:oleObj name="公式" r:id="rId4" imgW="1828800" imgH="482600" progId="Equation.3">
                  <p:embed/>
                  <p:pic>
                    <p:nvPicPr>
                      <p:cNvPr id="94254" name="Object 46">
                        <a:extLst>
                          <a:ext uri="{FF2B5EF4-FFF2-40B4-BE49-F238E27FC236}">
                            <a16:creationId xmlns:a16="http://schemas.microsoft.com/office/drawing/2014/main" id="{EA463DF7-695B-F78B-45ED-D5D45074F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4465637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5" name="Object 47">
            <a:extLst>
              <a:ext uri="{FF2B5EF4-FFF2-40B4-BE49-F238E27FC236}">
                <a16:creationId xmlns:a16="http://schemas.microsoft.com/office/drawing/2014/main" id="{19D6E532-238A-5661-1B8B-6E79B0C92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863" y="2622550"/>
          <a:ext cx="4895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43100" imgH="228600" progId="Equation.3">
                  <p:embed/>
                </p:oleObj>
              </mc:Choice>
              <mc:Fallback>
                <p:oleObj name="公式" r:id="rId6" imgW="1943100" imgH="228600" progId="Equation.3">
                  <p:embed/>
                  <p:pic>
                    <p:nvPicPr>
                      <p:cNvPr id="94255" name="Object 47">
                        <a:extLst>
                          <a:ext uri="{FF2B5EF4-FFF2-40B4-BE49-F238E27FC236}">
                            <a16:creationId xmlns:a16="http://schemas.microsoft.com/office/drawing/2014/main" id="{19D6E532-238A-5661-1B8B-6E79B0C92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2622550"/>
                        <a:ext cx="4895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56" name="Line 48">
            <a:extLst>
              <a:ext uri="{FF2B5EF4-FFF2-40B4-BE49-F238E27FC236}">
                <a16:creationId xmlns:a16="http://schemas.microsoft.com/office/drawing/2014/main" id="{179AD84A-4162-CCB2-48E1-3826FA3F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789363"/>
            <a:ext cx="108108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57" name="Line 49">
            <a:extLst>
              <a:ext uri="{FF2B5EF4-FFF2-40B4-BE49-F238E27FC236}">
                <a16:creationId xmlns:a16="http://schemas.microsoft.com/office/drawing/2014/main" id="{D56094BD-7955-F82D-8260-D991B026D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3789363"/>
            <a:ext cx="32416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>
            <a:extLst>
              <a:ext uri="{FF2B5EF4-FFF2-40B4-BE49-F238E27FC236}">
                <a16:creationId xmlns:a16="http://schemas.microsoft.com/office/drawing/2014/main" id="{770F1C9C-6AA2-8F54-8AF7-6F7450625154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330200"/>
            <a:ext cx="7607300" cy="2724150"/>
            <a:chOff x="664" y="127"/>
            <a:chExt cx="4792" cy="1716"/>
          </a:xfrm>
        </p:grpSpPr>
        <p:grpSp>
          <p:nvGrpSpPr>
            <p:cNvPr id="36909" name="Group 3">
              <a:extLst>
                <a:ext uri="{FF2B5EF4-FFF2-40B4-BE49-F238E27FC236}">
                  <a16:creationId xmlns:a16="http://schemas.microsoft.com/office/drawing/2014/main" id="{56CB8AB4-87E6-77CD-0487-839CE8027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" y="397"/>
              <a:ext cx="384" cy="663"/>
              <a:chOff x="4080" y="2064"/>
              <a:chExt cx="384" cy="663"/>
            </a:xfrm>
          </p:grpSpPr>
          <p:sp>
            <p:nvSpPr>
              <p:cNvPr id="36945" name="Oval 4">
                <a:extLst>
                  <a:ext uri="{FF2B5EF4-FFF2-40B4-BE49-F238E27FC236}">
                    <a16:creationId xmlns:a16="http://schemas.microsoft.com/office/drawing/2014/main" id="{FCCB9DEE-5FFA-8008-F573-1051DA49E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rgbClr val="66CCFF"/>
                  </a:gs>
                  <a:gs pos="100000">
                    <a:srgbClr val="274E6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946" name="Rectangle 5">
                <a:extLst>
                  <a:ext uri="{FF2B5EF4-FFF2-40B4-BE49-F238E27FC236}">
                    <a16:creationId xmlns:a16="http://schemas.microsoft.com/office/drawing/2014/main" id="{7683DB82-4AE2-F9AF-A268-904C8EF1C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" y="24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S</a:t>
                </a:r>
                <a:endParaRPr lang="en-US" altLang="zh-CN"/>
              </a:p>
            </p:txBody>
          </p:sp>
        </p:grpSp>
        <p:grpSp>
          <p:nvGrpSpPr>
            <p:cNvPr id="36910" name="Group 6">
              <a:extLst>
                <a:ext uri="{FF2B5EF4-FFF2-40B4-BE49-F238E27FC236}">
                  <a16:creationId xmlns:a16="http://schemas.microsoft.com/office/drawing/2014/main" id="{5E83FCC9-F6EA-1FF0-819C-88730A60B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" y="127"/>
              <a:ext cx="4742" cy="757"/>
              <a:chOff x="578" y="441"/>
              <a:chExt cx="4742" cy="757"/>
            </a:xfrm>
          </p:grpSpPr>
          <p:sp>
            <p:nvSpPr>
              <p:cNvPr id="36942" name="Line 7">
                <a:extLst>
                  <a:ext uri="{FF2B5EF4-FFF2-40B4-BE49-F238E27FC236}">
                    <a16:creationId xmlns:a16="http://schemas.microsoft.com/office/drawing/2014/main" id="{B17A749F-7F66-F51B-1393-3198E47D1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12"/>
                <a:ext cx="45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3" name="Text Box 8">
                <a:extLst>
                  <a:ext uri="{FF2B5EF4-FFF2-40B4-BE49-F238E27FC236}">
                    <a16:creationId xmlns:a16="http://schemas.microsoft.com/office/drawing/2014/main" id="{9222FC68-E6D1-5A2E-08BA-C0ACF9656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5" y="871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x</a:t>
                </a:r>
              </a:p>
            </p:txBody>
          </p:sp>
          <p:sp>
            <p:nvSpPr>
              <p:cNvPr id="36944" name="Text Box 9">
                <a:extLst>
                  <a:ext uri="{FF2B5EF4-FFF2-40B4-BE49-F238E27FC236}">
                    <a16:creationId xmlns:a16="http://schemas.microsoft.com/office/drawing/2014/main" id="{0C222625-69E4-C1C2-7D4B-134DA1FFD3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" y="44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O</a:t>
                </a:r>
              </a:p>
            </p:txBody>
          </p:sp>
        </p:grpSp>
        <p:grpSp>
          <p:nvGrpSpPr>
            <p:cNvPr id="36911" name="Group 10">
              <a:extLst>
                <a:ext uri="{FF2B5EF4-FFF2-40B4-BE49-F238E27FC236}">
                  <a16:creationId xmlns:a16="http://schemas.microsoft.com/office/drawing/2014/main" id="{CDE2D349-E829-26AF-CA80-5CA221329E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0" y="199"/>
              <a:ext cx="600" cy="821"/>
              <a:chOff x="1272" y="513"/>
              <a:chExt cx="600" cy="821"/>
            </a:xfrm>
          </p:grpSpPr>
          <p:sp>
            <p:nvSpPr>
              <p:cNvPr id="36938" name="Rectangle 11">
                <a:extLst>
                  <a:ext uri="{FF2B5EF4-FFF2-40B4-BE49-F238E27FC236}">
                    <a16:creationId xmlns:a16="http://schemas.microsoft.com/office/drawing/2014/main" id="{C986078D-9A93-2CF1-A690-4A92356C6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513"/>
                <a:ext cx="3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O</a:t>
                </a:r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'</a:t>
                </a:r>
              </a:p>
            </p:txBody>
          </p:sp>
          <p:grpSp>
            <p:nvGrpSpPr>
              <p:cNvPr id="36939" name="Group 12">
                <a:extLst>
                  <a:ext uri="{FF2B5EF4-FFF2-40B4-BE49-F238E27FC236}">
                    <a16:creationId xmlns:a16="http://schemas.microsoft.com/office/drawing/2014/main" id="{7128C0C1-8044-2FC6-92AF-E25BDC77C9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2" y="795"/>
                <a:ext cx="600" cy="539"/>
                <a:chOff x="1584" y="795"/>
                <a:chExt cx="600" cy="539"/>
              </a:xfrm>
            </p:grpSpPr>
            <p:sp>
              <p:nvSpPr>
                <p:cNvPr id="95245" name="AutoShape 13">
                  <a:extLst>
                    <a:ext uri="{FF2B5EF4-FFF2-40B4-BE49-F238E27FC236}">
                      <a16:creationId xmlns:a16="http://schemas.microsoft.com/office/drawing/2014/main" id="{20298621-76BC-42CD-85B7-CBD6B0BE4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764" y="615"/>
                  <a:ext cx="240" cy="600"/>
                </a:xfrm>
                <a:prstGeom prst="flowChartOffpageConnector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38431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38431"/>
                        <a:invGamma/>
                      </a:schemeClr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6941" name="Rectangle 14">
                  <a:extLst>
                    <a:ext uri="{FF2B5EF4-FFF2-40B4-BE49-F238E27FC236}">
                      <a16:creationId xmlns:a16="http://schemas.microsoft.com/office/drawing/2014/main" id="{FC169D17-B9EF-1210-4D0D-B3A6BE39B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6" y="1007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S</a:t>
                  </a:r>
                  <a:r>
                    <a:rPr lang="en-US" altLang="zh-CN" i="1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'</a:t>
                  </a:r>
                  <a:endParaRPr lang="en-US" altLang="zh-CN"/>
                </a:p>
              </p:txBody>
            </p:sp>
          </p:grpSp>
        </p:grpSp>
        <p:grpSp>
          <p:nvGrpSpPr>
            <p:cNvPr id="36912" name="Group 15">
              <a:extLst>
                <a:ext uri="{FF2B5EF4-FFF2-40B4-BE49-F238E27FC236}">
                  <a16:creationId xmlns:a16="http://schemas.microsoft.com/office/drawing/2014/main" id="{18DB16F5-1F5A-F364-50F1-01BE035E9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05"/>
              <a:ext cx="600" cy="815"/>
              <a:chOff x="2280" y="519"/>
              <a:chExt cx="600" cy="815"/>
            </a:xfrm>
          </p:grpSpPr>
          <p:sp>
            <p:nvSpPr>
              <p:cNvPr id="36934" name="Rectangle 16">
                <a:extLst>
                  <a:ext uri="{FF2B5EF4-FFF2-40B4-BE49-F238E27FC236}">
                    <a16:creationId xmlns:a16="http://schemas.microsoft.com/office/drawing/2014/main" id="{963211BA-1496-DCFA-A6AC-1CF089872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519"/>
                <a:ext cx="3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O</a:t>
                </a:r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'</a:t>
                </a:r>
              </a:p>
            </p:txBody>
          </p:sp>
          <p:grpSp>
            <p:nvGrpSpPr>
              <p:cNvPr id="36935" name="Group 17">
                <a:extLst>
                  <a:ext uri="{FF2B5EF4-FFF2-40B4-BE49-F238E27FC236}">
                    <a16:creationId xmlns:a16="http://schemas.microsoft.com/office/drawing/2014/main" id="{FDB4317A-A4CD-7C39-5898-A6B1803A9E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0" y="795"/>
                <a:ext cx="600" cy="539"/>
                <a:chOff x="2856" y="795"/>
                <a:chExt cx="600" cy="539"/>
              </a:xfrm>
            </p:grpSpPr>
            <p:sp>
              <p:nvSpPr>
                <p:cNvPr id="95250" name="AutoShape 18">
                  <a:extLst>
                    <a:ext uri="{FF2B5EF4-FFF2-40B4-BE49-F238E27FC236}">
                      <a16:creationId xmlns:a16="http://schemas.microsoft.com/office/drawing/2014/main" id="{2A1E6AF3-F129-469A-9014-13454D3E4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036" y="615"/>
                  <a:ext cx="240" cy="600"/>
                </a:xfrm>
                <a:prstGeom prst="flowChartOffpageConnector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38431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38431"/>
                        <a:invGamma/>
                      </a:schemeClr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6937" name="Rectangle 19">
                  <a:extLst>
                    <a:ext uri="{FF2B5EF4-FFF2-40B4-BE49-F238E27FC236}">
                      <a16:creationId xmlns:a16="http://schemas.microsoft.com/office/drawing/2014/main" id="{C31BF51F-80A9-4E47-E077-815CB200DE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8" y="1007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S</a:t>
                  </a:r>
                  <a:r>
                    <a:rPr lang="en-US" altLang="zh-CN" i="1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'</a:t>
                  </a:r>
                  <a:endParaRPr lang="en-US" altLang="zh-CN"/>
                </a:p>
              </p:txBody>
            </p:sp>
          </p:grpSp>
        </p:grpSp>
        <p:grpSp>
          <p:nvGrpSpPr>
            <p:cNvPr id="36913" name="Group 20">
              <a:extLst>
                <a:ext uri="{FF2B5EF4-FFF2-40B4-BE49-F238E27FC236}">
                  <a16:creationId xmlns:a16="http://schemas.microsoft.com/office/drawing/2014/main" id="{CEBE09C5-AD79-4F70-8293-76DDFE485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6" y="205"/>
              <a:ext cx="600" cy="815"/>
              <a:chOff x="4200" y="519"/>
              <a:chExt cx="600" cy="815"/>
            </a:xfrm>
          </p:grpSpPr>
          <p:sp>
            <p:nvSpPr>
              <p:cNvPr id="36930" name="Rectangle 21">
                <a:extLst>
                  <a:ext uri="{FF2B5EF4-FFF2-40B4-BE49-F238E27FC236}">
                    <a16:creationId xmlns:a16="http://schemas.microsoft.com/office/drawing/2014/main" id="{D32BEA8B-ABBB-417A-A7C0-06038BFB5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519"/>
                <a:ext cx="3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O</a:t>
                </a:r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'</a:t>
                </a:r>
              </a:p>
            </p:txBody>
          </p:sp>
          <p:grpSp>
            <p:nvGrpSpPr>
              <p:cNvPr id="36931" name="Group 22">
                <a:extLst>
                  <a:ext uri="{FF2B5EF4-FFF2-40B4-BE49-F238E27FC236}">
                    <a16:creationId xmlns:a16="http://schemas.microsoft.com/office/drawing/2014/main" id="{38F23131-966B-E687-0DDC-D0DAADBB32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0" y="795"/>
                <a:ext cx="600" cy="539"/>
                <a:chOff x="4200" y="795"/>
                <a:chExt cx="600" cy="539"/>
              </a:xfrm>
            </p:grpSpPr>
            <p:sp>
              <p:nvSpPr>
                <p:cNvPr id="95255" name="AutoShape 23">
                  <a:extLst>
                    <a:ext uri="{FF2B5EF4-FFF2-40B4-BE49-F238E27FC236}">
                      <a16:creationId xmlns:a16="http://schemas.microsoft.com/office/drawing/2014/main" id="{491EA5B4-0C6B-42FE-8ED9-E8793A472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4380" y="615"/>
                  <a:ext cx="240" cy="600"/>
                </a:xfrm>
                <a:prstGeom prst="flowChartOffpageConnector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38431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38431"/>
                        <a:invGamma/>
                      </a:schemeClr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6933" name="Rectangle 24">
                  <a:extLst>
                    <a:ext uri="{FF2B5EF4-FFF2-40B4-BE49-F238E27FC236}">
                      <a16:creationId xmlns:a16="http://schemas.microsoft.com/office/drawing/2014/main" id="{F6AFD0E1-F842-3C42-BC27-34487F811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2" y="1007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S</a:t>
                  </a:r>
                  <a:r>
                    <a:rPr lang="en-US" altLang="zh-CN" i="1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'</a:t>
                  </a:r>
                  <a:endParaRPr lang="en-US" altLang="zh-CN"/>
                </a:p>
              </p:txBody>
            </p:sp>
          </p:grpSp>
        </p:grpSp>
        <p:grpSp>
          <p:nvGrpSpPr>
            <p:cNvPr id="36914" name="Group 25">
              <a:extLst>
                <a:ext uri="{FF2B5EF4-FFF2-40B4-BE49-F238E27FC236}">
                  <a16:creationId xmlns:a16="http://schemas.microsoft.com/office/drawing/2014/main" id="{D644E8C0-F528-157C-C30C-A24353E80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6" y="1004"/>
              <a:ext cx="864" cy="803"/>
              <a:chOff x="720" y="1117"/>
              <a:chExt cx="864" cy="803"/>
            </a:xfrm>
          </p:grpSpPr>
          <p:sp>
            <p:nvSpPr>
              <p:cNvPr id="36925" name="Line 26">
                <a:extLst>
                  <a:ext uri="{FF2B5EF4-FFF2-40B4-BE49-F238E27FC236}">
                    <a16:creationId xmlns:a16="http://schemas.microsoft.com/office/drawing/2014/main" id="{26E4C4DF-C112-768A-A3A4-89989BBC3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43"/>
                <a:ext cx="0" cy="77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6" name="Line 27">
                <a:extLst>
                  <a:ext uri="{FF2B5EF4-FFF2-40B4-BE49-F238E27FC236}">
                    <a16:creationId xmlns:a16="http://schemas.microsoft.com/office/drawing/2014/main" id="{7FA9AE22-6305-A25C-D473-4A2FDE0E4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143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7" name="Line 28">
                <a:extLst>
                  <a:ext uri="{FF2B5EF4-FFF2-40B4-BE49-F238E27FC236}">
                    <a16:creationId xmlns:a16="http://schemas.microsoft.com/office/drawing/2014/main" id="{FB41DD28-F0DA-B356-6C0E-A903FBC13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287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8" name="Line 29">
                <a:extLst>
                  <a:ext uri="{FF2B5EF4-FFF2-40B4-BE49-F238E27FC236}">
                    <a16:creationId xmlns:a16="http://schemas.microsoft.com/office/drawing/2014/main" id="{1FF2C293-EEFD-0FFC-1ED5-A8E41B991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1287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9" name="Text Box 30">
                <a:extLst>
                  <a:ext uri="{FF2B5EF4-FFF2-40B4-BE49-F238E27FC236}">
                    <a16:creationId xmlns:a16="http://schemas.microsoft.com/office/drawing/2014/main" id="{3D07347A-837B-8446-00B6-7C7028281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3" y="1117"/>
                <a:ext cx="4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10</a:t>
                </a:r>
                <a:r>
                  <a:rPr lang="en-US" altLang="zh-CN" i="1"/>
                  <a:t>c</a:t>
                </a:r>
              </a:p>
            </p:txBody>
          </p:sp>
        </p:grpSp>
        <p:grpSp>
          <p:nvGrpSpPr>
            <p:cNvPr id="36915" name="Group 31">
              <a:extLst>
                <a:ext uri="{FF2B5EF4-FFF2-40B4-BE49-F238E27FC236}">
                  <a16:creationId xmlns:a16="http://schemas.microsoft.com/office/drawing/2014/main" id="{A7D5D87C-F323-2997-4E23-BD49B67D8F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6" y="1030"/>
              <a:ext cx="1584" cy="537"/>
              <a:chOff x="720" y="1143"/>
              <a:chExt cx="1584" cy="537"/>
            </a:xfrm>
          </p:grpSpPr>
          <p:sp>
            <p:nvSpPr>
              <p:cNvPr id="36921" name="Line 32">
                <a:extLst>
                  <a:ext uri="{FF2B5EF4-FFF2-40B4-BE49-F238E27FC236}">
                    <a16:creationId xmlns:a16="http://schemas.microsoft.com/office/drawing/2014/main" id="{1C9B1D8B-6153-5A3C-0D9A-2F28BDD58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143"/>
                <a:ext cx="0" cy="5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2" name="Line 33">
                <a:extLst>
                  <a:ext uri="{FF2B5EF4-FFF2-40B4-BE49-F238E27FC236}">
                    <a16:creationId xmlns:a16="http://schemas.microsoft.com/office/drawing/2014/main" id="{EE2F4C46-2AE2-FFB8-51EC-97027EB79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5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3" name="Line 34">
                <a:extLst>
                  <a:ext uri="{FF2B5EF4-FFF2-40B4-BE49-F238E27FC236}">
                    <a16:creationId xmlns:a16="http://schemas.microsoft.com/office/drawing/2014/main" id="{9763768F-971E-892A-7EB4-7FC734905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20" y="1536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4" name="Text Box 35">
                <a:extLst>
                  <a:ext uri="{FF2B5EF4-FFF2-40B4-BE49-F238E27FC236}">
                    <a16:creationId xmlns:a16="http://schemas.microsoft.com/office/drawing/2014/main" id="{7D6D924D-27AB-1E1D-0870-617747E73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6" y="1353"/>
                <a:ext cx="4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16</a:t>
                </a:r>
                <a:r>
                  <a:rPr lang="en-US" altLang="zh-CN" i="1"/>
                  <a:t>c</a:t>
                </a:r>
              </a:p>
            </p:txBody>
          </p:sp>
        </p:grpSp>
        <p:grpSp>
          <p:nvGrpSpPr>
            <p:cNvPr id="36916" name="Group 36">
              <a:extLst>
                <a:ext uri="{FF2B5EF4-FFF2-40B4-BE49-F238E27FC236}">
                  <a16:creationId xmlns:a16="http://schemas.microsoft.com/office/drawing/2014/main" id="{2B389692-F2DC-00D6-D288-B79AE9FA4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6" y="1039"/>
              <a:ext cx="3744" cy="804"/>
              <a:chOff x="720" y="1152"/>
              <a:chExt cx="3744" cy="804"/>
            </a:xfrm>
          </p:grpSpPr>
          <p:sp>
            <p:nvSpPr>
              <p:cNvPr id="36917" name="Line 37">
                <a:extLst>
                  <a:ext uri="{FF2B5EF4-FFF2-40B4-BE49-F238E27FC236}">
                    <a16:creationId xmlns:a16="http://schemas.microsoft.com/office/drawing/2014/main" id="{743D0605-0016-D43F-D9A6-44B77D676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152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8" name="Line 38">
                <a:extLst>
                  <a:ext uri="{FF2B5EF4-FFF2-40B4-BE49-F238E27FC236}">
                    <a16:creationId xmlns:a16="http://schemas.microsoft.com/office/drawing/2014/main" id="{90890F77-D100-9A50-BCCB-6BCD9C00E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79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9" name="Line 39">
                <a:extLst>
                  <a:ext uri="{FF2B5EF4-FFF2-40B4-BE49-F238E27FC236}">
                    <a16:creationId xmlns:a16="http://schemas.microsoft.com/office/drawing/2014/main" id="{053B66A1-5881-860B-1735-8D85A84AE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1794"/>
                <a:ext cx="18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0" name="Text Box 40">
                <a:extLst>
                  <a:ext uri="{FF2B5EF4-FFF2-40B4-BE49-F238E27FC236}">
                    <a16:creationId xmlns:a16="http://schemas.microsoft.com/office/drawing/2014/main" id="{C8A46C0A-FFDB-9905-BF1C-8384B0EB1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1629"/>
                <a:ext cx="4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40</a:t>
                </a:r>
                <a:r>
                  <a:rPr lang="en-US" altLang="zh-CN" i="1"/>
                  <a:t>c</a:t>
                </a:r>
              </a:p>
            </p:txBody>
          </p:sp>
        </p:grpSp>
      </p:grpSp>
      <p:grpSp>
        <p:nvGrpSpPr>
          <p:cNvPr id="95273" name="Group 41">
            <a:extLst>
              <a:ext uri="{FF2B5EF4-FFF2-40B4-BE49-F238E27FC236}">
                <a16:creationId xmlns:a16="http://schemas.microsoft.com/office/drawing/2014/main" id="{3B023354-1C70-95CE-3B38-EC2E6813E834}"/>
              </a:ext>
            </a:extLst>
          </p:cNvPr>
          <p:cNvGrpSpPr>
            <a:grpSpLocks/>
          </p:cNvGrpSpPr>
          <p:nvPr/>
        </p:nvGrpSpPr>
        <p:grpSpPr bwMode="auto">
          <a:xfrm>
            <a:off x="977900" y="3644900"/>
            <a:ext cx="7729538" cy="2671763"/>
            <a:chOff x="616" y="2296"/>
            <a:chExt cx="4869" cy="1683"/>
          </a:xfrm>
        </p:grpSpPr>
        <p:grpSp>
          <p:nvGrpSpPr>
            <p:cNvPr id="36871" name="Group 42">
              <a:extLst>
                <a:ext uri="{FF2B5EF4-FFF2-40B4-BE49-F238E27FC236}">
                  <a16:creationId xmlns:a16="http://schemas.microsoft.com/office/drawing/2014/main" id="{C89C33AC-B81C-2B62-D28D-C942DAC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6" y="2659"/>
              <a:ext cx="600" cy="539"/>
              <a:chOff x="1584" y="795"/>
              <a:chExt cx="600" cy="539"/>
            </a:xfrm>
          </p:grpSpPr>
          <p:sp>
            <p:nvSpPr>
              <p:cNvPr id="95275" name="AutoShape 43">
                <a:extLst>
                  <a:ext uri="{FF2B5EF4-FFF2-40B4-BE49-F238E27FC236}">
                    <a16:creationId xmlns:a16="http://schemas.microsoft.com/office/drawing/2014/main" id="{4E078AD5-C60B-4A54-8C96-0765CCC25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764" y="615"/>
                <a:ext cx="240" cy="600"/>
              </a:xfrm>
              <a:prstGeom prst="flowChartOffpageConnector">
                <a:avLst/>
              </a:prstGeom>
              <a:gradFill rotWithShape="0">
                <a:gsLst>
                  <a:gs pos="0">
                    <a:schemeClr val="accent1">
                      <a:gamma/>
                      <a:shade val="38431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8431"/>
                      <a:invGamma/>
                    </a:scheme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6908" name="Rectangle 44">
                <a:extLst>
                  <a:ext uri="{FF2B5EF4-FFF2-40B4-BE49-F238E27FC236}">
                    <a16:creationId xmlns:a16="http://schemas.microsoft.com/office/drawing/2014/main" id="{F51D6923-D952-55D5-B9AB-4E2E14DD8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1007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S</a:t>
                </a:r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'</a:t>
                </a:r>
                <a:endParaRPr lang="en-US" altLang="zh-CN"/>
              </a:p>
            </p:txBody>
          </p:sp>
        </p:grpSp>
        <p:grpSp>
          <p:nvGrpSpPr>
            <p:cNvPr id="36872" name="Group 45">
              <a:extLst>
                <a:ext uri="{FF2B5EF4-FFF2-40B4-BE49-F238E27FC236}">
                  <a16:creationId xmlns:a16="http://schemas.microsoft.com/office/drawing/2014/main" id="{98790807-F9B6-4835-EE98-3EA3B034F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2371"/>
              <a:ext cx="4869" cy="705"/>
              <a:chOff x="672" y="2187"/>
              <a:chExt cx="4677" cy="705"/>
            </a:xfrm>
          </p:grpSpPr>
          <p:sp>
            <p:nvSpPr>
              <p:cNvPr id="36904" name="Line 46">
                <a:extLst>
                  <a:ext uri="{FF2B5EF4-FFF2-40B4-BE49-F238E27FC236}">
                    <a16:creationId xmlns:a16="http://schemas.microsoft.com/office/drawing/2014/main" id="{60201C3B-8A8D-BA73-EB13-FCA3FD023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592"/>
                <a:ext cx="46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5" name="Rectangle 47">
                <a:extLst>
                  <a:ext uri="{FF2B5EF4-FFF2-40B4-BE49-F238E27FC236}">
                    <a16:creationId xmlns:a16="http://schemas.microsoft.com/office/drawing/2014/main" id="{37C55B3A-0538-1430-E07C-F7CEAAEEC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2187"/>
                <a:ext cx="31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O</a:t>
                </a:r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'</a:t>
                </a:r>
              </a:p>
            </p:txBody>
          </p:sp>
          <p:sp>
            <p:nvSpPr>
              <p:cNvPr id="36906" name="Rectangle 48">
                <a:extLst>
                  <a:ext uri="{FF2B5EF4-FFF2-40B4-BE49-F238E27FC236}">
                    <a16:creationId xmlns:a16="http://schemas.microsoft.com/office/drawing/2014/main" id="{CA71A124-FD6A-467A-9673-CAA977B8B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7" y="2565"/>
                <a:ext cx="2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x</a:t>
                </a:r>
                <a:r>
                  <a:rPr lang="en-US" altLang="zh-CN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'</a:t>
                </a:r>
              </a:p>
            </p:txBody>
          </p:sp>
        </p:grpSp>
        <p:grpSp>
          <p:nvGrpSpPr>
            <p:cNvPr id="36873" name="Group 49">
              <a:extLst>
                <a:ext uri="{FF2B5EF4-FFF2-40B4-BE49-F238E27FC236}">
                  <a16:creationId xmlns:a16="http://schemas.microsoft.com/office/drawing/2014/main" id="{9CD38383-5B3F-1AC2-8FB3-5ADBB658C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" y="2300"/>
              <a:ext cx="384" cy="956"/>
              <a:chOff x="624" y="2116"/>
              <a:chExt cx="384" cy="956"/>
            </a:xfrm>
          </p:grpSpPr>
          <p:sp>
            <p:nvSpPr>
              <p:cNvPr id="36900" name="Text Box 50">
                <a:extLst>
                  <a:ext uri="{FF2B5EF4-FFF2-40B4-BE49-F238E27FC236}">
                    <a16:creationId xmlns:a16="http://schemas.microsoft.com/office/drawing/2014/main" id="{BE81CC94-B39E-8E8C-F23C-E4272AC5C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211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O</a:t>
                </a:r>
              </a:p>
            </p:txBody>
          </p:sp>
          <p:grpSp>
            <p:nvGrpSpPr>
              <p:cNvPr id="36901" name="Group 51">
                <a:extLst>
                  <a:ext uri="{FF2B5EF4-FFF2-40B4-BE49-F238E27FC236}">
                    <a16:creationId xmlns:a16="http://schemas.microsoft.com/office/drawing/2014/main" id="{55BF1FC5-577B-8AE3-4D30-44BD60F71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09"/>
                <a:ext cx="384" cy="663"/>
                <a:chOff x="4080" y="2064"/>
                <a:chExt cx="384" cy="663"/>
              </a:xfrm>
            </p:grpSpPr>
            <p:sp>
              <p:nvSpPr>
                <p:cNvPr id="36902" name="Oval 52">
                  <a:extLst>
                    <a:ext uri="{FF2B5EF4-FFF2-40B4-BE49-F238E27FC236}">
                      <a16:creationId xmlns:a16="http://schemas.microsoft.com/office/drawing/2014/main" id="{E7F67824-5373-F678-6D3B-619D9C594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06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CCFF"/>
                    </a:gs>
                    <a:gs pos="100000">
                      <a:srgbClr val="274E62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903" name="Rectangle 53">
                  <a:extLst>
                    <a:ext uri="{FF2B5EF4-FFF2-40B4-BE49-F238E27FC236}">
                      <a16:creationId xmlns:a16="http://schemas.microsoft.com/office/drawing/2014/main" id="{EAB3757D-69FA-A45D-0933-B648FDC2ED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6" y="2400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S</a:t>
                  </a:r>
                  <a:endParaRPr lang="en-US" altLang="zh-CN"/>
                </a:p>
              </p:txBody>
            </p:sp>
          </p:grpSp>
        </p:grpSp>
        <p:grpSp>
          <p:nvGrpSpPr>
            <p:cNvPr id="36874" name="Group 54">
              <a:extLst>
                <a:ext uri="{FF2B5EF4-FFF2-40B4-BE49-F238E27FC236}">
                  <a16:creationId xmlns:a16="http://schemas.microsoft.com/office/drawing/2014/main" id="{547B9C15-6937-A78C-7F9A-53133F3CA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2" y="2296"/>
              <a:ext cx="384" cy="954"/>
              <a:chOff x="2256" y="2112"/>
              <a:chExt cx="384" cy="954"/>
            </a:xfrm>
          </p:grpSpPr>
          <p:sp>
            <p:nvSpPr>
              <p:cNvPr id="36896" name="Text Box 55">
                <a:extLst>
                  <a:ext uri="{FF2B5EF4-FFF2-40B4-BE49-F238E27FC236}">
                    <a16:creationId xmlns:a16="http://schemas.microsoft.com/office/drawing/2014/main" id="{D732C2D4-2199-A57E-FC58-96E21F63BF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" y="2112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O</a:t>
                </a:r>
              </a:p>
            </p:txBody>
          </p:sp>
          <p:grpSp>
            <p:nvGrpSpPr>
              <p:cNvPr id="36897" name="Group 56">
                <a:extLst>
                  <a:ext uri="{FF2B5EF4-FFF2-40B4-BE49-F238E27FC236}">
                    <a16:creationId xmlns:a16="http://schemas.microsoft.com/office/drawing/2014/main" id="{3596A2DC-46B5-2303-3F6E-05BEB7AA1E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403"/>
                <a:ext cx="384" cy="663"/>
                <a:chOff x="4080" y="2064"/>
                <a:chExt cx="384" cy="663"/>
              </a:xfrm>
            </p:grpSpPr>
            <p:sp>
              <p:nvSpPr>
                <p:cNvPr id="36898" name="Oval 57">
                  <a:extLst>
                    <a:ext uri="{FF2B5EF4-FFF2-40B4-BE49-F238E27FC236}">
                      <a16:creationId xmlns:a16="http://schemas.microsoft.com/office/drawing/2014/main" id="{E58BF2D1-5E69-0FD6-430A-5E0AD5177B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06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CCFF"/>
                    </a:gs>
                    <a:gs pos="100000">
                      <a:srgbClr val="274E62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899" name="Rectangle 58">
                  <a:extLst>
                    <a:ext uri="{FF2B5EF4-FFF2-40B4-BE49-F238E27FC236}">
                      <a16:creationId xmlns:a16="http://schemas.microsoft.com/office/drawing/2014/main" id="{49F5E562-DE0C-4B17-16F0-881C433E1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6" y="2400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S</a:t>
                  </a:r>
                  <a:endParaRPr lang="en-US" altLang="zh-CN"/>
                </a:p>
              </p:txBody>
            </p:sp>
          </p:grpSp>
        </p:grpSp>
        <p:grpSp>
          <p:nvGrpSpPr>
            <p:cNvPr id="36875" name="Group 59">
              <a:extLst>
                <a:ext uri="{FF2B5EF4-FFF2-40B4-BE49-F238E27FC236}">
                  <a16:creationId xmlns:a16="http://schemas.microsoft.com/office/drawing/2014/main" id="{89F7A284-FDD7-AF73-F68F-DB9759B1B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8" y="2296"/>
              <a:ext cx="384" cy="957"/>
              <a:chOff x="3552" y="2112"/>
              <a:chExt cx="384" cy="957"/>
            </a:xfrm>
          </p:grpSpPr>
          <p:sp>
            <p:nvSpPr>
              <p:cNvPr id="36892" name="Text Box 60">
                <a:extLst>
                  <a:ext uri="{FF2B5EF4-FFF2-40B4-BE49-F238E27FC236}">
                    <a16:creationId xmlns:a16="http://schemas.microsoft.com/office/drawing/2014/main" id="{6488AD66-6697-C49F-A351-9FA47EFBF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1" y="2112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O</a:t>
                </a:r>
              </a:p>
            </p:txBody>
          </p:sp>
          <p:grpSp>
            <p:nvGrpSpPr>
              <p:cNvPr id="36893" name="Group 61">
                <a:extLst>
                  <a:ext uri="{FF2B5EF4-FFF2-40B4-BE49-F238E27FC236}">
                    <a16:creationId xmlns:a16="http://schemas.microsoft.com/office/drawing/2014/main" id="{D4E6E456-60CA-53BC-40E4-CF94A406AF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2406"/>
                <a:ext cx="384" cy="663"/>
                <a:chOff x="4080" y="2064"/>
                <a:chExt cx="384" cy="663"/>
              </a:xfrm>
            </p:grpSpPr>
            <p:sp>
              <p:nvSpPr>
                <p:cNvPr id="36894" name="Oval 62">
                  <a:extLst>
                    <a:ext uri="{FF2B5EF4-FFF2-40B4-BE49-F238E27FC236}">
                      <a16:creationId xmlns:a16="http://schemas.microsoft.com/office/drawing/2014/main" id="{56D4314D-789D-3287-AE89-B31AE258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06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CCFF"/>
                    </a:gs>
                    <a:gs pos="100000">
                      <a:srgbClr val="274E62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895" name="Rectangle 63">
                  <a:extLst>
                    <a:ext uri="{FF2B5EF4-FFF2-40B4-BE49-F238E27FC236}">
                      <a16:creationId xmlns:a16="http://schemas.microsoft.com/office/drawing/2014/main" id="{FD10CFEC-6ABB-686A-C658-772C9C853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6" y="2400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/>
                    <a:t>S</a:t>
                  </a:r>
                  <a:endParaRPr lang="en-US" altLang="zh-CN"/>
                </a:p>
              </p:txBody>
            </p:sp>
          </p:grpSp>
        </p:grpSp>
        <p:grpSp>
          <p:nvGrpSpPr>
            <p:cNvPr id="36876" name="Group 64">
              <a:extLst>
                <a:ext uri="{FF2B5EF4-FFF2-40B4-BE49-F238E27FC236}">
                  <a16:creationId xmlns:a16="http://schemas.microsoft.com/office/drawing/2014/main" id="{B41A9AB7-1E33-1EFF-B2FE-17B42E7C2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0" y="3181"/>
              <a:ext cx="720" cy="765"/>
              <a:chOff x="3744" y="3138"/>
              <a:chExt cx="720" cy="765"/>
            </a:xfrm>
          </p:grpSpPr>
          <p:sp>
            <p:nvSpPr>
              <p:cNvPr id="36887" name="Line 65">
                <a:extLst>
                  <a:ext uri="{FF2B5EF4-FFF2-40B4-BE49-F238E27FC236}">
                    <a16:creationId xmlns:a16="http://schemas.microsoft.com/office/drawing/2014/main" id="{3FA55BB6-52E0-4F4F-2B8B-2AD265A9D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165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8" name="Line 66">
                <a:extLst>
                  <a:ext uri="{FF2B5EF4-FFF2-40B4-BE49-F238E27FC236}">
                    <a16:creationId xmlns:a16="http://schemas.microsoft.com/office/drawing/2014/main" id="{09E9C23C-0C70-142E-7FCC-C6531BB44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3165"/>
                <a:ext cx="0" cy="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9" name="Line 67">
                <a:extLst>
                  <a:ext uri="{FF2B5EF4-FFF2-40B4-BE49-F238E27FC236}">
                    <a16:creationId xmlns:a16="http://schemas.microsoft.com/office/drawing/2014/main" id="{5F6285A5-CA75-846B-A776-3ED0E89B8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8" y="3308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0" name="Line 68">
                <a:extLst>
                  <a:ext uri="{FF2B5EF4-FFF2-40B4-BE49-F238E27FC236}">
                    <a16:creationId xmlns:a16="http://schemas.microsoft.com/office/drawing/2014/main" id="{1A9CC77C-B5F1-5BB6-4379-A353FC81F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30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1" name="Text Box 69">
                <a:extLst>
                  <a:ext uri="{FF2B5EF4-FFF2-40B4-BE49-F238E27FC236}">
                    <a16:creationId xmlns:a16="http://schemas.microsoft.com/office/drawing/2014/main" id="{C0C58D38-99B7-D265-FD23-656D0BF4A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" y="3138"/>
                <a:ext cx="3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8</a:t>
                </a:r>
                <a:r>
                  <a:rPr lang="en-US" altLang="zh-CN" i="1"/>
                  <a:t>c</a:t>
                </a:r>
              </a:p>
            </p:txBody>
          </p:sp>
        </p:grpSp>
        <p:grpSp>
          <p:nvGrpSpPr>
            <p:cNvPr id="36877" name="Group 70">
              <a:extLst>
                <a:ext uri="{FF2B5EF4-FFF2-40B4-BE49-F238E27FC236}">
                  <a16:creationId xmlns:a16="http://schemas.microsoft.com/office/drawing/2014/main" id="{A53AE395-00C4-D43C-25C1-01984DA9B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4" y="3208"/>
              <a:ext cx="2016" cy="537"/>
              <a:chOff x="2448" y="3165"/>
              <a:chExt cx="2016" cy="537"/>
            </a:xfrm>
          </p:grpSpPr>
          <p:sp>
            <p:nvSpPr>
              <p:cNvPr id="36883" name="Line 71">
                <a:extLst>
                  <a:ext uri="{FF2B5EF4-FFF2-40B4-BE49-F238E27FC236}">
                    <a16:creationId xmlns:a16="http://schemas.microsoft.com/office/drawing/2014/main" id="{4A33F7CE-B26A-678A-170C-29EDA91C4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165"/>
                <a:ext cx="0" cy="4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Line 72">
                <a:extLst>
                  <a:ext uri="{FF2B5EF4-FFF2-40B4-BE49-F238E27FC236}">
                    <a16:creationId xmlns:a16="http://schemas.microsoft.com/office/drawing/2014/main" id="{0E3D5997-25B4-213F-782C-2F63BE1EC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3555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5" name="Line 73">
                <a:extLst>
                  <a:ext uri="{FF2B5EF4-FFF2-40B4-BE49-F238E27FC236}">
                    <a16:creationId xmlns:a16="http://schemas.microsoft.com/office/drawing/2014/main" id="{67F87EB5-A350-1857-6DFA-CF5987C03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48" y="3555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Text Box 74">
                <a:extLst>
                  <a:ext uri="{FF2B5EF4-FFF2-40B4-BE49-F238E27FC236}">
                    <a16:creationId xmlns:a16="http://schemas.microsoft.com/office/drawing/2014/main" id="{01E797A0-A4A2-7205-DEFE-AC0BD7A98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7" y="3375"/>
                <a:ext cx="4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20</a:t>
                </a:r>
                <a:r>
                  <a:rPr lang="en-US" altLang="zh-CN" i="1"/>
                  <a:t>c</a:t>
                </a:r>
              </a:p>
            </p:txBody>
          </p:sp>
        </p:grpSp>
        <p:grpSp>
          <p:nvGrpSpPr>
            <p:cNvPr id="36878" name="Group 75">
              <a:extLst>
                <a:ext uri="{FF2B5EF4-FFF2-40B4-BE49-F238E27FC236}">
                  <a16:creationId xmlns:a16="http://schemas.microsoft.com/office/drawing/2014/main" id="{55C54840-ACCF-E548-4922-5729186AE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" y="3208"/>
              <a:ext cx="3648" cy="771"/>
              <a:chOff x="816" y="3165"/>
              <a:chExt cx="3648" cy="771"/>
            </a:xfrm>
          </p:grpSpPr>
          <p:sp>
            <p:nvSpPr>
              <p:cNvPr id="36879" name="Line 76">
                <a:extLst>
                  <a:ext uri="{FF2B5EF4-FFF2-40B4-BE49-F238E27FC236}">
                    <a16:creationId xmlns:a16="http://schemas.microsoft.com/office/drawing/2014/main" id="{7F0DFBD4-2470-14E0-68CA-DA2F77530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65"/>
                <a:ext cx="0" cy="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Line 77">
                <a:extLst>
                  <a:ext uri="{FF2B5EF4-FFF2-40B4-BE49-F238E27FC236}">
                    <a16:creationId xmlns:a16="http://schemas.microsoft.com/office/drawing/2014/main" id="{CEC05EA1-BA86-7A83-3EA4-19ACD7610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3807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78">
                <a:extLst>
                  <a:ext uri="{FF2B5EF4-FFF2-40B4-BE49-F238E27FC236}">
                    <a16:creationId xmlns:a16="http://schemas.microsoft.com/office/drawing/2014/main" id="{9123868D-B76E-E3B7-673E-EE950F346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3807"/>
                <a:ext cx="1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Text Box 79">
                <a:extLst>
                  <a:ext uri="{FF2B5EF4-FFF2-40B4-BE49-F238E27FC236}">
                    <a16:creationId xmlns:a16="http://schemas.microsoft.com/office/drawing/2014/main" id="{43E80259-A65A-E086-4FE2-93F567562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609"/>
                <a:ext cx="4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32</a:t>
                </a:r>
                <a:r>
                  <a:rPr lang="en-US" altLang="zh-CN" i="1"/>
                  <a:t>c</a:t>
                </a:r>
              </a:p>
            </p:txBody>
          </p:sp>
        </p:grpSp>
      </p:grpSp>
      <p:sp>
        <p:nvSpPr>
          <p:cNvPr id="95312" name="Text Box 80">
            <a:extLst>
              <a:ext uri="{FF2B5EF4-FFF2-40B4-BE49-F238E27FC236}">
                <a16:creationId xmlns:a16="http://schemas.microsoft.com/office/drawing/2014/main" id="{B4F04F0C-7E11-4CAF-4A1F-FAB639B2A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3589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原长</a:t>
            </a:r>
          </a:p>
        </p:txBody>
      </p:sp>
      <p:sp>
        <p:nvSpPr>
          <p:cNvPr id="95313" name="Text Box 81">
            <a:extLst>
              <a:ext uri="{FF2B5EF4-FFF2-40B4-BE49-F238E27FC236}">
                <a16:creationId xmlns:a16="http://schemas.microsoft.com/office/drawing/2014/main" id="{0EA93EE2-B758-DDE4-DB7B-AC4426008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0784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原长</a:t>
            </a:r>
          </a:p>
        </p:txBody>
      </p:sp>
      <p:sp>
        <p:nvSpPr>
          <p:cNvPr id="95314" name="Text Box 82">
            <a:extLst>
              <a:ext uri="{FF2B5EF4-FFF2-40B4-BE49-F238E27FC236}">
                <a16:creationId xmlns:a16="http://schemas.microsoft.com/office/drawing/2014/main" id="{DA2F5C42-CD73-AF4C-46CD-8F23D9EAB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9098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原长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2" grpId="0"/>
      <p:bldP spid="95313" grpId="0"/>
      <p:bldP spid="953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E0B5E34-3FE4-05C0-34B5-439A56D258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14313"/>
            <a:ext cx="2987675" cy="5334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华文中宋" panose="02010600040101010101" pitchFamily="2" charset="-122"/>
              </a:rPr>
              <a:t>三、长度收缩：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37FE99F7-9208-008F-8FDA-FFE68A848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685800"/>
            <a:ext cx="83597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时空紧密相联，既然时间具有相对性，那么空间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也具有相对性。</a:t>
            </a:r>
          </a:p>
        </p:txBody>
      </p:sp>
      <p:grpSp>
        <p:nvGrpSpPr>
          <p:cNvPr id="32804" name="Group 36">
            <a:extLst>
              <a:ext uri="{FF2B5EF4-FFF2-40B4-BE49-F238E27FC236}">
                <a16:creationId xmlns:a16="http://schemas.microsoft.com/office/drawing/2014/main" id="{DFBB8792-95F6-2C37-7AC3-73CE9FE6D379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628775"/>
            <a:ext cx="3714750" cy="2111375"/>
            <a:chOff x="3150" y="432"/>
            <a:chExt cx="2340" cy="1330"/>
          </a:xfrm>
        </p:grpSpPr>
        <p:sp>
          <p:nvSpPr>
            <p:cNvPr id="37920" name="Line 5">
              <a:extLst>
                <a:ext uri="{FF2B5EF4-FFF2-40B4-BE49-F238E27FC236}">
                  <a16:creationId xmlns:a16="http://schemas.microsoft.com/office/drawing/2014/main" id="{0DB3A380-8793-EA99-66C4-29A0D4361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1458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1" name="Line 6">
              <a:extLst>
                <a:ext uri="{FF2B5EF4-FFF2-40B4-BE49-F238E27FC236}">
                  <a16:creationId xmlns:a16="http://schemas.microsoft.com/office/drawing/2014/main" id="{20929FEB-D681-6783-39C0-AF065ED3B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1" y="54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2" name="Text Box 13">
              <a:extLst>
                <a:ext uri="{FF2B5EF4-FFF2-40B4-BE49-F238E27FC236}">
                  <a16:creationId xmlns:a16="http://schemas.microsoft.com/office/drawing/2014/main" id="{64FBBF3D-E559-6879-7865-1EAB4C7F3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432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37923" name="Text Box 15">
              <a:extLst>
                <a:ext uri="{FF2B5EF4-FFF2-40B4-BE49-F238E27FC236}">
                  <a16:creationId xmlns:a16="http://schemas.microsoft.com/office/drawing/2014/main" id="{99E4E19D-470C-DB12-A084-0CF918751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143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sp>
          <p:nvSpPr>
            <p:cNvPr id="37924" name="Text Box 18">
              <a:extLst>
                <a:ext uri="{FF2B5EF4-FFF2-40B4-BE49-F238E27FC236}">
                  <a16:creationId xmlns:a16="http://schemas.microsoft.com/office/drawing/2014/main" id="{3E36EEFB-68A1-F0C8-F192-26BE1BFDF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7" y="1417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</p:grpSp>
      <p:grpSp>
        <p:nvGrpSpPr>
          <p:cNvPr id="32806" name="Group 38">
            <a:extLst>
              <a:ext uri="{FF2B5EF4-FFF2-40B4-BE49-F238E27FC236}">
                <a16:creationId xmlns:a16="http://schemas.microsoft.com/office/drawing/2014/main" id="{89ED4212-9BEE-F813-3B68-BADEF9DD3704}"/>
              </a:ext>
            </a:extLst>
          </p:cNvPr>
          <p:cNvGrpSpPr>
            <a:grpSpLocks/>
          </p:cNvGrpSpPr>
          <p:nvPr/>
        </p:nvGrpSpPr>
        <p:grpSpPr bwMode="auto">
          <a:xfrm>
            <a:off x="6124575" y="3162300"/>
            <a:ext cx="2130425" cy="530225"/>
            <a:chOff x="3858" y="1398"/>
            <a:chExt cx="1342" cy="334"/>
          </a:xfrm>
        </p:grpSpPr>
        <p:sp>
          <p:nvSpPr>
            <p:cNvPr id="37918" name="Text Box 17">
              <a:extLst>
                <a:ext uri="{FF2B5EF4-FFF2-40B4-BE49-F238E27FC236}">
                  <a16:creationId xmlns:a16="http://schemas.microsoft.com/office/drawing/2014/main" id="{F051DB54-5121-7EA2-B04B-0454CBFD6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" y="1405"/>
              <a:ext cx="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7919" name="Text Box 20">
              <a:extLst>
                <a:ext uri="{FF2B5EF4-FFF2-40B4-BE49-F238E27FC236}">
                  <a16:creationId xmlns:a16="http://schemas.microsoft.com/office/drawing/2014/main" id="{3CE7AB32-2344-E835-0312-5E61FE110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" y="1398"/>
              <a:ext cx="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</p:grpSp>
      <p:grpSp>
        <p:nvGrpSpPr>
          <p:cNvPr id="32815" name="Group 47">
            <a:extLst>
              <a:ext uri="{FF2B5EF4-FFF2-40B4-BE49-F238E27FC236}">
                <a16:creationId xmlns:a16="http://schemas.microsoft.com/office/drawing/2014/main" id="{7B170292-75FA-476C-829D-09CEB09EC9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728788"/>
            <a:ext cx="4586288" cy="1630362"/>
            <a:chOff x="240" y="780"/>
            <a:chExt cx="2889" cy="1027"/>
          </a:xfrm>
        </p:grpSpPr>
        <p:sp>
          <p:nvSpPr>
            <p:cNvPr id="37916" name="Text Box 22">
              <a:extLst>
                <a:ext uri="{FF2B5EF4-FFF2-40B4-BE49-F238E27FC236}">
                  <a16:creationId xmlns:a16="http://schemas.microsoft.com/office/drawing/2014/main" id="{1321043F-6A8A-82F8-87D1-5A1AC66C8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780"/>
              <a:ext cx="2889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        </a:t>
              </a:r>
              <a:r>
                <a:rPr lang="zh-CN" altLang="en-US"/>
                <a:t>杆 </a:t>
              </a:r>
              <a:r>
                <a:rPr lang="en-US" altLang="zh-CN"/>
                <a:t>AB </a:t>
              </a:r>
              <a:r>
                <a:rPr lang="zh-CN" altLang="en-US"/>
                <a:t>固定于 </a:t>
              </a:r>
              <a:r>
                <a:rPr lang="en-US" altLang="zh-CN" i="1"/>
                <a:t>S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  <a:r>
                <a:rPr lang="en-US" altLang="zh-CN" i="1">
                  <a:ea typeface="宋体" panose="02010600030101010101" pitchFamily="2" charset="-122"/>
                </a:rPr>
                <a:t> </a:t>
              </a:r>
              <a:r>
                <a:rPr lang="zh-CN" altLang="en-US"/>
                <a:t>系的 </a:t>
              </a:r>
              <a:r>
                <a:rPr lang="en-US" altLang="zh-CN" i="1"/>
                <a:t>x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  <a:r>
                <a:rPr lang="en-US" altLang="zh-CN"/>
                <a:t> </a:t>
              </a:r>
              <a:r>
                <a:rPr lang="zh-CN" altLang="en-US"/>
                <a:t>轴上，以      相对于 </a:t>
              </a:r>
              <a:r>
                <a:rPr lang="en-US" altLang="zh-CN" i="1"/>
                <a:t>S</a:t>
              </a:r>
              <a:r>
                <a:rPr lang="en-US" altLang="zh-CN"/>
                <a:t> </a:t>
              </a:r>
              <a:r>
                <a:rPr lang="zh-CN" altLang="en-US"/>
                <a:t>系匀速运动。</a:t>
              </a:r>
            </a:p>
          </p:txBody>
        </p:sp>
        <p:graphicFrame>
          <p:nvGraphicFramePr>
            <p:cNvPr id="37917" name="Object 23">
              <a:extLst>
                <a:ext uri="{FF2B5EF4-FFF2-40B4-BE49-F238E27FC236}">
                  <a16:creationId xmlns:a16="http://schemas.microsoft.com/office/drawing/2014/main" id="{84B9819D-86BD-1B9F-0CDE-359FAEF875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8" y="1152"/>
            <a:ext cx="3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15806" imgH="228501" progId="Equation.3">
                    <p:embed/>
                  </p:oleObj>
                </mc:Choice>
                <mc:Fallback>
                  <p:oleObj name="Equation" r:id="rId3" imgW="215806" imgH="228501" progId="Equation.3">
                    <p:embed/>
                    <p:pic>
                      <p:nvPicPr>
                        <p:cNvPr id="37917" name="Object 23">
                          <a:extLst>
                            <a:ext uri="{FF2B5EF4-FFF2-40B4-BE49-F238E27FC236}">
                              <a16:creationId xmlns:a16="http://schemas.microsoft.com/office/drawing/2014/main" id="{84B9819D-86BD-1B9F-0CDE-359FAEF875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1152"/>
                          <a:ext cx="31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3" name="Text Box 25">
            <a:extLst>
              <a:ext uri="{FF2B5EF4-FFF2-40B4-BE49-F238E27FC236}">
                <a16:creationId xmlns:a16="http://schemas.microsoft.com/office/drawing/2014/main" id="{EA80AD5A-CBBD-1ADC-A121-B3DCA9C40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3309938"/>
            <a:ext cx="87153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</a:t>
            </a:r>
            <a:r>
              <a:rPr lang="zh-CN" altLang="en-US" i="1"/>
              <a:t> </a:t>
            </a:r>
            <a:r>
              <a:rPr lang="en-US" altLang="zh-CN" i="1"/>
              <a:t>S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'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zh-CN" altLang="en-US"/>
              <a:t>系测长度，可同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时、不同时测量；在 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系测运动长度，必须同时测量。</a:t>
            </a:r>
          </a:p>
        </p:txBody>
      </p:sp>
      <p:grpSp>
        <p:nvGrpSpPr>
          <p:cNvPr id="32813" name="Group 45">
            <a:extLst>
              <a:ext uri="{FF2B5EF4-FFF2-40B4-BE49-F238E27FC236}">
                <a16:creationId xmlns:a16="http://schemas.microsoft.com/office/drawing/2014/main" id="{95935A88-B365-FBB8-5997-4D43781D5650}"/>
              </a:ext>
            </a:extLst>
          </p:cNvPr>
          <p:cNvGrpSpPr>
            <a:grpSpLocks/>
          </p:cNvGrpSpPr>
          <p:nvPr/>
        </p:nvGrpSpPr>
        <p:grpSpPr bwMode="auto">
          <a:xfrm>
            <a:off x="5634038" y="1647825"/>
            <a:ext cx="3143250" cy="2085975"/>
            <a:chOff x="3549" y="444"/>
            <a:chExt cx="1980" cy="1314"/>
          </a:xfrm>
        </p:grpSpPr>
        <p:sp>
          <p:nvSpPr>
            <p:cNvPr id="37906" name="Line 7">
              <a:extLst>
                <a:ext uri="{FF2B5EF4-FFF2-40B4-BE49-F238E27FC236}">
                  <a16:creationId xmlns:a16="http://schemas.microsoft.com/office/drawing/2014/main" id="{3FA6F204-72C7-C66F-E377-C168788CC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5" y="546"/>
              <a:ext cx="0" cy="9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77" name="Rectangle 9">
              <a:extLst>
                <a:ext uri="{FF2B5EF4-FFF2-40B4-BE49-F238E27FC236}">
                  <a16:creationId xmlns:a16="http://schemas.microsoft.com/office/drawing/2014/main" id="{F4D43B87-A8F9-472E-9AC7-9FC01741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362"/>
              <a:ext cx="1056" cy="9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7908" name="Text Box 10">
              <a:extLst>
                <a:ext uri="{FF2B5EF4-FFF2-40B4-BE49-F238E27FC236}">
                  <a16:creationId xmlns:a16="http://schemas.microsoft.com/office/drawing/2014/main" id="{3649FC28-F4F4-A536-DDD2-73F4CFF33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161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7909" name="Text Box 11">
              <a:extLst>
                <a:ext uri="{FF2B5EF4-FFF2-40B4-BE49-F238E27FC236}">
                  <a16:creationId xmlns:a16="http://schemas.microsoft.com/office/drawing/2014/main" id="{EE935331-F0C0-B892-E3E5-659325B4D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8" y="1152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37910" name="Line 12">
              <a:extLst>
                <a:ext uri="{FF2B5EF4-FFF2-40B4-BE49-F238E27FC236}">
                  <a16:creationId xmlns:a16="http://schemas.microsoft.com/office/drawing/2014/main" id="{F17DDBEF-5141-B16E-FF63-D397FBE8D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5" y="882"/>
              <a:ext cx="72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1" name="Text Box 14">
              <a:extLst>
                <a:ext uri="{FF2B5EF4-FFF2-40B4-BE49-F238E27FC236}">
                  <a16:creationId xmlns:a16="http://schemas.microsoft.com/office/drawing/2014/main" id="{E2ABEE4A-EEFF-F7DA-8768-B28E8BCB7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444"/>
              <a:ext cx="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37912" name="Text Box 16">
              <a:extLst>
                <a:ext uri="{FF2B5EF4-FFF2-40B4-BE49-F238E27FC236}">
                  <a16:creationId xmlns:a16="http://schemas.microsoft.com/office/drawing/2014/main" id="{98C236DD-19C9-7470-F893-1522F8AD7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1431"/>
              <a:ext cx="3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37913" name="Text Box 19">
              <a:extLst>
                <a:ext uri="{FF2B5EF4-FFF2-40B4-BE49-F238E27FC236}">
                  <a16:creationId xmlns:a16="http://schemas.microsoft.com/office/drawing/2014/main" id="{5752DDBA-E7A6-8FF6-1D99-9438B4048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8" y="1134"/>
              <a:ext cx="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37914" name="Text Box 21">
              <a:extLst>
                <a:ext uri="{FF2B5EF4-FFF2-40B4-BE49-F238E27FC236}">
                  <a16:creationId xmlns:a16="http://schemas.microsoft.com/office/drawing/2014/main" id="{1A892347-32EA-7B53-8598-D7F114D15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706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</a:p>
          </p:txBody>
        </p:sp>
        <p:sp>
          <p:nvSpPr>
            <p:cNvPr id="37915" name="Line 8">
              <a:extLst>
                <a:ext uri="{FF2B5EF4-FFF2-40B4-BE49-F238E27FC236}">
                  <a16:creationId xmlns:a16="http://schemas.microsoft.com/office/drawing/2014/main" id="{FC2E1063-5072-D5E8-F269-8154FE79B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5" y="1458"/>
              <a:ext cx="17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812" name="Group 44">
            <a:extLst>
              <a:ext uri="{FF2B5EF4-FFF2-40B4-BE49-F238E27FC236}">
                <a16:creationId xmlns:a16="http://schemas.microsoft.com/office/drawing/2014/main" id="{A0CBC311-F407-3317-EA3A-0D3DEB8A5E8D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619375"/>
            <a:ext cx="1876425" cy="488950"/>
            <a:chOff x="3888" y="1056"/>
            <a:chExt cx="1182" cy="308"/>
          </a:xfrm>
        </p:grpSpPr>
        <p:graphicFrame>
          <p:nvGraphicFramePr>
            <p:cNvPr id="37904" name="Object 42">
              <a:extLst>
                <a:ext uri="{FF2B5EF4-FFF2-40B4-BE49-F238E27FC236}">
                  <a16:creationId xmlns:a16="http://schemas.microsoft.com/office/drawing/2014/main" id="{9400E080-CCCE-237C-CB66-F22D03CD4C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056"/>
            <a:ext cx="2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4885" imgH="215619" progId="Equation.3">
                    <p:embed/>
                  </p:oleObj>
                </mc:Choice>
                <mc:Fallback>
                  <p:oleObj name="Equation" r:id="rId5" imgW="164885" imgH="215619" progId="Equation.3">
                    <p:embed/>
                    <p:pic>
                      <p:nvPicPr>
                        <p:cNvPr id="37904" name="Object 42">
                          <a:extLst>
                            <a:ext uri="{FF2B5EF4-FFF2-40B4-BE49-F238E27FC236}">
                              <a16:creationId xmlns:a16="http://schemas.microsoft.com/office/drawing/2014/main" id="{9400E080-CCCE-237C-CB66-F22D03CD4C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56"/>
                          <a:ext cx="23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43">
              <a:extLst>
                <a:ext uri="{FF2B5EF4-FFF2-40B4-BE49-F238E27FC236}">
                  <a16:creationId xmlns:a16="http://schemas.microsoft.com/office/drawing/2014/main" id="{745A6C55-DBDA-B09D-9348-8D002CB0F1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4" y="1056"/>
            <a:ext cx="2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5" imgH="215619" progId="Equation.3">
                    <p:embed/>
                  </p:oleObj>
                </mc:Choice>
                <mc:Fallback>
                  <p:oleObj name="Equation" r:id="rId7" imgW="164885" imgH="215619" progId="Equation.3">
                    <p:embed/>
                    <p:pic>
                      <p:nvPicPr>
                        <p:cNvPr id="37905" name="Object 43">
                          <a:extLst>
                            <a:ext uri="{FF2B5EF4-FFF2-40B4-BE49-F238E27FC236}">
                              <a16:creationId xmlns:a16="http://schemas.microsoft.com/office/drawing/2014/main" id="{745A6C55-DBDA-B09D-9348-8D002CB0F1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1056"/>
                          <a:ext cx="23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19" name="Group 51">
            <a:extLst>
              <a:ext uri="{FF2B5EF4-FFF2-40B4-BE49-F238E27FC236}">
                <a16:creationId xmlns:a16="http://schemas.microsoft.com/office/drawing/2014/main" id="{22FB87F8-789B-26A4-B0FE-113B0A08CA31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398963"/>
            <a:ext cx="6110287" cy="1117600"/>
            <a:chOff x="238" y="2462"/>
            <a:chExt cx="3849" cy="704"/>
          </a:xfrm>
        </p:grpSpPr>
        <p:sp>
          <p:nvSpPr>
            <p:cNvPr id="37901" name="Text Box 48">
              <a:extLst>
                <a:ext uri="{FF2B5EF4-FFF2-40B4-BE49-F238E27FC236}">
                  <a16:creationId xmlns:a16="http://schemas.microsoft.com/office/drawing/2014/main" id="{8DC62783-AE72-5479-CC52-F1FA7F1E1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2462"/>
              <a:ext cx="2348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事件 </a:t>
              </a:r>
              <a:r>
                <a:rPr lang="en-US" altLang="zh-CN"/>
                <a:t>1</a:t>
              </a:r>
              <a:r>
                <a:rPr lang="zh-CN" altLang="en-US"/>
                <a:t>：测量 </a:t>
              </a:r>
              <a:r>
                <a:rPr lang="en-US" altLang="zh-CN"/>
                <a:t>A </a:t>
              </a:r>
              <a:r>
                <a:rPr lang="zh-CN" altLang="en-US"/>
                <a:t>端坐标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事件 </a:t>
              </a:r>
              <a:r>
                <a:rPr lang="en-US" altLang="zh-CN"/>
                <a:t>2</a:t>
              </a:r>
              <a:r>
                <a:rPr lang="zh-CN" altLang="en-US"/>
                <a:t>：测量 </a:t>
              </a:r>
              <a:r>
                <a:rPr lang="en-US" altLang="zh-CN"/>
                <a:t>B </a:t>
              </a:r>
              <a:r>
                <a:rPr lang="zh-CN" altLang="en-US"/>
                <a:t>端坐标</a:t>
              </a:r>
            </a:p>
          </p:txBody>
        </p:sp>
        <p:graphicFrame>
          <p:nvGraphicFramePr>
            <p:cNvPr id="37902" name="Object 49">
              <a:extLst>
                <a:ext uri="{FF2B5EF4-FFF2-40B4-BE49-F238E27FC236}">
                  <a16:creationId xmlns:a16="http://schemas.microsoft.com/office/drawing/2014/main" id="{6F68CA58-0C6A-A88F-2B98-1AB2F13CDE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6" y="2523"/>
            <a:ext cx="139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952087" imgH="215806" progId="Equation.3">
                    <p:embed/>
                  </p:oleObj>
                </mc:Choice>
                <mc:Fallback>
                  <p:oleObj name="公式" r:id="rId9" imgW="952087" imgH="215806" progId="Equation.3">
                    <p:embed/>
                    <p:pic>
                      <p:nvPicPr>
                        <p:cNvPr id="37902" name="Object 49">
                          <a:extLst>
                            <a:ext uri="{FF2B5EF4-FFF2-40B4-BE49-F238E27FC236}">
                              <a16:creationId xmlns:a16="http://schemas.microsoft.com/office/drawing/2014/main" id="{6F68CA58-0C6A-A88F-2B98-1AB2F13CDE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2523"/>
                          <a:ext cx="139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Object 50">
              <a:extLst>
                <a:ext uri="{FF2B5EF4-FFF2-40B4-BE49-F238E27FC236}">
                  <a16:creationId xmlns:a16="http://schemas.microsoft.com/office/drawing/2014/main" id="{051E7B65-331B-377A-3857-0AF2F7D6A3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7" y="2849"/>
            <a:ext cx="147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002865" imgH="215806" progId="Equation.3">
                    <p:embed/>
                  </p:oleObj>
                </mc:Choice>
                <mc:Fallback>
                  <p:oleObj name="公式" r:id="rId11" imgW="1002865" imgH="215806" progId="Equation.3">
                    <p:embed/>
                    <p:pic>
                      <p:nvPicPr>
                        <p:cNvPr id="37903" name="Object 50">
                          <a:extLst>
                            <a:ext uri="{FF2B5EF4-FFF2-40B4-BE49-F238E27FC236}">
                              <a16:creationId xmlns:a16="http://schemas.microsoft.com/office/drawing/2014/main" id="{051E7B65-331B-377A-3857-0AF2F7D6A3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2849"/>
                          <a:ext cx="147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9" name="Rectangle 54">
            <a:extLst>
              <a:ext uri="{FF2B5EF4-FFF2-40B4-BE49-F238E27FC236}">
                <a16:creationId xmlns:a16="http://schemas.microsoft.com/office/drawing/2014/main" id="{FD4779C2-B38C-0181-285E-CFA746929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821" name="Object 53">
            <a:extLst>
              <a:ext uri="{FF2B5EF4-FFF2-40B4-BE49-F238E27FC236}">
                <a16:creationId xmlns:a16="http://schemas.microsoft.com/office/drawing/2014/main" id="{0BE6BD30-03B2-CE12-E1F0-C638EA4EF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595938"/>
          <a:ext cx="61214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616200" imgH="431800" progId="Equation.3">
                  <p:embed/>
                </p:oleObj>
              </mc:Choice>
              <mc:Fallback>
                <p:oleObj name="公式" r:id="rId13" imgW="2616200" imgH="431800" progId="Equation.3">
                  <p:embed/>
                  <p:pic>
                    <p:nvPicPr>
                      <p:cNvPr id="32821" name="Object 53">
                        <a:extLst>
                          <a:ext uri="{FF2B5EF4-FFF2-40B4-BE49-F238E27FC236}">
                            <a16:creationId xmlns:a16="http://schemas.microsoft.com/office/drawing/2014/main" id="{0BE6BD30-03B2-CE12-E1F0-C638EA4EF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95938"/>
                        <a:ext cx="61214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2" grpId="0" autoUpdateAnimBg="0"/>
      <p:bldP spid="327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id="{8BC13AEC-FCAC-A151-973C-8029C4C60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5" y="1309688"/>
          <a:ext cx="28908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31366" imgH="253890" progId="Equation.3">
                  <p:embed/>
                </p:oleObj>
              </mc:Choice>
              <mc:Fallback>
                <p:oleObj name="公式" r:id="rId2" imgW="1231366" imgH="253890" progId="Equation.3">
                  <p:embed/>
                  <p:pic>
                    <p:nvPicPr>
                      <p:cNvPr id="89095" name="Object 7">
                        <a:extLst>
                          <a:ext uri="{FF2B5EF4-FFF2-40B4-BE49-F238E27FC236}">
                            <a16:creationId xmlns:a16="http://schemas.microsoft.com/office/drawing/2014/main" id="{8BC13AEC-FCAC-A151-973C-8029C4C60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1309688"/>
                        <a:ext cx="2890838" cy="590550"/>
                      </a:xfrm>
                      <a:prstGeom prst="rect">
                        <a:avLst/>
                      </a:prstGeom>
                      <a:solidFill>
                        <a:srgbClr val="FFFF8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Text Box 8">
            <a:extLst>
              <a:ext uri="{FF2B5EF4-FFF2-40B4-BE49-F238E27FC236}">
                <a16:creationId xmlns:a16="http://schemas.microsoft.com/office/drawing/2014/main" id="{55A2970A-30C9-0108-7FC7-FF951C547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85950"/>
            <a:ext cx="87153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ym typeface="Symbol" panose="05050102010706020507" pitchFamily="18" charset="2"/>
              </a:rPr>
              <a:t>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&lt; 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>
                <a:solidFill>
                  <a:srgbClr val="000000"/>
                </a:solidFill>
              </a:rPr>
              <a:t>'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/>
              <a:t>表明棒的运动长度比静止长度缩短，这个效应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称为</a:t>
            </a:r>
            <a:r>
              <a:rPr lang="zh-CN" altLang="en-US">
                <a:solidFill>
                  <a:srgbClr val="0000FF"/>
                </a:solidFill>
              </a:rPr>
              <a:t>长度收缩</a:t>
            </a:r>
            <a:r>
              <a:rPr lang="zh-CN" altLang="en-US"/>
              <a:t>。棒的静止长度叫</a:t>
            </a:r>
            <a:r>
              <a:rPr lang="zh-CN" altLang="en-US">
                <a:solidFill>
                  <a:srgbClr val="0000FF"/>
                </a:solidFill>
              </a:rPr>
              <a:t>固有长度</a:t>
            </a:r>
            <a:r>
              <a:rPr lang="zh-CN" altLang="en-US"/>
              <a:t>，也叫</a:t>
            </a:r>
            <a:r>
              <a:rPr lang="zh-CN" altLang="en-US">
                <a:solidFill>
                  <a:srgbClr val="0000FF"/>
                </a:solidFill>
              </a:rPr>
              <a:t>原长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与所有运动长度相比，</a:t>
            </a:r>
            <a:r>
              <a:rPr lang="zh-CN" altLang="en-US">
                <a:solidFill>
                  <a:srgbClr val="0000FF"/>
                </a:solidFill>
              </a:rPr>
              <a:t>固有长度最长</a:t>
            </a:r>
            <a:r>
              <a:rPr lang="zh-CN" altLang="en-US"/>
              <a:t>。 </a:t>
            </a:r>
          </a:p>
        </p:txBody>
      </p:sp>
      <p:sp>
        <p:nvSpPr>
          <p:cNvPr id="89100" name="Text Box 12">
            <a:extLst>
              <a:ext uri="{FF2B5EF4-FFF2-40B4-BE49-F238E27FC236}">
                <a16:creationId xmlns:a16="http://schemas.microsoft.com/office/drawing/2014/main" id="{EC35BBEF-B3F5-F979-7662-4B84EF0DE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3633788"/>
            <a:ext cx="911225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89102" name="Text Box 14">
            <a:extLst>
              <a:ext uri="{FF2B5EF4-FFF2-40B4-BE49-F238E27FC236}">
                <a16:creationId xmlns:a16="http://schemas.microsoft.com/office/drawing/2014/main" id="{6D3F543C-63E9-45D5-56A6-D6A1505C3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811713"/>
            <a:ext cx="847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2. 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长度缩短完全是一种时空效应，与杆的结构无关。</a:t>
            </a:r>
            <a:r>
              <a:rPr lang="zh-CN" altLang="en-US">
                <a:latin typeface="华文中宋" panose="02010600040101010101" pitchFamily="2" charset="-122"/>
              </a:rPr>
              <a:t> </a:t>
            </a:r>
          </a:p>
        </p:txBody>
      </p:sp>
      <p:grpSp>
        <p:nvGrpSpPr>
          <p:cNvPr id="89107" name="Group 19">
            <a:extLst>
              <a:ext uri="{FF2B5EF4-FFF2-40B4-BE49-F238E27FC236}">
                <a16:creationId xmlns:a16="http://schemas.microsoft.com/office/drawing/2014/main" id="{C0B3001D-1675-9373-0D86-10CA71B0D868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5235575"/>
            <a:ext cx="8435975" cy="1289050"/>
            <a:chOff x="231" y="2982"/>
            <a:chExt cx="5314" cy="812"/>
          </a:xfrm>
        </p:grpSpPr>
        <p:sp>
          <p:nvSpPr>
            <p:cNvPr id="39945" name="Text Box 16">
              <a:extLst>
                <a:ext uri="{FF2B5EF4-FFF2-40B4-BE49-F238E27FC236}">
                  <a16:creationId xmlns:a16="http://schemas.microsoft.com/office/drawing/2014/main" id="{FB42DFDB-3FB8-DF16-7CA2-B5A514EE4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2982"/>
              <a:ext cx="5314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en-US" altLang="zh-CN"/>
                <a:t>3. </a:t>
              </a:r>
              <a:r>
                <a:rPr lang="zh-CN" altLang="en-US">
                  <a:solidFill>
                    <a:srgbClr val="0000FF"/>
                  </a:solidFill>
                </a:rPr>
                <a:t>长度收缩具有相对性</a:t>
              </a:r>
              <a:r>
                <a:rPr lang="zh-CN" altLang="en-US"/>
                <a:t>，固定于 </a:t>
              </a:r>
              <a:r>
                <a:rPr lang="en-US" altLang="zh-CN" i="1"/>
                <a:t>S</a:t>
              </a:r>
              <a:r>
                <a:rPr lang="en-US" altLang="zh-CN"/>
                <a:t> </a:t>
              </a:r>
              <a:r>
                <a:rPr lang="zh-CN" altLang="en-US"/>
                <a:t>系中的棒，在 </a:t>
              </a:r>
              <a:r>
                <a:rPr lang="en-US" altLang="zh-CN" i="1"/>
                <a:t>S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  <a:r>
                <a:rPr lang="en-US" altLang="zh-CN"/>
                <a:t> </a:t>
              </a:r>
              <a:r>
                <a:rPr lang="zh-CN" altLang="en-US"/>
                <a:t>系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zh-CN" altLang="en-US"/>
                <a:t>    中观测也收缩，即</a:t>
              </a:r>
            </a:p>
          </p:txBody>
        </p:sp>
        <p:graphicFrame>
          <p:nvGraphicFramePr>
            <p:cNvPr id="39946" name="Object 17">
              <a:extLst>
                <a:ext uri="{FF2B5EF4-FFF2-40B4-BE49-F238E27FC236}">
                  <a16:creationId xmlns:a16="http://schemas.microsoft.com/office/drawing/2014/main" id="{0661CA65-915D-37DF-4F9F-B15100572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3" y="3403"/>
            <a:ext cx="201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31366" imgH="253890" progId="Equation.3">
                    <p:embed/>
                  </p:oleObj>
                </mc:Choice>
                <mc:Fallback>
                  <p:oleObj name="公式" r:id="rId4" imgW="1231366" imgH="253890" progId="Equation.3">
                    <p:embed/>
                    <p:pic>
                      <p:nvPicPr>
                        <p:cNvPr id="39946" name="Object 17">
                          <a:extLst>
                            <a:ext uri="{FF2B5EF4-FFF2-40B4-BE49-F238E27FC236}">
                              <a16:creationId xmlns:a16="http://schemas.microsoft.com/office/drawing/2014/main" id="{0661CA65-915D-37DF-4F9F-B151005725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3403"/>
                          <a:ext cx="2014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06" name="Text Box 18">
            <a:extLst>
              <a:ext uri="{FF2B5EF4-FFF2-40B4-BE49-F238E27FC236}">
                <a16:creationId xmlns:a16="http://schemas.microsoft.com/office/drawing/2014/main" id="{262D2A69-1CD5-81C5-B497-63FBC4027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4246563"/>
            <a:ext cx="8004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1. </a:t>
            </a:r>
            <a:r>
              <a:rPr lang="zh-CN" altLang="en-US"/>
              <a:t>长度收缩只发生在运动方向，垂直方向不收缩。</a:t>
            </a:r>
          </a:p>
        </p:txBody>
      </p:sp>
      <p:graphicFrame>
        <p:nvGraphicFramePr>
          <p:cNvPr id="39944" name="Object 20">
            <a:extLst>
              <a:ext uri="{FF2B5EF4-FFF2-40B4-BE49-F238E27FC236}">
                <a16:creationId xmlns:a16="http://schemas.microsoft.com/office/drawing/2014/main" id="{981FEF93-D745-96DD-FF78-A3DA36E06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6550" y="217488"/>
          <a:ext cx="30019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82700" imgH="431800" progId="Equation.3">
                  <p:embed/>
                </p:oleObj>
              </mc:Choice>
              <mc:Fallback>
                <p:oleObj name="公式" r:id="rId6" imgW="1282700" imgH="431800" progId="Equation.3">
                  <p:embed/>
                  <p:pic>
                    <p:nvPicPr>
                      <p:cNvPr id="39944" name="Object 20">
                        <a:extLst>
                          <a:ext uri="{FF2B5EF4-FFF2-40B4-BE49-F238E27FC236}">
                            <a16:creationId xmlns:a16="http://schemas.microsoft.com/office/drawing/2014/main" id="{981FEF93-D745-96DD-FF78-A3DA36E06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217488"/>
                        <a:ext cx="300196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/>
      <p:bldP spid="89100" grpId="0" animBg="1"/>
      <p:bldP spid="89102" grpId="0"/>
      <p:bldP spid="89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31F5E97-CB0D-C3B3-FB67-57F02BA0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28600"/>
            <a:ext cx="4214813" cy="533400"/>
          </a:xfrm>
        </p:spPr>
        <p:txBody>
          <a:bodyPr/>
          <a:lstStyle/>
          <a:p>
            <a:pPr algn="l" eaLnBrk="1" hangingPunct="1"/>
            <a:r>
              <a:rPr lang="en-US" altLang="zh-CN" sz="2800"/>
              <a:t>§11.4  </a:t>
            </a:r>
            <a:r>
              <a:rPr lang="zh-CN" altLang="en-US" sz="2800">
                <a:ea typeface="华文中宋" panose="02010600040101010101" pitchFamily="2" charset="-122"/>
              </a:rPr>
              <a:t>相对论速度变换</a:t>
            </a:r>
          </a:p>
        </p:txBody>
      </p:sp>
      <p:grpSp>
        <p:nvGrpSpPr>
          <p:cNvPr id="96259" name="Group 3">
            <a:extLst>
              <a:ext uri="{FF2B5EF4-FFF2-40B4-BE49-F238E27FC236}">
                <a16:creationId xmlns:a16="http://schemas.microsoft.com/office/drawing/2014/main" id="{E3C9DCBA-77D2-0024-74A6-E77C752763F1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842963"/>
            <a:ext cx="8108950" cy="1014412"/>
            <a:chOff x="258" y="531"/>
            <a:chExt cx="5108" cy="639"/>
          </a:xfrm>
        </p:grpSpPr>
        <p:sp>
          <p:nvSpPr>
            <p:cNvPr id="46094" name="Text Box 4">
              <a:extLst>
                <a:ext uri="{FF2B5EF4-FFF2-40B4-BE49-F238E27FC236}">
                  <a16:creationId xmlns:a16="http://schemas.microsoft.com/office/drawing/2014/main" id="{5B8C6E8E-3E7B-6F1F-813C-51AC19100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" y="651"/>
              <a:ext cx="25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质点相对于</a:t>
              </a:r>
              <a:r>
                <a:rPr lang="zh-CN" altLang="en-US" i="1"/>
                <a:t> </a:t>
              </a:r>
              <a:r>
                <a:rPr lang="en-US" altLang="zh-CN" i="1"/>
                <a:t>S</a:t>
              </a:r>
              <a:r>
                <a:rPr lang="en-US" altLang="zh-CN"/>
                <a:t> </a:t>
              </a:r>
              <a:r>
                <a:rPr lang="zh-CN" altLang="en-US"/>
                <a:t>系的速度：</a:t>
              </a:r>
            </a:p>
          </p:txBody>
        </p:sp>
        <p:graphicFrame>
          <p:nvGraphicFramePr>
            <p:cNvPr id="46095" name="Object 5">
              <a:extLst>
                <a:ext uri="{FF2B5EF4-FFF2-40B4-BE49-F238E27FC236}">
                  <a16:creationId xmlns:a16="http://schemas.microsoft.com/office/drawing/2014/main" id="{057897D3-2F7B-BA7A-1162-5C1E20ADEC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8" y="531"/>
            <a:ext cx="2608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63700" imgH="431800" progId="Equation.3">
                    <p:embed/>
                  </p:oleObj>
                </mc:Choice>
                <mc:Fallback>
                  <p:oleObj name="Equation" r:id="rId2" imgW="1663700" imgH="431800" progId="Equation.3">
                    <p:embed/>
                    <p:pic>
                      <p:nvPicPr>
                        <p:cNvPr id="46095" name="Object 5">
                          <a:extLst>
                            <a:ext uri="{FF2B5EF4-FFF2-40B4-BE49-F238E27FC236}">
                              <a16:creationId xmlns:a16="http://schemas.microsoft.com/office/drawing/2014/main" id="{057897D3-2F7B-BA7A-1162-5C1E20ADEC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8" y="531"/>
                          <a:ext cx="2608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62" name="Object 6">
            <a:extLst>
              <a:ext uri="{FF2B5EF4-FFF2-40B4-BE49-F238E27FC236}">
                <a16:creationId xmlns:a16="http://schemas.microsoft.com/office/drawing/2014/main" id="{9F2E9228-13E3-E9A9-B579-7D7FE0EC7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7425" y="4298950"/>
          <a:ext cx="394652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500" imgH="876300" progId="Equation.3">
                  <p:embed/>
                </p:oleObj>
              </mc:Choice>
              <mc:Fallback>
                <p:oleObj name="Equation" r:id="rId4" imgW="1587500" imgH="876300" progId="Equation.3">
                  <p:embed/>
                  <p:pic>
                    <p:nvPicPr>
                      <p:cNvPr id="96262" name="Object 6">
                        <a:extLst>
                          <a:ext uri="{FF2B5EF4-FFF2-40B4-BE49-F238E27FC236}">
                            <a16:creationId xmlns:a16="http://schemas.microsoft.com/office/drawing/2014/main" id="{9F2E9228-13E3-E9A9-B579-7D7FE0EC7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4298950"/>
                        <a:ext cx="3946525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3" name="Group 7">
            <a:extLst>
              <a:ext uri="{FF2B5EF4-FFF2-40B4-BE49-F238E27FC236}">
                <a16:creationId xmlns:a16="http://schemas.microsoft.com/office/drawing/2014/main" id="{CAC7D3A9-53F5-955D-2E20-FD4B9F0E1C38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2754313"/>
            <a:ext cx="7791450" cy="1327150"/>
            <a:chOff x="251" y="1735"/>
            <a:chExt cx="4908" cy="836"/>
          </a:xfrm>
        </p:grpSpPr>
        <p:graphicFrame>
          <p:nvGraphicFramePr>
            <p:cNvPr id="46092" name="Object 8">
              <a:extLst>
                <a:ext uri="{FF2B5EF4-FFF2-40B4-BE49-F238E27FC236}">
                  <a16:creationId xmlns:a16="http://schemas.microsoft.com/office/drawing/2014/main" id="{BF3ED5E8-3814-9583-8F6D-75459D6546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978"/>
            <a:ext cx="4535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857500" imgH="393700" progId="Equation.3">
                    <p:embed/>
                  </p:oleObj>
                </mc:Choice>
                <mc:Fallback>
                  <p:oleObj name="Equation" r:id="rId6" imgW="2857500" imgH="393700" progId="Equation.3">
                    <p:embed/>
                    <p:pic>
                      <p:nvPicPr>
                        <p:cNvPr id="46092" name="Object 8">
                          <a:extLst>
                            <a:ext uri="{FF2B5EF4-FFF2-40B4-BE49-F238E27FC236}">
                              <a16:creationId xmlns:a16="http://schemas.microsoft.com/office/drawing/2014/main" id="{BF3ED5E8-3814-9583-8F6D-75459D6546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978"/>
                          <a:ext cx="4535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3" name="Text Box 9">
              <a:extLst>
                <a:ext uri="{FF2B5EF4-FFF2-40B4-BE49-F238E27FC236}">
                  <a16:creationId xmlns:a16="http://schemas.microsoft.com/office/drawing/2014/main" id="{B32824DB-915B-64E4-46D8-3A4E884D4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" y="1735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由洛伦兹坐标变换式</a:t>
              </a:r>
            </a:p>
          </p:txBody>
        </p:sp>
      </p:grpSp>
      <p:grpSp>
        <p:nvGrpSpPr>
          <p:cNvPr id="96266" name="Group 10">
            <a:extLst>
              <a:ext uri="{FF2B5EF4-FFF2-40B4-BE49-F238E27FC236}">
                <a16:creationId xmlns:a16="http://schemas.microsoft.com/office/drawing/2014/main" id="{F0CC5CBA-F106-8BC9-7DDF-9491F1D786E7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863975"/>
            <a:ext cx="4144962" cy="2613025"/>
            <a:chOff x="269" y="2434"/>
            <a:chExt cx="2611" cy="1646"/>
          </a:xfrm>
        </p:grpSpPr>
        <p:graphicFrame>
          <p:nvGraphicFramePr>
            <p:cNvPr id="46090" name="Object 11">
              <a:extLst>
                <a:ext uri="{FF2B5EF4-FFF2-40B4-BE49-F238E27FC236}">
                  <a16:creationId xmlns:a16="http://schemas.microsoft.com/office/drawing/2014/main" id="{6A74FEC4-8A0E-AF09-7014-6DB8AA17F5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" y="2649"/>
            <a:ext cx="2566" cy="1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38300" imgH="914400" progId="Equation.3">
                    <p:embed/>
                  </p:oleObj>
                </mc:Choice>
                <mc:Fallback>
                  <p:oleObj name="Equation" r:id="rId8" imgW="1638300" imgH="914400" progId="Equation.3">
                    <p:embed/>
                    <p:pic>
                      <p:nvPicPr>
                        <p:cNvPr id="46090" name="Object 11">
                          <a:extLst>
                            <a:ext uri="{FF2B5EF4-FFF2-40B4-BE49-F238E27FC236}">
                              <a16:creationId xmlns:a16="http://schemas.microsoft.com/office/drawing/2014/main" id="{6A74FEC4-8A0E-AF09-7014-6DB8AA17F5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" y="2649"/>
                          <a:ext cx="2566" cy="1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Text Box 12">
              <a:extLst>
                <a:ext uri="{FF2B5EF4-FFF2-40B4-BE49-F238E27FC236}">
                  <a16:creationId xmlns:a16="http://schemas.microsoft.com/office/drawing/2014/main" id="{15926BF8-D317-AF7F-1D82-262FA22F2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43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得</a:t>
              </a:r>
            </a:p>
          </p:txBody>
        </p:sp>
      </p:grpSp>
      <p:grpSp>
        <p:nvGrpSpPr>
          <p:cNvPr id="96269" name="Group 13">
            <a:extLst>
              <a:ext uri="{FF2B5EF4-FFF2-40B4-BE49-F238E27FC236}">
                <a16:creationId xmlns:a16="http://schemas.microsoft.com/office/drawing/2014/main" id="{C0BEA557-73BB-5CD0-B419-D7F14DA21DCB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1781175"/>
            <a:ext cx="8362950" cy="1014413"/>
            <a:chOff x="252" y="1122"/>
            <a:chExt cx="5268" cy="639"/>
          </a:xfrm>
        </p:grpSpPr>
        <p:graphicFrame>
          <p:nvGraphicFramePr>
            <p:cNvPr id="46088" name="Object 14">
              <a:extLst>
                <a:ext uri="{FF2B5EF4-FFF2-40B4-BE49-F238E27FC236}">
                  <a16:creationId xmlns:a16="http://schemas.microsoft.com/office/drawing/2014/main" id="{D94A2C6A-901A-3E74-1FCB-3A84C25C2D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3" y="1122"/>
            <a:ext cx="2747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65300" imgH="431800" progId="Equation.3">
                    <p:embed/>
                  </p:oleObj>
                </mc:Choice>
                <mc:Fallback>
                  <p:oleObj name="Equation" r:id="rId10" imgW="1765300" imgH="431800" progId="Equation.3">
                    <p:embed/>
                    <p:pic>
                      <p:nvPicPr>
                        <p:cNvPr id="46088" name="Object 14">
                          <a:extLst>
                            <a:ext uri="{FF2B5EF4-FFF2-40B4-BE49-F238E27FC236}">
                              <a16:creationId xmlns:a16="http://schemas.microsoft.com/office/drawing/2014/main" id="{D94A2C6A-901A-3E74-1FCB-3A84C25C2D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3" y="1122"/>
                          <a:ext cx="2747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9" name="Text Box 15">
              <a:extLst>
                <a:ext uri="{FF2B5EF4-FFF2-40B4-BE49-F238E27FC236}">
                  <a16:creationId xmlns:a16="http://schemas.microsoft.com/office/drawing/2014/main" id="{E6071973-D862-8C2A-9C38-C39BC2395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1248"/>
              <a:ext cx="2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质点相对于</a:t>
              </a:r>
              <a:r>
                <a:rPr lang="zh-CN" altLang="en-US" i="1"/>
                <a:t> </a:t>
              </a:r>
              <a:r>
                <a:rPr lang="en-US" altLang="zh-CN" i="1"/>
                <a:t>S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  <a:r>
                <a:rPr lang="en-US" altLang="zh-CN"/>
                <a:t> </a:t>
              </a:r>
              <a:r>
                <a:rPr lang="zh-CN" altLang="en-US"/>
                <a:t>系的速度：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2">
            <a:extLst>
              <a:ext uri="{FF2B5EF4-FFF2-40B4-BE49-F238E27FC236}">
                <a16:creationId xmlns:a16="http://schemas.microsoft.com/office/drawing/2014/main" id="{C72550D4-735A-F357-4BE4-611C938DCF95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00025"/>
            <a:ext cx="8269287" cy="2176463"/>
            <a:chOff x="269" y="183"/>
            <a:chExt cx="5209" cy="1371"/>
          </a:xfrm>
        </p:grpSpPr>
        <p:grpSp>
          <p:nvGrpSpPr>
            <p:cNvPr id="47118" name="Group 3">
              <a:extLst>
                <a:ext uri="{FF2B5EF4-FFF2-40B4-BE49-F238E27FC236}">
                  <a16:creationId xmlns:a16="http://schemas.microsoft.com/office/drawing/2014/main" id="{E8E8CFE5-AA92-D36A-FF18-826C8D302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" y="520"/>
              <a:ext cx="5184" cy="1034"/>
              <a:chOff x="267" y="558"/>
              <a:chExt cx="5184" cy="1034"/>
            </a:xfrm>
          </p:grpSpPr>
          <p:sp>
            <p:nvSpPr>
              <p:cNvPr id="47120" name="Rectangle 4">
                <a:extLst>
                  <a:ext uri="{FF2B5EF4-FFF2-40B4-BE49-F238E27FC236}">
                    <a16:creationId xmlns:a16="http://schemas.microsoft.com/office/drawing/2014/main" id="{544C9EF1-D21E-DAC2-011A-E22EB8A44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" y="558"/>
                <a:ext cx="5184" cy="1008"/>
              </a:xfrm>
              <a:prstGeom prst="rect">
                <a:avLst/>
              </a:prstGeom>
              <a:solidFill>
                <a:srgbClr val="FFFF00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7121" name="Group 5">
                <a:extLst>
                  <a:ext uri="{FF2B5EF4-FFF2-40B4-BE49-F238E27FC236}">
                    <a16:creationId xmlns:a16="http://schemas.microsoft.com/office/drawing/2014/main" id="{6C0682B9-6C33-A3B2-301B-8066596F8A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" y="558"/>
                <a:ext cx="5128" cy="1034"/>
                <a:chOff x="296" y="558"/>
                <a:chExt cx="5128" cy="1034"/>
              </a:xfrm>
            </p:grpSpPr>
            <p:graphicFrame>
              <p:nvGraphicFramePr>
                <p:cNvPr id="47122" name="Object 6">
                  <a:extLst>
                    <a:ext uri="{FF2B5EF4-FFF2-40B4-BE49-F238E27FC236}">
                      <a16:creationId xmlns:a16="http://schemas.microsoft.com/office/drawing/2014/main" id="{A9BCF3E6-74C9-E995-2CEF-93660C3761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76" y="558"/>
                <a:ext cx="3648" cy="10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2463800" imgH="660400" progId="Equation.3">
                        <p:embed/>
                      </p:oleObj>
                    </mc:Choice>
                    <mc:Fallback>
                      <p:oleObj name="Equation" r:id="rId2" imgW="2463800" imgH="660400" progId="Equation.3">
                        <p:embed/>
                        <p:pic>
                          <p:nvPicPr>
                            <p:cNvPr id="47122" name="Object 6">
                              <a:extLst>
                                <a:ext uri="{FF2B5EF4-FFF2-40B4-BE49-F238E27FC236}">
                                  <a16:creationId xmlns:a16="http://schemas.microsoft.com/office/drawing/2014/main" id="{A9BCF3E6-74C9-E995-2CEF-93660C37613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76" y="558"/>
                              <a:ext cx="3648" cy="10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7123" name="Object 7">
                  <a:extLst>
                    <a:ext uri="{FF2B5EF4-FFF2-40B4-BE49-F238E27FC236}">
                      <a16:creationId xmlns:a16="http://schemas.microsoft.com/office/drawing/2014/main" id="{C30508BD-E96D-B5C4-E462-D22FF546171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6" y="672"/>
                <a:ext cx="1274" cy="9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812447" imgH="583947" progId="Equation.3">
                        <p:embed/>
                      </p:oleObj>
                    </mc:Choice>
                    <mc:Fallback>
                      <p:oleObj name="Equation" r:id="rId4" imgW="812447" imgH="583947" progId="Equation.3">
                        <p:embed/>
                        <p:pic>
                          <p:nvPicPr>
                            <p:cNvPr id="47123" name="Object 7">
                              <a:extLst>
                                <a:ext uri="{FF2B5EF4-FFF2-40B4-BE49-F238E27FC236}">
                                  <a16:creationId xmlns:a16="http://schemas.microsoft.com/office/drawing/2014/main" id="{C30508BD-E96D-B5C4-E462-D22FF546171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6" y="672"/>
                              <a:ext cx="1274" cy="9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7119" name="Text Box 8">
              <a:extLst>
                <a:ext uri="{FF2B5EF4-FFF2-40B4-BE49-F238E27FC236}">
                  <a16:creationId xmlns:a16="http://schemas.microsoft.com/office/drawing/2014/main" id="{3B47E4BE-0D6D-22DD-2508-EE2E88541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183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</a:rPr>
                <a:t>相对论速度变换</a:t>
              </a:r>
            </a:p>
          </p:txBody>
        </p:sp>
      </p:grpSp>
      <p:grpSp>
        <p:nvGrpSpPr>
          <p:cNvPr id="97289" name="Group 9">
            <a:extLst>
              <a:ext uri="{FF2B5EF4-FFF2-40B4-BE49-F238E27FC236}">
                <a16:creationId xmlns:a16="http://schemas.microsoft.com/office/drawing/2014/main" id="{2087EB19-8009-6B69-318D-52D138F85A40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2390775"/>
            <a:ext cx="8245475" cy="2193925"/>
            <a:chOff x="278" y="1563"/>
            <a:chExt cx="5194" cy="1382"/>
          </a:xfrm>
        </p:grpSpPr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43CE7145-7075-3BF6-655D-D3E6EA7CA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563"/>
              <a:ext cx="49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反变换 </a:t>
              </a:r>
              <a:r>
                <a:rPr lang="en-US" altLang="zh-CN"/>
                <a:t>(</a:t>
              </a:r>
              <a:r>
                <a:rPr lang="zh-CN" altLang="en-US"/>
                <a:t>带撇和不带撇的量互换，并把 </a:t>
              </a:r>
              <a:r>
                <a:rPr lang="en-US" altLang="zh-CN" i="1"/>
                <a:t>u</a:t>
              </a:r>
              <a:r>
                <a:rPr lang="en-US" altLang="zh-CN"/>
                <a:t> </a:t>
              </a:r>
              <a:r>
                <a:rPr lang="zh-CN" altLang="en-US"/>
                <a:t>换成 </a:t>
              </a:r>
              <a:r>
                <a:rPr lang="en-US" altLang="zh-CN"/>
                <a:t>–</a:t>
              </a:r>
              <a:r>
                <a:rPr lang="en-US" altLang="zh-CN" i="1"/>
                <a:t>u</a:t>
              </a:r>
              <a:r>
                <a:rPr lang="en-US" altLang="zh-CN"/>
                <a:t> )</a:t>
              </a:r>
            </a:p>
          </p:txBody>
        </p:sp>
        <p:sp>
          <p:nvSpPr>
            <p:cNvPr id="47115" name="Rectangle 11">
              <a:extLst>
                <a:ext uri="{FF2B5EF4-FFF2-40B4-BE49-F238E27FC236}">
                  <a16:creationId xmlns:a16="http://schemas.microsoft.com/office/drawing/2014/main" id="{2CCC0FC4-D1AB-4A45-84B1-15B0F023E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11"/>
              <a:ext cx="5184" cy="1008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7116" name="Object 12">
              <a:extLst>
                <a:ext uri="{FF2B5EF4-FFF2-40B4-BE49-F238E27FC236}">
                  <a16:creationId xmlns:a16="http://schemas.microsoft.com/office/drawing/2014/main" id="{CF250FB1-0339-D8C8-8FF8-CE620E1EA2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7" y="1911"/>
            <a:ext cx="3648" cy="10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63800" imgH="660400" progId="Equation.3">
                    <p:embed/>
                  </p:oleObj>
                </mc:Choice>
                <mc:Fallback>
                  <p:oleObj name="Equation" r:id="rId6" imgW="2463800" imgH="660400" progId="Equation.3">
                    <p:embed/>
                    <p:pic>
                      <p:nvPicPr>
                        <p:cNvPr id="47116" name="Object 12">
                          <a:extLst>
                            <a:ext uri="{FF2B5EF4-FFF2-40B4-BE49-F238E27FC236}">
                              <a16:creationId xmlns:a16="http://schemas.microsoft.com/office/drawing/2014/main" id="{CF250FB1-0339-D8C8-8FF8-CE620E1EA2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1911"/>
                          <a:ext cx="3648" cy="10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13">
              <a:extLst>
                <a:ext uri="{FF2B5EF4-FFF2-40B4-BE49-F238E27FC236}">
                  <a16:creationId xmlns:a16="http://schemas.microsoft.com/office/drawing/2014/main" id="{3FD2F354-0B20-B503-4A3E-2D4D8FBE29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" y="2025"/>
            <a:ext cx="1274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12447" imgH="583947" progId="Equation.3">
                    <p:embed/>
                  </p:oleObj>
                </mc:Choice>
                <mc:Fallback>
                  <p:oleObj name="Equation" r:id="rId8" imgW="812447" imgH="583947" progId="Equation.3">
                    <p:embed/>
                    <p:pic>
                      <p:nvPicPr>
                        <p:cNvPr id="47117" name="Object 13">
                          <a:extLst>
                            <a:ext uri="{FF2B5EF4-FFF2-40B4-BE49-F238E27FC236}">
                              <a16:creationId xmlns:a16="http://schemas.microsoft.com/office/drawing/2014/main" id="{3FD2F354-0B20-B503-4A3E-2D4D8FBE29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2025"/>
                          <a:ext cx="1274" cy="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294" name="Text Box 14">
            <a:extLst>
              <a:ext uri="{FF2B5EF4-FFF2-40B4-BE49-F238E27FC236}">
                <a16:creationId xmlns:a16="http://schemas.microsoft.com/office/drawing/2014/main" id="{D6412D29-97D7-CD65-6666-012A6B3C7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4752975"/>
            <a:ext cx="914400" cy="538163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讨论</a:t>
            </a:r>
          </a:p>
        </p:txBody>
      </p:sp>
      <p:sp>
        <p:nvSpPr>
          <p:cNvPr id="97295" name="Text Box 15">
            <a:extLst>
              <a:ext uri="{FF2B5EF4-FFF2-40B4-BE49-F238E27FC236}">
                <a16:creationId xmlns:a16="http://schemas.microsoft.com/office/drawing/2014/main" id="{ECC7FC2B-9217-7290-619D-26B589E24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4694238"/>
            <a:ext cx="740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1. </a:t>
            </a:r>
            <a:r>
              <a:rPr lang="zh-CN" altLang="en-US"/>
              <a:t>当 </a:t>
            </a:r>
            <a:r>
              <a:rPr lang="en-US" altLang="zh-CN" i="1"/>
              <a:t>u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zh-CN" altLang="en-US" i="1"/>
              <a:t> </a:t>
            </a:r>
            <a:r>
              <a:rPr lang="en-US" altLang="zh-CN" i="1"/>
              <a:t>v</a:t>
            </a:r>
            <a:r>
              <a:rPr lang="en-US" altLang="zh-CN" i="1" baseline="-25000"/>
              <a:t>x</a:t>
            </a:r>
            <a:r>
              <a:rPr lang="en-US" altLang="zh-CN"/>
              <a:t> &lt;&lt; </a:t>
            </a:r>
            <a:r>
              <a:rPr lang="en-US" altLang="zh-CN" i="1"/>
              <a:t>c </a:t>
            </a:r>
            <a:r>
              <a:rPr lang="zh-CN" altLang="en-US"/>
              <a:t>时，转化为伽利略速度变换。</a:t>
            </a:r>
          </a:p>
        </p:txBody>
      </p:sp>
      <p:grpSp>
        <p:nvGrpSpPr>
          <p:cNvPr id="97296" name="Group 16">
            <a:extLst>
              <a:ext uri="{FF2B5EF4-FFF2-40B4-BE49-F238E27FC236}">
                <a16:creationId xmlns:a16="http://schemas.microsoft.com/office/drawing/2014/main" id="{4C3EF661-CF35-8C2F-B0EE-C3AE7976F43D}"/>
              </a:ext>
            </a:extLst>
          </p:cNvPr>
          <p:cNvGrpSpPr>
            <a:grpSpLocks/>
          </p:cNvGrpSpPr>
          <p:nvPr/>
        </p:nvGrpSpPr>
        <p:grpSpPr bwMode="auto">
          <a:xfrm>
            <a:off x="379413" y="5153025"/>
            <a:ext cx="7716837" cy="1450975"/>
            <a:chOff x="239" y="3294"/>
            <a:chExt cx="4861" cy="914"/>
          </a:xfrm>
        </p:grpSpPr>
        <p:sp>
          <p:nvSpPr>
            <p:cNvPr id="47111" name="Text Box 17">
              <a:extLst>
                <a:ext uri="{FF2B5EF4-FFF2-40B4-BE49-F238E27FC236}">
                  <a16:creationId xmlns:a16="http://schemas.microsoft.com/office/drawing/2014/main" id="{B59F7BBD-2DE9-12B2-27E6-DBCE0B7A8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3433"/>
              <a:ext cx="3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2. </a:t>
              </a:r>
              <a:r>
                <a:rPr lang="en-US" altLang="zh-CN" i="1"/>
                <a:t>S</a:t>
              </a:r>
              <a:r>
                <a:rPr lang="en-US" altLang="zh-CN"/>
                <a:t> </a:t>
              </a:r>
              <a:r>
                <a:rPr lang="zh-CN" altLang="en-US"/>
                <a:t>系中的光速 </a:t>
              </a:r>
              <a:r>
                <a:rPr lang="en-US" altLang="zh-CN" i="1"/>
                <a:t>v</a:t>
              </a:r>
              <a:r>
                <a:rPr lang="en-US" altLang="zh-CN" i="1" baseline="-25000"/>
                <a:t>x</a:t>
              </a:r>
              <a:r>
                <a:rPr lang="en-US" altLang="zh-CN"/>
                <a:t> = </a:t>
              </a:r>
              <a:r>
                <a:rPr lang="en-US" altLang="zh-CN" i="1"/>
                <a:t>c</a:t>
              </a:r>
              <a:r>
                <a:rPr lang="zh-CN" altLang="en-US"/>
                <a:t>，在 </a:t>
              </a:r>
              <a:r>
                <a:rPr lang="en-US" altLang="zh-CN" i="1"/>
                <a:t>S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  <a:r>
                <a:rPr lang="en-US" altLang="zh-CN"/>
                <a:t> </a:t>
              </a:r>
              <a:r>
                <a:rPr lang="zh-CN" altLang="en-US"/>
                <a:t>系中</a:t>
              </a:r>
            </a:p>
          </p:txBody>
        </p:sp>
        <p:graphicFrame>
          <p:nvGraphicFramePr>
            <p:cNvPr id="47112" name="Object 18">
              <a:extLst>
                <a:ext uri="{FF2B5EF4-FFF2-40B4-BE49-F238E27FC236}">
                  <a16:creationId xmlns:a16="http://schemas.microsoft.com/office/drawing/2014/main" id="{5B6BEA4F-C9CC-8A72-8925-67484B5426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7" y="3294"/>
            <a:ext cx="1513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65200" imgH="584200" progId="Equation.3">
                    <p:embed/>
                  </p:oleObj>
                </mc:Choice>
                <mc:Fallback>
                  <p:oleObj name="Equation" r:id="rId10" imgW="965200" imgH="584200" progId="Equation.3">
                    <p:embed/>
                    <p:pic>
                      <p:nvPicPr>
                        <p:cNvPr id="47112" name="Object 18">
                          <a:extLst>
                            <a:ext uri="{FF2B5EF4-FFF2-40B4-BE49-F238E27FC236}">
                              <a16:creationId xmlns:a16="http://schemas.microsoft.com/office/drawing/2014/main" id="{5B6BEA4F-C9CC-8A72-8925-67484B5426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3294"/>
                          <a:ext cx="1513" cy="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3" name="Text Box 19">
              <a:extLst>
                <a:ext uri="{FF2B5EF4-FFF2-40B4-BE49-F238E27FC236}">
                  <a16:creationId xmlns:a16="http://schemas.microsoft.com/office/drawing/2014/main" id="{664A2BE8-A0FB-1BCC-B459-2C836F478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" y="3787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即光速不变。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4" grpId="0" animBg="1" autoUpdateAnimBg="0"/>
      <p:bldP spid="9729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>
            <a:extLst>
              <a:ext uri="{FF2B5EF4-FFF2-40B4-BE49-F238E27FC236}">
                <a16:creationId xmlns:a16="http://schemas.microsoft.com/office/drawing/2014/main" id="{E2EA1503-ED37-078E-CFB9-41F04C77ED4A}"/>
              </a:ext>
            </a:extLst>
          </p:cNvPr>
          <p:cNvGrpSpPr>
            <a:grpSpLocks/>
          </p:cNvGrpSpPr>
          <p:nvPr/>
        </p:nvGrpSpPr>
        <p:grpSpPr bwMode="auto">
          <a:xfrm>
            <a:off x="5807075" y="2384425"/>
            <a:ext cx="2727325" cy="609600"/>
            <a:chOff x="3658" y="1502"/>
            <a:chExt cx="1718" cy="384"/>
          </a:xfrm>
        </p:grpSpPr>
        <p:grpSp>
          <p:nvGrpSpPr>
            <p:cNvPr id="48150" name="Group 3">
              <a:extLst>
                <a:ext uri="{FF2B5EF4-FFF2-40B4-BE49-F238E27FC236}">
                  <a16:creationId xmlns:a16="http://schemas.microsoft.com/office/drawing/2014/main" id="{458FE7CF-4F7B-D119-16A8-888A62C82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8" y="1646"/>
              <a:ext cx="1598" cy="240"/>
              <a:chOff x="3778" y="1646"/>
              <a:chExt cx="1598" cy="240"/>
            </a:xfrm>
          </p:grpSpPr>
          <p:sp>
            <p:nvSpPr>
              <p:cNvPr id="48153" name="AutoShape 4">
                <a:extLst>
                  <a:ext uri="{FF2B5EF4-FFF2-40B4-BE49-F238E27FC236}">
                    <a16:creationId xmlns:a16="http://schemas.microsoft.com/office/drawing/2014/main" id="{B5982482-BA2E-E25A-349E-DD949B944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3958" y="1466"/>
                <a:ext cx="240" cy="600"/>
              </a:xfrm>
              <a:prstGeom prst="flowChartOffpageConnector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154" name="AutoShape 5">
                <a:extLst>
                  <a:ext uri="{FF2B5EF4-FFF2-40B4-BE49-F238E27FC236}">
                    <a16:creationId xmlns:a16="http://schemas.microsoft.com/office/drawing/2014/main" id="{6987B75C-74E0-27D0-50D9-02FE1D37B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956" y="1466"/>
                <a:ext cx="240" cy="600"/>
              </a:xfrm>
              <a:prstGeom prst="flowChartOffpageConnector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8151" name="Line 6">
              <a:extLst>
                <a:ext uri="{FF2B5EF4-FFF2-40B4-BE49-F238E27FC236}">
                  <a16:creationId xmlns:a16="http://schemas.microsoft.com/office/drawing/2014/main" id="{2756AA7B-FA02-5CB3-1319-7D4038203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8" y="1502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Line 7">
              <a:extLst>
                <a:ext uri="{FF2B5EF4-FFF2-40B4-BE49-F238E27FC236}">
                  <a16:creationId xmlns:a16="http://schemas.microsoft.com/office/drawing/2014/main" id="{2DC226CF-5A41-E2DA-57AE-BB2FE0809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2" y="1502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8312" name="Text Box 8">
            <a:extLst>
              <a:ext uri="{FF2B5EF4-FFF2-40B4-BE49-F238E27FC236}">
                <a16:creationId xmlns:a16="http://schemas.microsoft.com/office/drawing/2014/main" id="{A758590F-7EB3-99D2-80CE-1D0CCA9CB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28600"/>
            <a:ext cx="8431213" cy="1117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例</a:t>
            </a:r>
            <a:r>
              <a:rPr lang="en-US" altLang="zh-CN"/>
              <a:t>1  </a:t>
            </a:r>
            <a:r>
              <a:rPr lang="zh-CN" altLang="en-US">
                <a:solidFill>
                  <a:srgbClr val="000000"/>
                </a:solidFill>
              </a:rPr>
              <a:t>从地球上观察两飞船分别以 </a:t>
            </a:r>
            <a:r>
              <a:rPr lang="en-US" altLang="zh-CN">
                <a:solidFill>
                  <a:srgbClr val="000000"/>
                </a:solidFill>
              </a:rPr>
              <a:t>0.9</a:t>
            </a:r>
            <a:r>
              <a:rPr lang="en-US" altLang="zh-CN" i="1">
                <a:solidFill>
                  <a:srgbClr val="000000"/>
                </a:solidFill>
              </a:rPr>
              <a:t>c </a:t>
            </a:r>
            <a:r>
              <a:rPr lang="zh-CN" altLang="en-US">
                <a:solidFill>
                  <a:srgbClr val="000000"/>
                </a:solidFill>
              </a:rPr>
              <a:t>的速率沿相反方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向飞行，求一个飞船相对于另一飞船的速率</a:t>
            </a:r>
            <a:r>
              <a:rPr lang="zh-CN" altLang="en-US"/>
              <a:t>。</a:t>
            </a:r>
          </a:p>
        </p:txBody>
      </p:sp>
      <p:grpSp>
        <p:nvGrpSpPr>
          <p:cNvPr id="98313" name="Group 9">
            <a:extLst>
              <a:ext uri="{FF2B5EF4-FFF2-40B4-BE49-F238E27FC236}">
                <a16:creationId xmlns:a16="http://schemas.microsoft.com/office/drawing/2014/main" id="{8FA6D564-A520-CC73-5338-ED7180CD773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377950"/>
            <a:ext cx="3870325" cy="2519363"/>
            <a:chOff x="3080" y="868"/>
            <a:chExt cx="2438" cy="1587"/>
          </a:xfrm>
        </p:grpSpPr>
        <p:sp>
          <p:nvSpPr>
            <p:cNvPr id="48145" name="Line 10">
              <a:extLst>
                <a:ext uri="{FF2B5EF4-FFF2-40B4-BE49-F238E27FC236}">
                  <a16:creationId xmlns:a16="http://schemas.microsoft.com/office/drawing/2014/main" id="{BC052821-28B0-A51A-291D-07B298B5E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160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1">
              <a:extLst>
                <a:ext uri="{FF2B5EF4-FFF2-40B4-BE49-F238E27FC236}">
                  <a16:creationId xmlns:a16="http://schemas.microsoft.com/office/drawing/2014/main" id="{7DE55D40-5518-8709-7B4A-6842A59CB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00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Text Box 12">
              <a:extLst>
                <a:ext uri="{FF2B5EF4-FFF2-40B4-BE49-F238E27FC236}">
                  <a16:creationId xmlns:a16="http://schemas.microsoft.com/office/drawing/2014/main" id="{602B648F-6E6D-F060-147C-2014DB5B9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3" y="2103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48148" name="Text Box 13">
              <a:extLst>
                <a:ext uri="{FF2B5EF4-FFF2-40B4-BE49-F238E27FC236}">
                  <a16:creationId xmlns:a16="http://schemas.microsoft.com/office/drawing/2014/main" id="{49B6FB8E-ABD4-DB09-8F43-71DACB505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" y="86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48149" name="Text Box 14">
              <a:extLst>
                <a:ext uri="{FF2B5EF4-FFF2-40B4-BE49-F238E27FC236}">
                  <a16:creationId xmlns:a16="http://schemas.microsoft.com/office/drawing/2014/main" id="{56E45150-1F00-A8C9-2808-5AD0334FD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21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</p:grpSp>
      <p:grpSp>
        <p:nvGrpSpPr>
          <p:cNvPr id="98319" name="Group 15">
            <a:extLst>
              <a:ext uri="{FF2B5EF4-FFF2-40B4-BE49-F238E27FC236}">
                <a16:creationId xmlns:a16="http://schemas.microsoft.com/office/drawing/2014/main" id="{B54ECDE3-FE24-905D-C0C3-ED2F58B5EC88}"/>
              </a:ext>
            </a:extLst>
          </p:cNvPr>
          <p:cNvGrpSpPr>
            <a:grpSpLocks/>
          </p:cNvGrpSpPr>
          <p:nvPr/>
        </p:nvGrpSpPr>
        <p:grpSpPr bwMode="auto">
          <a:xfrm>
            <a:off x="6354763" y="1400175"/>
            <a:ext cx="1092200" cy="1876425"/>
            <a:chOff x="4003" y="882"/>
            <a:chExt cx="688" cy="1182"/>
          </a:xfrm>
        </p:grpSpPr>
        <p:sp>
          <p:nvSpPr>
            <p:cNvPr id="48140" name="Line 16">
              <a:extLst>
                <a:ext uri="{FF2B5EF4-FFF2-40B4-BE49-F238E27FC236}">
                  <a16:creationId xmlns:a16="http://schemas.microsoft.com/office/drawing/2014/main" id="{53AB6B62-08D6-35E4-6C55-2214F1A55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1769"/>
              <a:ext cx="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Line 17">
              <a:extLst>
                <a:ext uri="{FF2B5EF4-FFF2-40B4-BE49-F238E27FC236}">
                  <a16:creationId xmlns:a16="http://schemas.microsoft.com/office/drawing/2014/main" id="{8F570009-D981-2ACD-208F-BE0BCF63E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9" y="1008"/>
              <a:ext cx="0" cy="7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Text Box 18">
              <a:extLst>
                <a:ext uri="{FF2B5EF4-FFF2-40B4-BE49-F238E27FC236}">
                  <a16:creationId xmlns:a16="http://schemas.microsoft.com/office/drawing/2014/main" id="{9592C99D-BBF1-8D04-5B4F-E7D101DFA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1721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48143" name="Text Box 19">
              <a:extLst>
                <a:ext uri="{FF2B5EF4-FFF2-40B4-BE49-F238E27FC236}">
                  <a16:creationId xmlns:a16="http://schemas.microsoft.com/office/drawing/2014/main" id="{8885A36A-B5DB-5B37-1BEE-9092AF639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882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</a:rPr>
                <a:t>y'</a:t>
              </a:r>
            </a:p>
          </p:txBody>
        </p:sp>
        <p:sp>
          <p:nvSpPr>
            <p:cNvPr id="48144" name="Text Box 20">
              <a:extLst>
                <a:ext uri="{FF2B5EF4-FFF2-40B4-BE49-F238E27FC236}">
                  <a16:creationId xmlns:a16="http://schemas.microsoft.com/office/drawing/2014/main" id="{B98773F3-1E90-4F4A-E3B4-EEA194FE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1737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  <a:endParaRPr lang="en-US" altLang="zh-CN"/>
            </a:p>
          </p:txBody>
        </p:sp>
      </p:grpSp>
      <p:sp>
        <p:nvSpPr>
          <p:cNvPr id="98325" name="Text Box 21">
            <a:extLst>
              <a:ext uri="{FF2B5EF4-FFF2-40B4-BE49-F238E27FC236}">
                <a16:creationId xmlns:a16="http://schemas.microsoft.com/office/drawing/2014/main" id="{73C0651F-B1C3-061D-A807-38D9AF0D0DA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199063" y="1871663"/>
            <a:ext cx="1430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u</a:t>
            </a:r>
            <a:r>
              <a:rPr lang="en-US" altLang="zh-CN"/>
              <a:t>= –0.9</a:t>
            </a:r>
            <a:r>
              <a:rPr lang="en-US" altLang="zh-CN" i="1"/>
              <a:t>c</a:t>
            </a:r>
          </a:p>
        </p:txBody>
      </p:sp>
      <p:sp>
        <p:nvSpPr>
          <p:cNvPr id="98326" name="Text Box 22">
            <a:extLst>
              <a:ext uri="{FF2B5EF4-FFF2-40B4-BE49-F238E27FC236}">
                <a16:creationId xmlns:a16="http://schemas.microsoft.com/office/drawing/2014/main" id="{6C220CE2-5335-4840-52F8-2C8F0C28F50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062788" y="1824038"/>
            <a:ext cx="1338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v</a:t>
            </a:r>
            <a:r>
              <a:rPr lang="en-US" altLang="zh-CN" i="1" baseline="-25000"/>
              <a:t>x</a:t>
            </a:r>
            <a:r>
              <a:rPr lang="en-US" altLang="zh-CN"/>
              <a:t>= 0.9</a:t>
            </a:r>
            <a:r>
              <a:rPr lang="en-US" altLang="zh-CN" i="1"/>
              <a:t>c</a:t>
            </a:r>
          </a:p>
        </p:txBody>
      </p:sp>
      <p:sp>
        <p:nvSpPr>
          <p:cNvPr id="98327" name="Text Box 23">
            <a:extLst>
              <a:ext uri="{FF2B5EF4-FFF2-40B4-BE49-F238E27FC236}">
                <a16:creationId xmlns:a16="http://schemas.microsoft.com/office/drawing/2014/main" id="{8A030BBF-239C-FE64-9321-8941ACF7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314450"/>
            <a:ext cx="44513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解：把 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系建立在地球上，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把 </a:t>
            </a:r>
            <a:r>
              <a:rPr lang="en-US" altLang="zh-CN" i="1"/>
              <a:t>S</a:t>
            </a:r>
            <a:r>
              <a:rPr lang="en-US" altLang="zh-CN" i="1">
                <a:solidFill>
                  <a:srgbClr val="000000"/>
                </a:solidFill>
              </a:rPr>
              <a:t>'</a:t>
            </a:r>
            <a:r>
              <a:rPr lang="en-US" altLang="zh-CN"/>
              <a:t> </a:t>
            </a:r>
            <a:r>
              <a:rPr lang="zh-CN" altLang="en-US"/>
              <a:t>系建立在建立在其中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一个飞船上，</a:t>
            </a:r>
            <a:r>
              <a:rPr lang="en-US" altLang="zh-CN" i="1"/>
              <a:t>S</a:t>
            </a:r>
            <a:r>
              <a:rPr lang="en-US" altLang="zh-CN" i="1">
                <a:solidFill>
                  <a:srgbClr val="000000"/>
                </a:solidFill>
              </a:rPr>
              <a:t>'</a:t>
            </a:r>
            <a:r>
              <a:rPr lang="en-US" altLang="zh-CN"/>
              <a:t> </a:t>
            </a:r>
            <a:r>
              <a:rPr lang="zh-CN" altLang="en-US"/>
              <a:t>系相对于 </a:t>
            </a:r>
            <a:r>
              <a:rPr lang="en-US" altLang="zh-CN" i="1"/>
              <a:t>S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系的速度 </a:t>
            </a:r>
            <a:r>
              <a:rPr lang="en-US" altLang="zh-CN" i="1"/>
              <a:t>u</a:t>
            </a:r>
            <a:r>
              <a:rPr lang="en-US" altLang="zh-CN"/>
              <a:t> = –0.9</a:t>
            </a:r>
            <a:r>
              <a:rPr lang="en-US" altLang="zh-CN" i="1"/>
              <a:t>c</a:t>
            </a:r>
            <a:r>
              <a:rPr lang="zh-CN" altLang="en-US"/>
              <a:t>，</a:t>
            </a:r>
          </a:p>
        </p:txBody>
      </p:sp>
      <p:sp>
        <p:nvSpPr>
          <p:cNvPr id="98328" name="Text Box 24">
            <a:extLst>
              <a:ext uri="{FF2B5EF4-FFF2-40B4-BE49-F238E27FC236}">
                <a16:creationId xmlns:a16="http://schemas.microsoft.com/office/drawing/2014/main" id="{73278095-580F-43C8-E6B6-3544B1AD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400425"/>
            <a:ext cx="1398587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i="1"/>
              <a:t>v</a:t>
            </a:r>
            <a:r>
              <a:rPr lang="en-US" altLang="zh-CN" i="1" baseline="-25000"/>
              <a:t>x </a:t>
            </a:r>
            <a:r>
              <a:rPr lang="en-US" altLang="zh-CN"/>
              <a:t>= 0.9</a:t>
            </a:r>
            <a:r>
              <a:rPr lang="en-US" altLang="zh-CN" i="1"/>
              <a:t>c</a:t>
            </a:r>
            <a:endParaRPr lang="en-US" altLang="zh-CN"/>
          </a:p>
        </p:txBody>
      </p:sp>
      <p:graphicFrame>
        <p:nvGraphicFramePr>
          <p:cNvPr id="98329" name="Object 25">
            <a:extLst>
              <a:ext uri="{FF2B5EF4-FFF2-40B4-BE49-F238E27FC236}">
                <a16:creationId xmlns:a16="http://schemas.microsoft.com/office/drawing/2014/main" id="{D9CB9569-117A-8445-794A-3BB591933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3990975"/>
          <a:ext cx="71405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70200" imgH="584200" progId="Equation.3">
                  <p:embed/>
                </p:oleObj>
              </mc:Choice>
              <mc:Fallback>
                <p:oleObj name="Equation" r:id="rId2" imgW="2870200" imgH="584200" progId="Equation.3">
                  <p:embed/>
                  <p:pic>
                    <p:nvPicPr>
                      <p:cNvPr id="98329" name="Object 25">
                        <a:extLst>
                          <a:ext uri="{FF2B5EF4-FFF2-40B4-BE49-F238E27FC236}">
                            <a16:creationId xmlns:a16="http://schemas.microsoft.com/office/drawing/2014/main" id="{D9CB9569-117A-8445-794A-3BB591933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990975"/>
                        <a:ext cx="7140575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0" name="Text Box 26">
            <a:extLst>
              <a:ext uri="{FF2B5EF4-FFF2-40B4-BE49-F238E27FC236}">
                <a16:creationId xmlns:a16="http://schemas.microsoft.com/office/drawing/2014/main" id="{12644B7E-762D-A114-EF55-0A17B05E6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5421313"/>
            <a:ext cx="83423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所以一个飞船相对于另一飞船的速度为 </a:t>
            </a:r>
            <a:r>
              <a:rPr lang="en-US" altLang="zh-CN"/>
              <a:t>0.994</a:t>
            </a:r>
            <a:r>
              <a:rPr lang="en-US" altLang="zh-CN" i="1"/>
              <a:t>c</a:t>
            </a:r>
            <a:r>
              <a:rPr lang="zh-CN" altLang="en-US"/>
              <a:t>，与伽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利略变换的结果 </a:t>
            </a:r>
            <a:r>
              <a:rPr lang="en-US" altLang="zh-CN"/>
              <a:t>1.8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很不相同。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 animBg="1" autoUpdateAnimBg="0"/>
      <p:bldP spid="98325" grpId="0" autoUpdateAnimBg="0"/>
      <p:bldP spid="98326" grpId="0" autoUpdateAnimBg="0"/>
      <p:bldP spid="98327" grpId="0" autoUpdateAnimBg="0"/>
      <p:bldP spid="98328" grpId="0" autoUpdateAnimBg="0"/>
      <p:bldP spid="9833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5162C52-B952-4392-DBEE-6AF23D3E1F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88913"/>
            <a:ext cx="4462463" cy="574675"/>
          </a:xfrm>
        </p:spPr>
        <p:txBody>
          <a:bodyPr/>
          <a:lstStyle/>
          <a:p>
            <a:pPr algn="l" eaLnBrk="1" hangingPunct="1"/>
            <a:r>
              <a:rPr lang="en-US" altLang="zh-CN" sz="2800"/>
              <a:t>§11.5   </a:t>
            </a:r>
            <a:r>
              <a:rPr lang="zh-CN" altLang="en-US" sz="2800">
                <a:ea typeface="华文中宋" panose="02010600040101010101" pitchFamily="2" charset="-122"/>
              </a:rPr>
              <a:t>相对论动力学基础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64601C97-FAC8-A029-8EB3-6A4E5C82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1216025"/>
            <a:ext cx="83629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爱因斯坦相对性原理要求在洛伦兹变换下，物理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规律 </a:t>
            </a:r>
            <a:r>
              <a:rPr lang="en-US" altLang="zh-CN"/>
              <a:t>(</a:t>
            </a:r>
            <a:r>
              <a:rPr lang="zh-CN" altLang="en-US"/>
              <a:t>动量定理、动能定理等</a:t>
            </a:r>
            <a:r>
              <a:rPr lang="en-US" altLang="zh-CN"/>
              <a:t>) </a:t>
            </a:r>
            <a:r>
              <a:rPr lang="zh-CN" altLang="en-US"/>
              <a:t>保持不变 </a:t>
            </a:r>
            <a:r>
              <a:rPr lang="en-US" altLang="zh-CN"/>
              <a:t>(</a:t>
            </a:r>
            <a:r>
              <a:rPr lang="zh-CN" altLang="en-US"/>
              <a:t>协变性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</p:txBody>
      </p:sp>
      <p:grpSp>
        <p:nvGrpSpPr>
          <p:cNvPr id="101409" name="Group 33">
            <a:extLst>
              <a:ext uri="{FF2B5EF4-FFF2-40B4-BE49-F238E27FC236}">
                <a16:creationId xmlns:a16="http://schemas.microsoft.com/office/drawing/2014/main" id="{6B043D57-A4F5-E1C9-4A8F-2560F1978BC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273300"/>
            <a:ext cx="8359775" cy="1630363"/>
            <a:chOff x="249" y="1169"/>
            <a:chExt cx="5266" cy="1027"/>
          </a:xfrm>
        </p:grpSpPr>
        <p:sp>
          <p:nvSpPr>
            <p:cNvPr id="51216" name="Text Box 9">
              <a:extLst>
                <a:ext uri="{FF2B5EF4-FFF2-40B4-BE49-F238E27FC236}">
                  <a16:creationId xmlns:a16="http://schemas.microsoft.com/office/drawing/2014/main" id="{0A2BF4C5-A8C7-570B-9EE6-EEA2C183D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169"/>
              <a:ext cx="5266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        </a:t>
              </a:r>
              <a:r>
                <a:rPr lang="zh-CN" altLang="en-US"/>
                <a:t>按照经典力学中动量的定义              ，动量定理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在伽利略变换下保持不变；爱因斯坦修改了动量的定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义，使动量定理在洛伦兹变换下保持不变。</a:t>
              </a:r>
            </a:p>
          </p:txBody>
        </p:sp>
        <p:graphicFrame>
          <p:nvGraphicFramePr>
            <p:cNvPr id="51217" name="Object 10">
              <a:extLst>
                <a:ext uri="{FF2B5EF4-FFF2-40B4-BE49-F238E27FC236}">
                  <a16:creationId xmlns:a16="http://schemas.microsoft.com/office/drawing/2014/main" id="{7F24C695-F2EA-C65A-FB95-6D673DDA29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8" y="1217"/>
            <a:ext cx="77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33169" imgH="228501" progId="Equation.3">
                    <p:embed/>
                  </p:oleObj>
                </mc:Choice>
                <mc:Fallback>
                  <p:oleObj name="公式" r:id="rId2" imgW="533169" imgH="228501" progId="Equation.3">
                    <p:embed/>
                    <p:pic>
                      <p:nvPicPr>
                        <p:cNvPr id="51217" name="Object 10">
                          <a:extLst>
                            <a:ext uri="{FF2B5EF4-FFF2-40B4-BE49-F238E27FC236}">
                              <a16:creationId xmlns:a16="http://schemas.microsoft.com/office/drawing/2014/main" id="{7F24C695-F2EA-C65A-FB95-6D673DDA29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8" y="1217"/>
                          <a:ext cx="771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393" name="Group 17">
            <a:extLst>
              <a:ext uri="{FF2B5EF4-FFF2-40B4-BE49-F238E27FC236}">
                <a16:creationId xmlns:a16="http://schemas.microsoft.com/office/drawing/2014/main" id="{92D02E74-0082-CA10-838F-2D042DED745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933825"/>
            <a:ext cx="5400675" cy="1030288"/>
            <a:chOff x="703" y="2341"/>
            <a:chExt cx="3402" cy="649"/>
          </a:xfrm>
        </p:grpSpPr>
        <p:sp>
          <p:nvSpPr>
            <p:cNvPr id="51214" name="Text Box 14">
              <a:extLst>
                <a:ext uri="{FF2B5EF4-FFF2-40B4-BE49-F238E27FC236}">
                  <a16:creationId xmlns:a16="http://schemas.microsoft.com/office/drawing/2014/main" id="{D06B331C-C8DA-105A-99BB-2531A4DE9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469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</a:rPr>
                <a:t>相对论动量</a:t>
              </a:r>
            </a:p>
          </p:txBody>
        </p:sp>
        <p:graphicFrame>
          <p:nvGraphicFramePr>
            <p:cNvPr id="51215" name="Object 15">
              <a:extLst>
                <a:ext uri="{FF2B5EF4-FFF2-40B4-BE49-F238E27FC236}">
                  <a16:creationId xmlns:a16="http://schemas.microsoft.com/office/drawing/2014/main" id="{8D8FAD60-7333-DE94-6619-A80FAAF7E2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2" y="2341"/>
            <a:ext cx="2003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33500" imgH="431800" progId="Equation.3">
                    <p:embed/>
                  </p:oleObj>
                </mc:Choice>
                <mc:Fallback>
                  <p:oleObj name="公式" r:id="rId4" imgW="1333500" imgH="431800" progId="Equation.3">
                    <p:embed/>
                    <p:pic>
                      <p:nvPicPr>
                        <p:cNvPr id="51215" name="Object 15">
                          <a:extLst>
                            <a:ext uri="{FF2B5EF4-FFF2-40B4-BE49-F238E27FC236}">
                              <a16:creationId xmlns:a16="http://schemas.microsoft.com/office/drawing/2014/main" id="{8D8FAD60-7333-DE94-6619-A80FAAF7E2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2341"/>
                          <a:ext cx="2003" cy="649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50195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10" name="Group 34">
            <a:extLst>
              <a:ext uri="{FF2B5EF4-FFF2-40B4-BE49-F238E27FC236}">
                <a16:creationId xmlns:a16="http://schemas.microsoft.com/office/drawing/2014/main" id="{5D3299EA-65EF-5262-606A-584AD3738435}"/>
              </a:ext>
            </a:extLst>
          </p:cNvPr>
          <p:cNvGrpSpPr>
            <a:grpSpLocks/>
          </p:cNvGrpSpPr>
          <p:nvPr/>
        </p:nvGrpSpPr>
        <p:grpSpPr bwMode="auto">
          <a:xfrm>
            <a:off x="981075" y="5013325"/>
            <a:ext cx="4638675" cy="1041400"/>
            <a:chOff x="618" y="2967"/>
            <a:chExt cx="2922" cy="656"/>
          </a:xfrm>
        </p:grpSpPr>
        <p:graphicFrame>
          <p:nvGraphicFramePr>
            <p:cNvPr id="51212" name="Object 27">
              <a:extLst>
                <a:ext uri="{FF2B5EF4-FFF2-40B4-BE49-F238E27FC236}">
                  <a16:creationId xmlns:a16="http://schemas.microsoft.com/office/drawing/2014/main" id="{EE6F5566-B16B-BA02-EF40-F5C395D7F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2967"/>
            <a:ext cx="1522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02865" imgH="431613" progId="Equation.3">
                    <p:embed/>
                  </p:oleObj>
                </mc:Choice>
                <mc:Fallback>
                  <p:oleObj name="公式" r:id="rId6" imgW="1002865" imgH="431613" progId="Equation.3">
                    <p:embed/>
                    <p:pic>
                      <p:nvPicPr>
                        <p:cNvPr id="51212" name="Object 27">
                          <a:extLst>
                            <a:ext uri="{FF2B5EF4-FFF2-40B4-BE49-F238E27FC236}">
                              <a16:creationId xmlns:a16="http://schemas.microsoft.com/office/drawing/2014/main" id="{EE6F5566-B16B-BA02-EF40-F5C395D7FC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967"/>
                          <a:ext cx="1522" cy="656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50195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3" name="Text Box 28">
              <a:extLst>
                <a:ext uri="{FF2B5EF4-FFF2-40B4-BE49-F238E27FC236}">
                  <a16:creationId xmlns:a16="http://schemas.microsoft.com/office/drawing/2014/main" id="{1055707C-59E2-498B-B889-D5F71516F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3094"/>
              <a:ext cx="1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</a:rPr>
                <a:t>相对论质量</a:t>
              </a:r>
            </a:p>
          </p:txBody>
        </p:sp>
      </p:grp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5FD194B7-5FE4-7BCD-18D6-C826B4C9F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6092825"/>
            <a:ext cx="764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在相对论中，质量不再是常量，而与速率有关。</a:t>
            </a:r>
          </a:p>
        </p:txBody>
      </p:sp>
      <p:grpSp>
        <p:nvGrpSpPr>
          <p:cNvPr id="101408" name="Group 32">
            <a:extLst>
              <a:ext uri="{FF2B5EF4-FFF2-40B4-BE49-F238E27FC236}">
                <a16:creationId xmlns:a16="http://schemas.microsoft.com/office/drawing/2014/main" id="{42EDE307-4CE2-3462-9415-4CBEF828FC59}"/>
              </a:ext>
            </a:extLst>
          </p:cNvPr>
          <p:cNvGrpSpPr>
            <a:grpSpLocks/>
          </p:cNvGrpSpPr>
          <p:nvPr/>
        </p:nvGrpSpPr>
        <p:grpSpPr bwMode="auto">
          <a:xfrm>
            <a:off x="6678613" y="4270375"/>
            <a:ext cx="2070100" cy="1630363"/>
            <a:chOff x="4207" y="2462"/>
            <a:chExt cx="1304" cy="1027"/>
          </a:xfrm>
        </p:grpSpPr>
        <p:sp>
          <p:nvSpPr>
            <p:cNvPr id="51210" name="Text Box 30">
              <a:extLst>
                <a:ext uri="{FF2B5EF4-FFF2-40B4-BE49-F238E27FC236}">
                  <a16:creationId xmlns:a16="http://schemas.microsoft.com/office/drawing/2014/main" id="{AA907287-53FD-C911-10A3-A15562589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2462"/>
              <a:ext cx="1304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i="1">
                  <a:solidFill>
                    <a:srgbClr val="000000"/>
                  </a:solidFill>
                </a:rPr>
                <a:t>m</a:t>
              </a:r>
              <a:r>
                <a:rPr lang="en-US" altLang="zh-CN" baseline="-25000">
                  <a:solidFill>
                    <a:srgbClr val="000000"/>
                  </a:solidFill>
                </a:rPr>
                <a:t>0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FF"/>
                  </a:solidFill>
                </a:rPr>
                <a:t>静止质量</a:t>
              </a:r>
              <a:endParaRPr lang="zh-CN" altLang="en-US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i="1">
                  <a:solidFill>
                    <a:srgbClr val="000000"/>
                  </a:solidFill>
                </a:rPr>
                <a:t>m 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FF"/>
                  </a:solidFill>
                </a:rPr>
                <a:t>运动质量</a:t>
              </a:r>
              <a:endParaRPr lang="zh-CN" altLang="en-US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i="1">
                  <a:solidFill>
                    <a:srgbClr val="000000"/>
                  </a:solidFill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</a:rPr>
                <a:t>质点速度</a:t>
              </a:r>
              <a:endParaRPr lang="zh-CN" altLang="en-US"/>
            </a:p>
          </p:txBody>
        </p:sp>
        <p:graphicFrame>
          <p:nvGraphicFramePr>
            <p:cNvPr id="51211" name="Object 31">
              <a:extLst>
                <a:ext uri="{FF2B5EF4-FFF2-40B4-BE49-F238E27FC236}">
                  <a16:creationId xmlns:a16="http://schemas.microsoft.com/office/drawing/2014/main" id="{4C1FC06C-C346-E39A-E636-212930791E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5" y="3203"/>
            <a:ext cx="18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5" imgH="177415" progId="Equation.3">
                    <p:embed/>
                  </p:oleObj>
                </mc:Choice>
                <mc:Fallback>
                  <p:oleObj name="公式" r:id="rId8" imgW="126725" imgH="177415" progId="Equation.3">
                    <p:embed/>
                    <p:pic>
                      <p:nvPicPr>
                        <p:cNvPr id="51211" name="Object 31">
                          <a:extLst>
                            <a:ext uri="{FF2B5EF4-FFF2-40B4-BE49-F238E27FC236}">
                              <a16:creationId xmlns:a16="http://schemas.microsoft.com/office/drawing/2014/main" id="{4C1FC06C-C346-E39A-E636-212930791E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5" y="3203"/>
                          <a:ext cx="18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411" name="Text Box 35">
            <a:extLst>
              <a:ext uri="{FF2B5EF4-FFF2-40B4-BE49-F238E27FC236}">
                <a16:creationId xmlns:a16="http://schemas.microsoft.com/office/drawing/2014/main" id="{38093CE3-2B0A-F677-A251-2336C3D47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736600"/>
            <a:ext cx="409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一、相对论动量和质量：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80" grpId="0" autoUpdateAnimBg="0"/>
      <p:bldP spid="101405" grpId="0"/>
      <p:bldP spid="1014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2">
            <a:extLst>
              <a:ext uri="{FF2B5EF4-FFF2-40B4-BE49-F238E27FC236}">
                <a16:creationId xmlns:a16="http://schemas.microsoft.com/office/drawing/2014/main" id="{B62BF58C-0F82-2100-A0A3-31E53AD10E93}"/>
              </a:ext>
            </a:extLst>
          </p:cNvPr>
          <p:cNvGrpSpPr>
            <a:grpSpLocks/>
          </p:cNvGrpSpPr>
          <p:nvPr/>
        </p:nvGrpSpPr>
        <p:grpSpPr bwMode="auto">
          <a:xfrm>
            <a:off x="4772025" y="649288"/>
            <a:ext cx="4067175" cy="2924175"/>
            <a:chOff x="2976" y="192"/>
            <a:chExt cx="2562" cy="1842"/>
          </a:xfrm>
        </p:grpSpPr>
        <p:graphicFrame>
          <p:nvGraphicFramePr>
            <p:cNvPr id="52235" name="Object 3">
              <a:extLst>
                <a:ext uri="{FF2B5EF4-FFF2-40B4-BE49-F238E27FC236}">
                  <a16:creationId xmlns:a16="http://schemas.microsoft.com/office/drawing/2014/main" id="{DA436CA7-2E0C-D529-3C53-8B3AEAE2E1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480"/>
            <a:ext cx="1104" cy="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00100" imgH="647700" progId="Equation.3">
                    <p:embed/>
                  </p:oleObj>
                </mc:Choice>
                <mc:Fallback>
                  <p:oleObj name="Equation" r:id="rId2" imgW="800100" imgH="647700" progId="Equation.3">
                    <p:embed/>
                    <p:pic>
                      <p:nvPicPr>
                        <p:cNvPr id="52235" name="Object 3">
                          <a:extLst>
                            <a:ext uri="{FF2B5EF4-FFF2-40B4-BE49-F238E27FC236}">
                              <a16:creationId xmlns:a16="http://schemas.microsoft.com/office/drawing/2014/main" id="{DA436CA7-2E0C-D529-3C53-8B3AEAE2E1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480"/>
                          <a:ext cx="1104" cy="8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36" name="Group 4">
              <a:extLst>
                <a:ext uri="{FF2B5EF4-FFF2-40B4-BE49-F238E27FC236}">
                  <a16:creationId xmlns:a16="http://schemas.microsoft.com/office/drawing/2014/main" id="{8C4A7A47-4309-642C-6267-9AE664283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2"/>
              <a:ext cx="2562" cy="1842"/>
              <a:chOff x="2832" y="336"/>
              <a:chExt cx="2562" cy="1842"/>
            </a:xfrm>
          </p:grpSpPr>
          <p:sp>
            <p:nvSpPr>
              <p:cNvPr id="52237" name="Line 5">
                <a:extLst>
                  <a:ext uri="{FF2B5EF4-FFF2-40B4-BE49-F238E27FC236}">
                    <a16:creationId xmlns:a16="http://schemas.microsoft.com/office/drawing/2014/main" id="{53540A67-F7A8-CE82-A917-DB310830E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6" y="1884"/>
                <a:ext cx="21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Line 6">
                <a:extLst>
                  <a:ext uri="{FF2B5EF4-FFF2-40B4-BE49-F238E27FC236}">
                    <a16:creationId xmlns:a16="http://schemas.microsoft.com/office/drawing/2014/main" id="{2620B3E2-194A-9B1C-754C-E492ECA80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6" y="440"/>
                <a:ext cx="0" cy="1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Freeform 7">
                <a:extLst>
                  <a:ext uri="{FF2B5EF4-FFF2-40B4-BE49-F238E27FC236}">
                    <a16:creationId xmlns:a16="http://schemas.microsoft.com/office/drawing/2014/main" id="{98642193-6145-96BA-72EE-9761D62D1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7" y="507"/>
                <a:ext cx="1614" cy="1079"/>
              </a:xfrm>
              <a:custGeom>
                <a:avLst/>
                <a:gdLst>
                  <a:gd name="T0" fmla="*/ 1614 w 1614"/>
                  <a:gd name="T1" fmla="*/ 0 h 1079"/>
                  <a:gd name="T2" fmla="*/ 1491 w 1614"/>
                  <a:gd name="T3" fmla="*/ 654 h 1079"/>
                  <a:gd name="T4" fmla="*/ 1140 w 1614"/>
                  <a:gd name="T5" fmla="*/ 975 h 1079"/>
                  <a:gd name="T6" fmla="*/ 537 w 1614"/>
                  <a:gd name="T7" fmla="*/ 1062 h 1079"/>
                  <a:gd name="T8" fmla="*/ 0 w 1614"/>
                  <a:gd name="T9" fmla="*/ 1074 h 10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14" h="1079">
                    <a:moveTo>
                      <a:pt x="1614" y="0"/>
                    </a:moveTo>
                    <a:cubicBezTo>
                      <a:pt x="1594" y="109"/>
                      <a:pt x="1570" y="492"/>
                      <a:pt x="1491" y="654"/>
                    </a:cubicBezTo>
                    <a:cubicBezTo>
                      <a:pt x="1412" y="816"/>
                      <a:pt x="1299" y="907"/>
                      <a:pt x="1140" y="975"/>
                    </a:cubicBezTo>
                    <a:cubicBezTo>
                      <a:pt x="981" y="1043"/>
                      <a:pt x="727" y="1045"/>
                      <a:pt x="537" y="1062"/>
                    </a:cubicBezTo>
                    <a:cubicBezTo>
                      <a:pt x="347" y="1079"/>
                      <a:pt x="112" y="1071"/>
                      <a:pt x="0" y="1074"/>
                    </a:cubicBezTo>
                  </a:path>
                </a:pathLst>
              </a:custGeom>
              <a:noFill/>
              <a:ln w="317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Freeform 8">
                <a:extLst>
                  <a:ext uri="{FF2B5EF4-FFF2-40B4-BE49-F238E27FC236}">
                    <a16:creationId xmlns:a16="http://schemas.microsoft.com/office/drawing/2014/main" id="{2C23F7DF-4E9B-5478-A7BE-482E43517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510"/>
                <a:ext cx="1" cy="1374"/>
              </a:xfrm>
              <a:custGeom>
                <a:avLst/>
                <a:gdLst>
                  <a:gd name="T0" fmla="*/ 1 w 3"/>
                  <a:gd name="T1" fmla="*/ 1374 h 1374"/>
                  <a:gd name="T2" fmla="*/ 0 w 3"/>
                  <a:gd name="T3" fmla="*/ 0 h 13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1374">
                    <a:moveTo>
                      <a:pt x="3" y="137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1" name="Text Box 9">
                <a:extLst>
                  <a:ext uri="{FF2B5EF4-FFF2-40B4-BE49-F238E27FC236}">
                    <a16:creationId xmlns:a16="http://schemas.microsoft.com/office/drawing/2014/main" id="{2C63FA1B-C3A5-542B-B635-1E319A95F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344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宋体" panose="02010600030101010101" pitchFamily="2" charset="-122"/>
                  </a:rPr>
                  <a:t>m</a:t>
                </a:r>
                <a:r>
                  <a:rPr lang="en-US" altLang="zh-CN" baseline="-25000">
                    <a:ea typeface="宋体" panose="02010600030101010101" pitchFamily="2" charset="-122"/>
                  </a:rPr>
                  <a:t>0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2242" name="Object 10">
                <a:extLst>
                  <a:ext uri="{FF2B5EF4-FFF2-40B4-BE49-F238E27FC236}">
                    <a16:creationId xmlns:a16="http://schemas.microsoft.com/office/drawing/2014/main" id="{CC0F8A00-01C0-DC63-FD74-2B5A8CAC26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58" y="1893"/>
              <a:ext cx="336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74320" imgH="175252" progId="Equation.3">
                      <p:embed/>
                    </p:oleObj>
                  </mc:Choice>
                  <mc:Fallback>
                    <p:oleObj name="Equation" r:id="rId4" imgW="274320" imgH="175252" progId="Equation.3">
                      <p:embed/>
                      <p:pic>
                        <p:nvPicPr>
                          <p:cNvPr id="52242" name="Object 10">
                            <a:extLst>
                              <a:ext uri="{FF2B5EF4-FFF2-40B4-BE49-F238E27FC236}">
                                <a16:creationId xmlns:a16="http://schemas.microsoft.com/office/drawing/2014/main" id="{CC0F8A00-01C0-DC63-FD74-2B5A8CAC26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8" y="1893"/>
                            <a:ext cx="336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43" name="Text Box 11">
                <a:extLst>
                  <a:ext uri="{FF2B5EF4-FFF2-40B4-BE49-F238E27FC236}">
                    <a16:creationId xmlns:a16="http://schemas.microsoft.com/office/drawing/2014/main" id="{9337EF53-4A88-C7E6-8FE7-0CA4DAE7A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3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宋体" panose="02010600030101010101" pitchFamily="2" charset="-122"/>
                  </a:rPr>
                  <a:t>m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2244" name="Line 12">
                <a:extLst>
                  <a:ext uri="{FF2B5EF4-FFF2-40B4-BE49-F238E27FC236}">
                    <a16:creationId xmlns:a16="http://schemas.microsoft.com/office/drawing/2014/main" id="{36678A04-C74A-B1E4-9BDE-8DEB3DD9B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4" y="184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Line 13">
                <a:extLst>
                  <a:ext uri="{FF2B5EF4-FFF2-40B4-BE49-F238E27FC236}">
                    <a16:creationId xmlns:a16="http://schemas.microsoft.com/office/drawing/2014/main" id="{07923AEE-4BF2-D240-7545-2BDB73D2E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184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Line 14">
                <a:extLst>
                  <a:ext uri="{FF2B5EF4-FFF2-40B4-BE49-F238E27FC236}">
                    <a16:creationId xmlns:a16="http://schemas.microsoft.com/office/drawing/2014/main" id="{4ED54A41-8D1E-9083-4CE7-DA14F2592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184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7" name="Line 15">
                <a:extLst>
                  <a:ext uri="{FF2B5EF4-FFF2-40B4-BE49-F238E27FC236}">
                    <a16:creationId xmlns:a16="http://schemas.microsoft.com/office/drawing/2014/main" id="{E2F94607-E543-88A4-006C-D95F0EFA5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2" y="184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8" name="Text Box 16">
                <a:extLst>
                  <a:ext uri="{FF2B5EF4-FFF2-40B4-BE49-F238E27FC236}">
                    <a16:creationId xmlns:a16="http://schemas.microsoft.com/office/drawing/2014/main" id="{EDBF47D2-8439-C0ED-EB24-BD0E9C2E2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3" y="1881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2249" name="Text Box 17">
                <a:extLst>
                  <a:ext uri="{FF2B5EF4-FFF2-40B4-BE49-F238E27FC236}">
                    <a16:creationId xmlns:a16="http://schemas.microsoft.com/office/drawing/2014/main" id="{8C279F0A-AF4D-F200-0C00-FFB90BF6C8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2" y="189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0.2</a:t>
                </a:r>
              </a:p>
            </p:txBody>
          </p:sp>
          <p:sp>
            <p:nvSpPr>
              <p:cNvPr id="52250" name="Text Box 18">
                <a:extLst>
                  <a:ext uri="{FF2B5EF4-FFF2-40B4-BE49-F238E27FC236}">
                    <a16:creationId xmlns:a16="http://schemas.microsoft.com/office/drawing/2014/main" id="{D4CD741D-6064-2510-986F-E972431CA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8" y="189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0.4</a:t>
                </a:r>
              </a:p>
            </p:txBody>
          </p:sp>
          <p:sp>
            <p:nvSpPr>
              <p:cNvPr id="52251" name="Text Box 19">
                <a:extLst>
                  <a:ext uri="{FF2B5EF4-FFF2-40B4-BE49-F238E27FC236}">
                    <a16:creationId xmlns:a16="http://schemas.microsoft.com/office/drawing/2014/main" id="{7DE8F94C-93F2-905E-B232-6E57F3459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189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0.6</a:t>
                </a:r>
              </a:p>
            </p:txBody>
          </p:sp>
          <p:sp>
            <p:nvSpPr>
              <p:cNvPr id="52252" name="Text Box 20">
                <a:extLst>
                  <a:ext uri="{FF2B5EF4-FFF2-40B4-BE49-F238E27FC236}">
                    <a16:creationId xmlns:a16="http://schemas.microsoft.com/office/drawing/2014/main" id="{7C6BF174-2098-AF5C-E8A4-C4B0DBE66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8" y="189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0.8</a:t>
                </a:r>
              </a:p>
            </p:txBody>
          </p:sp>
          <p:sp>
            <p:nvSpPr>
              <p:cNvPr id="52253" name="Text Box 21">
                <a:extLst>
                  <a:ext uri="{FF2B5EF4-FFF2-40B4-BE49-F238E27FC236}">
                    <a16:creationId xmlns:a16="http://schemas.microsoft.com/office/drawing/2014/main" id="{56A37ED4-36D8-1E2F-4BF4-517B474341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189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1</a:t>
                </a:r>
              </a:p>
            </p:txBody>
          </p:sp>
        </p:grpSp>
      </p:grpSp>
      <p:sp>
        <p:nvSpPr>
          <p:cNvPr id="102422" name="Text Box 22">
            <a:extLst>
              <a:ext uri="{FF2B5EF4-FFF2-40B4-BE49-F238E27FC236}">
                <a16:creationId xmlns:a16="http://schemas.microsoft.com/office/drawing/2014/main" id="{F22D01F5-9062-0A72-8CAF-04708798A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95263"/>
            <a:ext cx="438785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1. 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zh-CN" altLang="en-US"/>
              <a:t>越大，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越大；实物粒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子速度只能趋于 </a:t>
            </a:r>
            <a:r>
              <a:rPr lang="en-US" altLang="zh-CN" i="1"/>
              <a:t>c</a:t>
            </a:r>
            <a:r>
              <a:rPr lang="zh-CN" altLang="en-US"/>
              <a:t>，永远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不能达到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对光子， 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/>
              <a:t> = 0</a:t>
            </a:r>
            <a:r>
              <a:rPr lang="zh-CN" altLang="en-US"/>
              <a:t>，</a:t>
            </a:r>
            <a:r>
              <a:rPr lang="en-US" altLang="zh-CN" i="1"/>
              <a:t>v</a:t>
            </a:r>
            <a:r>
              <a:rPr lang="en-US" altLang="zh-CN"/>
              <a:t> = </a:t>
            </a:r>
            <a:r>
              <a:rPr lang="en-US" altLang="zh-CN" i="1"/>
              <a:t>c</a:t>
            </a:r>
            <a:r>
              <a:rPr lang="zh-CN" altLang="en-US"/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为有限值。</a:t>
            </a:r>
          </a:p>
        </p:txBody>
      </p:sp>
      <p:sp>
        <p:nvSpPr>
          <p:cNvPr id="102423" name="Text Box 23">
            <a:extLst>
              <a:ext uri="{FF2B5EF4-FFF2-40B4-BE49-F238E27FC236}">
                <a16:creationId xmlns:a16="http://schemas.microsoft.com/office/drawing/2014/main" id="{024ED59B-1BC8-D0E6-BBB1-8F978DBB1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2816225"/>
            <a:ext cx="439578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若 </a:t>
            </a:r>
            <a:r>
              <a:rPr lang="en-US" altLang="zh-CN" i="1"/>
              <a:t>v </a:t>
            </a:r>
            <a:r>
              <a:rPr lang="en-US" altLang="zh-CN"/>
              <a:t>&lt;&lt; </a:t>
            </a:r>
            <a:r>
              <a:rPr lang="en-US" altLang="zh-CN" i="1"/>
              <a:t>c</a:t>
            </a:r>
            <a:r>
              <a:rPr lang="zh-CN" altLang="en-US"/>
              <a:t>，则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 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0</a:t>
            </a:r>
            <a:r>
              <a:rPr lang="zh-CN" altLang="en-US">
                <a:sym typeface="Symbol" panose="05050102010706020507" pitchFamily="18" charset="2"/>
              </a:rPr>
              <a:t>，符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ym typeface="Symbol" panose="05050102010706020507" pitchFamily="18" charset="2"/>
              </a:rPr>
              <a:t>    合经典力学。</a:t>
            </a:r>
            <a:endParaRPr lang="zh-CN" altLang="en-US"/>
          </a:p>
        </p:txBody>
      </p:sp>
      <p:grpSp>
        <p:nvGrpSpPr>
          <p:cNvPr id="102427" name="Group 27">
            <a:extLst>
              <a:ext uri="{FF2B5EF4-FFF2-40B4-BE49-F238E27FC236}">
                <a16:creationId xmlns:a16="http://schemas.microsoft.com/office/drawing/2014/main" id="{CB6E8C64-8766-3E4F-556C-FB6E76E762FD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4257675"/>
            <a:ext cx="6234113" cy="979488"/>
            <a:chOff x="249" y="3024"/>
            <a:chExt cx="3927" cy="617"/>
          </a:xfrm>
        </p:grpSpPr>
        <p:sp>
          <p:nvSpPr>
            <p:cNvPr id="52233" name="Text Box 28">
              <a:extLst>
                <a:ext uri="{FF2B5EF4-FFF2-40B4-BE49-F238E27FC236}">
                  <a16:creationId xmlns:a16="http://schemas.microsoft.com/office/drawing/2014/main" id="{BDF771E1-D1A5-0C52-BA4F-ECA5541C6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098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相对论力</a:t>
              </a:r>
            </a:p>
          </p:txBody>
        </p:sp>
        <p:graphicFrame>
          <p:nvGraphicFramePr>
            <p:cNvPr id="52234" name="Object 29">
              <a:extLst>
                <a:ext uri="{FF2B5EF4-FFF2-40B4-BE49-F238E27FC236}">
                  <a16:creationId xmlns:a16="http://schemas.microsoft.com/office/drawing/2014/main" id="{A4E915FA-131C-932F-E401-EAD1905C95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5" y="3024"/>
            <a:ext cx="2941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57400" imgH="431800" progId="Equation.3">
                    <p:embed/>
                  </p:oleObj>
                </mc:Choice>
                <mc:Fallback>
                  <p:oleObj name="Equation" r:id="rId6" imgW="2057400" imgH="431800" progId="Equation.3">
                    <p:embed/>
                    <p:pic>
                      <p:nvPicPr>
                        <p:cNvPr id="52234" name="Object 29">
                          <a:extLst>
                            <a:ext uri="{FF2B5EF4-FFF2-40B4-BE49-F238E27FC236}">
                              <a16:creationId xmlns:a16="http://schemas.microsoft.com/office/drawing/2014/main" id="{A4E915FA-131C-932F-E401-EAD1905C95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3024"/>
                          <a:ext cx="2941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30" name="Group 30">
            <a:extLst>
              <a:ext uri="{FF2B5EF4-FFF2-40B4-BE49-F238E27FC236}">
                <a16:creationId xmlns:a16="http://schemas.microsoft.com/office/drawing/2014/main" id="{99481510-4EFD-FBE0-5C11-7C14EFAAB020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5257800"/>
            <a:ext cx="5695950" cy="979488"/>
            <a:chOff x="278" y="3609"/>
            <a:chExt cx="3588" cy="617"/>
          </a:xfrm>
        </p:grpSpPr>
        <p:graphicFrame>
          <p:nvGraphicFramePr>
            <p:cNvPr id="52231" name="Object 31">
              <a:extLst>
                <a:ext uri="{FF2B5EF4-FFF2-40B4-BE49-F238E27FC236}">
                  <a16:creationId xmlns:a16="http://schemas.microsoft.com/office/drawing/2014/main" id="{1C6CB98A-9511-A848-6271-40260F49F7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8" y="3609"/>
            <a:ext cx="944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60113" imgH="431613" progId="Equation.3">
                    <p:embed/>
                  </p:oleObj>
                </mc:Choice>
                <mc:Fallback>
                  <p:oleObj name="Equation" r:id="rId8" imgW="660113" imgH="431613" progId="Equation.3">
                    <p:embed/>
                    <p:pic>
                      <p:nvPicPr>
                        <p:cNvPr id="52231" name="Object 31">
                          <a:extLst>
                            <a:ext uri="{FF2B5EF4-FFF2-40B4-BE49-F238E27FC236}">
                              <a16:creationId xmlns:a16="http://schemas.microsoft.com/office/drawing/2014/main" id="{1C6CB98A-9511-A848-6271-40260F49F7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3609"/>
                          <a:ext cx="944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2" name="Text Box 32">
              <a:extLst>
                <a:ext uri="{FF2B5EF4-FFF2-40B4-BE49-F238E27FC236}">
                  <a16:creationId xmlns:a16="http://schemas.microsoft.com/office/drawing/2014/main" id="{47E99FAD-DE40-8ED6-14CE-0C671CBA0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3691"/>
              <a:ext cx="3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牛顿第二定律                  不再成立。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2" grpId="0" autoUpdateAnimBg="0"/>
      <p:bldP spid="1024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AD90E83-1E2D-8B6F-9874-764F44A5D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025" y="188913"/>
            <a:ext cx="5108575" cy="658812"/>
          </a:xfrm>
        </p:spPr>
        <p:txBody>
          <a:bodyPr/>
          <a:lstStyle/>
          <a:p>
            <a:pPr algn="l" eaLnBrk="1" hangingPunct="1"/>
            <a:r>
              <a:rPr lang="en-US" altLang="zh-CN" sz="2800"/>
              <a:t>§11.3   </a:t>
            </a:r>
            <a:r>
              <a:rPr lang="zh-CN" altLang="en-US" sz="2800">
                <a:ea typeface="华文中宋" panose="02010600040101010101" pitchFamily="2" charset="-122"/>
              </a:rPr>
              <a:t>时间延缓和长度收缩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5B973DAA-62C8-3DD4-EA2A-42B50A58B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819150"/>
            <a:ext cx="338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一、同时的相对性：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31D8FA8D-4E3E-902A-D972-ED61C47F4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2349500"/>
            <a:ext cx="83597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>
                <a:latin typeface="华文中宋" panose="02010600040101010101" pitchFamily="2" charset="-122"/>
              </a:rPr>
              <a:t>爱因斯坦注意到，同时的概念是时空理论中一个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华文中宋" panose="02010600040101010101" pitchFamily="2" charset="-122"/>
              </a:rPr>
              <a:t>十分基本的概念。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64EBC6F1-E5C6-771A-E187-9A4A39CA2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281113"/>
            <a:ext cx="87153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经典时空观认为同时性是绝对的，即在一个惯性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系中两事件同时发生，则在其它惯性系中也同时发生。</a:t>
            </a:r>
          </a:p>
        </p:txBody>
      </p:sp>
      <p:grpSp>
        <p:nvGrpSpPr>
          <p:cNvPr id="22751" name="Group 223">
            <a:extLst>
              <a:ext uri="{FF2B5EF4-FFF2-40B4-BE49-F238E27FC236}">
                <a16:creationId xmlns:a16="http://schemas.microsoft.com/office/drawing/2014/main" id="{7E1CB4E1-E64D-463D-8C4E-62A95D987828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60750"/>
            <a:ext cx="3167063" cy="1733550"/>
            <a:chOff x="295" y="2737"/>
            <a:chExt cx="1995" cy="1092"/>
          </a:xfrm>
        </p:grpSpPr>
        <p:sp>
          <p:nvSpPr>
            <p:cNvPr id="26637" name="Line 156">
              <a:extLst>
                <a:ext uri="{FF2B5EF4-FFF2-40B4-BE49-F238E27FC236}">
                  <a16:creationId xmlns:a16="http://schemas.microsoft.com/office/drawing/2014/main" id="{783FF7E2-4138-6EC8-5A92-367E642A5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" y="3521"/>
              <a:ext cx="1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8" name="Line 157">
              <a:extLst>
                <a:ext uri="{FF2B5EF4-FFF2-40B4-BE49-F238E27FC236}">
                  <a16:creationId xmlns:a16="http://schemas.microsoft.com/office/drawing/2014/main" id="{B51F165E-8175-C5D4-A2CF-7D4B69511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" y="2886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9" name="Text Box 158">
              <a:extLst>
                <a:ext uri="{FF2B5EF4-FFF2-40B4-BE49-F238E27FC236}">
                  <a16:creationId xmlns:a16="http://schemas.microsoft.com/office/drawing/2014/main" id="{5E36B072-BAFE-F744-9127-54224BF0D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47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sp>
          <p:nvSpPr>
            <p:cNvPr id="26640" name="Text Box 159">
              <a:extLst>
                <a:ext uri="{FF2B5EF4-FFF2-40B4-BE49-F238E27FC236}">
                  <a16:creationId xmlns:a16="http://schemas.microsoft.com/office/drawing/2014/main" id="{DAD19335-0286-CDCE-BAB5-99B5223A9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" y="3451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26641" name="Text Box 160">
              <a:extLst>
                <a:ext uri="{FF2B5EF4-FFF2-40B4-BE49-F238E27FC236}">
                  <a16:creationId xmlns:a16="http://schemas.microsoft.com/office/drawing/2014/main" id="{E3407FC7-0452-1E79-0311-543107BC8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" y="2737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26642" name="Text Box 161">
              <a:extLst>
                <a:ext uri="{FF2B5EF4-FFF2-40B4-BE49-F238E27FC236}">
                  <a16:creationId xmlns:a16="http://schemas.microsoft.com/office/drawing/2014/main" id="{CB66E904-84DE-56FC-8159-7D6C5368A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" y="314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S</a:t>
              </a:r>
            </a:p>
          </p:txBody>
        </p:sp>
        <p:grpSp>
          <p:nvGrpSpPr>
            <p:cNvPr id="26643" name="Group 163">
              <a:extLst>
                <a:ext uri="{FF2B5EF4-FFF2-40B4-BE49-F238E27FC236}">
                  <a16:creationId xmlns:a16="http://schemas.microsoft.com/office/drawing/2014/main" id="{574AFC93-9D64-1DF4-6696-205FEB051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922"/>
              <a:ext cx="898" cy="327"/>
              <a:chOff x="1458" y="2580"/>
              <a:chExt cx="898" cy="327"/>
            </a:xfrm>
          </p:grpSpPr>
          <p:sp>
            <p:nvSpPr>
              <p:cNvPr id="26654" name="Line 164">
                <a:extLst>
                  <a:ext uri="{FF2B5EF4-FFF2-40B4-BE49-F238E27FC236}">
                    <a16:creationId xmlns:a16="http://schemas.microsoft.com/office/drawing/2014/main" id="{02B38D48-F477-60DC-D2BD-854355B07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8" y="2768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5" name="Text Box 165">
                <a:extLst>
                  <a:ext uri="{FF2B5EF4-FFF2-40B4-BE49-F238E27FC236}">
                    <a16:creationId xmlns:a16="http://schemas.microsoft.com/office/drawing/2014/main" id="{EF711BEF-3980-0EED-D677-13489CE387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0" y="2580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u</a:t>
                </a:r>
              </a:p>
            </p:txBody>
          </p:sp>
        </p:grpSp>
        <p:sp>
          <p:nvSpPr>
            <p:cNvPr id="26644" name="Text Box 166">
              <a:extLst>
                <a:ext uri="{FF2B5EF4-FFF2-40B4-BE49-F238E27FC236}">
                  <a16:creationId xmlns:a16="http://schemas.microsoft.com/office/drawing/2014/main" id="{DA0FE180-3621-06EE-CAB6-1F923981F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" y="3480"/>
              <a:ext cx="3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26645" name="Line 167">
              <a:extLst>
                <a:ext uri="{FF2B5EF4-FFF2-40B4-BE49-F238E27FC236}">
                  <a16:creationId xmlns:a16="http://schemas.microsoft.com/office/drawing/2014/main" id="{52CA9424-8321-5449-1347-3BEE04906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" y="2886"/>
              <a:ext cx="0" cy="6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6" name="Line 168">
              <a:extLst>
                <a:ext uri="{FF2B5EF4-FFF2-40B4-BE49-F238E27FC236}">
                  <a16:creationId xmlns:a16="http://schemas.microsoft.com/office/drawing/2014/main" id="{35D8C27D-96F4-4EFF-E7E9-1038698AC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521"/>
              <a:ext cx="149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7" name="Text Box 169">
              <a:extLst>
                <a:ext uri="{FF2B5EF4-FFF2-40B4-BE49-F238E27FC236}">
                  <a16:creationId xmlns:a16="http://schemas.microsoft.com/office/drawing/2014/main" id="{DCB2269E-C906-6295-6949-671B9A123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9" y="3185"/>
              <a:ext cx="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26648" name="Text Box 170">
              <a:extLst>
                <a:ext uri="{FF2B5EF4-FFF2-40B4-BE49-F238E27FC236}">
                  <a16:creationId xmlns:a16="http://schemas.microsoft.com/office/drawing/2014/main" id="{206FDADE-18F2-E4A4-97B6-5CCE65E29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2737"/>
              <a:ext cx="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26649" name="Text Box 171">
              <a:extLst>
                <a:ext uri="{FF2B5EF4-FFF2-40B4-BE49-F238E27FC236}">
                  <a16:creationId xmlns:a16="http://schemas.microsoft.com/office/drawing/2014/main" id="{A03CC763-DF7C-B18D-C979-6CEEB34DC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1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S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26650" name="Rectangle 213">
              <a:extLst>
                <a:ext uri="{FF2B5EF4-FFF2-40B4-BE49-F238E27FC236}">
                  <a16:creationId xmlns:a16="http://schemas.microsoft.com/office/drawing/2014/main" id="{032A4BCC-8F5D-F0C8-887B-81E0BB50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459"/>
              <a:ext cx="124" cy="96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1" name="Rectangle 214">
              <a:extLst>
                <a:ext uri="{FF2B5EF4-FFF2-40B4-BE49-F238E27FC236}">
                  <a16:creationId xmlns:a16="http://schemas.microsoft.com/office/drawing/2014/main" id="{9DB1E23F-AF0F-E95E-8CDC-3EA24E17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" y="3459"/>
              <a:ext cx="118" cy="96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2" name="Text Box 216">
              <a:extLst>
                <a:ext uri="{FF2B5EF4-FFF2-40B4-BE49-F238E27FC236}">
                  <a16:creationId xmlns:a16="http://schemas.microsoft.com/office/drawing/2014/main" id="{C9B06660-D5F0-B2E0-79A9-A1CF21555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" y="3502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26653" name="Text Box 217">
              <a:extLst>
                <a:ext uri="{FF2B5EF4-FFF2-40B4-BE49-F238E27FC236}">
                  <a16:creationId xmlns:a16="http://schemas.microsoft.com/office/drawing/2014/main" id="{96206B73-9F6F-DD95-BF34-5560108D0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3502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</p:grpSp>
      <p:sp>
        <p:nvSpPr>
          <p:cNvPr id="22748" name="Text Box 220">
            <a:extLst>
              <a:ext uri="{FF2B5EF4-FFF2-40B4-BE49-F238E27FC236}">
                <a16:creationId xmlns:a16="http://schemas.microsoft.com/office/drawing/2014/main" id="{E22194AF-4297-B333-3302-F8A176D67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4489450"/>
            <a:ext cx="3251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i="1"/>
              <a:t>S </a:t>
            </a:r>
            <a:r>
              <a:rPr lang="zh-CN" altLang="en-US"/>
              <a:t>系：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),  (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</p:txBody>
      </p:sp>
      <p:grpSp>
        <p:nvGrpSpPr>
          <p:cNvPr id="22754" name="Group 226">
            <a:extLst>
              <a:ext uri="{FF2B5EF4-FFF2-40B4-BE49-F238E27FC236}">
                <a16:creationId xmlns:a16="http://schemas.microsoft.com/office/drawing/2014/main" id="{D423FFA7-30F6-76EC-A70E-CC56B27BD293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3398838"/>
            <a:ext cx="4443412" cy="1125537"/>
            <a:chOff x="2717" y="2141"/>
            <a:chExt cx="2799" cy="709"/>
          </a:xfrm>
        </p:grpSpPr>
        <p:sp>
          <p:nvSpPr>
            <p:cNvPr id="26635" name="Text Box 219">
              <a:extLst>
                <a:ext uri="{FF2B5EF4-FFF2-40B4-BE49-F238E27FC236}">
                  <a16:creationId xmlns:a16="http://schemas.microsoft.com/office/drawing/2014/main" id="{6A7B9D5D-34DA-8DF4-3879-3E675CF5F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" y="2141"/>
              <a:ext cx="2799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i="1"/>
                <a:t>S</a:t>
              </a:r>
              <a:r>
                <a:rPr lang="en-US" altLang="zh-CN" i="1">
                  <a:solidFill>
                    <a:srgbClr val="000000"/>
                  </a:solidFill>
                </a:rPr>
                <a:t>'</a:t>
              </a:r>
              <a:r>
                <a:rPr lang="en-US" altLang="zh-CN"/>
                <a:t> </a:t>
              </a:r>
              <a:r>
                <a:rPr lang="zh-CN" altLang="en-US"/>
                <a:t>系：事件 </a:t>
              </a:r>
              <a:r>
                <a:rPr lang="en-US" altLang="zh-CN"/>
                <a:t>1, 2 </a:t>
              </a:r>
              <a:r>
                <a:rPr lang="zh-CN" altLang="en-US" b="1">
                  <a:ea typeface="楷体_GB2312" pitchFamily="49" charset="-122"/>
                </a:rPr>
                <a:t>同时不同地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            发生</a:t>
              </a:r>
            </a:p>
          </p:txBody>
        </p:sp>
        <p:graphicFrame>
          <p:nvGraphicFramePr>
            <p:cNvPr id="26636" name="Object 221">
              <a:extLst>
                <a:ext uri="{FF2B5EF4-FFF2-40B4-BE49-F238E27FC236}">
                  <a16:creationId xmlns:a16="http://schemas.microsoft.com/office/drawing/2014/main" id="{9B3D6895-BE94-5D2C-9464-3DF8CD4D62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1" y="2523"/>
            <a:ext cx="1406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926698" imgH="215806" progId="Equation.3">
                    <p:embed/>
                  </p:oleObj>
                </mc:Choice>
                <mc:Fallback>
                  <p:oleObj name="公式" r:id="rId2" imgW="926698" imgH="215806" progId="Equation.3">
                    <p:embed/>
                    <p:pic>
                      <p:nvPicPr>
                        <p:cNvPr id="26636" name="Object 221">
                          <a:extLst>
                            <a:ext uri="{FF2B5EF4-FFF2-40B4-BE49-F238E27FC236}">
                              <a16:creationId xmlns:a16="http://schemas.microsoft.com/office/drawing/2014/main" id="{9B3D6895-BE94-5D2C-9464-3DF8CD4D62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2523"/>
                          <a:ext cx="1406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3" name="Rectangle 225">
            <a:extLst>
              <a:ext uri="{FF2B5EF4-FFF2-40B4-BE49-F238E27FC236}">
                <a16:creationId xmlns:a16="http://schemas.microsoft.com/office/drawing/2014/main" id="{88B35086-5D19-B1C3-8136-29B426EF3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75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52" name="Object 224">
            <a:extLst>
              <a:ext uri="{FF2B5EF4-FFF2-40B4-BE49-F238E27FC236}">
                <a16:creationId xmlns:a16="http://schemas.microsoft.com/office/drawing/2014/main" id="{5C5E0FF1-69E5-CE18-5ECF-0811CA7E0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1713" y="5140325"/>
          <a:ext cx="6135687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54300" imgH="609600" progId="Equation.3">
                  <p:embed/>
                </p:oleObj>
              </mc:Choice>
              <mc:Fallback>
                <p:oleObj name="公式" r:id="rId4" imgW="2654300" imgH="609600" progId="Equation.3">
                  <p:embed/>
                  <p:pic>
                    <p:nvPicPr>
                      <p:cNvPr id="22752" name="Object 224">
                        <a:extLst>
                          <a:ext uri="{FF2B5EF4-FFF2-40B4-BE49-F238E27FC236}">
                            <a16:creationId xmlns:a16="http://schemas.microsoft.com/office/drawing/2014/main" id="{5C5E0FF1-69E5-CE18-5ECF-0811CA7E0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5140325"/>
                        <a:ext cx="6135687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  <p:bldP spid="22533" grpId="0" autoUpdateAnimBg="0"/>
      <p:bldP spid="227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>
            <a:extLst>
              <a:ext uri="{FF2B5EF4-FFF2-40B4-BE49-F238E27FC236}">
                <a16:creationId xmlns:a16="http://schemas.microsoft.com/office/drawing/2014/main" id="{B94C9CEA-5AF8-587F-277B-8D41E82E6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6035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二、质能关系：</a:t>
            </a:r>
          </a:p>
        </p:txBody>
      </p:sp>
      <p:sp>
        <p:nvSpPr>
          <p:cNvPr id="103430" name="Text Box 6">
            <a:extLst>
              <a:ext uri="{FF2B5EF4-FFF2-40B4-BE49-F238E27FC236}">
                <a16:creationId xmlns:a16="http://schemas.microsoft.com/office/drawing/2014/main" id="{4766D7E8-91B3-AEC6-35EC-7EC912EED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8255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1. </a:t>
            </a:r>
            <a:r>
              <a:rPr lang="zh-CN" altLang="en-US"/>
              <a:t>相对论动能</a:t>
            </a: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8C8AF5D1-6BF9-656F-8E5C-0A2C65C2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316038"/>
            <a:ext cx="835977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在牛顿力学中，外力做功加速质点，速度可增大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至无穷；在相对论中，质量要增大，因此速度不可至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无穷。 </a:t>
            </a:r>
          </a:p>
        </p:txBody>
      </p:sp>
      <p:sp>
        <p:nvSpPr>
          <p:cNvPr id="53253" name="Rectangle 30">
            <a:extLst>
              <a:ext uri="{FF2B5EF4-FFF2-40B4-BE49-F238E27FC236}">
                <a16:creationId xmlns:a16="http://schemas.microsoft.com/office/drawing/2014/main" id="{4890A4FA-4F78-A595-DE06-5E3BAD5E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456" name="Group 32">
            <a:extLst>
              <a:ext uri="{FF2B5EF4-FFF2-40B4-BE49-F238E27FC236}">
                <a16:creationId xmlns:a16="http://schemas.microsoft.com/office/drawing/2014/main" id="{6F4AF021-01DB-1639-3889-A727BC22364A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2938463"/>
            <a:ext cx="7361238" cy="3430587"/>
            <a:chOff x="692" y="1851"/>
            <a:chExt cx="4637" cy="2161"/>
          </a:xfrm>
        </p:grpSpPr>
        <p:sp>
          <p:nvSpPr>
            <p:cNvPr id="53255" name="Text Box 28">
              <a:extLst>
                <a:ext uri="{FF2B5EF4-FFF2-40B4-BE49-F238E27FC236}">
                  <a16:creationId xmlns:a16="http://schemas.microsoft.com/office/drawing/2014/main" id="{23749503-9E02-7726-7DBE-04E385C12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" y="1851"/>
              <a:ext cx="4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质点由静止加速到速率 </a:t>
              </a:r>
              <a:r>
                <a:rPr lang="en-US" altLang="zh-CN" i="1"/>
                <a:t>v </a:t>
              </a:r>
              <a:r>
                <a:rPr lang="zh-CN" altLang="en-US"/>
                <a:t>的过程中，外力做功 </a:t>
              </a:r>
            </a:p>
          </p:txBody>
        </p:sp>
        <p:graphicFrame>
          <p:nvGraphicFramePr>
            <p:cNvPr id="53256" name="Object 29">
              <a:extLst>
                <a:ext uri="{FF2B5EF4-FFF2-40B4-BE49-F238E27FC236}">
                  <a16:creationId xmlns:a16="http://schemas.microsoft.com/office/drawing/2014/main" id="{98E148F3-2D3A-982D-DDBC-DFB9803D8B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0" y="2205"/>
            <a:ext cx="4463" cy="1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794000" imgH="1270000" progId="Equation.3">
                    <p:embed/>
                  </p:oleObj>
                </mc:Choice>
                <mc:Fallback>
                  <p:oleObj name="公式" r:id="rId2" imgW="2794000" imgH="1270000" progId="Equation.3">
                    <p:embed/>
                    <p:pic>
                      <p:nvPicPr>
                        <p:cNvPr id="53256" name="Object 29">
                          <a:extLst>
                            <a:ext uri="{FF2B5EF4-FFF2-40B4-BE49-F238E27FC236}">
                              <a16:creationId xmlns:a16="http://schemas.microsoft.com/office/drawing/2014/main" id="{98E148F3-2D3A-982D-DDBC-DFB9803D8B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2205"/>
                          <a:ext cx="4463" cy="18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  <p:bldP spid="103430" grpId="0"/>
      <p:bldP spid="1034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51" name="Group 15">
            <a:extLst>
              <a:ext uri="{FF2B5EF4-FFF2-40B4-BE49-F238E27FC236}">
                <a16:creationId xmlns:a16="http://schemas.microsoft.com/office/drawing/2014/main" id="{30E409CF-E47D-13B8-E8BA-E1452C17028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60363"/>
            <a:ext cx="7631112" cy="520700"/>
            <a:chOff x="249" y="200"/>
            <a:chExt cx="4807" cy="328"/>
          </a:xfrm>
        </p:grpSpPr>
        <p:sp>
          <p:nvSpPr>
            <p:cNvPr id="54282" name="Text Box 5">
              <a:extLst>
                <a:ext uri="{FF2B5EF4-FFF2-40B4-BE49-F238E27FC236}">
                  <a16:creationId xmlns:a16="http://schemas.microsoft.com/office/drawing/2014/main" id="{23325673-C8C3-4329-D092-0BFCA9923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00"/>
              <a:ext cx="3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根据动能定理，得</a:t>
              </a:r>
              <a:r>
                <a:rPr lang="zh-CN" altLang="en-US">
                  <a:solidFill>
                    <a:srgbClr val="0000FF"/>
                  </a:solidFill>
                </a:rPr>
                <a:t>相对论动能</a:t>
              </a:r>
              <a:endParaRPr lang="zh-CN" altLang="en-US"/>
            </a:p>
          </p:txBody>
        </p:sp>
        <p:sp>
          <p:nvSpPr>
            <p:cNvPr id="54283" name="Text Box 6">
              <a:extLst>
                <a:ext uri="{FF2B5EF4-FFF2-40B4-BE49-F238E27FC236}">
                  <a16:creationId xmlns:a16="http://schemas.microsoft.com/office/drawing/2014/main" id="{F0C5DC44-348F-AAAD-710C-9569332E3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01"/>
              <a:ext cx="1541" cy="327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E</a:t>
              </a:r>
              <a:r>
                <a:rPr lang="en-US" altLang="zh-CN" baseline="-25000"/>
                <a:t>k</a:t>
              </a:r>
              <a:r>
                <a:rPr lang="en-US" altLang="zh-CN"/>
                <a:t> = </a:t>
              </a:r>
              <a:r>
                <a:rPr lang="en-US" altLang="zh-CN" i="1"/>
                <a:t>mc</a:t>
              </a:r>
              <a:r>
                <a:rPr lang="en-US" altLang="zh-CN" baseline="30000"/>
                <a:t>2</a:t>
              </a:r>
              <a:r>
                <a:rPr lang="en-US" altLang="zh-CN"/>
                <a:t> – </a:t>
              </a:r>
              <a:r>
                <a:rPr lang="en-US" altLang="zh-CN" i="1"/>
                <a:t>m</a:t>
              </a:r>
              <a:r>
                <a:rPr lang="en-US" altLang="zh-CN" baseline="-25000"/>
                <a:t>0</a:t>
              </a:r>
              <a:r>
                <a:rPr lang="en-US" altLang="zh-CN" i="1"/>
                <a:t>c</a:t>
              </a:r>
              <a:r>
                <a:rPr lang="en-US" altLang="zh-CN" baseline="30000"/>
                <a:t>2</a:t>
              </a:r>
              <a:endParaRPr lang="en-US" altLang="zh-CN"/>
            </a:p>
          </p:txBody>
        </p:sp>
      </p:grpSp>
      <p:sp>
        <p:nvSpPr>
          <p:cNvPr id="116744" name="Text Box 8">
            <a:extLst>
              <a:ext uri="{FF2B5EF4-FFF2-40B4-BE49-F238E27FC236}">
                <a16:creationId xmlns:a16="http://schemas.microsoft.com/office/drawing/2014/main" id="{A68E6EDF-5486-9BEB-B0C7-F099BF9B2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1076325"/>
            <a:ext cx="914400" cy="53816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讨论</a:t>
            </a:r>
          </a:p>
        </p:txBody>
      </p:sp>
      <p:grpSp>
        <p:nvGrpSpPr>
          <p:cNvPr id="116745" name="Group 9">
            <a:extLst>
              <a:ext uri="{FF2B5EF4-FFF2-40B4-BE49-F238E27FC236}">
                <a16:creationId xmlns:a16="http://schemas.microsoft.com/office/drawing/2014/main" id="{68C7C9C9-FE1C-1324-781D-9FC5860510A7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1476375"/>
            <a:ext cx="8321675" cy="1085850"/>
            <a:chOff x="230" y="528"/>
            <a:chExt cx="5242" cy="684"/>
          </a:xfrm>
        </p:grpSpPr>
        <p:sp>
          <p:nvSpPr>
            <p:cNvPr id="54280" name="Text Box 10">
              <a:extLst>
                <a:ext uri="{FF2B5EF4-FFF2-40B4-BE49-F238E27FC236}">
                  <a16:creationId xmlns:a16="http://schemas.microsoft.com/office/drawing/2014/main" id="{67EACA56-86F1-08F9-700E-BFDCB020C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703"/>
              <a:ext cx="15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(1) </a:t>
              </a:r>
              <a:r>
                <a:rPr lang="zh-CN" altLang="en-US"/>
                <a:t>当 </a:t>
              </a:r>
              <a:r>
                <a:rPr lang="en-US" altLang="zh-CN" i="1"/>
                <a:t>v</a:t>
              </a:r>
              <a:r>
                <a:rPr lang="en-US" altLang="zh-CN"/>
                <a:t> &lt;&lt; 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  <a:r>
                <a:rPr lang="zh-CN" altLang="en-US"/>
                <a:t>时</a:t>
              </a:r>
            </a:p>
          </p:txBody>
        </p:sp>
        <p:graphicFrame>
          <p:nvGraphicFramePr>
            <p:cNvPr id="54281" name="Object 11">
              <a:extLst>
                <a:ext uri="{FF2B5EF4-FFF2-40B4-BE49-F238E27FC236}">
                  <a16:creationId xmlns:a16="http://schemas.microsoft.com/office/drawing/2014/main" id="{0A20D0E2-B0E7-C3EF-1A7C-2C1B094941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4" y="528"/>
            <a:ext cx="3678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41600" imgH="457200" progId="Equation.3">
                    <p:embed/>
                  </p:oleObj>
                </mc:Choice>
                <mc:Fallback>
                  <p:oleObj name="Equation" r:id="rId2" imgW="2641600" imgH="457200" progId="Equation.3">
                    <p:embed/>
                    <p:pic>
                      <p:nvPicPr>
                        <p:cNvPr id="54281" name="Object 11">
                          <a:extLst>
                            <a:ext uri="{FF2B5EF4-FFF2-40B4-BE49-F238E27FC236}">
                              <a16:creationId xmlns:a16="http://schemas.microsoft.com/office/drawing/2014/main" id="{0A20D0E2-B0E7-C3EF-1A7C-2C1B094941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4" y="528"/>
                          <a:ext cx="3678" cy="6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48" name="Object 12">
            <a:extLst>
              <a:ext uri="{FF2B5EF4-FFF2-40B4-BE49-F238E27FC236}">
                <a16:creationId xmlns:a16="http://schemas.microsoft.com/office/drawing/2014/main" id="{A6265E05-3BF5-0EA6-7860-D36BDC8DD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3" y="2641600"/>
          <a:ext cx="71008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700" imgH="482600" progId="Equation.3">
                  <p:embed/>
                </p:oleObj>
              </mc:Choice>
              <mc:Fallback>
                <p:oleObj name="Equation" r:id="rId4" imgW="3060700" imgH="482600" progId="Equation.3">
                  <p:embed/>
                  <p:pic>
                    <p:nvPicPr>
                      <p:cNvPr id="116748" name="Object 12">
                        <a:extLst>
                          <a:ext uri="{FF2B5EF4-FFF2-40B4-BE49-F238E27FC236}">
                            <a16:creationId xmlns:a16="http://schemas.microsoft.com/office/drawing/2014/main" id="{A6265E05-3BF5-0EA6-7860-D36BDC8DD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641600"/>
                        <a:ext cx="71008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9" name="Text Box 13">
            <a:extLst>
              <a:ext uri="{FF2B5EF4-FFF2-40B4-BE49-F238E27FC236}">
                <a16:creationId xmlns:a16="http://schemas.microsoft.com/office/drawing/2014/main" id="{A2629167-863C-DB4F-46B9-585A26814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3762375"/>
            <a:ext cx="80073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华文中宋" panose="02010600040101010101" pitchFamily="2" charset="-122"/>
              </a:rPr>
              <a:t>所以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牛顿力学中的动能公式是相对论动能公式在低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速情形下的近似</a:t>
            </a:r>
            <a:r>
              <a:rPr lang="zh-CN" altLang="en-US">
                <a:latin typeface="华文中宋" panose="02010600040101010101" pitchFamily="2" charset="-122"/>
              </a:rPr>
              <a:t>。</a:t>
            </a:r>
          </a:p>
        </p:txBody>
      </p:sp>
      <p:sp>
        <p:nvSpPr>
          <p:cNvPr id="116750" name="Text Box 14">
            <a:extLst>
              <a:ext uri="{FF2B5EF4-FFF2-40B4-BE49-F238E27FC236}">
                <a16:creationId xmlns:a16="http://schemas.microsoft.com/office/drawing/2014/main" id="{76AF1817-BC1F-5E8C-6080-015052BDE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4894263"/>
            <a:ext cx="840263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(2)</a:t>
            </a:r>
            <a:r>
              <a:rPr lang="zh-CN" altLang="en-US"/>
              <a:t>当 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i="1">
                <a:sym typeface="Symbol" panose="05050102010706020507" pitchFamily="18" charset="2"/>
              </a:rPr>
              <a:t>c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时，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baseline="-25000">
                <a:sym typeface="Symbol" panose="05050102010706020507" pitchFamily="18" charset="2"/>
              </a:rPr>
              <a:t>k </a:t>
            </a:r>
            <a:r>
              <a:rPr lang="en-US" altLang="zh-CN">
                <a:sym typeface="Symbol" panose="05050102010706020507" pitchFamily="18" charset="2"/>
              </a:rPr>
              <a:t> 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n-US">
                <a:latin typeface="华文中宋" panose="02010600040101010101" pitchFamily="2" charset="-122"/>
              </a:rPr>
              <a:t>根据动能定理，将一个静质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华文中宋" panose="02010600040101010101" pitchFamily="2" charset="-122"/>
              </a:rPr>
              <a:t>   量不等于零的粒子加速到光速须做无穷大的功，即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华文中宋" panose="02010600040101010101" pitchFamily="2" charset="-122"/>
              </a:rPr>
              <a:t>   物体速度有一极限 </a:t>
            </a:r>
            <a:r>
              <a:rPr lang="en-US" altLang="zh-CN" i="1"/>
              <a:t>c </a:t>
            </a:r>
            <a:r>
              <a:rPr lang="zh-CN" altLang="en-US"/>
              <a:t>。</a:t>
            </a:r>
            <a:endParaRPr lang="zh-CN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 autoUpdateAnimBg="0"/>
      <p:bldP spid="116749" grpId="0" autoUpdateAnimBg="0"/>
      <p:bldP spid="1167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0DB18900-B197-615A-6016-13726473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20663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2. </a:t>
            </a:r>
            <a:r>
              <a:rPr lang="zh-CN" altLang="en-US"/>
              <a:t>相对论能量、质能关系：</a:t>
            </a:r>
          </a:p>
        </p:txBody>
      </p:sp>
      <p:grpSp>
        <p:nvGrpSpPr>
          <p:cNvPr id="105475" name="Group 3">
            <a:extLst>
              <a:ext uri="{FF2B5EF4-FFF2-40B4-BE49-F238E27FC236}">
                <a16:creationId xmlns:a16="http://schemas.microsoft.com/office/drawing/2014/main" id="{6DB73C29-20D7-D9AE-A2AA-AB68A42B1C9A}"/>
              </a:ext>
            </a:extLst>
          </p:cNvPr>
          <p:cNvGrpSpPr>
            <a:grpSpLocks/>
          </p:cNvGrpSpPr>
          <p:nvPr/>
        </p:nvGrpSpPr>
        <p:grpSpPr bwMode="auto">
          <a:xfrm>
            <a:off x="1095375" y="747713"/>
            <a:ext cx="3370263" cy="533400"/>
            <a:chOff x="690" y="471"/>
            <a:chExt cx="2123" cy="336"/>
          </a:xfrm>
        </p:grpSpPr>
        <p:sp>
          <p:nvSpPr>
            <p:cNvPr id="55323" name="Text Box 4">
              <a:extLst>
                <a:ext uri="{FF2B5EF4-FFF2-40B4-BE49-F238E27FC236}">
                  <a16:creationId xmlns:a16="http://schemas.microsoft.com/office/drawing/2014/main" id="{013AC6DC-4223-1180-7789-8AEDBC5F9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471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粒子</a:t>
              </a:r>
              <a:r>
                <a:rPr lang="zh-CN" altLang="en-US">
                  <a:solidFill>
                    <a:srgbClr val="0000FF"/>
                  </a:solidFill>
                </a:rPr>
                <a:t>静能</a:t>
              </a:r>
              <a:r>
                <a:rPr lang="zh-CN" altLang="en-US"/>
                <a:t>：</a:t>
              </a:r>
            </a:p>
          </p:txBody>
        </p:sp>
        <p:sp>
          <p:nvSpPr>
            <p:cNvPr id="55324" name="Rectangle 5">
              <a:extLst>
                <a:ext uri="{FF2B5EF4-FFF2-40B4-BE49-F238E27FC236}">
                  <a16:creationId xmlns:a16="http://schemas.microsoft.com/office/drawing/2014/main" id="{BABF6D03-92A2-02DA-81DD-D69EF0122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480"/>
              <a:ext cx="980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E</a:t>
              </a:r>
              <a:r>
                <a:rPr lang="en-US" altLang="zh-CN" baseline="-25000"/>
                <a:t>0</a:t>
              </a:r>
              <a:r>
                <a:rPr lang="en-US" altLang="zh-CN"/>
                <a:t> = </a:t>
              </a:r>
              <a:r>
                <a:rPr lang="en-US" altLang="zh-CN" i="1"/>
                <a:t>m</a:t>
              </a:r>
              <a:r>
                <a:rPr lang="en-US" altLang="zh-CN" baseline="-25000"/>
                <a:t>0</a:t>
              </a:r>
              <a:r>
                <a:rPr lang="en-US" altLang="zh-CN" i="1"/>
                <a:t>c</a:t>
              </a:r>
              <a:r>
                <a:rPr lang="en-US" altLang="zh-CN" baseline="30000"/>
                <a:t>2</a:t>
              </a:r>
            </a:p>
          </p:txBody>
        </p:sp>
      </p:grpSp>
      <p:grpSp>
        <p:nvGrpSpPr>
          <p:cNvPr id="105478" name="Group 6">
            <a:extLst>
              <a:ext uri="{FF2B5EF4-FFF2-40B4-BE49-F238E27FC236}">
                <a16:creationId xmlns:a16="http://schemas.microsoft.com/office/drawing/2014/main" id="{356698C7-9787-4BBE-8E28-0705296F1D1C}"/>
              </a:ext>
            </a:extLst>
          </p:cNvPr>
          <p:cNvGrpSpPr>
            <a:grpSpLocks/>
          </p:cNvGrpSpPr>
          <p:nvPr/>
        </p:nvGrpSpPr>
        <p:grpSpPr bwMode="auto">
          <a:xfrm>
            <a:off x="1095375" y="1368425"/>
            <a:ext cx="4867275" cy="541338"/>
            <a:chOff x="690" y="862"/>
            <a:chExt cx="3066" cy="341"/>
          </a:xfrm>
        </p:grpSpPr>
        <p:sp>
          <p:nvSpPr>
            <p:cNvPr id="55321" name="Text Box 7">
              <a:extLst>
                <a:ext uri="{FF2B5EF4-FFF2-40B4-BE49-F238E27FC236}">
                  <a16:creationId xmlns:a16="http://schemas.microsoft.com/office/drawing/2014/main" id="{FB13C08A-76B3-0F47-DE95-231AB2678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862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粒子运动时的总能量：</a:t>
              </a:r>
            </a:p>
          </p:txBody>
        </p:sp>
        <p:sp>
          <p:nvSpPr>
            <p:cNvPr id="55322" name="Rectangle 8">
              <a:extLst>
                <a:ext uri="{FF2B5EF4-FFF2-40B4-BE49-F238E27FC236}">
                  <a16:creationId xmlns:a16="http://schemas.microsoft.com/office/drawing/2014/main" id="{6C88C5C6-9363-C4C9-8793-CE7666721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876"/>
              <a:ext cx="828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E</a:t>
              </a:r>
              <a:r>
                <a:rPr lang="en-US" altLang="zh-CN"/>
                <a:t> = </a:t>
              </a:r>
              <a:r>
                <a:rPr lang="en-US" altLang="zh-CN" i="1"/>
                <a:t>mc</a:t>
              </a:r>
              <a:r>
                <a:rPr lang="en-US" altLang="zh-CN" baseline="30000"/>
                <a:t>2</a:t>
              </a:r>
            </a:p>
          </p:txBody>
        </p:sp>
      </p:grp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6F465AF9-D5BC-F730-D4D4-620E4DC2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1947863"/>
            <a:ext cx="871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这就是相对论质能关系，它是相对论最有意义的结论。</a:t>
            </a:r>
          </a:p>
        </p:txBody>
      </p:sp>
      <p:grpSp>
        <p:nvGrpSpPr>
          <p:cNvPr id="105483" name="Group 11">
            <a:extLst>
              <a:ext uri="{FF2B5EF4-FFF2-40B4-BE49-F238E27FC236}">
                <a16:creationId xmlns:a16="http://schemas.microsoft.com/office/drawing/2014/main" id="{46135EA5-2B51-C51F-AF4C-E8620ACDA60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533650"/>
            <a:ext cx="3422650" cy="1165225"/>
            <a:chOff x="768" y="1596"/>
            <a:chExt cx="2156" cy="734"/>
          </a:xfrm>
        </p:grpSpPr>
        <p:sp>
          <p:nvSpPr>
            <p:cNvPr id="55317" name="Text Box 12">
              <a:extLst>
                <a:ext uri="{FF2B5EF4-FFF2-40B4-BE49-F238E27FC236}">
                  <a16:creationId xmlns:a16="http://schemas.microsoft.com/office/drawing/2014/main" id="{905468F4-735A-6516-3634-2ABCFFE56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0" y="1596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</a:rPr>
                <a:t>能量守恒</a:t>
              </a:r>
            </a:p>
          </p:txBody>
        </p:sp>
        <p:grpSp>
          <p:nvGrpSpPr>
            <p:cNvPr id="55318" name="Group 13">
              <a:extLst>
                <a:ext uri="{FF2B5EF4-FFF2-40B4-BE49-F238E27FC236}">
                  <a16:creationId xmlns:a16="http://schemas.microsoft.com/office/drawing/2014/main" id="{2DD2CFDD-F3A2-B047-698C-40D65DA3A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950"/>
              <a:ext cx="2156" cy="380"/>
              <a:chOff x="624" y="1915"/>
              <a:chExt cx="2156" cy="380"/>
            </a:xfrm>
          </p:grpSpPr>
          <p:graphicFrame>
            <p:nvGraphicFramePr>
              <p:cNvPr id="55319" name="Object 14">
                <a:extLst>
                  <a:ext uri="{FF2B5EF4-FFF2-40B4-BE49-F238E27FC236}">
                    <a16:creationId xmlns:a16="http://schemas.microsoft.com/office/drawing/2014/main" id="{CFDCAC14-37BA-83E3-30D2-2F1ECA22CD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4" y="1920"/>
              <a:ext cx="1632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104900" imgH="254000" progId="Equation.3">
                      <p:embed/>
                    </p:oleObj>
                  </mc:Choice>
                  <mc:Fallback>
                    <p:oleObj name="Equation" r:id="rId2" imgW="1104900" imgH="254000" progId="Equation.3">
                      <p:embed/>
                      <p:pic>
                        <p:nvPicPr>
                          <p:cNvPr id="55319" name="Object 14">
                            <a:extLst>
                              <a:ext uri="{FF2B5EF4-FFF2-40B4-BE49-F238E27FC236}">
                                <a16:creationId xmlns:a16="http://schemas.microsoft.com/office/drawing/2014/main" id="{CFDCAC14-37BA-83E3-30D2-2F1ECA22CD4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1920"/>
                            <a:ext cx="1632" cy="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20" name="Text Box 15">
                <a:extLst>
                  <a:ext uri="{FF2B5EF4-FFF2-40B4-BE49-F238E27FC236}">
                    <a16:creationId xmlns:a16="http://schemas.microsoft.com/office/drawing/2014/main" id="{FC056C98-AA4A-CBC1-C8D4-72A96C31E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6" y="1915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常量</a:t>
                </a:r>
              </a:p>
            </p:txBody>
          </p:sp>
        </p:grpSp>
      </p:grpSp>
      <p:grpSp>
        <p:nvGrpSpPr>
          <p:cNvPr id="105488" name="Group 16">
            <a:extLst>
              <a:ext uri="{FF2B5EF4-FFF2-40B4-BE49-F238E27FC236}">
                <a16:creationId xmlns:a16="http://schemas.microsoft.com/office/drawing/2014/main" id="{5DD5E55D-F4FB-5515-B538-ACC0FF4CA4D0}"/>
              </a:ext>
            </a:extLst>
          </p:cNvPr>
          <p:cNvGrpSpPr>
            <a:grpSpLocks/>
          </p:cNvGrpSpPr>
          <p:nvPr/>
        </p:nvGrpSpPr>
        <p:grpSpPr bwMode="auto">
          <a:xfrm>
            <a:off x="6038850" y="2519363"/>
            <a:ext cx="2038350" cy="1179512"/>
            <a:chOff x="3804" y="1587"/>
            <a:chExt cx="1284" cy="743"/>
          </a:xfrm>
        </p:grpSpPr>
        <p:sp>
          <p:nvSpPr>
            <p:cNvPr id="55313" name="Text Box 17">
              <a:extLst>
                <a:ext uri="{FF2B5EF4-FFF2-40B4-BE49-F238E27FC236}">
                  <a16:creationId xmlns:a16="http://schemas.microsoft.com/office/drawing/2014/main" id="{A79F767C-F17E-B81B-9CA6-2045BC33E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" y="158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</a:rPr>
                <a:t>质量守恒</a:t>
              </a:r>
            </a:p>
          </p:txBody>
        </p:sp>
        <p:grpSp>
          <p:nvGrpSpPr>
            <p:cNvPr id="55314" name="Group 18">
              <a:extLst>
                <a:ext uri="{FF2B5EF4-FFF2-40B4-BE49-F238E27FC236}">
                  <a16:creationId xmlns:a16="http://schemas.microsoft.com/office/drawing/2014/main" id="{469E1FA6-4663-4398-4A08-E58D52237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4" y="1950"/>
              <a:ext cx="1284" cy="380"/>
              <a:chOff x="3522" y="1968"/>
              <a:chExt cx="1284" cy="380"/>
            </a:xfrm>
          </p:grpSpPr>
          <p:graphicFrame>
            <p:nvGraphicFramePr>
              <p:cNvPr id="55315" name="Object 19">
                <a:extLst>
                  <a:ext uri="{FF2B5EF4-FFF2-40B4-BE49-F238E27FC236}">
                    <a16:creationId xmlns:a16="http://schemas.microsoft.com/office/drawing/2014/main" id="{07DAD1BD-7B30-BA2F-BBD7-67309A480C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22" y="1973"/>
              <a:ext cx="732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94870" imgH="253780" progId="Equation.3">
                      <p:embed/>
                    </p:oleObj>
                  </mc:Choice>
                  <mc:Fallback>
                    <p:oleObj name="Equation" r:id="rId4" imgW="494870" imgH="253780" progId="Equation.3">
                      <p:embed/>
                      <p:pic>
                        <p:nvPicPr>
                          <p:cNvPr id="55315" name="Object 19">
                            <a:extLst>
                              <a:ext uri="{FF2B5EF4-FFF2-40B4-BE49-F238E27FC236}">
                                <a16:creationId xmlns:a16="http://schemas.microsoft.com/office/drawing/2014/main" id="{07DAD1BD-7B30-BA2F-BBD7-67309A480C4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2" y="1973"/>
                            <a:ext cx="732" cy="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16" name="Text Box 20">
                <a:extLst>
                  <a:ext uri="{FF2B5EF4-FFF2-40B4-BE49-F238E27FC236}">
                    <a16:creationId xmlns:a16="http://schemas.microsoft.com/office/drawing/2014/main" id="{A557D729-14F6-3C5E-45CC-FD29720DF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2" y="1968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常量</a:t>
                </a:r>
              </a:p>
            </p:txBody>
          </p:sp>
        </p:grpSp>
      </p:grpSp>
      <p:grpSp>
        <p:nvGrpSpPr>
          <p:cNvPr id="105493" name="Group 21">
            <a:extLst>
              <a:ext uri="{FF2B5EF4-FFF2-40B4-BE49-F238E27FC236}">
                <a16:creationId xmlns:a16="http://schemas.microsoft.com/office/drawing/2014/main" id="{7ADB2404-1970-50FA-AEE0-D79F02589FB0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2786063"/>
            <a:ext cx="1187450" cy="895350"/>
            <a:chOff x="3007" y="1755"/>
            <a:chExt cx="748" cy="564"/>
          </a:xfrm>
        </p:grpSpPr>
        <p:sp>
          <p:nvSpPr>
            <p:cNvPr id="55311" name="Text Box 22">
              <a:extLst>
                <a:ext uri="{FF2B5EF4-FFF2-40B4-BE49-F238E27FC236}">
                  <a16:creationId xmlns:a16="http://schemas.microsoft.com/office/drawing/2014/main" id="{D785F183-F29F-815D-CA6F-71A73E4E5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1877"/>
              <a:ext cx="74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0000FF"/>
                  </a:solidFill>
                  <a:sym typeface="Symbol" panose="05050102010706020507" pitchFamily="18" charset="2"/>
                </a:rPr>
                <a:t></a:t>
              </a:r>
            </a:p>
          </p:txBody>
        </p:sp>
        <p:sp>
          <p:nvSpPr>
            <p:cNvPr id="55312" name="Text Box 23">
              <a:extLst>
                <a:ext uri="{FF2B5EF4-FFF2-40B4-BE49-F238E27FC236}">
                  <a16:creationId xmlns:a16="http://schemas.microsoft.com/office/drawing/2014/main" id="{C3FB8786-3979-9D62-65B7-2E45B8831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" y="1755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</a:rPr>
                <a:t>统一</a:t>
              </a:r>
            </a:p>
          </p:txBody>
        </p:sp>
      </p:grpSp>
      <p:sp>
        <p:nvSpPr>
          <p:cNvPr id="105496" name="Text Box 24">
            <a:extLst>
              <a:ext uri="{FF2B5EF4-FFF2-40B4-BE49-F238E27FC236}">
                <a16:creationId xmlns:a16="http://schemas.microsoft.com/office/drawing/2014/main" id="{741F1E25-08A3-C447-2F04-C9D4B3B9D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3800475"/>
            <a:ext cx="716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核反应满足能量守恒  </a:t>
            </a:r>
            <a:r>
              <a:rPr lang="en-US" altLang="zh-CN" i="1"/>
              <a:t>m</a:t>
            </a:r>
            <a:r>
              <a:rPr lang="en-US" altLang="zh-CN" baseline="-25000"/>
              <a:t>01</a:t>
            </a:r>
            <a:r>
              <a:rPr lang="en-US" altLang="zh-CN" i="1"/>
              <a:t>c</a:t>
            </a:r>
            <a:r>
              <a:rPr lang="en-US" altLang="zh-CN" baseline="30000"/>
              <a:t>2</a:t>
            </a:r>
            <a:r>
              <a:rPr lang="en-US" altLang="zh-CN"/>
              <a:t> + </a:t>
            </a:r>
            <a:r>
              <a:rPr lang="en-US" altLang="zh-CN" i="1"/>
              <a:t>E</a:t>
            </a:r>
            <a:r>
              <a:rPr lang="en-US" altLang="zh-CN" baseline="-25000"/>
              <a:t>k1</a:t>
            </a:r>
            <a:r>
              <a:rPr lang="en-US" altLang="zh-CN"/>
              <a:t> = </a:t>
            </a:r>
            <a:r>
              <a:rPr lang="en-US" altLang="zh-CN" i="1"/>
              <a:t>m</a:t>
            </a:r>
            <a:r>
              <a:rPr lang="en-US" altLang="zh-CN" baseline="-25000"/>
              <a:t>02</a:t>
            </a:r>
            <a:r>
              <a:rPr lang="en-US" altLang="zh-CN" i="1"/>
              <a:t>c</a:t>
            </a:r>
            <a:r>
              <a:rPr lang="en-US" altLang="zh-CN" baseline="30000"/>
              <a:t>2</a:t>
            </a:r>
            <a:r>
              <a:rPr lang="en-US" altLang="zh-CN"/>
              <a:t> + </a:t>
            </a:r>
            <a:r>
              <a:rPr lang="en-US" altLang="zh-CN" i="1"/>
              <a:t>E</a:t>
            </a:r>
            <a:r>
              <a:rPr lang="en-US" altLang="zh-CN" baseline="-25000"/>
              <a:t>k2</a:t>
            </a:r>
            <a:endParaRPr lang="en-US" altLang="zh-CN"/>
          </a:p>
        </p:txBody>
      </p:sp>
      <p:sp>
        <p:nvSpPr>
          <p:cNvPr id="105497" name="Text Box 25">
            <a:extLst>
              <a:ext uri="{FF2B5EF4-FFF2-40B4-BE49-F238E27FC236}">
                <a16:creationId xmlns:a16="http://schemas.microsoft.com/office/drawing/2014/main" id="{0598E692-E1A0-83EF-8A70-FAB9CE9D1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371975"/>
            <a:ext cx="641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即                 </a:t>
            </a:r>
            <a:r>
              <a:rPr lang="zh-CN" altLang="en-US" i="1"/>
              <a:t> </a:t>
            </a:r>
            <a:r>
              <a:rPr lang="en-US" altLang="zh-CN" i="1"/>
              <a:t>E</a:t>
            </a:r>
            <a:r>
              <a:rPr lang="en-US" altLang="zh-CN" baseline="-25000"/>
              <a:t>k2 </a:t>
            </a:r>
            <a:r>
              <a:rPr lang="en-US" altLang="zh-CN"/>
              <a:t>– </a:t>
            </a:r>
            <a:r>
              <a:rPr lang="en-US" altLang="zh-CN" i="1"/>
              <a:t>E</a:t>
            </a:r>
            <a:r>
              <a:rPr lang="en-US" altLang="zh-CN" baseline="-25000"/>
              <a:t>k1 </a:t>
            </a:r>
            <a:r>
              <a:rPr lang="en-US" altLang="zh-CN"/>
              <a:t>= – (</a:t>
            </a:r>
            <a:r>
              <a:rPr lang="en-US" altLang="zh-CN" i="1"/>
              <a:t>m</a:t>
            </a:r>
            <a:r>
              <a:rPr lang="en-US" altLang="zh-CN" baseline="-25000"/>
              <a:t>02</a:t>
            </a:r>
            <a:r>
              <a:rPr lang="en-US" altLang="zh-CN"/>
              <a:t> – </a:t>
            </a:r>
            <a:r>
              <a:rPr lang="en-US" altLang="zh-CN" i="1"/>
              <a:t>m</a:t>
            </a:r>
            <a:r>
              <a:rPr lang="en-US" altLang="zh-CN" baseline="-25000"/>
              <a:t>01</a:t>
            </a:r>
            <a:r>
              <a:rPr lang="en-US" altLang="zh-CN"/>
              <a:t>) </a:t>
            </a:r>
            <a:r>
              <a:rPr lang="en-US" altLang="zh-CN" i="1"/>
              <a:t>c</a:t>
            </a:r>
            <a:r>
              <a:rPr lang="en-US" altLang="zh-CN" baseline="30000"/>
              <a:t>2</a:t>
            </a:r>
          </a:p>
        </p:txBody>
      </p:sp>
      <p:grpSp>
        <p:nvGrpSpPr>
          <p:cNvPr id="105498" name="Group 26">
            <a:extLst>
              <a:ext uri="{FF2B5EF4-FFF2-40B4-BE49-F238E27FC236}">
                <a16:creationId xmlns:a16="http://schemas.microsoft.com/office/drawing/2014/main" id="{427A454D-C363-14C7-42C5-BE21187E1DC3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4938713"/>
            <a:ext cx="5826125" cy="520700"/>
            <a:chOff x="260" y="3111"/>
            <a:chExt cx="3670" cy="328"/>
          </a:xfrm>
        </p:grpSpPr>
        <p:sp>
          <p:nvSpPr>
            <p:cNvPr id="55309" name="Text Box 27">
              <a:extLst>
                <a:ext uri="{FF2B5EF4-FFF2-40B4-BE49-F238E27FC236}">
                  <a16:creationId xmlns:a16="http://schemas.microsoft.com/office/drawing/2014/main" id="{B80B3C66-D7CD-3017-7A66-239D3F70F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" y="3111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所以核反应释放的能量</a:t>
              </a:r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10" name="Rectangle 28">
              <a:extLst>
                <a:ext uri="{FF2B5EF4-FFF2-40B4-BE49-F238E27FC236}">
                  <a16:creationId xmlns:a16="http://schemas.microsoft.com/office/drawing/2014/main" id="{EBAF368D-84FE-DBCD-B227-06F4A9BA8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12"/>
              <a:ext cx="1290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zh-CN" i="1"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en-US" altLang="zh-CN">
                  <a:ea typeface="宋体" panose="0201060003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>
                  <a:cs typeface="Times New Roman" panose="02020603050405020304" pitchFamily="18" charset="0"/>
                </a:rPr>
                <a:t>–</a:t>
              </a:r>
              <a:r>
                <a:rPr lang="en-US" altLang="zh-CN"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zh-CN" i="1"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baseline="-2500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i="1"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baseline="30000"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05501" name="Text Box 29">
            <a:extLst>
              <a:ext uri="{FF2B5EF4-FFF2-40B4-BE49-F238E27FC236}">
                <a16:creationId xmlns:a16="http://schemas.microsoft.com/office/drawing/2014/main" id="{4CB74D56-ACB6-B3BC-8E00-43FAC2D41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435600"/>
            <a:ext cx="76517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经过核反应后粒子静质量的减少，叫</a:t>
            </a:r>
            <a:r>
              <a:rPr lang="zh-CN" altLang="en-US">
                <a:solidFill>
                  <a:srgbClr val="0000FF"/>
                </a:solidFill>
              </a:rPr>
              <a:t>质量亏损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原子能开发就是利用与质量亏损相应的能量。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82" grpId="0" autoUpdateAnimBg="0"/>
      <p:bldP spid="105496" grpId="0" autoUpdateAnimBg="0"/>
      <p:bldP spid="105497" grpId="0" autoUpdateAnimBg="0"/>
      <p:bldP spid="10550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FA85E8BE-F25B-6186-1620-239E46E44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31750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三、相对论能量与动量的关系：</a:t>
            </a:r>
          </a:p>
        </p:txBody>
      </p:sp>
      <p:grpSp>
        <p:nvGrpSpPr>
          <p:cNvPr id="106520" name="Group 24">
            <a:extLst>
              <a:ext uri="{FF2B5EF4-FFF2-40B4-BE49-F238E27FC236}">
                <a16:creationId xmlns:a16="http://schemas.microsoft.com/office/drawing/2014/main" id="{D91BB095-4F68-3359-5BBD-620E4CE0BD34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2708275"/>
            <a:ext cx="4095750" cy="1225550"/>
            <a:chOff x="248" y="1706"/>
            <a:chExt cx="2580" cy="772"/>
          </a:xfrm>
        </p:grpSpPr>
        <p:sp>
          <p:nvSpPr>
            <p:cNvPr id="56341" name="Text Box 4">
              <a:extLst>
                <a:ext uri="{FF2B5EF4-FFF2-40B4-BE49-F238E27FC236}">
                  <a16:creationId xmlns:a16="http://schemas.microsoft.com/office/drawing/2014/main" id="{CC5C9E85-FF68-080E-2C34-26EF5791A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1706"/>
              <a:ext cx="25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得</a:t>
              </a:r>
              <a:r>
                <a:rPr lang="zh-CN" altLang="en-US">
                  <a:solidFill>
                    <a:srgbClr val="0000FF"/>
                  </a:solidFill>
                </a:rPr>
                <a:t>相对论动量能量关系式</a:t>
              </a:r>
              <a:endParaRPr lang="zh-CN" altLang="en-US"/>
            </a:p>
          </p:txBody>
        </p:sp>
        <p:graphicFrame>
          <p:nvGraphicFramePr>
            <p:cNvPr id="56342" name="Object 5">
              <a:extLst>
                <a:ext uri="{FF2B5EF4-FFF2-40B4-BE49-F238E27FC236}">
                  <a16:creationId xmlns:a16="http://schemas.microsoft.com/office/drawing/2014/main" id="{91D43F7E-A8FA-4F0E-29E1-F6D3DB0928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8" y="2126"/>
            <a:ext cx="159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91726" imgH="241195" progId="Equation.3">
                    <p:embed/>
                  </p:oleObj>
                </mc:Choice>
                <mc:Fallback>
                  <p:oleObj name="Equation" r:id="rId2" imgW="1091726" imgH="241195" progId="Equation.3">
                    <p:embed/>
                    <p:pic>
                      <p:nvPicPr>
                        <p:cNvPr id="56342" name="Object 5">
                          <a:extLst>
                            <a:ext uri="{FF2B5EF4-FFF2-40B4-BE49-F238E27FC236}">
                              <a16:creationId xmlns:a16="http://schemas.microsoft.com/office/drawing/2014/main" id="{91D43F7E-A8FA-4F0E-29E1-F6D3DB0928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2126"/>
                          <a:ext cx="1592" cy="352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50195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02" name="Group 6">
            <a:extLst>
              <a:ext uri="{FF2B5EF4-FFF2-40B4-BE49-F238E27FC236}">
                <a16:creationId xmlns:a16="http://schemas.microsoft.com/office/drawing/2014/main" id="{74E3DA8D-E25D-2039-669B-1DD0C2AF7AA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219325"/>
            <a:ext cx="2486025" cy="1843088"/>
            <a:chOff x="3858" y="1830"/>
            <a:chExt cx="1566" cy="1161"/>
          </a:xfrm>
        </p:grpSpPr>
        <p:sp>
          <p:nvSpPr>
            <p:cNvPr id="56337" name="AutoShape 7">
              <a:extLst>
                <a:ext uri="{FF2B5EF4-FFF2-40B4-BE49-F238E27FC236}">
                  <a16:creationId xmlns:a16="http://schemas.microsoft.com/office/drawing/2014/main" id="{80C64E8A-C64A-A67E-A78F-B1DF4B94B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830"/>
              <a:ext cx="1248" cy="86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8" name="Text Box 8">
              <a:extLst>
                <a:ext uri="{FF2B5EF4-FFF2-40B4-BE49-F238E27FC236}">
                  <a16:creationId xmlns:a16="http://schemas.microsoft.com/office/drawing/2014/main" id="{2509AE60-4196-B192-1FD1-86BA344D4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99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E</a:t>
              </a:r>
            </a:p>
          </p:txBody>
        </p:sp>
        <p:sp>
          <p:nvSpPr>
            <p:cNvPr id="56339" name="Text Box 9">
              <a:extLst>
                <a:ext uri="{FF2B5EF4-FFF2-40B4-BE49-F238E27FC236}">
                  <a16:creationId xmlns:a16="http://schemas.microsoft.com/office/drawing/2014/main" id="{9E73AF2E-78DA-D709-5C52-6CE3FD6D5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3" y="2664"/>
              <a:ext cx="5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m</a:t>
              </a:r>
              <a:r>
                <a:rPr lang="en-US" altLang="zh-CN" baseline="-25000"/>
                <a:t>0</a:t>
              </a:r>
              <a:r>
                <a:rPr lang="en-US" altLang="zh-CN" i="1"/>
                <a:t>c</a:t>
              </a:r>
              <a:r>
                <a:rPr lang="en-US" altLang="zh-CN" baseline="30000"/>
                <a:t>2</a:t>
              </a:r>
              <a:endParaRPr lang="en-US" altLang="zh-CN"/>
            </a:p>
          </p:txBody>
        </p:sp>
        <p:sp>
          <p:nvSpPr>
            <p:cNvPr id="56340" name="Text Box 10">
              <a:extLst>
                <a:ext uri="{FF2B5EF4-FFF2-40B4-BE49-F238E27FC236}">
                  <a16:creationId xmlns:a16="http://schemas.microsoft.com/office/drawing/2014/main" id="{F145CAF4-E729-35B5-2467-7F871B409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" y="2079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pc</a:t>
              </a:r>
            </a:p>
          </p:txBody>
        </p:sp>
      </p:grpSp>
      <p:sp>
        <p:nvSpPr>
          <p:cNvPr id="106507" name="Arc 11">
            <a:extLst>
              <a:ext uri="{FF2B5EF4-FFF2-40B4-BE49-F238E27FC236}">
                <a16:creationId xmlns:a16="http://schemas.microsoft.com/office/drawing/2014/main" id="{C6E4F54A-83BF-6C00-0190-80DB58FCD2E9}"/>
              </a:ext>
            </a:extLst>
          </p:cNvPr>
          <p:cNvSpPr>
            <a:spLocks/>
          </p:cNvSpPr>
          <p:nvPr/>
        </p:nvSpPr>
        <p:spPr bwMode="auto">
          <a:xfrm flipH="1">
            <a:off x="6296025" y="2454275"/>
            <a:ext cx="1981200" cy="1141413"/>
          </a:xfrm>
          <a:custGeom>
            <a:avLst/>
            <a:gdLst>
              <a:gd name="T0" fmla="*/ 1620915 w 21600"/>
              <a:gd name="T1" fmla="*/ 0 h 12420"/>
              <a:gd name="T2" fmla="*/ 1981200 w 21600"/>
              <a:gd name="T3" fmla="*/ 1141413 h 12420"/>
              <a:gd name="T4" fmla="*/ 0 w 21600"/>
              <a:gd name="T5" fmla="*/ 1141413 h 124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2420" fill="none" extrusionOk="0">
                <a:moveTo>
                  <a:pt x="17672" y="-1"/>
                </a:moveTo>
                <a:cubicBezTo>
                  <a:pt x="20228" y="3637"/>
                  <a:pt x="21600" y="7974"/>
                  <a:pt x="21600" y="12420"/>
                </a:cubicBezTo>
              </a:path>
              <a:path w="21600" h="12420" stroke="0" extrusionOk="0">
                <a:moveTo>
                  <a:pt x="17672" y="-1"/>
                </a:moveTo>
                <a:cubicBezTo>
                  <a:pt x="20228" y="3637"/>
                  <a:pt x="21600" y="7974"/>
                  <a:pt x="21600" y="12420"/>
                </a:cubicBezTo>
                <a:lnTo>
                  <a:pt x="0" y="12420"/>
                </a:lnTo>
                <a:lnTo>
                  <a:pt x="17672" y="-1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prstDash val="sysDot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6508" name="Group 12">
            <a:extLst>
              <a:ext uri="{FF2B5EF4-FFF2-40B4-BE49-F238E27FC236}">
                <a16:creationId xmlns:a16="http://schemas.microsoft.com/office/drawing/2014/main" id="{39B6E398-8AA8-425F-9773-22D135300513}"/>
              </a:ext>
            </a:extLst>
          </p:cNvPr>
          <p:cNvGrpSpPr>
            <a:grpSpLocks/>
          </p:cNvGrpSpPr>
          <p:nvPr/>
        </p:nvGrpSpPr>
        <p:grpSpPr bwMode="auto">
          <a:xfrm>
            <a:off x="6310313" y="1828800"/>
            <a:ext cx="679450" cy="587375"/>
            <a:chOff x="4185" y="1584"/>
            <a:chExt cx="428" cy="370"/>
          </a:xfrm>
        </p:grpSpPr>
        <p:sp>
          <p:nvSpPr>
            <p:cNvPr id="56335" name="Line 13">
              <a:extLst>
                <a:ext uri="{FF2B5EF4-FFF2-40B4-BE49-F238E27FC236}">
                  <a16:creationId xmlns:a16="http://schemas.microsoft.com/office/drawing/2014/main" id="{655C824B-A462-A898-9BBB-21E07EF9A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1791"/>
              <a:ext cx="240" cy="1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Text Box 14">
              <a:extLst>
                <a:ext uri="{FF2B5EF4-FFF2-40B4-BE49-F238E27FC236}">
                  <a16:creationId xmlns:a16="http://schemas.microsoft.com/office/drawing/2014/main" id="{B033269D-D3E7-6AEB-5546-19ED091F9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1584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E</a:t>
              </a:r>
              <a:r>
                <a:rPr lang="en-US" altLang="zh-CN" baseline="-25000"/>
                <a:t>k</a:t>
              </a:r>
              <a:endParaRPr lang="en-US" altLang="zh-CN"/>
            </a:p>
          </p:txBody>
        </p:sp>
      </p:grpSp>
      <p:grpSp>
        <p:nvGrpSpPr>
          <p:cNvPr id="106519" name="Group 23">
            <a:extLst>
              <a:ext uri="{FF2B5EF4-FFF2-40B4-BE49-F238E27FC236}">
                <a16:creationId xmlns:a16="http://schemas.microsoft.com/office/drawing/2014/main" id="{33C3556C-94D9-E13B-1752-0F77866C2DF4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928688"/>
            <a:ext cx="6969125" cy="987425"/>
            <a:chOff x="680" y="676"/>
            <a:chExt cx="4390" cy="622"/>
          </a:xfrm>
        </p:grpSpPr>
        <p:graphicFrame>
          <p:nvGraphicFramePr>
            <p:cNvPr id="56332" name="Object 16">
              <a:extLst>
                <a:ext uri="{FF2B5EF4-FFF2-40B4-BE49-F238E27FC236}">
                  <a16:creationId xmlns:a16="http://schemas.microsoft.com/office/drawing/2014/main" id="{5F5AEC7E-B49A-1E41-B475-3E0B72C2BB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2" y="676"/>
            <a:ext cx="1445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002865" imgH="431613" progId="Equation.3">
                    <p:embed/>
                  </p:oleObj>
                </mc:Choice>
                <mc:Fallback>
                  <p:oleObj name="公式" r:id="rId4" imgW="1002865" imgH="431613" progId="Equation.3">
                    <p:embed/>
                    <p:pic>
                      <p:nvPicPr>
                        <p:cNvPr id="56332" name="Object 16">
                          <a:extLst>
                            <a:ext uri="{FF2B5EF4-FFF2-40B4-BE49-F238E27FC236}">
                              <a16:creationId xmlns:a16="http://schemas.microsoft.com/office/drawing/2014/main" id="{5F5AEC7E-B49A-1E41-B475-3E0B72C2BB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676"/>
                          <a:ext cx="1445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3" name="Text Box 17">
              <a:extLst>
                <a:ext uri="{FF2B5EF4-FFF2-40B4-BE49-F238E27FC236}">
                  <a16:creationId xmlns:a16="http://schemas.microsoft.com/office/drawing/2014/main" id="{4EB40B2B-940C-AA49-8F6C-E32C42580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799"/>
              <a:ext cx="2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把                             化成</a:t>
              </a:r>
            </a:p>
          </p:txBody>
        </p:sp>
        <p:graphicFrame>
          <p:nvGraphicFramePr>
            <p:cNvPr id="56334" name="Object 18">
              <a:extLst>
                <a:ext uri="{FF2B5EF4-FFF2-40B4-BE49-F238E27FC236}">
                  <a16:creationId xmlns:a16="http://schemas.microsoft.com/office/drawing/2014/main" id="{A1F72D66-42BC-8E4C-0D73-54B3A6A885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8" y="816"/>
            <a:ext cx="1872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31366" imgH="241195" progId="Equation.3">
                    <p:embed/>
                  </p:oleObj>
                </mc:Choice>
                <mc:Fallback>
                  <p:oleObj name="Equation" r:id="rId6" imgW="1231366" imgH="241195" progId="Equation.3">
                    <p:embed/>
                    <p:pic>
                      <p:nvPicPr>
                        <p:cNvPr id="56334" name="Object 18">
                          <a:extLst>
                            <a:ext uri="{FF2B5EF4-FFF2-40B4-BE49-F238E27FC236}">
                              <a16:creationId xmlns:a16="http://schemas.microsoft.com/office/drawing/2014/main" id="{A1F72D66-42BC-8E4C-0D73-54B3A6A885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816"/>
                          <a:ext cx="1872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15" name="Group 19">
            <a:extLst>
              <a:ext uri="{FF2B5EF4-FFF2-40B4-BE49-F238E27FC236}">
                <a16:creationId xmlns:a16="http://schemas.microsoft.com/office/drawing/2014/main" id="{EFDB5785-05D4-3D5B-8080-46F686468E13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2060575"/>
            <a:ext cx="4040188" cy="581025"/>
            <a:chOff x="239" y="1440"/>
            <a:chExt cx="2545" cy="366"/>
          </a:xfrm>
        </p:grpSpPr>
        <p:graphicFrame>
          <p:nvGraphicFramePr>
            <p:cNvPr id="56330" name="Object 20">
              <a:extLst>
                <a:ext uri="{FF2B5EF4-FFF2-40B4-BE49-F238E27FC236}">
                  <a16:creationId xmlns:a16="http://schemas.microsoft.com/office/drawing/2014/main" id="{F361B990-4675-4785-1B83-6AEB09E630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0" y="1440"/>
            <a:ext cx="208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71600" imgH="241300" progId="Equation.3">
                    <p:embed/>
                  </p:oleObj>
                </mc:Choice>
                <mc:Fallback>
                  <p:oleObj name="Equation" r:id="rId8" imgW="1371600" imgH="241300" progId="Equation.3">
                    <p:embed/>
                    <p:pic>
                      <p:nvPicPr>
                        <p:cNvPr id="56330" name="Object 20">
                          <a:extLst>
                            <a:ext uri="{FF2B5EF4-FFF2-40B4-BE49-F238E27FC236}">
                              <a16:creationId xmlns:a16="http://schemas.microsoft.com/office/drawing/2014/main" id="{F361B990-4675-4785-1B83-6AEB09E630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1440"/>
                          <a:ext cx="2084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1" name="Text Box 21">
              <a:extLst>
                <a:ext uri="{FF2B5EF4-FFF2-40B4-BE49-F238E27FC236}">
                  <a16:creationId xmlns:a16="http://schemas.microsoft.com/office/drawing/2014/main" id="{86BC95E8-8C64-9AF0-D130-498A02E9F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145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即</a:t>
              </a:r>
            </a:p>
          </p:txBody>
        </p:sp>
      </p:grpSp>
      <p:sp>
        <p:nvSpPr>
          <p:cNvPr id="106518" name="Text Box 22">
            <a:extLst>
              <a:ext uri="{FF2B5EF4-FFF2-40B4-BE49-F238E27FC236}">
                <a16:creationId xmlns:a16="http://schemas.microsoft.com/office/drawing/2014/main" id="{6478953C-9841-955E-D036-CD5F876E1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4149725"/>
            <a:ext cx="83216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对于光子，静止质量 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/>
              <a:t> = 0</a:t>
            </a:r>
            <a:r>
              <a:rPr lang="zh-CN" altLang="en-US"/>
              <a:t>，静止能量 </a:t>
            </a:r>
            <a:r>
              <a:rPr lang="en-US" altLang="zh-CN" i="1"/>
              <a:t>E</a:t>
            </a:r>
            <a:r>
              <a:rPr lang="en-US" altLang="zh-CN" baseline="-25000"/>
              <a:t>0</a:t>
            </a:r>
            <a:r>
              <a:rPr lang="en-US" altLang="zh-CN"/>
              <a:t> = 0</a:t>
            </a:r>
            <a:r>
              <a:rPr lang="zh-CN" altLang="en-US"/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但是它有动量 </a:t>
            </a:r>
            <a:r>
              <a:rPr lang="en-US" altLang="zh-CN" i="1"/>
              <a:t>p</a:t>
            </a:r>
            <a:r>
              <a:rPr lang="zh-CN" altLang="en-US"/>
              <a:t>，运动质量 </a:t>
            </a:r>
            <a:r>
              <a:rPr lang="en-US" altLang="zh-CN" i="1"/>
              <a:t>m </a:t>
            </a:r>
            <a:r>
              <a:rPr lang="zh-CN" altLang="en-US"/>
              <a:t>和相对论能量 </a:t>
            </a:r>
            <a:r>
              <a:rPr lang="en-US" altLang="zh-CN" i="1"/>
              <a:t>E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由相对论动量能量关系式得 </a:t>
            </a:r>
            <a:r>
              <a:rPr lang="en-US" altLang="zh-CN" i="1">
                <a:solidFill>
                  <a:srgbClr val="0000FF"/>
                </a:solidFill>
              </a:rPr>
              <a:t>E</a:t>
            </a:r>
            <a:r>
              <a:rPr lang="en-US" altLang="zh-CN">
                <a:solidFill>
                  <a:srgbClr val="0000FF"/>
                </a:solidFill>
              </a:rPr>
              <a:t> = </a:t>
            </a:r>
            <a:r>
              <a:rPr lang="en-US" altLang="zh-CN" i="1">
                <a:solidFill>
                  <a:srgbClr val="0000FF"/>
                </a:solidFill>
              </a:rPr>
              <a:t>pc</a:t>
            </a:r>
            <a:r>
              <a:rPr lang="zh-CN" altLang="en-US"/>
              <a:t>，由 </a:t>
            </a:r>
            <a:r>
              <a:rPr lang="en-US" altLang="zh-CN" i="1"/>
              <a:t>E</a:t>
            </a:r>
            <a:r>
              <a:rPr lang="en-US" altLang="zh-CN"/>
              <a:t> = </a:t>
            </a:r>
            <a:r>
              <a:rPr lang="en-US" altLang="zh-CN" i="1"/>
              <a:t>h</a:t>
            </a:r>
            <a:r>
              <a:rPr lang="en-US" altLang="zh-CN" i="1">
                <a:sym typeface="Symbol" panose="05050102010706020507" pitchFamily="18" charset="2"/>
              </a:rPr>
              <a:t></a:t>
            </a:r>
            <a:r>
              <a:rPr lang="en-US" altLang="zh-CN"/>
              <a:t> = </a:t>
            </a:r>
            <a:r>
              <a:rPr lang="en-US" altLang="zh-CN" i="1"/>
              <a:t>hc</a:t>
            </a:r>
            <a:r>
              <a:rPr lang="en-US" altLang="zh-CN"/>
              <a:t>/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/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得 </a:t>
            </a:r>
            <a:r>
              <a:rPr lang="en-US" altLang="zh-CN" i="1">
                <a:solidFill>
                  <a:srgbClr val="0000FF"/>
                </a:solidFill>
              </a:rPr>
              <a:t>p</a:t>
            </a:r>
            <a:r>
              <a:rPr lang="en-US" altLang="zh-CN">
                <a:solidFill>
                  <a:srgbClr val="0000FF"/>
                </a:solidFill>
              </a:rPr>
              <a:t> = </a:t>
            </a:r>
            <a:r>
              <a:rPr lang="en-US" altLang="zh-CN" i="1">
                <a:solidFill>
                  <a:srgbClr val="0000FF"/>
                </a:solidFill>
              </a:rPr>
              <a:t>h</a:t>
            </a:r>
            <a:r>
              <a:rPr lang="en-US" altLang="zh-CN">
                <a:solidFill>
                  <a:srgbClr val="0000FF"/>
                </a:solidFill>
              </a:rPr>
              <a:t>/</a:t>
            </a:r>
            <a:r>
              <a:rPr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r>
              <a:rPr lang="en-US" altLang="zh-CN"/>
              <a:t> </a:t>
            </a:r>
            <a:r>
              <a:rPr lang="zh-CN" altLang="en-US"/>
              <a:t>，由 </a:t>
            </a:r>
            <a:r>
              <a:rPr lang="en-US" altLang="zh-CN" i="1"/>
              <a:t>E</a:t>
            </a:r>
            <a:r>
              <a:rPr lang="en-US" altLang="zh-CN"/>
              <a:t> = </a:t>
            </a:r>
            <a:r>
              <a:rPr lang="en-US" altLang="zh-CN" i="1"/>
              <a:t>mc</a:t>
            </a:r>
            <a:r>
              <a:rPr lang="en-US" altLang="zh-CN" baseline="30000"/>
              <a:t>2</a:t>
            </a:r>
            <a:r>
              <a:rPr lang="en-US" altLang="zh-CN"/>
              <a:t> </a:t>
            </a:r>
            <a:r>
              <a:rPr lang="zh-CN" altLang="en-US"/>
              <a:t>得 </a:t>
            </a:r>
            <a:r>
              <a:rPr lang="en-US" altLang="zh-CN" i="1">
                <a:solidFill>
                  <a:srgbClr val="0000FF"/>
                </a:solidFill>
              </a:rPr>
              <a:t>m</a:t>
            </a:r>
            <a:r>
              <a:rPr lang="en-US" altLang="zh-CN">
                <a:solidFill>
                  <a:srgbClr val="0000FF"/>
                </a:solidFill>
              </a:rPr>
              <a:t> = </a:t>
            </a:r>
            <a:r>
              <a:rPr lang="en-US" altLang="zh-CN" i="1">
                <a:solidFill>
                  <a:srgbClr val="0000FF"/>
                </a:solidFill>
              </a:rPr>
              <a:t>h</a:t>
            </a:r>
            <a:r>
              <a:rPr lang="en-US" altLang="zh-CN">
                <a:solidFill>
                  <a:srgbClr val="0000FF"/>
                </a:solidFill>
              </a:rPr>
              <a:t>/</a:t>
            </a:r>
            <a:r>
              <a:rPr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r>
              <a:rPr lang="en-US" altLang="zh-CN" i="1">
                <a:solidFill>
                  <a:srgbClr val="0000FF"/>
                </a:solidFill>
              </a:rPr>
              <a:t>c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>
            <a:extLst>
              <a:ext uri="{FF2B5EF4-FFF2-40B4-BE49-F238E27FC236}">
                <a16:creationId xmlns:a16="http://schemas.microsoft.com/office/drawing/2014/main" id="{A4EB8CA2-5D66-BDF4-485E-806057B8C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98438"/>
            <a:ext cx="8366125" cy="16303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en-US" altLang="zh-CN">
                <a:solidFill>
                  <a:srgbClr val="000000"/>
                </a:solidFill>
              </a:rPr>
              <a:t>  S</a:t>
            </a:r>
            <a:r>
              <a:rPr lang="zh-CN" altLang="en-US">
                <a:solidFill>
                  <a:srgbClr val="000000"/>
                </a:solidFill>
              </a:rPr>
              <a:t>系中两个静止质量均为 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的粒子 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B </a:t>
            </a:r>
            <a:r>
              <a:rPr lang="zh-CN" altLang="en-US">
                <a:solidFill>
                  <a:srgbClr val="000000"/>
                </a:solidFill>
              </a:rPr>
              <a:t>以速度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i="1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v </a:t>
            </a:r>
            <a:r>
              <a:rPr lang="zh-CN" altLang="en-US">
                <a:solidFill>
                  <a:srgbClr val="000000"/>
                </a:solidFill>
              </a:rPr>
              <a:t>沿相反方向运动，碰撞后合成为一个大粒子。求这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个大粒子的静止质量 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F49CDEE-2224-B452-A293-41EF9F5B7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76425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/>
            <a:r>
              <a:rPr lang="zh-CN" altLang="en-US"/>
              <a:t>解：</a:t>
            </a:r>
            <a:r>
              <a:rPr lang="en-US" altLang="zh-CN">
                <a:solidFill>
                  <a:srgbClr val="000000"/>
                </a:solidFill>
              </a:rPr>
              <a:t>S </a:t>
            </a:r>
            <a:r>
              <a:rPr lang="zh-CN" altLang="en-US">
                <a:solidFill>
                  <a:srgbClr val="000000"/>
                </a:solidFill>
              </a:rPr>
              <a:t>系中，动量守恒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v – m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v = MV </a:t>
            </a: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530DD594-34D0-F05C-6FB6-5178EB44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49577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所以碰后大粒子速度为 </a:t>
            </a:r>
            <a:r>
              <a:rPr lang="en-US" altLang="zh-CN" i="1">
                <a:solidFill>
                  <a:srgbClr val="000000"/>
                </a:solidFill>
              </a:rPr>
              <a:t>V </a:t>
            </a:r>
            <a:r>
              <a:rPr lang="en-US" altLang="zh-CN">
                <a:solidFill>
                  <a:srgbClr val="000000"/>
                </a:solidFill>
              </a:rPr>
              <a:t>= 0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endParaRPr lang="zh-CN" altLang="en-US" i="1">
              <a:solidFill>
                <a:srgbClr val="000000"/>
              </a:solidFill>
            </a:endParaRP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7CA4BA14-E6B9-E95C-A431-F6188CCDE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2414588"/>
            <a:ext cx="4757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能量守恒     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 baseline="-30000">
                <a:solidFill>
                  <a:srgbClr val="000000"/>
                </a:solidFill>
              </a:rPr>
              <a:t>A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 baseline="30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</a:rPr>
              <a:t>+ 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 baseline="-30000">
                <a:solidFill>
                  <a:srgbClr val="000000"/>
                </a:solidFill>
              </a:rPr>
              <a:t>B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 = </a:t>
            </a:r>
            <a:r>
              <a:rPr lang="en-US" altLang="zh-CN" i="1">
                <a:solidFill>
                  <a:srgbClr val="000000"/>
                </a:solidFill>
              </a:rPr>
              <a:t>Mc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108550" name="Group 6">
            <a:extLst>
              <a:ext uri="{FF2B5EF4-FFF2-40B4-BE49-F238E27FC236}">
                <a16:creationId xmlns:a16="http://schemas.microsoft.com/office/drawing/2014/main" id="{34706A47-0297-4E64-D991-8915C6B00C47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2924175"/>
            <a:ext cx="5826125" cy="974725"/>
            <a:chOff x="1105" y="1842"/>
            <a:chExt cx="3670" cy="614"/>
          </a:xfrm>
        </p:grpSpPr>
        <p:graphicFrame>
          <p:nvGraphicFramePr>
            <p:cNvPr id="58378" name="Object 7">
              <a:extLst>
                <a:ext uri="{FF2B5EF4-FFF2-40B4-BE49-F238E27FC236}">
                  <a16:creationId xmlns:a16="http://schemas.microsoft.com/office/drawing/2014/main" id="{5C14D567-78F3-2C02-A2BE-8AC9128DDC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4" y="1842"/>
            <a:ext cx="2021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088" imgH="431613" progId="Equation.3">
                    <p:embed/>
                  </p:oleObj>
                </mc:Choice>
                <mc:Fallback>
                  <p:oleObj name="Equation" r:id="rId2" imgW="1409088" imgH="431613" progId="Equation.3">
                    <p:embed/>
                    <p:pic>
                      <p:nvPicPr>
                        <p:cNvPr id="58378" name="Object 7">
                          <a:extLst>
                            <a:ext uri="{FF2B5EF4-FFF2-40B4-BE49-F238E27FC236}">
                              <a16:creationId xmlns:a16="http://schemas.microsoft.com/office/drawing/2014/main" id="{5C14D567-78F3-2C02-A2BE-8AC9128DDC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1842"/>
                          <a:ext cx="2021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9" name="Text Box 8">
              <a:extLst>
                <a:ext uri="{FF2B5EF4-FFF2-40B4-BE49-F238E27FC236}">
                  <a16:creationId xmlns:a16="http://schemas.microsoft.com/office/drawing/2014/main" id="{51BA002C-132E-C43F-B068-3405D1736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" y="1954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其中运动质量</a:t>
              </a:r>
            </a:p>
          </p:txBody>
        </p:sp>
      </p:grpSp>
      <p:graphicFrame>
        <p:nvGraphicFramePr>
          <p:cNvPr id="108553" name="Object 9">
            <a:extLst>
              <a:ext uri="{FF2B5EF4-FFF2-40B4-BE49-F238E27FC236}">
                <a16:creationId xmlns:a16="http://schemas.microsoft.com/office/drawing/2014/main" id="{2553E27C-5345-6EA8-7CC8-C168AD63D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4340225"/>
          <a:ext cx="51149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431800" progId="Equation.3">
                  <p:embed/>
                </p:oleObj>
              </mc:Choice>
              <mc:Fallback>
                <p:oleObj name="Equation" r:id="rId4" imgW="2146300" imgH="431800" progId="Equation.3">
                  <p:embed/>
                  <p:pic>
                    <p:nvPicPr>
                      <p:cNvPr id="108553" name="Object 9">
                        <a:extLst>
                          <a:ext uri="{FF2B5EF4-FFF2-40B4-BE49-F238E27FC236}">
                            <a16:creationId xmlns:a16="http://schemas.microsoft.com/office/drawing/2014/main" id="{2553E27C-5345-6EA8-7CC8-C168AD63D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340225"/>
                        <a:ext cx="51149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Text Box 10">
            <a:extLst>
              <a:ext uri="{FF2B5EF4-FFF2-40B4-BE49-F238E27FC236}">
                <a16:creationId xmlns:a16="http://schemas.microsoft.com/office/drawing/2014/main" id="{AAB2AF53-0518-98AF-4805-1176ECE33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02150"/>
            <a:ext cx="167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M = M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6E16A033-6962-6817-F76F-E3195A6E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324475"/>
            <a:ext cx="83629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静止质量增加了，这是由于原来的两个粒子有动能，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它们也对应一份质量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 autoUpdateAnimBg="0"/>
      <p:bldP spid="108547" grpId="0" autoUpdateAnimBg="0"/>
      <p:bldP spid="108548" grpId="0" autoUpdateAnimBg="0"/>
      <p:bldP spid="108549" grpId="0" autoUpdateAnimBg="0"/>
      <p:bldP spid="108554" grpId="0" autoUpdateAnimBg="0"/>
      <p:bldP spid="10855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698" name="Picture 3074">
            <a:extLst>
              <a:ext uri="{FF2B5EF4-FFF2-40B4-BE49-F238E27FC236}">
                <a16:creationId xmlns:a16="http://schemas.microsoft.com/office/drawing/2014/main" id="{EA69D21A-715E-1548-220A-2909EAD00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699" name="WordArt 3075">
            <a:extLst>
              <a:ext uri="{FF2B5EF4-FFF2-40B4-BE49-F238E27FC236}">
                <a16:creationId xmlns:a16="http://schemas.microsoft.com/office/drawing/2014/main" id="{CC17617B-AA99-1BCB-FDAB-43E9975AF9C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990600"/>
            <a:ext cx="4495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2540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3366FF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大学物理</a:t>
            </a:r>
          </a:p>
        </p:txBody>
      </p:sp>
      <p:sp>
        <p:nvSpPr>
          <p:cNvPr id="541700" name="WordArt 3076">
            <a:extLst>
              <a:ext uri="{FF2B5EF4-FFF2-40B4-BE49-F238E27FC236}">
                <a16:creationId xmlns:a16="http://schemas.microsoft.com/office/drawing/2014/main" id="{FC8AB749-EBC9-2361-9112-2BF86FF09D1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28750" y="2438400"/>
            <a:ext cx="6400800" cy="198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8000" b="1" kern="10">
                <a:ln w="25400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rgbClr val="FD3F03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量子物理</a:t>
            </a:r>
          </a:p>
        </p:txBody>
      </p:sp>
      <p:sp>
        <p:nvSpPr>
          <p:cNvPr id="541701" name="Text Box 3077">
            <a:extLst>
              <a:ext uri="{FF2B5EF4-FFF2-40B4-BE49-F238E27FC236}">
                <a16:creationId xmlns:a16="http://schemas.microsoft.com/office/drawing/2014/main" id="{C4380DB6-7B31-5A70-47A7-DFFB8DA2F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4937125"/>
            <a:ext cx="65833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6000" b="1">
                <a:solidFill>
                  <a:srgbClr val="DDF4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宋体" panose="02010600030101010101" pitchFamily="2" charset="-122"/>
              </a:rPr>
              <a:t>QUANTUM PHYSICS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Text Box 3">
            <a:extLst>
              <a:ext uri="{FF2B5EF4-FFF2-40B4-BE49-F238E27FC236}">
                <a16:creationId xmlns:a16="http://schemas.microsoft.com/office/drawing/2014/main" id="{7DDC654A-1BDD-E3E9-F0C7-2C33D35A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kumimoji="1" lang="zh-CN" altLang="en-US" sz="3200" b="1">
                <a:solidFill>
                  <a:srgbClr val="CC3300"/>
                </a:solidFill>
                <a:ea typeface="宋体" panose="02010600030101010101" pitchFamily="2" charset="-122"/>
              </a:rPr>
              <a:t>普朗克能量量子化假设：</a:t>
            </a:r>
            <a:endParaRPr kumimoji="1" lang="zh-CN" altLang="en-US" sz="3200" b="1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10980" name="Object 4">
            <a:extLst>
              <a:ext uri="{FF2B5EF4-FFF2-40B4-BE49-F238E27FC236}">
                <a16:creationId xmlns:a16="http://schemas.microsoft.com/office/drawing/2014/main" id="{51D53DA8-196F-BA13-3442-8BCA223EC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551238"/>
          <a:ext cx="31511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27000" imgH="190440" progId="Equation.3">
                  <p:embed/>
                </p:oleObj>
              </mc:Choice>
              <mc:Fallback>
                <p:oleObj name="公式" r:id="rId2" imgW="927000" imgH="190440" progId="Equation.3">
                  <p:embed/>
                  <p:pic>
                    <p:nvPicPr>
                      <p:cNvPr id="510980" name="Object 4">
                        <a:extLst>
                          <a:ext uri="{FF2B5EF4-FFF2-40B4-BE49-F238E27FC236}">
                            <a16:creationId xmlns:a16="http://schemas.microsoft.com/office/drawing/2014/main" id="{51D53DA8-196F-BA13-3442-8BCA223EC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51238"/>
                        <a:ext cx="31511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1" name="Object 5">
            <a:extLst>
              <a:ext uri="{FF2B5EF4-FFF2-40B4-BE49-F238E27FC236}">
                <a16:creationId xmlns:a16="http://schemas.microsoft.com/office/drawing/2014/main" id="{681C0994-5597-4C67-55B7-511DDE903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868863"/>
          <a:ext cx="3060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360" imgH="406080" progId="Equation.3">
                  <p:embed/>
                </p:oleObj>
              </mc:Choice>
              <mc:Fallback>
                <p:oleObj name="Equation" r:id="rId4" imgW="3060360" imgH="406080" progId="Equation.3">
                  <p:embed/>
                  <p:pic>
                    <p:nvPicPr>
                      <p:cNvPr id="510981" name="Object 5">
                        <a:extLst>
                          <a:ext uri="{FF2B5EF4-FFF2-40B4-BE49-F238E27FC236}">
                            <a16:creationId xmlns:a16="http://schemas.microsoft.com/office/drawing/2014/main" id="{681C0994-5597-4C67-55B7-511DDE903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868863"/>
                        <a:ext cx="30607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2" name="Text Box 6">
            <a:extLst>
              <a:ext uri="{FF2B5EF4-FFF2-40B4-BE49-F238E27FC236}">
                <a16:creationId xmlns:a16="http://schemas.microsoft.com/office/drawing/2014/main" id="{CF26C1CB-9279-34D1-C790-F06A1849B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868863"/>
            <a:ext cx="2328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普朗克常数：</a:t>
            </a:r>
            <a:endParaRPr kumimoji="1" lang="zh-CN" altLang="en-US" sz="2800" b="1">
              <a:ea typeface="宋体" panose="02010600030101010101" pitchFamily="2" charset="-122"/>
            </a:endParaRPr>
          </a:p>
        </p:txBody>
      </p:sp>
      <p:grpSp>
        <p:nvGrpSpPr>
          <p:cNvPr id="510986" name="Group 10">
            <a:extLst>
              <a:ext uri="{FF2B5EF4-FFF2-40B4-BE49-F238E27FC236}">
                <a16:creationId xmlns:a16="http://schemas.microsoft.com/office/drawing/2014/main" id="{EA43F228-A991-AA67-9469-80E848917CF7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278313"/>
            <a:ext cx="8610600" cy="519112"/>
            <a:chOff x="192" y="1920"/>
            <a:chExt cx="5424" cy="327"/>
          </a:xfrm>
        </p:grpSpPr>
        <p:grpSp>
          <p:nvGrpSpPr>
            <p:cNvPr id="510987" name="Group 11">
              <a:extLst>
                <a:ext uri="{FF2B5EF4-FFF2-40B4-BE49-F238E27FC236}">
                  <a16:creationId xmlns:a16="http://schemas.microsoft.com/office/drawing/2014/main" id="{8E0B8DFA-CA43-D9CC-1CA0-11AE0CC7B3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0"/>
              <a:ext cx="3209" cy="327"/>
              <a:chOff x="288" y="2025"/>
              <a:chExt cx="3209" cy="327"/>
            </a:xfrm>
          </p:grpSpPr>
          <p:sp>
            <p:nvSpPr>
              <p:cNvPr id="510988" name="Text Box 12">
                <a:extLst>
                  <a:ext uri="{FF2B5EF4-FFF2-40B4-BE49-F238E27FC236}">
                    <a16:creationId xmlns:a16="http://schemas.microsoft.com/office/drawing/2014/main" id="{99776DB3-3E41-FC30-DAE7-F22B5E65B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025"/>
                <a:ext cx="320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对频率为   的谐振子，最小能量</a:t>
                </a:r>
              </a:p>
            </p:txBody>
          </p:sp>
          <p:graphicFrame>
            <p:nvGraphicFramePr>
              <p:cNvPr id="510989" name="Object 13">
                <a:extLst>
                  <a:ext uri="{FF2B5EF4-FFF2-40B4-BE49-F238E27FC236}">
                    <a16:creationId xmlns:a16="http://schemas.microsoft.com/office/drawing/2014/main" id="{6104ADD9-E9FD-25FB-239D-7E28078405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48" y="2117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41200" imgH="253800" progId="Equation.3">
                      <p:embed/>
                    </p:oleObj>
                  </mc:Choice>
                  <mc:Fallback>
                    <p:oleObj name="Equation" r:id="rId6" imgW="241200" imgH="253800" progId="Equation.3">
                      <p:embed/>
                      <p:pic>
                        <p:nvPicPr>
                          <p:cNvPr id="510989" name="Object 13">
                            <a:extLst>
                              <a:ext uri="{FF2B5EF4-FFF2-40B4-BE49-F238E27FC236}">
                                <a16:creationId xmlns:a16="http://schemas.microsoft.com/office/drawing/2014/main" id="{6104ADD9-E9FD-25FB-239D-7E280784052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117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0990" name="Object 14">
              <a:extLst>
                <a:ext uri="{FF2B5EF4-FFF2-40B4-BE49-F238E27FC236}">
                  <a16:creationId xmlns:a16="http://schemas.microsoft.com/office/drawing/2014/main" id="{BFE6A840-0559-8ECD-C4EC-3E3F22CC6B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920"/>
            <a:ext cx="91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1880" imgH="330120" progId="Equation.3">
                    <p:embed/>
                  </p:oleObj>
                </mc:Choice>
                <mc:Fallback>
                  <p:oleObj name="Equation" r:id="rId8" imgW="1091880" imgH="330120" progId="Equation.3">
                    <p:embed/>
                    <p:pic>
                      <p:nvPicPr>
                        <p:cNvPr id="510990" name="Object 14">
                          <a:extLst>
                            <a:ext uri="{FF2B5EF4-FFF2-40B4-BE49-F238E27FC236}">
                              <a16:creationId xmlns:a16="http://schemas.microsoft.com/office/drawing/2014/main" id="{BFE6A840-0559-8ECD-C4EC-3E3F22CC6B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920"/>
                          <a:ext cx="91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91" name="Text Box 15">
              <a:extLst>
                <a:ext uri="{FF2B5EF4-FFF2-40B4-BE49-F238E27FC236}">
                  <a16:creationId xmlns:a16="http://schemas.microsoft.com/office/drawing/2014/main" id="{877FF5CA-3BF5-9381-4538-F5116656F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叫能量子</a:t>
              </a:r>
              <a:r>
                <a:rPr lang="zh-CN" altLang="en-US" sz="2800">
                  <a:solidFill>
                    <a:srgbClr val="CC3300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800">
                  <a:solidFill>
                    <a:schemeClr val="accent2"/>
                  </a:solidFill>
                  <a:ea typeface="宋体" panose="02010600030101010101" pitchFamily="2" charset="-122"/>
                </a:rPr>
                <a:t>。</a:t>
              </a:r>
            </a:p>
          </p:txBody>
        </p:sp>
      </p:grpSp>
      <p:sp>
        <p:nvSpPr>
          <p:cNvPr id="510992" name="Text Box 16">
            <a:extLst>
              <a:ext uri="{FF2B5EF4-FFF2-40B4-BE49-F238E27FC236}">
                <a16:creationId xmlns:a16="http://schemas.microsoft.com/office/drawing/2014/main" id="{073F095F-EFEB-D78D-D8A9-EBB0349FF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70025"/>
            <a:ext cx="8893175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05000"/>
              </a:lnSpc>
            </a:pP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     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辐射物体中具有带电的谐振子（原子、分子的振动）它们和经典物理中所说的不同，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这些谐振子和周围的电磁场交换能量，只能处于某些特殊的状态，相应的能量是某一最小能量的整数倍，即振子的能量是不连续的，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即</a:t>
            </a:r>
          </a:p>
        </p:txBody>
      </p:sp>
      <p:sp>
        <p:nvSpPr>
          <p:cNvPr id="511032" name="Rectangle 56">
            <a:extLst>
              <a:ext uri="{FF2B5EF4-FFF2-40B4-BE49-F238E27FC236}">
                <a16:creationId xmlns:a16="http://schemas.microsoft.com/office/drawing/2014/main" id="{5A993874-5A08-9A6B-A21E-A0551A87E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1033" name="Rectangle 57">
            <a:extLst>
              <a:ext uri="{FF2B5EF4-FFF2-40B4-BE49-F238E27FC236}">
                <a16:creationId xmlns:a16="http://schemas.microsoft.com/office/drawing/2014/main" id="{12F444F8-587D-41C5-5EA4-CD3259D4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111125"/>
            <a:ext cx="4768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3333CC"/>
                </a:solidFill>
                <a:ea typeface="宋体" panose="02010600030101010101" pitchFamily="2" charset="-122"/>
              </a:rPr>
              <a:t>12.1.2  </a:t>
            </a:r>
            <a:r>
              <a:rPr lang="zh-CN" altLang="en-US" sz="3200" b="1">
                <a:solidFill>
                  <a:srgbClr val="3333CC"/>
                </a:solidFill>
                <a:ea typeface="宋体" panose="02010600030101010101" pitchFamily="2" charset="-122"/>
              </a:rPr>
              <a:t>普朗克能量子假设</a:t>
            </a:r>
          </a:p>
        </p:txBody>
      </p:sp>
      <p:sp>
        <p:nvSpPr>
          <p:cNvPr id="511034" name="Rectangle 58">
            <a:extLst>
              <a:ext uri="{FF2B5EF4-FFF2-40B4-BE49-F238E27FC236}">
                <a16:creationId xmlns:a16="http://schemas.microsoft.com/office/drawing/2014/main" id="{99225428-86CB-7718-1088-9734096C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516563"/>
            <a:ext cx="595788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经典理论：振子的能量取“连续值”</a:t>
            </a:r>
          </a:p>
          <a:p>
            <a:pPr>
              <a:lnSpc>
                <a:spcPct val="115000"/>
              </a:lnSpc>
            </a:pPr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普朗克假定：振子的能量不连续</a:t>
            </a:r>
            <a:r>
              <a:rPr kumimoji="1" lang="en-US" altLang="zh-CN" sz="2800" b="1">
                <a:solidFill>
                  <a:srgbClr val="009900"/>
                </a:solidFill>
                <a:ea typeface="宋体" panose="02010600030101010101" pitchFamily="2" charset="-122"/>
              </a:rPr>
              <a:t>:</a:t>
            </a:r>
            <a:endParaRPr kumimoji="1" lang="zh-CN" altLang="el-GR" sz="2800" b="1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  <p:grpSp>
        <p:nvGrpSpPr>
          <p:cNvPr id="511049" name="Group 73">
            <a:extLst>
              <a:ext uri="{FF2B5EF4-FFF2-40B4-BE49-F238E27FC236}">
                <a16:creationId xmlns:a16="http://schemas.microsoft.com/office/drawing/2014/main" id="{001DC758-1D11-24DE-400D-384C7321EA25}"/>
              </a:ext>
            </a:extLst>
          </p:cNvPr>
          <p:cNvGrpSpPr>
            <a:grpSpLocks/>
          </p:cNvGrpSpPr>
          <p:nvPr/>
        </p:nvGrpSpPr>
        <p:grpSpPr bwMode="auto">
          <a:xfrm>
            <a:off x="7067550" y="4679950"/>
            <a:ext cx="2041525" cy="2070100"/>
            <a:chOff x="4452" y="2948"/>
            <a:chExt cx="1286" cy="1304"/>
          </a:xfrm>
        </p:grpSpPr>
        <p:sp>
          <p:nvSpPr>
            <p:cNvPr id="511036" name="Rectangle 60">
              <a:extLst>
                <a:ext uri="{FF2B5EF4-FFF2-40B4-BE49-F238E27FC236}">
                  <a16:creationId xmlns:a16="http://schemas.microsoft.com/office/drawing/2014/main" id="{E3658902-1772-2A5B-1A3C-CCCFC269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3380"/>
              <a:ext cx="368" cy="6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037" name="Text Box 61">
              <a:extLst>
                <a:ext uri="{FF2B5EF4-FFF2-40B4-BE49-F238E27FC236}">
                  <a16:creationId xmlns:a16="http://schemas.microsoft.com/office/drawing/2014/main" id="{072CC0E6-E1FE-C614-ABC1-E39F36FFC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" y="294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3200" b="1">
                  <a:solidFill>
                    <a:srgbClr val="0099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能量</a:t>
              </a:r>
            </a:p>
          </p:txBody>
        </p:sp>
        <p:sp>
          <p:nvSpPr>
            <p:cNvPr id="511038" name="Text Box 62">
              <a:extLst>
                <a:ext uri="{FF2B5EF4-FFF2-40B4-BE49-F238E27FC236}">
                  <a16:creationId xmlns:a16="http://schemas.microsoft.com/office/drawing/2014/main" id="{DE0714FD-417F-440A-E6E0-29B61D02B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6" y="395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0066"/>
                  </a:solidFill>
                  <a:ea typeface="楷体_GB2312" pitchFamily="49" charset="-122"/>
                </a:rPr>
                <a:t>量子</a:t>
              </a:r>
            </a:p>
          </p:txBody>
        </p:sp>
        <p:grpSp>
          <p:nvGrpSpPr>
            <p:cNvPr id="511039" name="Group 63">
              <a:extLst>
                <a:ext uri="{FF2B5EF4-FFF2-40B4-BE49-F238E27FC236}">
                  <a16:creationId xmlns:a16="http://schemas.microsoft.com/office/drawing/2014/main" id="{8AB19DA5-BB33-BDF2-2F5F-4869632FB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" y="3428"/>
              <a:ext cx="384" cy="506"/>
              <a:chOff x="5080" y="3216"/>
              <a:chExt cx="368" cy="506"/>
            </a:xfrm>
          </p:grpSpPr>
          <p:sp>
            <p:nvSpPr>
              <p:cNvPr id="511040" name="Line 64">
                <a:extLst>
                  <a:ext uri="{FF2B5EF4-FFF2-40B4-BE49-F238E27FC236}">
                    <a16:creationId xmlns:a16="http://schemas.microsoft.com/office/drawing/2014/main" id="{F06DB1CC-96A2-C0B3-D86D-469C0565F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2" y="3550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1041" name="Line 65">
                <a:extLst>
                  <a:ext uri="{FF2B5EF4-FFF2-40B4-BE49-F238E27FC236}">
                    <a16:creationId xmlns:a16="http://schemas.microsoft.com/office/drawing/2014/main" id="{C0DBD842-6582-FF2D-774D-68BB61544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8" y="3648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1042" name="Line 66">
                <a:extLst>
                  <a:ext uri="{FF2B5EF4-FFF2-40B4-BE49-F238E27FC236}">
                    <a16:creationId xmlns:a16="http://schemas.microsoft.com/office/drawing/2014/main" id="{5E9B2100-5D40-BFD5-031D-1F5E2973F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0" y="3722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1043" name="Line 67">
                <a:extLst>
                  <a:ext uri="{FF2B5EF4-FFF2-40B4-BE49-F238E27FC236}">
                    <a16:creationId xmlns:a16="http://schemas.microsoft.com/office/drawing/2014/main" id="{DCF179FF-B0D8-B8F6-0619-816B73FB7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8" y="3216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1044" name="Line 68">
                <a:extLst>
                  <a:ext uri="{FF2B5EF4-FFF2-40B4-BE49-F238E27FC236}">
                    <a16:creationId xmlns:a16="http://schemas.microsoft.com/office/drawing/2014/main" id="{7D78260D-CFEE-19EF-A493-0E67DD112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8" y="3292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1045" name="Line 69">
                <a:extLst>
                  <a:ext uri="{FF2B5EF4-FFF2-40B4-BE49-F238E27FC236}">
                    <a16:creationId xmlns:a16="http://schemas.microsoft.com/office/drawing/2014/main" id="{4447B01A-3561-1C7C-CF06-A847E7C5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6" y="3376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1046" name="Line 70">
                <a:extLst>
                  <a:ext uri="{FF2B5EF4-FFF2-40B4-BE49-F238E27FC236}">
                    <a16:creationId xmlns:a16="http://schemas.microsoft.com/office/drawing/2014/main" id="{39AD0751-FA20-F558-F4BD-18A6B0434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8" y="3456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1047" name="Text Box 71">
              <a:extLst>
                <a:ext uri="{FF2B5EF4-FFF2-40B4-BE49-F238E27FC236}">
                  <a16:creationId xmlns:a16="http://schemas.microsoft.com/office/drawing/2014/main" id="{B7D1387F-9D5B-D1C0-C985-0D452C1BA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396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经典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1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utoUpdateAnimBg="0"/>
      <p:bldP spid="510982" grpId="0" autoUpdateAnimBg="0"/>
      <p:bldP spid="510992" grpId="0" autoUpdateAnimBg="0"/>
      <p:bldP spid="5110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>
            <a:extLst>
              <a:ext uri="{FF2B5EF4-FFF2-40B4-BE49-F238E27FC236}">
                <a16:creationId xmlns:a16="http://schemas.microsoft.com/office/drawing/2014/main" id="{709DAEDE-7D01-E730-E3E6-E384EFCF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822325"/>
            <a:ext cx="5932488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光电效应：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光照到金属表面时，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    电子从金属表面逸出的现象。</a:t>
            </a:r>
          </a:p>
        </p:txBody>
      </p:sp>
      <p:sp>
        <p:nvSpPr>
          <p:cNvPr id="502787" name="Text Box 3">
            <a:extLst>
              <a:ext uri="{FF2B5EF4-FFF2-40B4-BE49-F238E27FC236}">
                <a16:creationId xmlns:a16="http://schemas.microsoft.com/office/drawing/2014/main" id="{6995F319-72BB-A6D5-94CB-3CD22C11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749" y="3817072"/>
            <a:ext cx="3514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  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光电效应的实验装置图</a:t>
            </a:r>
            <a:endParaRPr kumimoji="1" lang="zh-CN" altLang="en-US" b="1">
              <a:ea typeface="宋体" panose="02010600030101010101" pitchFamily="2" charset="-122"/>
            </a:endParaRPr>
          </a:p>
        </p:txBody>
      </p:sp>
      <p:sp>
        <p:nvSpPr>
          <p:cNvPr id="502788" name="Text Box 4">
            <a:extLst>
              <a:ext uri="{FF2B5EF4-FFF2-40B4-BE49-F238E27FC236}">
                <a16:creationId xmlns:a16="http://schemas.microsoft.com/office/drawing/2014/main" id="{9C4DB68A-F28B-6ECD-600D-2CB4B0DE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9375"/>
            <a:ext cx="4103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12.2.1  </a:t>
            </a:r>
            <a:r>
              <a:rPr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光电效应 </a:t>
            </a:r>
          </a:p>
        </p:txBody>
      </p:sp>
      <p:sp>
        <p:nvSpPr>
          <p:cNvPr id="502789" name="Text Box 5">
            <a:extLst>
              <a:ext uri="{FF2B5EF4-FFF2-40B4-BE49-F238E27FC236}">
                <a16:creationId xmlns:a16="http://schemas.microsoft.com/office/drawing/2014/main" id="{B1B2C15E-BA68-2CAF-2F4C-537E0CA2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1916113"/>
            <a:ext cx="436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、光电效应的</a:t>
            </a:r>
            <a:r>
              <a:rPr kumimoji="1" lang="zh-CN" altLang="en-US" sz="2800" b="1">
                <a:solidFill>
                  <a:srgbClr val="008000"/>
                </a:solidFill>
                <a:ea typeface="宋体" panose="02010600030101010101" pitchFamily="2" charset="-122"/>
              </a:rPr>
              <a:t>实验规律</a:t>
            </a:r>
          </a:p>
        </p:txBody>
      </p:sp>
      <p:grpSp>
        <p:nvGrpSpPr>
          <p:cNvPr id="502871" name="Group 87">
            <a:extLst>
              <a:ext uri="{FF2B5EF4-FFF2-40B4-BE49-F238E27FC236}">
                <a16:creationId xmlns:a16="http://schemas.microsoft.com/office/drawing/2014/main" id="{217C8DF0-CE35-08D4-E418-375595CCBDD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463800"/>
            <a:ext cx="6440488" cy="1114425"/>
            <a:chOff x="48" y="1641"/>
            <a:chExt cx="4057" cy="702"/>
          </a:xfrm>
        </p:grpSpPr>
        <p:sp>
          <p:nvSpPr>
            <p:cNvPr id="502790" name="Text Box 6">
              <a:extLst>
                <a:ext uri="{FF2B5EF4-FFF2-40B4-BE49-F238E27FC236}">
                  <a16:creationId xmlns:a16="http://schemas.microsoft.com/office/drawing/2014/main" id="{8A57E458-5CC4-90B4-29BD-D38555EDD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641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(1)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、</a:t>
              </a:r>
              <a:r>
                <a:rPr kumimoji="1" lang="zh-CN" altLang="en-US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光电流与入射光强度的关系</a:t>
              </a:r>
            </a:p>
          </p:txBody>
        </p:sp>
        <p:sp>
          <p:nvSpPr>
            <p:cNvPr id="502791" name="Text Box 7">
              <a:extLst>
                <a:ext uri="{FF2B5EF4-FFF2-40B4-BE49-F238E27FC236}">
                  <a16:creationId xmlns:a16="http://schemas.microsoft.com/office/drawing/2014/main" id="{EF20C7DE-ADDA-DEE2-CB8A-F99D52DD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016"/>
              <a:ext cx="39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饱和光电流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i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kumimoji="1" lang="zh-CN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和入射光强度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  <a:r>
                <a:rPr kumimoji="1" lang="zh-CN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成正比。</a:t>
              </a:r>
              <a:endParaRPr kumimoji="1" lang="zh-CN" altLang="en-US" sz="2800" b="1">
                <a:ea typeface="宋体" panose="02010600030101010101" pitchFamily="2" charset="-122"/>
              </a:endParaRPr>
            </a:p>
          </p:txBody>
        </p:sp>
      </p:grpSp>
      <p:grpSp>
        <p:nvGrpSpPr>
          <p:cNvPr id="502792" name="Group 8">
            <a:extLst>
              <a:ext uri="{FF2B5EF4-FFF2-40B4-BE49-F238E27FC236}">
                <a16:creationId xmlns:a16="http://schemas.microsoft.com/office/drawing/2014/main" id="{CC69D174-7F86-C97E-F5AC-EB494002930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152900"/>
            <a:ext cx="2976563" cy="2506663"/>
            <a:chOff x="3552" y="2640"/>
            <a:chExt cx="1875" cy="1579"/>
          </a:xfrm>
        </p:grpSpPr>
        <p:sp>
          <p:nvSpPr>
            <p:cNvPr id="502793" name="Line 9">
              <a:extLst>
                <a:ext uri="{FF2B5EF4-FFF2-40B4-BE49-F238E27FC236}">
                  <a16:creationId xmlns:a16="http://schemas.microsoft.com/office/drawing/2014/main" id="{4B223754-A9B4-309A-1788-59F9C39E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932"/>
              <a:ext cx="183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4" name="Line 10">
              <a:extLst>
                <a:ext uri="{FF2B5EF4-FFF2-40B4-BE49-F238E27FC236}">
                  <a16:creationId xmlns:a16="http://schemas.microsoft.com/office/drawing/2014/main" id="{0C9A2972-A948-6480-ED9A-9EF70B2C2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9" y="2771"/>
              <a:ext cx="0" cy="11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5" name="Line 11">
              <a:extLst>
                <a:ext uri="{FF2B5EF4-FFF2-40B4-BE49-F238E27FC236}">
                  <a16:creationId xmlns:a16="http://schemas.microsoft.com/office/drawing/2014/main" id="{F28CB2EC-00ED-D8D7-DE91-84C970BE3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" y="3452"/>
              <a:ext cx="47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6" name="Line 12">
              <a:extLst>
                <a:ext uri="{FF2B5EF4-FFF2-40B4-BE49-F238E27FC236}">
                  <a16:creationId xmlns:a16="http://schemas.microsoft.com/office/drawing/2014/main" id="{702ACB82-D263-296E-CD03-BD75686A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7" y="3452"/>
              <a:ext cx="39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7" name="Line 13">
              <a:extLst>
                <a:ext uri="{FF2B5EF4-FFF2-40B4-BE49-F238E27FC236}">
                  <a16:creationId xmlns:a16="http://schemas.microsoft.com/office/drawing/2014/main" id="{41934910-58DA-CDC6-5CC9-4EA6EA901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" y="3172"/>
              <a:ext cx="59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8" name="Line 14">
              <a:extLst>
                <a:ext uri="{FF2B5EF4-FFF2-40B4-BE49-F238E27FC236}">
                  <a16:creationId xmlns:a16="http://schemas.microsoft.com/office/drawing/2014/main" id="{72D749EF-690C-C886-9D97-3F4D4AE89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6" y="3172"/>
              <a:ext cx="39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9" name="Freeform 15">
              <a:extLst>
                <a:ext uri="{FF2B5EF4-FFF2-40B4-BE49-F238E27FC236}">
                  <a16:creationId xmlns:a16="http://schemas.microsoft.com/office/drawing/2014/main" id="{E24CE47B-CBC3-933B-79AB-9B9BE5EFF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3452"/>
              <a:ext cx="781" cy="480"/>
            </a:xfrm>
            <a:custGeom>
              <a:avLst/>
              <a:gdLst>
                <a:gd name="T0" fmla="*/ 942 w 942"/>
                <a:gd name="T1" fmla="*/ 0 h 576"/>
                <a:gd name="T2" fmla="*/ 723 w 942"/>
                <a:gd name="T3" fmla="*/ 69 h 576"/>
                <a:gd name="T4" fmla="*/ 384 w 942"/>
                <a:gd name="T5" fmla="*/ 384 h 576"/>
                <a:gd name="T6" fmla="*/ 0 w 942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2" h="576">
                  <a:moveTo>
                    <a:pt x="942" y="0"/>
                  </a:moveTo>
                  <a:cubicBezTo>
                    <a:pt x="905" y="12"/>
                    <a:pt x="816" y="5"/>
                    <a:pt x="723" y="69"/>
                  </a:cubicBezTo>
                  <a:cubicBezTo>
                    <a:pt x="630" y="133"/>
                    <a:pt x="505" y="299"/>
                    <a:pt x="384" y="384"/>
                  </a:cubicBezTo>
                  <a:cubicBezTo>
                    <a:pt x="263" y="469"/>
                    <a:pt x="132" y="512"/>
                    <a:pt x="0" y="576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00" name="Freeform 16">
              <a:extLst>
                <a:ext uri="{FF2B5EF4-FFF2-40B4-BE49-F238E27FC236}">
                  <a16:creationId xmlns:a16="http://schemas.microsoft.com/office/drawing/2014/main" id="{1A9F6017-4736-CB09-4E9C-227F32169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" y="3172"/>
              <a:ext cx="911" cy="758"/>
            </a:xfrm>
            <a:custGeom>
              <a:avLst/>
              <a:gdLst>
                <a:gd name="T0" fmla="*/ 1098 w 1098"/>
                <a:gd name="T1" fmla="*/ 0 h 909"/>
                <a:gd name="T2" fmla="*/ 681 w 1098"/>
                <a:gd name="T3" fmla="*/ 114 h 909"/>
                <a:gd name="T4" fmla="*/ 381 w 1098"/>
                <a:gd name="T5" fmla="*/ 576 h 909"/>
                <a:gd name="T6" fmla="*/ 0 w 1098"/>
                <a:gd name="T7" fmla="*/ 909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8" h="909">
                  <a:moveTo>
                    <a:pt x="1098" y="0"/>
                  </a:moveTo>
                  <a:cubicBezTo>
                    <a:pt x="1029" y="19"/>
                    <a:pt x="800" y="18"/>
                    <a:pt x="681" y="114"/>
                  </a:cubicBezTo>
                  <a:cubicBezTo>
                    <a:pt x="562" y="210"/>
                    <a:pt x="494" y="444"/>
                    <a:pt x="381" y="576"/>
                  </a:cubicBezTo>
                  <a:cubicBezTo>
                    <a:pt x="268" y="708"/>
                    <a:pt x="79" y="840"/>
                    <a:pt x="0" y="909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01" name="Text Box 17">
              <a:extLst>
                <a:ext uri="{FF2B5EF4-FFF2-40B4-BE49-F238E27FC236}">
                  <a16:creationId xmlns:a16="http://schemas.microsoft.com/office/drawing/2014/main" id="{C59F5A1B-F577-E487-558E-01336120C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924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-U</a:t>
              </a:r>
              <a:r>
                <a:rPr kumimoji="1" lang="en-US" altLang="zh-CN" b="1" i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c</a:t>
              </a:r>
              <a:endParaRPr kumimoji="1" lang="en-US" altLang="zh-CN" b="1" i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802" name="Text Box 18">
              <a:extLst>
                <a:ext uri="{FF2B5EF4-FFF2-40B4-BE49-F238E27FC236}">
                  <a16:creationId xmlns:a16="http://schemas.microsoft.com/office/drawing/2014/main" id="{D36706EB-7B68-EE1E-C393-0EA241C7B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2" y="392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502803" name="Text Box 19">
              <a:extLst>
                <a:ext uri="{FF2B5EF4-FFF2-40B4-BE49-F238E27FC236}">
                  <a16:creationId xmlns:a16="http://schemas.microsoft.com/office/drawing/2014/main" id="{FFB8FADF-1D49-455D-EB96-908117DF9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316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="1" i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b="1" i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804" name="Text Box 20">
              <a:extLst>
                <a:ext uri="{FF2B5EF4-FFF2-40B4-BE49-F238E27FC236}">
                  <a16:creationId xmlns:a16="http://schemas.microsoft.com/office/drawing/2014/main" id="{706D9C2E-4B9E-F7A0-D30A-771BD8143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284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="1" i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b="1" i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805" name="Text Box 21">
              <a:extLst>
                <a:ext uri="{FF2B5EF4-FFF2-40B4-BE49-F238E27FC236}">
                  <a16:creationId xmlns:a16="http://schemas.microsoft.com/office/drawing/2014/main" id="{A1DFC72E-A052-90CC-D339-3BA5F5254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" y="39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02806" name="Text Box 22">
              <a:extLst>
                <a:ext uri="{FF2B5EF4-FFF2-40B4-BE49-F238E27FC236}">
                  <a16:creationId xmlns:a16="http://schemas.microsoft.com/office/drawing/2014/main" id="{D1B7B75D-6260-4078-109C-FBCB02FF0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6" y="3525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="1" i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&gt;I</a:t>
              </a:r>
              <a:r>
                <a:rPr kumimoji="1" lang="en-US" altLang="zh-CN" b="1" i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b="1" i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502807" name="Object 23">
              <a:extLst>
                <a:ext uri="{FF2B5EF4-FFF2-40B4-BE49-F238E27FC236}">
                  <a16:creationId xmlns:a16="http://schemas.microsoft.com/office/drawing/2014/main" id="{DBA22558-5D10-D4E8-F65A-A19369136C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7" y="3288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31640" imgH="457200" progId="Equation.3">
                    <p:embed/>
                  </p:oleObj>
                </mc:Choice>
                <mc:Fallback>
                  <p:oleObj name="Equation" r:id="rId3" imgW="431640" imgH="457200" progId="Equation.3">
                    <p:embed/>
                    <p:pic>
                      <p:nvPicPr>
                        <p:cNvPr id="502807" name="Object 23">
                          <a:extLst>
                            <a:ext uri="{FF2B5EF4-FFF2-40B4-BE49-F238E27FC236}">
                              <a16:creationId xmlns:a16="http://schemas.microsoft.com/office/drawing/2014/main" id="{DBA22558-5D10-D4E8-F65A-A19369136C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7" y="3288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08" name="Object 24">
              <a:extLst>
                <a:ext uri="{FF2B5EF4-FFF2-40B4-BE49-F238E27FC236}">
                  <a16:creationId xmlns:a16="http://schemas.microsoft.com/office/drawing/2014/main" id="{CEDF8A38-39BF-28F3-B0E6-4BDEAA5539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0" y="3048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57200" imgH="457200" progId="Equation.3">
                    <p:embed/>
                  </p:oleObj>
                </mc:Choice>
                <mc:Fallback>
                  <p:oleObj name="Equation" r:id="rId5" imgW="457200" imgH="457200" progId="Equation.3">
                    <p:embed/>
                    <p:pic>
                      <p:nvPicPr>
                        <p:cNvPr id="502808" name="Object 24">
                          <a:extLst>
                            <a:ext uri="{FF2B5EF4-FFF2-40B4-BE49-F238E27FC236}">
                              <a16:creationId xmlns:a16="http://schemas.microsoft.com/office/drawing/2014/main" id="{CEDF8A38-39BF-28F3-B0E6-4BDEAA5539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3048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09" name="Object 25">
              <a:extLst>
                <a:ext uri="{FF2B5EF4-FFF2-40B4-BE49-F238E27FC236}">
                  <a16:creationId xmlns:a16="http://schemas.microsoft.com/office/drawing/2014/main" id="{9DE0F697-86E1-750E-114A-477868C4C5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4" y="2640"/>
            <a:ext cx="1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1520" imgH="177480" progId="Equation.3">
                    <p:embed/>
                  </p:oleObj>
                </mc:Choice>
                <mc:Fallback>
                  <p:oleObj name="Equation" r:id="rId7" imgW="101520" imgH="177480" progId="Equation.3">
                    <p:embed/>
                    <p:pic>
                      <p:nvPicPr>
                        <p:cNvPr id="502809" name="Object 25">
                          <a:extLst>
                            <a:ext uri="{FF2B5EF4-FFF2-40B4-BE49-F238E27FC236}">
                              <a16:creationId xmlns:a16="http://schemas.microsoft.com/office/drawing/2014/main" id="{9DE0F697-86E1-750E-114A-477868C4C5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2640"/>
                          <a:ext cx="1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872" name="Group 88">
            <a:extLst>
              <a:ext uri="{FF2B5EF4-FFF2-40B4-BE49-F238E27FC236}">
                <a16:creationId xmlns:a16="http://schemas.microsoft.com/office/drawing/2014/main" id="{96CABACC-E5E4-12E9-B5BB-9BBA9DBC1CE5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3789363"/>
            <a:ext cx="5791200" cy="2476500"/>
            <a:chOff x="96" y="2544"/>
            <a:chExt cx="3648" cy="1560"/>
          </a:xfrm>
        </p:grpSpPr>
        <p:sp>
          <p:nvSpPr>
            <p:cNvPr id="502810" name="Text Box 26">
              <a:extLst>
                <a:ext uri="{FF2B5EF4-FFF2-40B4-BE49-F238E27FC236}">
                  <a16:creationId xmlns:a16="http://schemas.microsoft.com/office/drawing/2014/main" id="{D7D77171-4113-CD76-3F71-A2A091EBC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544"/>
              <a:ext cx="331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(2)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、</a:t>
              </a:r>
              <a:r>
                <a:rPr kumimoji="1" lang="zh-CN" altLang="en-US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光电子的初动能和入射光频 </a:t>
              </a:r>
            </a:p>
            <a:p>
              <a:pPr eaLnBrk="1" hangingPunct="1"/>
              <a:r>
                <a:rPr kumimoji="1" lang="zh-CN" altLang="en-US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         率之间的关系</a:t>
              </a:r>
            </a:p>
          </p:txBody>
        </p:sp>
        <p:sp>
          <p:nvSpPr>
            <p:cNvPr id="502811" name="Text Box 27">
              <a:extLst>
                <a:ext uri="{FF2B5EF4-FFF2-40B4-BE49-F238E27FC236}">
                  <a16:creationId xmlns:a16="http://schemas.microsoft.com/office/drawing/2014/main" id="{BC1BA106-B6B3-3E44-99FB-DDB766447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216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截止电压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: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使光电流为零的反向电压</a:t>
              </a:r>
            </a:p>
          </p:txBody>
        </p:sp>
        <p:graphicFrame>
          <p:nvGraphicFramePr>
            <p:cNvPr id="502812" name="Object 28">
              <a:extLst>
                <a:ext uri="{FF2B5EF4-FFF2-40B4-BE49-F238E27FC236}">
                  <a16:creationId xmlns:a16="http://schemas.microsoft.com/office/drawing/2014/main" id="{22E447DD-2DFE-CAA1-CF11-DB1D49C7EE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552"/>
            <a:ext cx="12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81080" imgH="876240" progId="Equation.3">
                    <p:embed/>
                  </p:oleObj>
                </mc:Choice>
                <mc:Fallback>
                  <p:oleObj name="Equation" r:id="rId9" imgW="1981080" imgH="876240" progId="Equation.3">
                    <p:embed/>
                    <p:pic>
                      <p:nvPicPr>
                        <p:cNvPr id="502812" name="Object 28">
                          <a:extLst>
                            <a:ext uri="{FF2B5EF4-FFF2-40B4-BE49-F238E27FC236}">
                              <a16:creationId xmlns:a16="http://schemas.microsoft.com/office/drawing/2014/main" id="{22E447DD-2DFE-CAA1-CF11-DB1D49C7EE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52"/>
                          <a:ext cx="1248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813" name="Group 29">
            <a:extLst>
              <a:ext uri="{FF2B5EF4-FFF2-40B4-BE49-F238E27FC236}">
                <a16:creationId xmlns:a16="http://schemas.microsoft.com/office/drawing/2014/main" id="{90E48497-BBBD-9009-09D8-18DE0BFB3FD2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252413"/>
            <a:ext cx="2895600" cy="3678237"/>
            <a:chOff x="3744" y="687"/>
            <a:chExt cx="1843" cy="2769"/>
          </a:xfrm>
        </p:grpSpPr>
        <p:sp>
          <p:nvSpPr>
            <p:cNvPr id="502814" name="Oval 30">
              <a:extLst>
                <a:ext uri="{FF2B5EF4-FFF2-40B4-BE49-F238E27FC236}">
                  <a16:creationId xmlns:a16="http://schemas.microsoft.com/office/drawing/2014/main" id="{3A6A7587-4601-C4F7-595C-D9968CCC5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624" cy="57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15" name="Freeform 31">
              <a:extLst>
                <a:ext uri="{FF2B5EF4-FFF2-40B4-BE49-F238E27FC236}">
                  <a16:creationId xmlns:a16="http://schemas.microsoft.com/office/drawing/2014/main" id="{922968F0-82EB-761A-F4B6-9466EF70C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909"/>
              <a:ext cx="116" cy="387"/>
            </a:xfrm>
            <a:custGeom>
              <a:avLst/>
              <a:gdLst>
                <a:gd name="T0" fmla="*/ 98 w 116"/>
                <a:gd name="T1" fmla="*/ 0 h 387"/>
                <a:gd name="T2" fmla="*/ 26 w 116"/>
                <a:gd name="T3" fmla="*/ 81 h 387"/>
                <a:gd name="T4" fmla="*/ 2 w 116"/>
                <a:gd name="T5" fmla="*/ 201 h 387"/>
                <a:gd name="T6" fmla="*/ 41 w 116"/>
                <a:gd name="T7" fmla="*/ 318 h 387"/>
                <a:gd name="T8" fmla="*/ 116 w 116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87">
                  <a:moveTo>
                    <a:pt x="98" y="0"/>
                  </a:moveTo>
                  <a:cubicBezTo>
                    <a:pt x="86" y="13"/>
                    <a:pt x="42" y="48"/>
                    <a:pt x="26" y="81"/>
                  </a:cubicBezTo>
                  <a:cubicBezTo>
                    <a:pt x="10" y="114"/>
                    <a:pt x="0" y="162"/>
                    <a:pt x="2" y="201"/>
                  </a:cubicBezTo>
                  <a:cubicBezTo>
                    <a:pt x="4" y="240"/>
                    <a:pt x="22" y="287"/>
                    <a:pt x="41" y="318"/>
                  </a:cubicBezTo>
                  <a:cubicBezTo>
                    <a:pt x="60" y="349"/>
                    <a:pt x="100" y="373"/>
                    <a:pt x="116" y="387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16" name="Line 32">
              <a:extLst>
                <a:ext uri="{FF2B5EF4-FFF2-40B4-BE49-F238E27FC236}">
                  <a16:creationId xmlns:a16="http://schemas.microsoft.com/office/drawing/2014/main" id="{6FF8E99E-2E3C-0018-E399-6074460BF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104"/>
              <a:ext cx="7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17" name="Line 33">
              <a:extLst>
                <a:ext uri="{FF2B5EF4-FFF2-40B4-BE49-F238E27FC236}">
                  <a16:creationId xmlns:a16="http://schemas.microsoft.com/office/drawing/2014/main" id="{921AC5A2-D025-F558-4FD3-5DA170890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04"/>
              <a:ext cx="0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18" name="Line 34">
              <a:extLst>
                <a:ext uri="{FF2B5EF4-FFF2-40B4-BE49-F238E27FC236}">
                  <a16:creationId xmlns:a16="http://schemas.microsoft.com/office/drawing/2014/main" id="{5A4839DF-EA5C-4979-9F0D-5CD1A120D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80"/>
              <a:ext cx="7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19" name="Line 35">
              <a:extLst>
                <a:ext uri="{FF2B5EF4-FFF2-40B4-BE49-F238E27FC236}">
                  <a16:creationId xmlns:a16="http://schemas.microsoft.com/office/drawing/2014/main" id="{D5F15A9E-8B01-B593-ECBD-9B8473C56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104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0" name="Line 36">
              <a:extLst>
                <a:ext uri="{FF2B5EF4-FFF2-40B4-BE49-F238E27FC236}">
                  <a16:creationId xmlns:a16="http://schemas.microsoft.com/office/drawing/2014/main" id="{C384F3A8-837E-97C8-60F4-20C52AD4B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104"/>
              <a:ext cx="0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1" name="Line 37">
              <a:extLst>
                <a:ext uri="{FF2B5EF4-FFF2-40B4-BE49-F238E27FC236}">
                  <a16:creationId xmlns:a16="http://schemas.microsoft.com/office/drawing/2014/main" id="{88D8972A-58DD-1434-41CA-5379E1E6E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1680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2" name="Rectangle 38">
              <a:extLst>
                <a:ext uri="{FF2B5EF4-FFF2-40B4-BE49-F238E27FC236}">
                  <a16:creationId xmlns:a16="http://schemas.microsoft.com/office/drawing/2014/main" id="{BBD7C68B-8D84-9690-C6C7-0E1C22CD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824"/>
              <a:ext cx="432" cy="4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3" name="Oval 39">
              <a:extLst>
                <a:ext uri="{FF2B5EF4-FFF2-40B4-BE49-F238E27FC236}">
                  <a16:creationId xmlns:a16="http://schemas.microsoft.com/office/drawing/2014/main" id="{F6109E74-DAB0-D7BF-F7E4-C650B83D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657"/>
              <a:ext cx="48" cy="4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4" name="Oval 40">
              <a:extLst>
                <a:ext uri="{FF2B5EF4-FFF2-40B4-BE49-F238E27FC236}">
                  <a16:creationId xmlns:a16="http://schemas.microsoft.com/office/drawing/2014/main" id="{005D49A9-3EF0-3BDC-24D0-8C4F2022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655"/>
              <a:ext cx="48" cy="4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5" name="Oval 41">
              <a:extLst>
                <a:ext uri="{FF2B5EF4-FFF2-40B4-BE49-F238E27FC236}">
                  <a16:creationId xmlns:a16="http://schemas.microsoft.com/office/drawing/2014/main" id="{7DD1CB06-005D-19F0-E373-C1230C464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43"/>
              <a:ext cx="48" cy="4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6" name="Oval 42">
              <a:extLst>
                <a:ext uri="{FF2B5EF4-FFF2-40B4-BE49-F238E27FC236}">
                  <a16:creationId xmlns:a16="http://schemas.microsoft.com/office/drawing/2014/main" id="{B22CA7B4-F59F-AB93-C465-E514CFFE4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945"/>
              <a:ext cx="48" cy="4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7" name="Line 43">
              <a:extLst>
                <a:ext uri="{FF2B5EF4-FFF2-40B4-BE49-F238E27FC236}">
                  <a16:creationId xmlns:a16="http://schemas.microsoft.com/office/drawing/2014/main" id="{E5267809-09B6-64CF-DB57-2C0E3418D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" y="1872"/>
              <a:ext cx="0" cy="7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8" name="Line 44">
              <a:extLst>
                <a:ext uri="{FF2B5EF4-FFF2-40B4-BE49-F238E27FC236}">
                  <a16:creationId xmlns:a16="http://schemas.microsoft.com/office/drawing/2014/main" id="{72D7CC73-A5F8-0CDF-9679-FC470DBA5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1872"/>
              <a:ext cx="0" cy="7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9" name="Line 45">
              <a:extLst>
                <a:ext uri="{FF2B5EF4-FFF2-40B4-BE49-F238E27FC236}">
                  <a16:creationId xmlns:a16="http://schemas.microsoft.com/office/drawing/2014/main" id="{7FC791BD-8237-BEAF-05CE-32995BB06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968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0" name="Line 46">
              <a:extLst>
                <a:ext uri="{FF2B5EF4-FFF2-40B4-BE49-F238E27FC236}">
                  <a16:creationId xmlns:a16="http://schemas.microsoft.com/office/drawing/2014/main" id="{0D5FA9A3-43B2-500B-7007-6E41B87CA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968"/>
              <a:ext cx="7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1" name="Line 47">
              <a:extLst>
                <a:ext uri="{FF2B5EF4-FFF2-40B4-BE49-F238E27FC236}">
                  <a16:creationId xmlns:a16="http://schemas.microsoft.com/office/drawing/2014/main" id="{E74BF319-0B7A-75A4-BDCF-4E539F277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68"/>
              <a:ext cx="0" cy="12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2" name="Line 48">
              <a:extLst>
                <a:ext uri="{FF2B5EF4-FFF2-40B4-BE49-F238E27FC236}">
                  <a16:creationId xmlns:a16="http://schemas.microsoft.com/office/drawing/2014/main" id="{F6BEC75F-13F8-7CED-9BDA-1EB0E2BC6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48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3" name="Line 49">
              <a:extLst>
                <a:ext uri="{FF2B5EF4-FFF2-40B4-BE49-F238E27FC236}">
                  <a16:creationId xmlns:a16="http://schemas.microsoft.com/office/drawing/2014/main" id="{C0E75653-EA3C-6125-9A31-B67E2AEC9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304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4" name="Line 50">
              <a:extLst>
                <a:ext uri="{FF2B5EF4-FFF2-40B4-BE49-F238E27FC236}">
                  <a16:creationId xmlns:a16="http://schemas.microsoft.com/office/drawing/2014/main" id="{07397762-F753-1CC1-CDF0-1B6DB98F5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448"/>
              <a:ext cx="7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5" name="Line 51">
              <a:extLst>
                <a:ext uri="{FF2B5EF4-FFF2-40B4-BE49-F238E27FC236}">
                  <a16:creationId xmlns:a16="http://schemas.microsoft.com/office/drawing/2014/main" id="{F9B0CE22-DB7C-F1E7-7F65-FA81026A4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2640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6" name="Line 52">
              <a:extLst>
                <a:ext uri="{FF2B5EF4-FFF2-40B4-BE49-F238E27FC236}">
                  <a16:creationId xmlns:a16="http://schemas.microsoft.com/office/drawing/2014/main" id="{2E29C564-94D1-764C-B601-919B6F6BF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640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7" name="Rectangle 53">
              <a:extLst>
                <a:ext uri="{FF2B5EF4-FFF2-40B4-BE49-F238E27FC236}">
                  <a16:creationId xmlns:a16="http://schemas.microsoft.com/office/drawing/2014/main" id="{2F6FAF53-D36B-A45D-577C-071AC75DF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912" cy="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8" name="Line 54">
              <a:extLst>
                <a:ext uri="{FF2B5EF4-FFF2-40B4-BE49-F238E27FC236}">
                  <a16:creationId xmlns:a16="http://schemas.microsoft.com/office/drawing/2014/main" id="{A398B92D-9149-FF32-98D0-D2C71B161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97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9" name="Line 55">
              <a:extLst>
                <a:ext uri="{FF2B5EF4-FFF2-40B4-BE49-F238E27FC236}">
                  <a16:creationId xmlns:a16="http://schemas.microsoft.com/office/drawing/2014/main" id="{C323CBE4-EDCC-47EE-960D-7E618983D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97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0" name="Line 56">
              <a:extLst>
                <a:ext uri="{FF2B5EF4-FFF2-40B4-BE49-F238E27FC236}">
                  <a16:creationId xmlns:a16="http://schemas.microsoft.com/office/drawing/2014/main" id="{D2B22BF3-190C-7EA7-C174-B0CF49912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64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1" name="Line 57">
              <a:extLst>
                <a:ext uri="{FF2B5EF4-FFF2-40B4-BE49-F238E27FC236}">
                  <a16:creationId xmlns:a16="http://schemas.microsoft.com/office/drawing/2014/main" id="{E2497924-5B28-33CD-2512-01421EAFD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1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2" name="Line 58">
              <a:extLst>
                <a:ext uri="{FF2B5EF4-FFF2-40B4-BE49-F238E27FC236}">
                  <a16:creationId xmlns:a16="http://schemas.microsoft.com/office/drawing/2014/main" id="{C7161E5D-9025-5547-D674-7C1696E3D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72"/>
              <a:ext cx="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3" name="Line 59">
              <a:extLst>
                <a:ext uri="{FF2B5EF4-FFF2-40B4-BE49-F238E27FC236}">
                  <a16:creationId xmlns:a16="http://schemas.microsoft.com/office/drawing/2014/main" id="{F1EC098A-A36C-F6BD-B2E1-E2ABEFE8B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64"/>
              <a:ext cx="4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4" name="Line 60">
              <a:extLst>
                <a:ext uri="{FF2B5EF4-FFF2-40B4-BE49-F238E27FC236}">
                  <a16:creationId xmlns:a16="http://schemas.microsoft.com/office/drawing/2014/main" id="{7739AE20-FC17-E75F-580F-9CE09BE90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3120"/>
              <a:ext cx="144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5" name="Line 61">
              <a:extLst>
                <a:ext uri="{FF2B5EF4-FFF2-40B4-BE49-F238E27FC236}">
                  <a16:creationId xmlns:a16="http://schemas.microsoft.com/office/drawing/2014/main" id="{28BF6D8C-9BF1-D991-16B4-F750B6656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264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6" name="Line 62">
              <a:extLst>
                <a:ext uri="{FF2B5EF4-FFF2-40B4-BE49-F238E27FC236}">
                  <a16:creationId xmlns:a16="http://schemas.microsoft.com/office/drawing/2014/main" id="{F7926367-3EAD-6EFB-9434-01A3AE9CD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297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7" name="Oval 63">
              <a:extLst>
                <a:ext uri="{FF2B5EF4-FFF2-40B4-BE49-F238E27FC236}">
                  <a16:creationId xmlns:a16="http://schemas.microsoft.com/office/drawing/2014/main" id="{A5539018-3E17-11A0-12C6-8B80D5B9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064"/>
              <a:ext cx="48" cy="4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8" name="Oval 64">
              <a:extLst>
                <a:ext uri="{FF2B5EF4-FFF2-40B4-BE49-F238E27FC236}">
                  <a16:creationId xmlns:a16="http://schemas.microsoft.com/office/drawing/2014/main" id="{0B968ACA-B1E3-BF98-3A1E-2A1F06CCE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064"/>
              <a:ext cx="48" cy="4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9" name="Freeform 65">
              <a:extLst>
                <a:ext uri="{FF2B5EF4-FFF2-40B4-BE49-F238E27FC236}">
                  <a16:creationId xmlns:a16="http://schemas.microsoft.com/office/drawing/2014/main" id="{D57BE84C-5E74-00AA-8F75-ABD5E5524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" y="1695"/>
              <a:ext cx="81" cy="126"/>
            </a:xfrm>
            <a:custGeom>
              <a:avLst/>
              <a:gdLst>
                <a:gd name="T0" fmla="*/ 81 w 81"/>
                <a:gd name="T1" fmla="*/ 0 h 126"/>
                <a:gd name="T2" fmla="*/ 0 w 81"/>
                <a:gd name="T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126">
                  <a:moveTo>
                    <a:pt x="81" y="0"/>
                  </a:moveTo>
                  <a:lnTo>
                    <a:pt x="0" y="126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50" name="Freeform 66">
              <a:extLst>
                <a:ext uri="{FF2B5EF4-FFF2-40B4-BE49-F238E27FC236}">
                  <a16:creationId xmlns:a16="http://schemas.microsoft.com/office/drawing/2014/main" id="{6B6365F1-9872-9AB9-B848-11064B76D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1872"/>
              <a:ext cx="150" cy="192"/>
            </a:xfrm>
            <a:custGeom>
              <a:avLst/>
              <a:gdLst>
                <a:gd name="T0" fmla="*/ 150 w 150"/>
                <a:gd name="T1" fmla="*/ 0 h 192"/>
                <a:gd name="T2" fmla="*/ 0 w 150"/>
                <a:gd name="T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0" h="192">
                  <a:moveTo>
                    <a:pt x="150" y="0"/>
                  </a:move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51" name="Freeform 67">
              <a:extLst>
                <a:ext uri="{FF2B5EF4-FFF2-40B4-BE49-F238E27FC236}">
                  <a16:creationId xmlns:a16="http://schemas.microsoft.com/office/drawing/2014/main" id="{E533BE1E-BF69-12D7-BB43-1E3FA84CD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1701"/>
              <a:ext cx="81" cy="114"/>
            </a:xfrm>
            <a:custGeom>
              <a:avLst/>
              <a:gdLst>
                <a:gd name="T0" fmla="*/ 0 w 81"/>
                <a:gd name="T1" fmla="*/ 0 h 114"/>
                <a:gd name="T2" fmla="*/ 81 w 81"/>
                <a:gd name="T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114">
                  <a:moveTo>
                    <a:pt x="0" y="0"/>
                  </a:moveTo>
                  <a:lnTo>
                    <a:pt x="81" y="114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52" name="Freeform 68">
              <a:extLst>
                <a:ext uri="{FF2B5EF4-FFF2-40B4-BE49-F238E27FC236}">
                  <a16:creationId xmlns:a16="http://schemas.microsoft.com/office/drawing/2014/main" id="{04622B24-A62D-A7D3-D1CD-D3926002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1965"/>
              <a:ext cx="90" cy="108"/>
            </a:xfrm>
            <a:custGeom>
              <a:avLst/>
              <a:gdLst>
                <a:gd name="T0" fmla="*/ 90 w 90"/>
                <a:gd name="T1" fmla="*/ 108 h 108"/>
                <a:gd name="T2" fmla="*/ 0 w 90"/>
                <a:gd name="T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" h="108">
                  <a:moveTo>
                    <a:pt x="90" y="10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53" name="Freeform 69">
              <a:extLst>
                <a:ext uri="{FF2B5EF4-FFF2-40B4-BE49-F238E27FC236}">
                  <a16:creationId xmlns:a16="http://schemas.microsoft.com/office/drawing/2014/main" id="{7E5893D7-757E-61D2-BA98-E4D18A206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" y="1872"/>
              <a:ext cx="95" cy="99"/>
            </a:xfrm>
            <a:custGeom>
              <a:avLst/>
              <a:gdLst>
                <a:gd name="T0" fmla="*/ 95 w 95"/>
                <a:gd name="T1" fmla="*/ 93 h 99"/>
                <a:gd name="T2" fmla="*/ 59 w 95"/>
                <a:gd name="T3" fmla="*/ 99 h 99"/>
                <a:gd name="T4" fmla="*/ 14 w 95"/>
                <a:gd name="T5" fmla="*/ 90 h 99"/>
                <a:gd name="T6" fmla="*/ 2 w 95"/>
                <a:gd name="T7" fmla="*/ 48 h 99"/>
                <a:gd name="T8" fmla="*/ 29 w 95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9">
                  <a:moveTo>
                    <a:pt x="95" y="93"/>
                  </a:moveTo>
                  <a:cubicBezTo>
                    <a:pt x="89" y="94"/>
                    <a:pt x="72" y="99"/>
                    <a:pt x="59" y="99"/>
                  </a:cubicBezTo>
                  <a:cubicBezTo>
                    <a:pt x="46" y="99"/>
                    <a:pt x="23" y="98"/>
                    <a:pt x="14" y="90"/>
                  </a:cubicBezTo>
                  <a:cubicBezTo>
                    <a:pt x="5" y="82"/>
                    <a:pt x="0" y="63"/>
                    <a:pt x="2" y="48"/>
                  </a:cubicBezTo>
                  <a:cubicBezTo>
                    <a:pt x="4" y="33"/>
                    <a:pt x="24" y="10"/>
                    <a:pt x="29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54" name="Oval 70">
              <a:extLst>
                <a:ext uri="{FF2B5EF4-FFF2-40B4-BE49-F238E27FC236}">
                  <a16:creationId xmlns:a16="http://schemas.microsoft.com/office/drawing/2014/main" id="{3E48C5B4-2C32-D1C0-FAC2-84153175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52"/>
              <a:ext cx="240" cy="24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55" name="Text Box 71">
              <a:extLst>
                <a:ext uri="{FF2B5EF4-FFF2-40B4-BE49-F238E27FC236}">
                  <a16:creationId xmlns:a16="http://schemas.microsoft.com/office/drawing/2014/main" id="{571FEB42-90A9-4102-FD21-8A7422006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2273"/>
              <a:ext cx="267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V</a:t>
              </a:r>
              <a:endParaRPr kumimoji="1" lang="en-US" altLang="zh-CN" sz="2800" b="1" i="1">
                <a:ea typeface="宋体" panose="02010600030101010101" pitchFamily="2" charset="-122"/>
              </a:endParaRPr>
            </a:p>
          </p:txBody>
        </p:sp>
        <p:sp>
          <p:nvSpPr>
            <p:cNvPr id="502856" name="Line 72">
              <a:extLst>
                <a:ext uri="{FF2B5EF4-FFF2-40B4-BE49-F238E27FC236}">
                  <a16:creationId xmlns:a16="http://schemas.microsoft.com/office/drawing/2014/main" id="{4FD6FFA2-0FA3-28C9-A3D3-CA0662443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968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57" name="Oval 73">
              <a:extLst>
                <a:ext uri="{FF2B5EF4-FFF2-40B4-BE49-F238E27FC236}">
                  <a16:creationId xmlns:a16="http://schemas.microsoft.com/office/drawing/2014/main" id="{ABB18E98-B958-D72B-2D53-94F8D80B7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064"/>
              <a:ext cx="240" cy="24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58" name="Text Box 74">
              <a:extLst>
                <a:ext uri="{FF2B5EF4-FFF2-40B4-BE49-F238E27FC236}">
                  <a16:creationId xmlns:a16="http://schemas.microsoft.com/office/drawing/2014/main" id="{54AD37D7-F031-E196-A3AF-7960CCC3E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" y="1985"/>
              <a:ext cx="281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G</a:t>
              </a:r>
              <a:endParaRPr kumimoji="1" lang="en-US" altLang="zh-CN" sz="2800" b="1" i="1">
                <a:ea typeface="宋体" panose="02010600030101010101" pitchFamily="2" charset="-122"/>
              </a:endParaRPr>
            </a:p>
          </p:txBody>
        </p:sp>
        <p:sp>
          <p:nvSpPr>
            <p:cNvPr id="502859" name="Oval 75">
              <a:extLst>
                <a:ext uri="{FF2B5EF4-FFF2-40B4-BE49-F238E27FC236}">
                  <a16:creationId xmlns:a16="http://schemas.microsoft.com/office/drawing/2014/main" id="{29A4127B-9330-65C5-B6A8-7EF47CDE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81"/>
              <a:ext cx="48" cy="4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60" name="Line 76">
              <a:extLst>
                <a:ext uri="{FF2B5EF4-FFF2-40B4-BE49-F238E27FC236}">
                  <a16:creationId xmlns:a16="http://schemas.microsoft.com/office/drawing/2014/main" id="{B359D24F-9452-52FD-BA73-B2DBD41D9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768"/>
              <a:ext cx="528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61" name="Line 77">
              <a:extLst>
                <a:ext uri="{FF2B5EF4-FFF2-40B4-BE49-F238E27FC236}">
                  <a16:creationId xmlns:a16="http://schemas.microsoft.com/office/drawing/2014/main" id="{3173CCE3-579C-37A2-8993-A55BECA3B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864"/>
              <a:ext cx="528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62" name="Line 78">
              <a:extLst>
                <a:ext uri="{FF2B5EF4-FFF2-40B4-BE49-F238E27FC236}">
                  <a16:creationId xmlns:a16="http://schemas.microsoft.com/office/drawing/2014/main" id="{444921DE-0ECB-C5CE-4AD5-8BCEF0F2D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960"/>
              <a:ext cx="528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63" name="Text Box 79">
              <a:extLst>
                <a:ext uri="{FF2B5EF4-FFF2-40B4-BE49-F238E27FC236}">
                  <a16:creationId xmlns:a16="http://schemas.microsoft.com/office/drawing/2014/main" id="{32338404-6A34-5EDF-BDBA-0FDF87668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" y="687"/>
              <a:ext cx="445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GD</a:t>
              </a:r>
              <a:endParaRPr kumimoji="1" lang="en-US" altLang="zh-CN" sz="2800" b="1" i="1">
                <a:ea typeface="宋体" panose="02010600030101010101" pitchFamily="2" charset="-122"/>
              </a:endParaRPr>
            </a:p>
          </p:txBody>
        </p:sp>
        <p:sp>
          <p:nvSpPr>
            <p:cNvPr id="502864" name="Text Box 80">
              <a:extLst>
                <a:ext uri="{FF2B5EF4-FFF2-40B4-BE49-F238E27FC236}">
                  <a16:creationId xmlns:a16="http://schemas.microsoft.com/office/drawing/2014/main" id="{1EADBF7B-1A77-60BD-8359-BA0C554D2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1023"/>
              <a:ext cx="267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K</a:t>
              </a:r>
              <a:endParaRPr kumimoji="1" lang="en-US" altLang="zh-CN" sz="2800" b="1" i="1">
                <a:ea typeface="宋体" panose="02010600030101010101" pitchFamily="2" charset="-122"/>
              </a:endParaRPr>
            </a:p>
          </p:txBody>
        </p:sp>
        <p:sp>
          <p:nvSpPr>
            <p:cNvPr id="502865" name="Text Box 81">
              <a:extLst>
                <a:ext uri="{FF2B5EF4-FFF2-40B4-BE49-F238E27FC236}">
                  <a16:creationId xmlns:a16="http://schemas.microsoft.com/office/drawing/2014/main" id="{AB55B427-117F-F17E-19CD-1BB53993E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" y="1023"/>
              <a:ext cx="268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A</a:t>
              </a:r>
              <a:endParaRPr kumimoji="1" lang="en-US" altLang="zh-CN" sz="2800" b="1" i="1">
                <a:ea typeface="宋体" panose="02010600030101010101" pitchFamily="2" charset="-122"/>
              </a:endParaRPr>
            </a:p>
          </p:txBody>
        </p:sp>
      </p:grpSp>
      <p:grpSp>
        <p:nvGrpSpPr>
          <p:cNvPr id="502866" name="Group 82">
            <a:extLst>
              <a:ext uri="{FF2B5EF4-FFF2-40B4-BE49-F238E27FC236}">
                <a16:creationId xmlns:a16="http://schemas.microsoft.com/office/drawing/2014/main" id="{BB805007-3FD4-941D-F32F-B6514D6B3731}"/>
              </a:ext>
            </a:extLst>
          </p:cNvPr>
          <p:cNvGrpSpPr>
            <a:grpSpLocks/>
          </p:cNvGrpSpPr>
          <p:nvPr/>
        </p:nvGrpSpPr>
        <p:grpSpPr bwMode="auto">
          <a:xfrm>
            <a:off x="6049963" y="44450"/>
            <a:ext cx="2560637" cy="1371600"/>
            <a:chOff x="3625" y="662"/>
            <a:chExt cx="1613" cy="864"/>
          </a:xfrm>
        </p:grpSpPr>
        <p:sp>
          <p:nvSpPr>
            <p:cNvPr id="502867" name="Text Box 83">
              <a:extLst>
                <a:ext uri="{FF2B5EF4-FFF2-40B4-BE49-F238E27FC236}">
                  <a16:creationId xmlns:a16="http://schemas.microsoft.com/office/drawing/2014/main" id="{21065F92-D54E-018D-F3C7-1157FD574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5" y="66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000" b="1">
                  <a:solidFill>
                    <a:srgbClr val="3333FF"/>
                  </a:solidFill>
                  <a:ea typeface="宋体" panose="02010600030101010101" pitchFamily="2" charset="-122"/>
                </a:rPr>
                <a:t>光电管</a:t>
              </a:r>
              <a:endParaRPr kumimoji="1" lang="zh-CN" altLang="en-US" b="1">
                <a:solidFill>
                  <a:srgbClr val="3333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868" name="Text Box 84">
              <a:extLst>
                <a:ext uri="{FF2B5EF4-FFF2-40B4-BE49-F238E27FC236}">
                  <a16:creationId xmlns:a16="http://schemas.microsoft.com/office/drawing/2014/main" id="{B38F896C-3634-F021-7CAD-06B96BDDC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27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000" b="1">
                  <a:solidFill>
                    <a:srgbClr val="3333FF"/>
                  </a:solidFill>
                  <a:ea typeface="宋体" panose="02010600030101010101" pitchFamily="2" charset="-122"/>
                </a:rPr>
                <a:t>阴极</a:t>
              </a:r>
              <a:endParaRPr kumimoji="1" lang="zh-CN" altLang="en-US" b="1">
                <a:solidFill>
                  <a:srgbClr val="3333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869" name="Text Box 85">
              <a:extLst>
                <a:ext uri="{FF2B5EF4-FFF2-40B4-BE49-F238E27FC236}">
                  <a16:creationId xmlns:a16="http://schemas.microsoft.com/office/drawing/2014/main" id="{1B202AF9-04D8-5B86-6546-3F583A310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66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000" b="1">
                  <a:solidFill>
                    <a:srgbClr val="3333FF"/>
                  </a:solidFill>
                  <a:ea typeface="宋体" panose="02010600030101010101" pitchFamily="2" charset="-122"/>
                </a:rPr>
                <a:t>石英窗</a:t>
              </a:r>
              <a:endParaRPr kumimoji="1" lang="zh-CN" altLang="en-US" b="1">
                <a:solidFill>
                  <a:srgbClr val="3333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870" name="Text Box 86">
              <a:extLst>
                <a:ext uri="{FF2B5EF4-FFF2-40B4-BE49-F238E27FC236}">
                  <a16:creationId xmlns:a16="http://schemas.microsoft.com/office/drawing/2014/main" id="{4C32F026-5383-CF40-A60A-C067F685D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27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000" b="1">
                  <a:solidFill>
                    <a:srgbClr val="3333FF"/>
                  </a:solidFill>
                  <a:ea typeface="宋体" panose="02010600030101010101" pitchFamily="2" charset="-122"/>
                </a:rPr>
                <a:t>阳极</a:t>
              </a:r>
              <a:endParaRPr kumimoji="1" lang="zh-CN" altLang="en-US" b="1">
                <a:solidFill>
                  <a:srgbClr val="3333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02873" name="Rectangle 89">
            <a:extLst>
              <a:ext uri="{FF2B5EF4-FFF2-40B4-BE49-F238E27FC236}">
                <a16:creationId xmlns:a16="http://schemas.microsoft.com/office/drawing/2014/main" id="{DB4B324A-F2BD-D913-896F-824B4D1136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20713"/>
            <a:ext cx="5651500" cy="71437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 autoUpdateAnimBg="0"/>
      <p:bldP spid="502787" grpId="0" autoUpdateAnimBg="0"/>
      <p:bldP spid="502788" grpId="0"/>
      <p:bldP spid="50278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34" name="Group 2">
            <a:extLst>
              <a:ext uri="{FF2B5EF4-FFF2-40B4-BE49-F238E27FC236}">
                <a16:creationId xmlns:a16="http://schemas.microsoft.com/office/drawing/2014/main" id="{5D5A638E-D929-8B04-BC28-687E828402A9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1584325"/>
            <a:ext cx="4057650" cy="2987675"/>
            <a:chOff x="3120" y="333"/>
            <a:chExt cx="2556" cy="1882"/>
          </a:xfrm>
        </p:grpSpPr>
        <p:sp>
          <p:nvSpPr>
            <p:cNvPr id="504835" name="Line 3">
              <a:extLst>
                <a:ext uri="{FF2B5EF4-FFF2-40B4-BE49-F238E27FC236}">
                  <a16:creationId xmlns:a16="http://schemas.microsoft.com/office/drawing/2014/main" id="{923D762D-51AD-009B-3E44-EBAFF12C7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528"/>
              <a:ext cx="0" cy="1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36" name="Line 4">
              <a:extLst>
                <a:ext uri="{FF2B5EF4-FFF2-40B4-BE49-F238E27FC236}">
                  <a16:creationId xmlns:a16="http://schemas.microsoft.com/office/drawing/2014/main" id="{5DC55AA9-39B0-0970-7C39-B098757D3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28"/>
              <a:ext cx="211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37" name="Line 5">
              <a:extLst>
                <a:ext uri="{FF2B5EF4-FFF2-40B4-BE49-F238E27FC236}">
                  <a16:creationId xmlns:a16="http://schemas.microsoft.com/office/drawing/2014/main" id="{8A427143-7108-8DF5-8262-9B3D02EE3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632"/>
              <a:ext cx="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38" name="Line 6">
              <a:extLst>
                <a:ext uri="{FF2B5EF4-FFF2-40B4-BE49-F238E27FC236}">
                  <a16:creationId xmlns:a16="http://schemas.microsoft.com/office/drawing/2014/main" id="{B61177C6-765F-9905-8AFD-6E6F786B8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632"/>
              <a:ext cx="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39" name="Line 7">
              <a:extLst>
                <a:ext uri="{FF2B5EF4-FFF2-40B4-BE49-F238E27FC236}">
                  <a16:creationId xmlns:a16="http://schemas.microsoft.com/office/drawing/2014/main" id="{0F689E3A-AC7F-A9FC-BE44-521C44487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1632"/>
              <a:ext cx="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40" name="Line 8">
              <a:extLst>
                <a:ext uri="{FF2B5EF4-FFF2-40B4-BE49-F238E27FC236}">
                  <a16:creationId xmlns:a16="http://schemas.microsoft.com/office/drawing/2014/main" id="{AF6B4680-7AED-8E1D-0DA9-49962ECF5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1632"/>
              <a:ext cx="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41" name="Line 9">
              <a:extLst>
                <a:ext uri="{FF2B5EF4-FFF2-40B4-BE49-F238E27FC236}">
                  <a16:creationId xmlns:a16="http://schemas.microsoft.com/office/drawing/2014/main" id="{C9C6340D-0309-37B1-A329-62036F328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248"/>
              <a:ext cx="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42" name="Line 10">
              <a:extLst>
                <a:ext uri="{FF2B5EF4-FFF2-40B4-BE49-F238E27FC236}">
                  <a16:creationId xmlns:a16="http://schemas.microsoft.com/office/drawing/2014/main" id="{A4EAB46A-2234-904B-EE9B-08396A678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768"/>
              <a:ext cx="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43" name="Line 11">
              <a:extLst>
                <a:ext uri="{FF2B5EF4-FFF2-40B4-BE49-F238E27FC236}">
                  <a16:creationId xmlns:a16="http://schemas.microsoft.com/office/drawing/2014/main" id="{E4397953-A766-0F65-9687-641D23EF9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816"/>
              <a:ext cx="1056" cy="91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44" name="Line 12">
              <a:extLst>
                <a:ext uri="{FF2B5EF4-FFF2-40B4-BE49-F238E27FC236}">
                  <a16:creationId xmlns:a16="http://schemas.microsoft.com/office/drawing/2014/main" id="{CBD95DD4-63B8-8D11-2905-3417A7606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816"/>
              <a:ext cx="1056" cy="91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45" name="Line 13">
              <a:extLst>
                <a:ext uri="{FF2B5EF4-FFF2-40B4-BE49-F238E27FC236}">
                  <a16:creationId xmlns:a16="http://schemas.microsoft.com/office/drawing/2014/main" id="{2D3567D0-F778-EAF3-08B6-6E0DBEA9A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816"/>
              <a:ext cx="1056" cy="91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4846" name="Object 14">
              <a:extLst>
                <a:ext uri="{FF2B5EF4-FFF2-40B4-BE49-F238E27FC236}">
                  <a16:creationId xmlns:a16="http://schemas.microsoft.com/office/drawing/2014/main" id="{3483738D-8BF4-BF35-8429-9D4F2DB299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333"/>
            <a:ext cx="49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02960" imgH="457200" progId="Equation.3">
                    <p:embed/>
                  </p:oleObj>
                </mc:Choice>
                <mc:Fallback>
                  <p:oleObj name="Equation" r:id="rId3" imgW="1002960" imgH="457200" progId="Equation.3">
                    <p:embed/>
                    <p:pic>
                      <p:nvPicPr>
                        <p:cNvPr id="504846" name="Object 14">
                          <a:extLst>
                            <a:ext uri="{FF2B5EF4-FFF2-40B4-BE49-F238E27FC236}">
                              <a16:creationId xmlns:a16="http://schemas.microsoft.com/office/drawing/2014/main" id="{3483738D-8BF4-BF35-8429-9D4F2DB299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33"/>
                          <a:ext cx="49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4847" name="Object 15">
              <a:extLst>
                <a:ext uri="{FF2B5EF4-FFF2-40B4-BE49-F238E27FC236}">
                  <a16:creationId xmlns:a16="http://schemas.microsoft.com/office/drawing/2014/main" id="{0DDA9177-7A4E-537B-7792-1DE2D393F6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2" y="2010"/>
            <a:ext cx="74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62040" imgH="431640" progId="Equation.3">
                    <p:embed/>
                  </p:oleObj>
                </mc:Choice>
                <mc:Fallback>
                  <p:oleObj name="Equation" r:id="rId5" imgW="1562040" imgH="431640" progId="Equation.3">
                    <p:embed/>
                    <p:pic>
                      <p:nvPicPr>
                        <p:cNvPr id="504847" name="Object 15">
                          <a:extLst>
                            <a:ext uri="{FF2B5EF4-FFF2-40B4-BE49-F238E27FC236}">
                              <a16:creationId xmlns:a16="http://schemas.microsoft.com/office/drawing/2014/main" id="{0DDA9177-7A4E-537B-7792-1DE2D393F6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" y="2010"/>
                          <a:ext cx="74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848" name="Text Box 16">
              <a:extLst>
                <a:ext uri="{FF2B5EF4-FFF2-40B4-BE49-F238E27FC236}">
                  <a16:creationId xmlns:a16="http://schemas.microsoft.com/office/drawing/2014/main" id="{E7D8E7ED-FB2A-C69F-4030-2BFE33B0B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488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0.0</a:t>
              </a:r>
              <a:endParaRPr kumimoji="1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504849" name="Text Box 17">
              <a:extLst>
                <a:ext uri="{FF2B5EF4-FFF2-40B4-BE49-F238E27FC236}">
                  <a16:creationId xmlns:a16="http://schemas.microsoft.com/office/drawing/2014/main" id="{DE114A06-A6F6-6007-89E1-7A1022E61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104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1.0</a:t>
              </a:r>
              <a:endParaRPr kumimoji="1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504850" name="Text Box 18">
              <a:extLst>
                <a:ext uri="{FF2B5EF4-FFF2-40B4-BE49-F238E27FC236}">
                  <a16:creationId xmlns:a16="http://schemas.microsoft.com/office/drawing/2014/main" id="{86058CBE-1A0F-F933-C6B0-9F90E9EF8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624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2.0</a:t>
              </a:r>
              <a:endParaRPr kumimoji="1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504851" name="Text Box 19">
              <a:extLst>
                <a:ext uri="{FF2B5EF4-FFF2-40B4-BE49-F238E27FC236}">
                  <a16:creationId xmlns:a16="http://schemas.microsoft.com/office/drawing/2014/main" id="{A5869331-B2AA-141D-EE83-A508F88D1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1737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4.0</a:t>
              </a:r>
              <a:endParaRPr kumimoji="1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504852" name="Text Box 20">
              <a:extLst>
                <a:ext uri="{FF2B5EF4-FFF2-40B4-BE49-F238E27FC236}">
                  <a16:creationId xmlns:a16="http://schemas.microsoft.com/office/drawing/2014/main" id="{70BF9654-B837-FDF0-54A9-1E56EF4CE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1728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6.0</a:t>
              </a:r>
              <a:endParaRPr kumimoji="1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504853" name="Text Box 21">
              <a:extLst>
                <a:ext uri="{FF2B5EF4-FFF2-40B4-BE49-F238E27FC236}">
                  <a16:creationId xmlns:a16="http://schemas.microsoft.com/office/drawing/2014/main" id="{FEE8EAAD-ED18-8709-CAF0-5D6A353AF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1737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8.0</a:t>
              </a:r>
              <a:endParaRPr kumimoji="1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504854" name="Text Box 22">
              <a:extLst>
                <a:ext uri="{FF2B5EF4-FFF2-40B4-BE49-F238E27FC236}">
                  <a16:creationId xmlns:a16="http://schemas.microsoft.com/office/drawing/2014/main" id="{6493B09F-A00A-D963-DF4A-E78EA26D7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1737"/>
              <a:ext cx="5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10.0</a:t>
              </a:r>
              <a:endParaRPr kumimoji="1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504855" name="Text Box 23">
              <a:extLst>
                <a:ext uri="{FF2B5EF4-FFF2-40B4-BE49-F238E27FC236}">
                  <a16:creationId xmlns:a16="http://schemas.microsoft.com/office/drawing/2014/main" id="{F7EBF2EE-6A99-0A50-D66B-9251A8FD9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528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Cs</a:t>
              </a:r>
              <a:endParaRPr kumimoji="1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504856" name="Text Box 24">
              <a:extLst>
                <a:ext uri="{FF2B5EF4-FFF2-40B4-BE49-F238E27FC236}">
                  <a16:creationId xmlns:a16="http://schemas.microsoft.com/office/drawing/2014/main" id="{C71B2F99-563D-8F87-3075-7B19ADD33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" y="537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Na</a:t>
              </a:r>
              <a:endParaRPr kumimoji="1" lang="en-US" altLang="zh-CN" sz="2800" b="1">
                <a:ea typeface="宋体" panose="02010600030101010101" pitchFamily="2" charset="-122"/>
              </a:endParaRPr>
            </a:p>
          </p:txBody>
        </p:sp>
        <p:sp>
          <p:nvSpPr>
            <p:cNvPr id="504857" name="Text Box 25">
              <a:extLst>
                <a:ext uri="{FF2B5EF4-FFF2-40B4-BE49-F238E27FC236}">
                  <a16:creationId xmlns:a16="http://schemas.microsoft.com/office/drawing/2014/main" id="{4D3F18C5-A26A-ED54-A273-B1C8E56E1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" y="537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Ca</a:t>
              </a:r>
              <a:endParaRPr kumimoji="1" lang="en-US" altLang="zh-CN" sz="2800" b="1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04858" name="Object 26">
            <a:extLst>
              <a:ext uri="{FF2B5EF4-FFF2-40B4-BE49-F238E27FC236}">
                <a16:creationId xmlns:a16="http://schemas.microsoft.com/office/drawing/2014/main" id="{BA9882B6-C18B-8F9C-9DBC-70C520A95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143000"/>
          <a:ext cx="1955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55520" imgH="457200" progId="Equation.3">
                  <p:embed/>
                </p:oleObj>
              </mc:Choice>
              <mc:Fallback>
                <p:oleObj name="Equation" r:id="rId7" imgW="1955520" imgH="457200" progId="Equation.3">
                  <p:embed/>
                  <p:pic>
                    <p:nvPicPr>
                      <p:cNvPr id="504858" name="Object 26">
                        <a:extLst>
                          <a:ext uri="{FF2B5EF4-FFF2-40B4-BE49-F238E27FC236}">
                            <a16:creationId xmlns:a16="http://schemas.microsoft.com/office/drawing/2014/main" id="{BA9882B6-C18B-8F9C-9DBC-70C520A95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00"/>
                        <a:ext cx="19558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59" name="Text Box 27">
            <a:extLst>
              <a:ext uri="{FF2B5EF4-FFF2-40B4-BE49-F238E27FC236}">
                <a16:creationId xmlns:a16="http://schemas.microsoft.com/office/drawing/2014/main" id="{53900157-B79D-B639-36FA-A9604055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71488"/>
            <a:ext cx="4827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截止电压与入射光频率的关系</a:t>
            </a:r>
          </a:p>
        </p:txBody>
      </p:sp>
      <p:sp>
        <p:nvSpPr>
          <p:cNvPr id="504860" name="Text Box 28">
            <a:extLst>
              <a:ext uri="{FF2B5EF4-FFF2-40B4-BE49-F238E27FC236}">
                <a16:creationId xmlns:a16="http://schemas.microsoft.com/office/drawing/2014/main" id="{BC5B3E14-37A7-4CC8-B1E6-D33815FB9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2209800"/>
            <a:ext cx="487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：对不同金属不同，对同一  </a:t>
            </a:r>
          </a:p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        金属为常量</a:t>
            </a:r>
          </a:p>
        </p:txBody>
      </p:sp>
      <p:grpSp>
        <p:nvGrpSpPr>
          <p:cNvPr id="504861" name="Group 29">
            <a:extLst>
              <a:ext uri="{FF2B5EF4-FFF2-40B4-BE49-F238E27FC236}">
                <a16:creationId xmlns:a16="http://schemas.microsoft.com/office/drawing/2014/main" id="{ABF94A5E-0D62-8C2F-C1F9-833AFE992D67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1600200"/>
            <a:ext cx="4527550" cy="519113"/>
            <a:chOff x="277" y="1632"/>
            <a:chExt cx="2852" cy="327"/>
          </a:xfrm>
        </p:grpSpPr>
        <p:sp>
          <p:nvSpPr>
            <p:cNvPr id="504862" name="Text Box 30">
              <a:extLst>
                <a:ext uri="{FF2B5EF4-FFF2-40B4-BE49-F238E27FC236}">
                  <a16:creationId xmlns:a16="http://schemas.microsoft.com/office/drawing/2014/main" id="{EBA092A9-AA18-AC61-C0A4-F24D00866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1632"/>
              <a:ext cx="2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：与材料无关的普通恒量</a:t>
              </a:r>
            </a:p>
          </p:txBody>
        </p:sp>
        <p:graphicFrame>
          <p:nvGraphicFramePr>
            <p:cNvPr id="504863" name="Object 31">
              <a:extLst>
                <a:ext uri="{FF2B5EF4-FFF2-40B4-BE49-F238E27FC236}">
                  <a16:creationId xmlns:a16="http://schemas.microsoft.com/office/drawing/2014/main" id="{A2CB0BDE-6318-127C-88DD-6EC580A629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" y="1713"/>
            <a:ext cx="15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53800" imgH="330120" progId="Equation.3">
                    <p:embed/>
                  </p:oleObj>
                </mc:Choice>
                <mc:Fallback>
                  <p:oleObj name="Equation" r:id="rId9" imgW="253800" imgH="330120" progId="Equation.3">
                    <p:embed/>
                    <p:pic>
                      <p:nvPicPr>
                        <p:cNvPr id="504863" name="Object 31">
                          <a:extLst>
                            <a:ext uri="{FF2B5EF4-FFF2-40B4-BE49-F238E27FC236}">
                              <a16:creationId xmlns:a16="http://schemas.microsoft.com/office/drawing/2014/main" id="{A2CB0BDE-6318-127C-88DD-6EC580A629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" y="1713"/>
                          <a:ext cx="15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4864" name="Object 32">
            <a:extLst>
              <a:ext uri="{FF2B5EF4-FFF2-40B4-BE49-F238E27FC236}">
                <a16:creationId xmlns:a16="http://schemas.microsoft.com/office/drawing/2014/main" id="{77FB89D1-30C0-5D46-CBF7-C1F53E1A0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284538"/>
          <a:ext cx="42481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600200" imgH="393480" progId="Equation.3">
                  <p:embed/>
                </p:oleObj>
              </mc:Choice>
              <mc:Fallback>
                <p:oleObj name="公式" r:id="rId11" imgW="1600200" imgH="393480" progId="Equation.3">
                  <p:embed/>
                  <p:pic>
                    <p:nvPicPr>
                      <p:cNvPr id="504864" name="Object 32">
                        <a:extLst>
                          <a:ext uri="{FF2B5EF4-FFF2-40B4-BE49-F238E27FC236}">
                            <a16:creationId xmlns:a16="http://schemas.microsoft.com/office/drawing/2014/main" id="{77FB89D1-30C0-5D46-CBF7-C1F53E1A0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84538"/>
                        <a:ext cx="42481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65" name="Text Box 33">
            <a:extLst>
              <a:ext uri="{FF2B5EF4-FFF2-40B4-BE49-F238E27FC236}">
                <a16:creationId xmlns:a16="http://schemas.microsoft.com/office/drawing/2014/main" id="{E94F4653-F7A1-0F8F-99DE-49D5E9558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9265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即：</a:t>
            </a:r>
            <a:r>
              <a:rPr kumimoji="1" lang="zh-CN" altLang="en-US" sz="2800" b="1">
                <a:solidFill>
                  <a:srgbClr val="A50021"/>
                </a:solidFill>
                <a:ea typeface="宋体" panose="02010600030101010101" pitchFamily="2" charset="-122"/>
              </a:rPr>
              <a:t>光电子逸出时的最大初动能随入射光的频率增大而线性增大，与入射光的强度无关。</a:t>
            </a:r>
          </a:p>
        </p:txBody>
      </p:sp>
      <p:sp>
        <p:nvSpPr>
          <p:cNvPr id="504867" name="Text Box 35">
            <a:extLst>
              <a:ext uri="{FF2B5EF4-FFF2-40B4-BE49-F238E27FC236}">
                <a16:creationId xmlns:a16="http://schemas.microsoft.com/office/drawing/2014/main" id="{A064FCD3-2FAD-B7DF-D372-92FEFAE80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876925"/>
            <a:ext cx="772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1916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年密立根实验证实了爱因斯坦理论。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4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4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59" grpId="0" autoUpdateAnimBg="0"/>
      <p:bldP spid="504860" grpId="0" autoUpdateAnimBg="0"/>
      <p:bldP spid="504865" grpId="0" autoUpdateAnimBg="0"/>
      <p:bldP spid="5048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>
            <a:extLst>
              <a:ext uri="{FF2B5EF4-FFF2-40B4-BE49-F238E27FC236}">
                <a16:creationId xmlns:a16="http://schemas.microsoft.com/office/drawing/2014/main" id="{01867C55-9D63-E34E-6F1E-532ACC617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66688"/>
            <a:ext cx="417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(3)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008000"/>
                </a:solidFill>
                <a:ea typeface="宋体" panose="02010600030101010101" pitchFamily="2" charset="-122"/>
              </a:rPr>
              <a:t>光电效应的红限频率</a:t>
            </a:r>
          </a:p>
        </p:txBody>
      </p:sp>
      <p:sp>
        <p:nvSpPr>
          <p:cNvPr id="506883" name="Text Box 3">
            <a:extLst>
              <a:ext uri="{FF2B5EF4-FFF2-40B4-BE49-F238E27FC236}">
                <a16:creationId xmlns:a16="http://schemas.microsoft.com/office/drawing/2014/main" id="{B5D17CFE-F4E4-3AB3-265F-6B598D05A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3888"/>
            <a:ext cx="161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红限频率</a:t>
            </a:r>
          </a:p>
        </p:txBody>
      </p:sp>
      <p:graphicFrame>
        <p:nvGraphicFramePr>
          <p:cNvPr id="506884" name="Object 4">
            <a:extLst>
              <a:ext uri="{FF2B5EF4-FFF2-40B4-BE49-F238E27FC236}">
                <a16:creationId xmlns:a16="http://schemas.microsoft.com/office/drawing/2014/main" id="{09D3C988-6951-9EC3-8678-802DE0387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79438"/>
          <a:ext cx="11430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876240" progId="Equation.3">
                  <p:embed/>
                </p:oleObj>
              </mc:Choice>
              <mc:Fallback>
                <p:oleObj name="Equation" r:id="rId3" imgW="1193760" imgH="876240" progId="Equation.3">
                  <p:embed/>
                  <p:pic>
                    <p:nvPicPr>
                      <p:cNvPr id="506884" name="Object 4">
                        <a:extLst>
                          <a:ext uri="{FF2B5EF4-FFF2-40B4-BE49-F238E27FC236}">
                            <a16:creationId xmlns:a16="http://schemas.microsoft.com/office/drawing/2014/main" id="{09D3C988-6951-9EC3-8678-802DE0387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9438"/>
                        <a:ext cx="11430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6896" name="Group 16">
            <a:extLst>
              <a:ext uri="{FF2B5EF4-FFF2-40B4-BE49-F238E27FC236}">
                <a16:creationId xmlns:a16="http://schemas.microsoft.com/office/drawing/2014/main" id="{0EEF3779-EC7B-9A2C-720B-8E9460231E5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8686800" cy="904875"/>
            <a:chOff x="192" y="912"/>
            <a:chExt cx="5472" cy="570"/>
          </a:xfrm>
        </p:grpSpPr>
        <p:sp>
          <p:nvSpPr>
            <p:cNvPr id="506886" name="Text Box 6">
              <a:extLst>
                <a:ext uri="{FF2B5EF4-FFF2-40B4-BE49-F238E27FC236}">
                  <a16:creationId xmlns:a16="http://schemas.microsoft.com/office/drawing/2014/main" id="{F4196304-1551-904D-EED7-CD624DF56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912"/>
              <a:ext cx="547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5000"/>
                </a:lnSpc>
              </a:pPr>
              <a:r>
                <a:rPr kumimoji="1" lang="zh-CN" altLang="en-US" sz="2800" b="1">
                  <a:solidFill>
                    <a:srgbClr val="A50021"/>
                  </a:solidFill>
                  <a:ea typeface="宋体" panose="02010600030101010101" pitchFamily="2" charset="-122"/>
                </a:rPr>
                <a:t>当光照射某金属时，无论光强度如何，如果入射光频率小于该金属的红限频率     ，就不会产生光电效应。</a:t>
              </a:r>
            </a:p>
          </p:txBody>
        </p:sp>
        <p:graphicFrame>
          <p:nvGraphicFramePr>
            <p:cNvPr id="506887" name="Object 7">
              <a:extLst>
                <a:ext uri="{FF2B5EF4-FFF2-40B4-BE49-F238E27FC236}">
                  <a16:creationId xmlns:a16="http://schemas.microsoft.com/office/drawing/2014/main" id="{E964250C-81D9-3891-1928-BB30587589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182"/>
            <a:ext cx="20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30120" imgH="457200" progId="Equation.3">
                    <p:embed/>
                  </p:oleObj>
                </mc:Choice>
                <mc:Fallback>
                  <p:oleObj name="Equation" r:id="rId5" imgW="330120" imgH="457200" progId="Equation.3">
                    <p:embed/>
                    <p:pic>
                      <p:nvPicPr>
                        <p:cNvPr id="506887" name="Object 7">
                          <a:extLst>
                            <a:ext uri="{FF2B5EF4-FFF2-40B4-BE49-F238E27FC236}">
                              <a16:creationId xmlns:a16="http://schemas.microsoft.com/office/drawing/2014/main" id="{E964250C-81D9-3891-1928-BB30587589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182"/>
                          <a:ext cx="20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6888" name="Text Box 8">
            <a:extLst>
              <a:ext uri="{FF2B5EF4-FFF2-40B4-BE49-F238E27FC236}">
                <a16:creationId xmlns:a16="http://schemas.microsoft.com/office/drawing/2014/main" id="{1DCFC6AA-F7BA-58F3-3C2C-C164B10E9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362200"/>
            <a:ext cx="4618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(4)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008000"/>
                </a:solidFill>
                <a:ea typeface="宋体" panose="02010600030101010101" pitchFamily="2" charset="-122"/>
              </a:rPr>
              <a:t>光电效应和时间的关系</a:t>
            </a:r>
          </a:p>
        </p:txBody>
      </p:sp>
      <p:sp>
        <p:nvSpPr>
          <p:cNvPr id="506889" name="Text Box 9">
            <a:extLst>
              <a:ext uri="{FF2B5EF4-FFF2-40B4-BE49-F238E27FC236}">
                <a16:creationId xmlns:a16="http://schemas.microsoft.com/office/drawing/2014/main" id="{098055BD-B578-E8CF-8D24-FD5B804CC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891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只要入射光的频率大于被照金属的红限频率，不管光的强度如何，都会立即产生光电子，</a:t>
            </a:r>
            <a:r>
              <a:rPr kumimoji="1" lang="zh-CN" altLang="en-US" sz="2800" b="1">
                <a:solidFill>
                  <a:srgbClr val="A50021"/>
                </a:solidFill>
                <a:ea typeface="宋体" panose="02010600030101010101" pitchFamily="2" charset="-122"/>
              </a:rPr>
              <a:t>时间不超过</a:t>
            </a:r>
            <a:r>
              <a:rPr kumimoji="1" lang="en-US" altLang="zh-CN" sz="2800" b="1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kumimoji="1" lang="en-US" altLang="zh-CN" sz="2800" b="1" baseline="30000">
                <a:solidFill>
                  <a:srgbClr val="A50021"/>
                </a:solidFill>
                <a:ea typeface="宋体" panose="02010600030101010101" pitchFamily="2" charset="-122"/>
              </a:rPr>
              <a:t>-9</a:t>
            </a:r>
            <a:r>
              <a:rPr kumimoji="1" lang="en-US" altLang="zh-CN" sz="2800" b="1">
                <a:solidFill>
                  <a:srgbClr val="A50021"/>
                </a:solidFill>
                <a:ea typeface="宋体" panose="02010600030101010101" pitchFamily="2" charset="-122"/>
              </a:rPr>
              <a:t>s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506890" name="Object 10">
            <a:extLst>
              <a:ext uri="{FF2B5EF4-FFF2-40B4-BE49-F238E27FC236}">
                <a16:creationId xmlns:a16="http://schemas.microsoft.com/office/drawing/2014/main" id="{156661E0-9BEB-DD1A-2576-044299835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14300"/>
          <a:ext cx="2870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69920" imgH="876240" progId="Equation.3">
                  <p:embed/>
                </p:oleObj>
              </mc:Choice>
              <mc:Fallback>
                <p:oleObj name="Equation" r:id="rId7" imgW="2869920" imgH="876240" progId="Equation.3">
                  <p:embed/>
                  <p:pic>
                    <p:nvPicPr>
                      <p:cNvPr id="506890" name="Object 10">
                        <a:extLst>
                          <a:ext uri="{FF2B5EF4-FFF2-40B4-BE49-F238E27FC236}">
                            <a16:creationId xmlns:a16="http://schemas.microsoft.com/office/drawing/2014/main" id="{156661E0-9BEB-DD1A-2576-044299835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14300"/>
                        <a:ext cx="2870200" cy="876300"/>
                      </a:xfrm>
                      <a:prstGeom prst="rect">
                        <a:avLst/>
                      </a:prstGeom>
                      <a:solidFill>
                        <a:srgbClr val="FFE1E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">
            <a:extLst>
              <a:ext uri="{FF2B5EF4-FFF2-40B4-BE49-F238E27FC236}">
                <a16:creationId xmlns:a16="http://schemas.microsoft.com/office/drawing/2014/main" id="{61D252EA-4CB0-AD5E-76C3-0CC13E882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10113"/>
            <a:ext cx="411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爱因斯坦光电效应方程：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61C20E06-A2B0-8CD0-BC30-9EC4DCF75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8631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：逸出功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F99890F-5DB9-A57C-BD0C-A43587B7C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24538"/>
            <a:ext cx="1731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红限频率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F2C981FD-4225-613B-5798-C449A8DE3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180636"/>
              </p:ext>
            </p:extLst>
          </p:nvPr>
        </p:nvGraphicFramePr>
        <p:xfrm>
          <a:off x="4178300" y="5748338"/>
          <a:ext cx="3213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13000" imgH="876240" progId="Equation.3">
                  <p:embed/>
                </p:oleObj>
              </mc:Choice>
              <mc:Fallback>
                <p:oleObj name="Equation" r:id="rId9" imgW="3213000" imgH="876240" progId="Equation.3">
                  <p:embed/>
                  <p:pic>
                    <p:nvPicPr>
                      <p:cNvPr id="604167" name="Object 7">
                        <a:extLst>
                          <a:ext uri="{FF2B5EF4-FFF2-40B4-BE49-F238E27FC236}">
                            <a16:creationId xmlns:a16="http://schemas.microsoft.com/office/drawing/2014/main" id="{85B34815-90EB-837D-0CA6-5864DB215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5748338"/>
                        <a:ext cx="3213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5F0AFE69-1109-3E81-E586-F748376EA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17733"/>
              </p:ext>
            </p:extLst>
          </p:nvPr>
        </p:nvGraphicFramePr>
        <p:xfrm>
          <a:off x="2438400" y="5595938"/>
          <a:ext cx="105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54080" imgH="888840" progId="Equation.3">
                  <p:embed/>
                </p:oleObj>
              </mc:Choice>
              <mc:Fallback>
                <p:oleObj name="Equation" r:id="rId11" imgW="1054080" imgH="888840" progId="Equation.3">
                  <p:embed/>
                  <p:pic>
                    <p:nvPicPr>
                      <p:cNvPr id="604168" name="Object 8">
                        <a:extLst>
                          <a:ext uri="{FF2B5EF4-FFF2-40B4-BE49-F238E27FC236}">
                            <a16:creationId xmlns:a16="http://schemas.microsoft.com/office/drawing/2014/main" id="{945F4698-D4EB-4B7F-575B-B4E34F86F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95938"/>
                        <a:ext cx="105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779F4F6F-985E-FD0D-34A9-D8514E9BE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85496"/>
              </p:ext>
            </p:extLst>
          </p:nvPr>
        </p:nvGraphicFramePr>
        <p:xfrm>
          <a:off x="4343400" y="4557713"/>
          <a:ext cx="2476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76440" imgH="876240" progId="Equation.3">
                  <p:embed/>
                </p:oleObj>
              </mc:Choice>
              <mc:Fallback>
                <p:oleObj name="Equation" r:id="rId13" imgW="2476440" imgH="876240" progId="Equation.3">
                  <p:embed/>
                  <p:pic>
                    <p:nvPicPr>
                      <p:cNvPr id="604174" name="Object 14">
                        <a:extLst>
                          <a:ext uri="{FF2B5EF4-FFF2-40B4-BE49-F238E27FC236}">
                            <a16:creationId xmlns:a16="http://schemas.microsoft.com/office/drawing/2014/main" id="{95D2CEE9-BCE6-9CE9-B18B-9B6FFF000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57713"/>
                        <a:ext cx="2476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utoUpdateAnimBg="0"/>
      <p:bldP spid="506883" grpId="0" autoUpdateAnimBg="0"/>
      <p:bldP spid="506888" grpId="0" autoUpdateAnimBg="0"/>
      <p:bldP spid="506889" grpId="0" autoUpdateAnimBg="0"/>
      <p:bldP spid="2" grpId="0" autoUpdateAnimBg="0"/>
      <p:bldP spid="3" grpId="0" autoUpdateAnimBg="0"/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6" name="Group 6">
            <a:extLst>
              <a:ext uri="{FF2B5EF4-FFF2-40B4-BE49-F238E27FC236}">
                <a16:creationId xmlns:a16="http://schemas.microsoft.com/office/drawing/2014/main" id="{627EE014-982E-D58F-4313-81062BF66B42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400050"/>
            <a:ext cx="3167062" cy="1733550"/>
            <a:chOff x="295" y="2737"/>
            <a:chExt cx="1995" cy="1092"/>
          </a:xfrm>
        </p:grpSpPr>
        <p:sp>
          <p:nvSpPr>
            <p:cNvPr id="27658" name="Line 7">
              <a:extLst>
                <a:ext uri="{FF2B5EF4-FFF2-40B4-BE49-F238E27FC236}">
                  <a16:creationId xmlns:a16="http://schemas.microsoft.com/office/drawing/2014/main" id="{AB4375F2-3F3D-5D59-5CB5-D79B3DF6C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" y="3521"/>
              <a:ext cx="1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8">
              <a:extLst>
                <a:ext uri="{FF2B5EF4-FFF2-40B4-BE49-F238E27FC236}">
                  <a16:creationId xmlns:a16="http://schemas.microsoft.com/office/drawing/2014/main" id="{30BE9B08-81E9-38BE-F7A6-E01FDC9E0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" y="2886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0" name="Text Box 9">
              <a:extLst>
                <a:ext uri="{FF2B5EF4-FFF2-40B4-BE49-F238E27FC236}">
                  <a16:creationId xmlns:a16="http://schemas.microsoft.com/office/drawing/2014/main" id="{9837474C-D0F0-73D0-DC39-F0F1F3CDC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47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sp>
          <p:nvSpPr>
            <p:cNvPr id="27661" name="Text Box 10">
              <a:extLst>
                <a:ext uri="{FF2B5EF4-FFF2-40B4-BE49-F238E27FC236}">
                  <a16:creationId xmlns:a16="http://schemas.microsoft.com/office/drawing/2014/main" id="{2E4F509D-3B37-5691-E34D-4F4F32F18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" y="3451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27662" name="Text Box 11">
              <a:extLst>
                <a:ext uri="{FF2B5EF4-FFF2-40B4-BE49-F238E27FC236}">
                  <a16:creationId xmlns:a16="http://schemas.microsoft.com/office/drawing/2014/main" id="{D0BCCCA6-A450-03D6-A5E7-EDAB2A08D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" y="2737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27663" name="Text Box 12">
              <a:extLst>
                <a:ext uri="{FF2B5EF4-FFF2-40B4-BE49-F238E27FC236}">
                  <a16:creationId xmlns:a16="http://schemas.microsoft.com/office/drawing/2014/main" id="{55EFF3F0-D2BE-72E5-D112-0625382CF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" y="314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S</a:t>
              </a:r>
            </a:p>
          </p:txBody>
        </p:sp>
        <p:grpSp>
          <p:nvGrpSpPr>
            <p:cNvPr id="27664" name="Group 13">
              <a:extLst>
                <a:ext uri="{FF2B5EF4-FFF2-40B4-BE49-F238E27FC236}">
                  <a16:creationId xmlns:a16="http://schemas.microsoft.com/office/drawing/2014/main" id="{F013A43A-AE8B-C6AE-0F07-F6F58DBEB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922"/>
              <a:ext cx="898" cy="327"/>
              <a:chOff x="1458" y="2580"/>
              <a:chExt cx="898" cy="327"/>
            </a:xfrm>
          </p:grpSpPr>
          <p:sp>
            <p:nvSpPr>
              <p:cNvPr id="27675" name="Line 14">
                <a:extLst>
                  <a:ext uri="{FF2B5EF4-FFF2-40B4-BE49-F238E27FC236}">
                    <a16:creationId xmlns:a16="http://schemas.microsoft.com/office/drawing/2014/main" id="{37150230-001C-1078-CDEC-D6E3D697F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8" y="2768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6" name="Text Box 15">
                <a:extLst>
                  <a:ext uri="{FF2B5EF4-FFF2-40B4-BE49-F238E27FC236}">
                    <a16:creationId xmlns:a16="http://schemas.microsoft.com/office/drawing/2014/main" id="{A1BA449A-98D1-6D1F-571A-73AE785E5B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0" y="2580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u</a:t>
                </a:r>
              </a:p>
            </p:txBody>
          </p:sp>
        </p:grpSp>
        <p:sp>
          <p:nvSpPr>
            <p:cNvPr id="27665" name="Text Box 16">
              <a:extLst>
                <a:ext uri="{FF2B5EF4-FFF2-40B4-BE49-F238E27FC236}">
                  <a16:creationId xmlns:a16="http://schemas.microsoft.com/office/drawing/2014/main" id="{C499CAA7-6924-8668-149D-58D33F615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" y="3480"/>
              <a:ext cx="3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27666" name="Line 17">
              <a:extLst>
                <a:ext uri="{FF2B5EF4-FFF2-40B4-BE49-F238E27FC236}">
                  <a16:creationId xmlns:a16="http://schemas.microsoft.com/office/drawing/2014/main" id="{E30EE5F4-21E0-C90C-F422-EDC1E053D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" y="2886"/>
              <a:ext cx="0" cy="6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7" name="Line 18">
              <a:extLst>
                <a:ext uri="{FF2B5EF4-FFF2-40B4-BE49-F238E27FC236}">
                  <a16:creationId xmlns:a16="http://schemas.microsoft.com/office/drawing/2014/main" id="{F3116777-2AA2-CA2B-8833-A322B3FA9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521"/>
              <a:ext cx="149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8" name="Text Box 19">
              <a:extLst>
                <a:ext uri="{FF2B5EF4-FFF2-40B4-BE49-F238E27FC236}">
                  <a16:creationId xmlns:a16="http://schemas.microsoft.com/office/drawing/2014/main" id="{411EFD8D-83DA-D85C-6E3D-3BAA14891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9" y="3185"/>
              <a:ext cx="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27669" name="Text Box 20">
              <a:extLst>
                <a:ext uri="{FF2B5EF4-FFF2-40B4-BE49-F238E27FC236}">
                  <a16:creationId xmlns:a16="http://schemas.microsoft.com/office/drawing/2014/main" id="{B3685EB9-CF8C-481F-4E72-48DBBCC62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2737"/>
              <a:ext cx="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27670" name="Text Box 21">
              <a:extLst>
                <a:ext uri="{FF2B5EF4-FFF2-40B4-BE49-F238E27FC236}">
                  <a16:creationId xmlns:a16="http://schemas.microsoft.com/office/drawing/2014/main" id="{66E7A4C5-03ED-464B-8B7F-39C1F3ED3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1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S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</a:p>
          </p:txBody>
        </p:sp>
        <p:sp>
          <p:nvSpPr>
            <p:cNvPr id="27671" name="Rectangle 22">
              <a:extLst>
                <a:ext uri="{FF2B5EF4-FFF2-40B4-BE49-F238E27FC236}">
                  <a16:creationId xmlns:a16="http://schemas.microsoft.com/office/drawing/2014/main" id="{04789225-7D0D-9721-FC10-CA131D11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459"/>
              <a:ext cx="124" cy="96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2" name="Rectangle 23">
              <a:extLst>
                <a:ext uri="{FF2B5EF4-FFF2-40B4-BE49-F238E27FC236}">
                  <a16:creationId xmlns:a16="http://schemas.microsoft.com/office/drawing/2014/main" id="{4F6D47DE-BE6E-9D22-00D8-B0C019FBD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" y="3459"/>
              <a:ext cx="118" cy="96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3" name="Text Box 24">
              <a:extLst>
                <a:ext uri="{FF2B5EF4-FFF2-40B4-BE49-F238E27FC236}">
                  <a16:creationId xmlns:a16="http://schemas.microsoft.com/office/drawing/2014/main" id="{CAF62F09-81BA-7C8E-0F81-9FD60592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" y="3502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27674" name="Text Box 25">
              <a:extLst>
                <a:ext uri="{FF2B5EF4-FFF2-40B4-BE49-F238E27FC236}">
                  <a16:creationId xmlns:a16="http://schemas.microsoft.com/office/drawing/2014/main" id="{B2EF8693-A7F9-501D-ADB5-FC6C7D88A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3502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</p:grpSp>
      <p:graphicFrame>
        <p:nvGraphicFramePr>
          <p:cNvPr id="87066" name="Object 26">
            <a:extLst>
              <a:ext uri="{FF2B5EF4-FFF2-40B4-BE49-F238E27FC236}">
                <a16:creationId xmlns:a16="http://schemas.microsoft.com/office/drawing/2014/main" id="{89910DF5-E0E9-FE40-C7BA-F15D6BE47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244475"/>
          <a:ext cx="277177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31366" imgH="609336" progId="Equation.3">
                  <p:embed/>
                </p:oleObj>
              </mc:Choice>
              <mc:Fallback>
                <p:oleObj name="公式" r:id="rId2" imgW="1231366" imgH="609336" progId="Equation.3">
                  <p:embed/>
                  <p:pic>
                    <p:nvPicPr>
                      <p:cNvPr id="87066" name="Object 26">
                        <a:extLst>
                          <a:ext uri="{FF2B5EF4-FFF2-40B4-BE49-F238E27FC236}">
                            <a16:creationId xmlns:a16="http://schemas.microsoft.com/office/drawing/2014/main" id="{89910DF5-E0E9-FE40-C7BA-F15D6BE47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244475"/>
                        <a:ext cx="2771775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8" name="Object 28">
            <a:extLst>
              <a:ext uri="{FF2B5EF4-FFF2-40B4-BE49-F238E27FC236}">
                <a16:creationId xmlns:a16="http://schemas.microsoft.com/office/drawing/2014/main" id="{AF39AEC4-B270-DD7E-0F97-2D3DAE02D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700213"/>
          <a:ext cx="30241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82700" imgH="215900" progId="Equation.3">
                  <p:embed/>
                </p:oleObj>
              </mc:Choice>
              <mc:Fallback>
                <p:oleObj name="公式" r:id="rId4" imgW="1282700" imgH="215900" progId="Equation.3">
                  <p:embed/>
                  <p:pic>
                    <p:nvPicPr>
                      <p:cNvPr id="87068" name="Object 28">
                        <a:extLst>
                          <a:ext uri="{FF2B5EF4-FFF2-40B4-BE49-F238E27FC236}">
                            <a16:creationId xmlns:a16="http://schemas.microsoft.com/office/drawing/2014/main" id="{AF39AEC4-B270-DD7E-0F97-2D3DAE02D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700213"/>
                        <a:ext cx="30241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9" name="Text Box 29">
            <a:extLst>
              <a:ext uri="{FF2B5EF4-FFF2-40B4-BE49-F238E27FC236}">
                <a16:creationId xmlns:a16="http://schemas.microsoft.com/office/drawing/2014/main" id="{A7C7A365-BBFF-1507-2A2F-E60A3FDDD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54250"/>
            <a:ext cx="84486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沿两个惯性系相对运动方向上不同地点发生的两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个事件，若在一个惯性系同时发生，则在另一个惯性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系中观测不同时发生；在前一惯性系相对于后一惯性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系运动后方的那个事件先发生。称为</a:t>
            </a:r>
            <a:r>
              <a:rPr lang="zh-CN" altLang="en-US">
                <a:solidFill>
                  <a:srgbClr val="0000FF"/>
                </a:solidFill>
              </a:rPr>
              <a:t>同时的相对性</a:t>
            </a:r>
            <a:r>
              <a:rPr lang="zh-CN" altLang="en-US"/>
              <a:t>。 </a:t>
            </a:r>
          </a:p>
        </p:txBody>
      </p:sp>
      <p:grpSp>
        <p:nvGrpSpPr>
          <p:cNvPr id="87072" name="Group 32">
            <a:extLst>
              <a:ext uri="{FF2B5EF4-FFF2-40B4-BE49-F238E27FC236}">
                <a16:creationId xmlns:a16="http://schemas.microsoft.com/office/drawing/2014/main" id="{28ECCBC9-12C7-8E8A-1B4B-54581D978075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4360863"/>
            <a:ext cx="8715375" cy="1117600"/>
            <a:chOff x="264" y="2825"/>
            <a:chExt cx="5490" cy="704"/>
          </a:xfrm>
        </p:grpSpPr>
        <p:graphicFrame>
          <p:nvGraphicFramePr>
            <p:cNvPr id="27656" name="Object 30">
              <a:extLst>
                <a:ext uri="{FF2B5EF4-FFF2-40B4-BE49-F238E27FC236}">
                  <a16:creationId xmlns:a16="http://schemas.microsoft.com/office/drawing/2014/main" id="{284B0E4E-6BB7-5CC1-A193-9D093419B1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1" y="2890"/>
            <a:ext cx="298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057400" imgH="215900" progId="Equation.3">
                    <p:embed/>
                  </p:oleObj>
                </mc:Choice>
                <mc:Fallback>
                  <p:oleObj name="公式" r:id="rId6" imgW="2057400" imgH="215900" progId="Equation.3">
                    <p:embed/>
                    <p:pic>
                      <p:nvPicPr>
                        <p:cNvPr id="27656" name="Object 30">
                          <a:extLst>
                            <a:ext uri="{FF2B5EF4-FFF2-40B4-BE49-F238E27FC236}">
                              <a16:creationId xmlns:a16="http://schemas.microsoft.com/office/drawing/2014/main" id="{284B0E4E-6BB7-5CC1-A193-9D093419B1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2890"/>
                          <a:ext cx="298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7" name="Text Box 31">
              <a:extLst>
                <a:ext uri="{FF2B5EF4-FFF2-40B4-BE49-F238E27FC236}">
                  <a16:creationId xmlns:a16="http://schemas.microsoft.com/office/drawing/2014/main" id="{1ED97F68-B238-5A62-976F-9BC4F9B67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2825"/>
              <a:ext cx="5490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        </a:t>
              </a:r>
              <a:r>
                <a:rPr lang="zh-CN" altLang="en-US"/>
                <a:t>若                          则                         ，同时同地发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生的两个事件具有同样的时空坐标，归并为一个事件。</a:t>
              </a:r>
            </a:p>
          </p:txBody>
        </p:sp>
      </p:grpSp>
      <p:sp>
        <p:nvSpPr>
          <p:cNvPr id="87073" name="Text Box 33">
            <a:extLst>
              <a:ext uri="{FF2B5EF4-FFF2-40B4-BE49-F238E27FC236}">
                <a16:creationId xmlns:a16="http://schemas.microsoft.com/office/drawing/2014/main" id="{A80ECB03-F5BF-E66B-AECB-8A80BDF15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5407025"/>
            <a:ext cx="83597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测量事件的时间坐标，本质上就是让事件与时钟的指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示同时同地发生。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9" grpId="0"/>
      <p:bldP spid="870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>
            <a:extLst>
              <a:ext uri="{FF2B5EF4-FFF2-40B4-BE49-F238E27FC236}">
                <a16:creationId xmlns:a16="http://schemas.microsoft.com/office/drawing/2014/main" id="{42F13601-E895-A20E-0193-54B52D0F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424862" cy="1373188"/>
          </a:xfrm>
          <a:prstGeom prst="rect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12-1  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用波长为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200nm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的单色光照射在金属铝的表面上，已知铝的逸出功为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4.2eV,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求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）光电子的最大动能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;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）截止电压；（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）铝的截止波长。</a:t>
            </a: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DC341C3A-2219-F927-F008-F08CDDD9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16113"/>
            <a:ext cx="8424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解  （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）根据爱因斯坦光电效应方程，光电子的最大动能为</a:t>
            </a:r>
          </a:p>
        </p:txBody>
      </p:sp>
      <p:sp>
        <p:nvSpPr>
          <p:cNvPr id="565252" name="Rectangle 4">
            <a:extLst>
              <a:ext uri="{FF2B5EF4-FFF2-40B4-BE49-F238E27FC236}">
                <a16:creationId xmlns:a16="http://schemas.microsoft.com/office/drawing/2014/main" id="{4961CDB5-B358-D945-3FEB-FF819592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5253" name="Object 5">
            <a:extLst>
              <a:ext uri="{FF2B5EF4-FFF2-40B4-BE49-F238E27FC236}">
                <a16:creationId xmlns:a16="http://schemas.microsoft.com/office/drawing/2014/main" id="{030709DC-6AC5-B3BB-A686-56A8F75F8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708275"/>
          <a:ext cx="35417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3880" imgH="406080" progId="Equation.3">
                  <p:embed/>
                </p:oleObj>
              </mc:Choice>
              <mc:Fallback>
                <p:oleObj name="公式" r:id="rId2" imgW="1523880" imgH="406080" progId="Equation.3">
                  <p:embed/>
                  <p:pic>
                    <p:nvPicPr>
                      <p:cNvPr id="565253" name="Object 5">
                        <a:extLst>
                          <a:ext uri="{FF2B5EF4-FFF2-40B4-BE49-F238E27FC236}">
                            <a16:creationId xmlns:a16="http://schemas.microsoft.com/office/drawing/2014/main" id="{030709DC-6AC5-B3BB-A686-56A8F75F8A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08275"/>
                        <a:ext cx="35417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5" name="Object 7">
            <a:extLst>
              <a:ext uri="{FF2B5EF4-FFF2-40B4-BE49-F238E27FC236}">
                <a16:creationId xmlns:a16="http://schemas.microsoft.com/office/drawing/2014/main" id="{CB53361D-EA40-1D60-A6D9-5AC3AFC5C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573463"/>
          <a:ext cx="56896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00120" imgH="419040" progId="Equation.3">
                  <p:embed/>
                </p:oleObj>
              </mc:Choice>
              <mc:Fallback>
                <p:oleObj name="公式" r:id="rId4" imgW="2400120" imgH="419040" progId="Equation.3">
                  <p:embed/>
                  <p:pic>
                    <p:nvPicPr>
                      <p:cNvPr id="565255" name="Object 7">
                        <a:extLst>
                          <a:ext uri="{FF2B5EF4-FFF2-40B4-BE49-F238E27FC236}">
                            <a16:creationId xmlns:a16="http://schemas.microsoft.com/office/drawing/2014/main" id="{CB53361D-EA40-1D60-A6D9-5AC3AFC5C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573463"/>
                        <a:ext cx="56896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5256" name="Text Box 8">
            <a:extLst>
              <a:ext uri="{FF2B5EF4-FFF2-40B4-BE49-F238E27FC236}">
                <a16:creationId xmlns:a16="http://schemas.microsoft.com/office/drawing/2014/main" id="{B38C5B70-79A6-A762-2F62-48655A1BE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24400"/>
            <a:ext cx="3529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）截止电压为</a:t>
            </a:r>
          </a:p>
        </p:txBody>
      </p:sp>
      <p:graphicFrame>
        <p:nvGraphicFramePr>
          <p:cNvPr id="565257" name="Object 9">
            <a:extLst>
              <a:ext uri="{FF2B5EF4-FFF2-40B4-BE49-F238E27FC236}">
                <a16:creationId xmlns:a16="http://schemas.microsoft.com/office/drawing/2014/main" id="{830BDD38-3B8E-D388-FF99-C5B7D8C12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373688"/>
          <a:ext cx="44656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85720" imgH="406080" progId="Equation.3">
                  <p:embed/>
                </p:oleObj>
              </mc:Choice>
              <mc:Fallback>
                <p:oleObj name="公式" r:id="rId6" imgW="1485720" imgH="406080" progId="Equation.3">
                  <p:embed/>
                  <p:pic>
                    <p:nvPicPr>
                      <p:cNvPr id="565257" name="Object 9">
                        <a:extLst>
                          <a:ext uri="{FF2B5EF4-FFF2-40B4-BE49-F238E27FC236}">
                            <a16:creationId xmlns:a16="http://schemas.microsoft.com/office/drawing/2014/main" id="{830BDD38-3B8E-D388-FF99-C5B7D8C12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73688"/>
                        <a:ext cx="4465638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animBg="1"/>
      <p:bldP spid="565251" grpId="0"/>
      <p:bldP spid="5652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>
            <a:extLst>
              <a:ext uri="{FF2B5EF4-FFF2-40B4-BE49-F238E27FC236}">
                <a16:creationId xmlns:a16="http://schemas.microsoft.com/office/drawing/2014/main" id="{259D7559-EBBC-0D52-3811-CC0454CA1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7704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）截止波长为</a:t>
            </a:r>
          </a:p>
        </p:txBody>
      </p:sp>
      <p:graphicFrame>
        <p:nvGraphicFramePr>
          <p:cNvPr id="566276" name="Object 4">
            <a:extLst>
              <a:ext uri="{FF2B5EF4-FFF2-40B4-BE49-F238E27FC236}">
                <a16:creationId xmlns:a16="http://schemas.microsoft.com/office/drawing/2014/main" id="{4951E339-D11C-4A4F-CCF5-9319A6E4C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052513"/>
          <a:ext cx="324008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50680" imgH="431640" progId="Equation.3">
                  <p:embed/>
                </p:oleObj>
              </mc:Choice>
              <mc:Fallback>
                <p:oleObj name="公式" r:id="rId2" imgW="850680" imgH="431640" progId="Equation.3">
                  <p:embed/>
                  <p:pic>
                    <p:nvPicPr>
                      <p:cNvPr id="566276" name="Object 4">
                        <a:extLst>
                          <a:ext uri="{FF2B5EF4-FFF2-40B4-BE49-F238E27FC236}">
                            <a16:creationId xmlns:a16="http://schemas.microsoft.com/office/drawing/2014/main" id="{4951E339-D11C-4A4F-CCF5-9319A6E4C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52513"/>
                        <a:ext cx="3240088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78" name="Object 6">
            <a:extLst>
              <a:ext uri="{FF2B5EF4-FFF2-40B4-BE49-F238E27FC236}">
                <a16:creationId xmlns:a16="http://schemas.microsoft.com/office/drawing/2014/main" id="{FD076E0A-BA64-21F8-FC1D-8CAAB3E9B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276475"/>
          <a:ext cx="72723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33640" imgH="419040" progId="Equation.3">
                  <p:embed/>
                </p:oleObj>
              </mc:Choice>
              <mc:Fallback>
                <p:oleObj name="公式" r:id="rId4" imgW="2933640" imgH="419040" progId="Equation.3">
                  <p:embed/>
                  <p:pic>
                    <p:nvPicPr>
                      <p:cNvPr id="566278" name="Object 6">
                        <a:extLst>
                          <a:ext uri="{FF2B5EF4-FFF2-40B4-BE49-F238E27FC236}">
                            <a16:creationId xmlns:a16="http://schemas.microsoft.com/office/drawing/2014/main" id="{FD076E0A-BA64-21F8-FC1D-8CAAB3E9B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76475"/>
                        <a:ext cx="7272338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Text Box 2">
            <a:extLst>
              <a:ext uri="{FF2B5EF4-FFF2-40B4-BE49-F238E27FC236}">
                <a16:creationId xmlns:a16="http://schemas.microsoft.com/office/drawing/2014/main" id="{9A3CC4CC-5C68-3B9C-F070-D654A26FE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354138"/>
            <a:ext cx="49879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(1)</a:t>
            </a:r>
            <a:r>
              <a:rPr kumimoji="1" lang="zh-CN" altLang="en-US" sz="2800" b="1">
                <a:solidFill>
                  <a:srgbClr val="008000"/>
                </a:solidFill>
                <a:ea typeface="宋体" panose="02010600030101010101" pitchFamily="2" charset="-122"/>
              </a:rPr>
              <a:t>模型：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“</a:t>
            </a:r>
            <a:r>
              <a:rPr kumimoji="1" lang="en-US" altLang="zh-CN" sz="2800" b="1">
                <a:solidFill>
                  <a:srgbClr val="CC3300"/>
                </a:solidFill>
                <a:ea typeface="宋体" panose="02010600030101010101" pitchFamily="2" charset="-122"/>
              </a:rPr>
              <a:t>X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射线光子与静止的自由 电子的弹性碰撞”</a:t>
            </a:r>
            <a:r>
              <a:rPr kumimoji="1" lang="zh-CN" altLang="en-US" sz="2800" b="1"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，与能量 很大的入射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光子相比，石墨原子中结合较弱的电子近似为“静止”的“自由”电子。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15075" name="Object 3">
            <a:extLst>
              <a:ext uri="{FF2B5EF4-FFF2-40B4-BE49-F238E27FC236}">
                <a16:creationId xmlns:a16="http://schemas.microsoft.com/office/drawing/2014/main" id="{9F6B3D48-9CF6-95D5-FC2A-9A02BDDD3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537200"/>
          <a:ext cx="14398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558720" progId="Equation.3">
                  <p:embed/>
                </p:oleObj>
              </mc:Choice>
              <mc:Fallback>
                <p:oleObj name="Equation" r:id="rId2" imgW="685800" imgH="558720" progId="Equation.3">
                  <p:embed/>
                  <p:pic>
                    <p:nvPicPr>
                      <p:cNvPr id="515075" name="Object 3">
                        <a:extLst>
                          <a:ext uri="{FF2B5EF4-FFF2-40B4-BE49-F238E27FC236}">
                            <a16:creationId xmlns:a16="http://schemas.microsoft.com/office/drawing/2014/main" id="{9F6B3D48-9CF6-95D5-FC2A-9A02BDDD3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37200"/>
                        <a:ext cx="14398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76" name="Text Box 4">
            <a:extLst>
              <a:ext uri="{FF2B5EF4-FFF2-40B4-BE49-F238E27FC236}">
                <a16:creationId xmlns:a16="http://schemas.microsoft.com/office/drawing/2014/main" id="{7737AD51-1846-9846-22FE-2622F17E9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152400"/>
            <a:ext cx="589597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二、康普顿散射验证光的量子性</a:t>
            </a:r>
          </a:p>
        </p:txBody>
      </p:sp>
      <p:sp>
        <p:nvSpPr>
          <p:cNvPr id="515077" name="Text Box 5">
            <a:extLst>
              <a:ext uri="{FF2B5EF4-FFF2-40B4-BE49-F238E27FC236}">
                <a16:creationId xmlns:a16="http://schemas.microsoft.com/office/drawing/2014/main" id="{F1DDCE52-A878-609E-F0E3-92EE6FEF6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632200"/>
            <a:ext cx="5715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由光的量子论 </a:t>
            </a:r>
            <a:r>
              <a:rPr kumimoji="1" lang="zh-CN" altLang="en-US" sz="2800" b="1" i="1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kumimoji="1" lang="zh-CN" altLang="en-US" sz="2800" b="1" i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= h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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和质能关系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</a:p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           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kumimoji="1" lang="en-US" altLang="zh-CN" sz="2800" b="1" baseline="300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= p</a:t>
            </a:r>
            <a:r>
              <a:rPr kumimoji="1" lang="en-US" altLang="zh-CN" sz="2800" b="1" baseline="300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kumimoji="1" lang="en-US" altLang="zh-CN" sz="2800" b="1" baseline="300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+m</a:t>
            </a:r>
            <a:r>
              <a:rPr kumimoji="1" lang="en-US" altLang="zh-CN" sz="2800" b="1" baseline="-250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kumimoji="1" lang="en-US" altLang="zh-CN" sz="2800" b="1" baseline="300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kumimoji="1" lang="en-US" altLang="zh-CN" sz="2800" b="1" baseline="30000">
                <a:solidFill>
                  <a:schemeClr val="accent2"/>
                </a:solidFill>
                <a:ea typeface="宋体" panose="02010600030101010101" pitchFamily="2" charset="-122"/>
              </a:rPr>
              <a:t>4</a:t>
            </a:r>
            <a:endParaRPr kumimoji="1" lang="en-US" altLang="zh-CN" sz="2800" b="1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515078" name="Group 6">
            <a:extLst>
              <a:ext uri="{FF2B5EF4-FFF2-40B4-BE49-F238E27FC236}">
                <a16:creationId xmlns:a16="http://schemas.microsoft.com/office/drawing/2014/main" id="{95AC31FB-136E-7FA9-A3EA-7CA819A82505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76200"/>
            <a:ext cx="3717925" cy="6705600"/>
            <a:chOff x="3291" y="0"/>
            <a:chExt cx="2502" cy="4224"/>
          </a:xfrm>
        </p:grpSpPr>
        <p:sp>
          <p:nvSpPr>
            <p:cNvPr id="515079" name="Rectangle 7">
              <a:extLst>
                <a:ext uri="{FF2B5EF4-FFF2-40B4-BE49-F238E27FC236}">
                  <a16:creationId xmlns:a16="http://schemas.microsoft.com/office/drawing/2014/main" id="{640EB606-61C4-0A28-9266-E32F2CE39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0"/>
              <a:ext cx="2400" cy="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0" name="Freeform 8">
              <a:extLst>
                <a:ext uri="{FF2B5EF4-FFF2-40B4-BE49-F238E27FC236}">
                  <a16:creationId xmlns:a16="http://schemas.microsoft.com/office/drawing/2014/main" id="{F96CAA07-AFFF-2688-6A91-2BFB146C3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" y="2935"/>
              <a:ext cx="1434" cy="973"/>
            </a:xfrm>
            <a:custGeom>
              <a:avLst/>
              <a:gdLst>
                <a:gd name="T0" fmla="*/ 0 w 1434"/>
                <a:gd name="T1" fmla="*/ 950 h 973"/>
                <a:gd name="T2" fmla="*/ 89 w 1434"/>
                <a:gd name="T3" fmla="*/ 939 h 973"/>
                <a:gd name="T4" fmla="*/ 160 w 1434"/>
                <a:gd name="T5" fmla="*/ 803 h 973"/>
                <a:gd name="T6" fmla="*/ 193 w 1434"/>
                <a:gd name="T7" fmla="*/ 690 h 973"/>
                <a:gd name="T8" fmla="*/ 193 w 1434"/>
                <a:gd name="T9" fmla="*/ 576 h 973"/>
                <a:gd name="T10" fmla="*/ 291 w 1434"/>
                <a:gd name="T11" fmla="*/ 208 h 973"/>
                <a:gd name="T12" fmla="*/ 357 w 1434"/>
                <a:gd name="T13" fmla="*/ 378 h 973"/>
                <a:gd name="T14" fmla="*/ 422 w 1434"/>
                <a:gd name="T15" fmla="*/ 661 h 973"/>
                <a:gd name="T16" fmla="*/ 455 w 1434"/>
                <a:gd name="T17" fmla="*/ 888 h 973"/>
                <a:gd name="T18" fmla="*/ 488 w 1434"/>
                <a:gd name="T19" fmla="*/ 945 h 973"/>
                <a:gd name="T20" fmla="*/ 553 w 1434"/>
                <a:gd name="T21" fmla="*/ 973 h 973"/>
                <a:gd name="T22" fmla="*/ 619 w 1434"/>
                <a:gd name="T23" fmla="*/ 945 h 973"/>
                <a:gd name="T24" fmla="*/ 684 w 1434"/>
                <a:gd name="T25" fmla="*/ 860 h 973"/>
                <a:gd name="T26" fmla="*/ 881 w 1434"/>
                <a:gd name="T27" fmla="*/ 265 h 973"/>
                <a:gd name="T28" fmla="*/ 946 w 1434"/>
                <a:gd name="T29" fmla="*/ 38 h 973"/>
                <a:gd name="T30" fmla="*/ 1012 w 1434"/>
                <a:gd name="T31" fmla="*/ 38 h 973"/>
                <a:gd name="T32" fmla="*/ 1078 w 1434"/>
                <a:gd name="T33" fmla="*/ 208 h 973"/>
                <a:gd name="T34" fmla="*/ 1078 w 1434"/>
                <a:gd name="T35" fmla="*/ 265 h 973"/>
                <a:gd name="T36" fmla="*/ 1110 w 1434"/>
                <a:gd name="T37" fmla="*/ 378 h 973"/>
                <a:gd name="T38" fmla="*/ 1143 w 1434"/>
                <a:gd name="T39" fmla="*/ 491 h 973"/>
                <a:gd name="T40" fmla="*/ 1241 w 1434"/>
                <a:gd name="T41" fmla="*/ 746 h 973"/>
                <a:gd name="T42" fmla="*/ 1340 w 1434"/>
                <a:gd name="T43" fmla="*/ 888 h 973"/>
                <a:gd name="T44" fmla="*/ 1434 w 1434"/>
                <a:gd name="T45" fmla="*/ 906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34" h="973">
                  <a:moveTo>
                    <a:pt x="0" y="950"/>
                  </a:moveTo>
                  <a:cubicBezTo>
                    <a:pt x="15" y="948"/>
                    <a:pt x="62" y="963"/>
                    <a:pt x="89" y="939"/>
                  </a:cubicBezTo>
                  <a:cubicBezTo>
                    <a:pt x="116" y="915"/>
                    <a:pt x="143" y="844"/>
                    <a:pt x="160" y="803"/>
                  </a:cubicBezTo>
                  <a:cubicBezTo>
                    <a:pt x="177" y="762"/>
                    <a:pt x="187" y="727"/>
                    <a:pt x="193" y="690"/>
                  </a:cubicBezTo>
                  <a:cubicBezTo>
                    <a:pt x="198" y="652"/>
                    <a:pt x="176" y="657"/>
                    <a:pt x="193" y="576"/>
                  </a:cubicBezTo>
                  <a:cubicBezTo>
                    <a:pt x="209" y="496"/>
                    <a:pt x="264" y="241"/>
                    <a:pt x="291" y="208"/>
                  </a:cubicBezTo>
                  <a:cubicBezTo>
                    <a:pt x="318" y="175"/>
                    <a:pt x="335" y="302"/>
                    <a:pt x="357" y="378"/>
                  </a:cubicBezTo>
                  <a:cubicBezTo>
                    <a:pt x="378" y="453"/>
                    <a:pt x="406" y="576"/>
                    <a:pt x="422" y="661"/>
                  </a:cubicBezTo>
                  <a:cubicBezTo>
                    <a:pt x="438" y="746"/>
                    <a:pt x="444" y="841"/>
                    <a:pt x="455" y="888"/>
                  </a:cubicBezTo>
                  <a:cubicBezTo>
                    <a:pt x="466" y="935"/>
                    <a:pt x="471" y="930"/>
                    <a:pt x="488" y="945"/>
                  </a:cubicBezTo>
                  <a:cubicBezTo>
                    <a:pt x="504" y="959"/>
                    <a:pt x="531" y="973"/>
                    <a:pt x="553" y="973"/>
                  </a:cubicBezTo>
                  <a:cubicBezTo>
                    <a:pt x="575" y="973"/>
                    <a:pt x="597" y="964"/>
                    <a:pt x="619" y="945"/>
                  </a:cubicBezTo>
                  <a:cubicBezTo>
                    <a:pt x="641" y="926"/>
                    <a:pt x="641" y="973"/>
                    <a:pt x="684" y="860"/>
                  </a:cubicBezTo>
                  <a:cubicBezTo>
                    <a:pt x="728" y="746"/>
                    <a:pt x="837" y="401"/>
                    <a:pt x="881" y="265"/>
                  </a:cubicBezTo>
                  <a:cubicBezTo>
                    <a:pt x="925" y="128"/>
                    <a:pt x="925" y="76"/>
                    <a:pt x="946" y="38"/>
                  </a:cubicBezTo>
                  <a:cubicBezTo>
                    <a:pt x="968" y="0"/>
                    <a:pt x="990" y="9"/>
                    <a:pt x="1012" y="38"/>
                  </a:cubicBezTo>
                  <a:cubicBezTo>
                    <a:pt x="1034" y="66"/>
                    <a:pt x="1067" y="170"/>
                    <a:pt x="1078" y="208"/>
                  </a:cubicBezTo>
                  <a:cubicBezTo>
                    <a:pt x="1088" y="246"/>
                    <a:pt x="1072" y="236"/>
                    <a:pt x="1078" y="265"/>
                  </a:cubicBezTo>
                  <a:cubicBezTo>
                    <a:pt x="1083" y="293"/>
                    <a:pt x="1099" y="340"/>
                    <a:pt x="1110" y="378"/>
                  </a:cubicBezTo>
                  <a:cubicBezTo>
                    <a:pt x="1121" y="416"/>
                    <a:pt x="1121" y="430"/>
                    <a:pt x="1143" y="491"/>
                  </a:cubicBezTo>
                  <a:cubicBezTo>
                    <a:pt x="1165" y="553"/>
                    <a:pt x="1209" y="680"/>
                    <a:pt x="1241" y="746"/>
                  </a:cubicBezTo>
                  <a:cubicBezTo>
                    <a:pt x="1274" y="812"/>
                    <a:pt x="1308" y="861"/>
                    <a:pt x="1340" y="888"/>
                  </a:cubicBezTo>
                  <a:cubicBezTo>
                    <a:pt x="1372" y="915"/>
                    <a:pt x="1415" y="902"/>
                    <a:pt x="1434" y="90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5081" name="Group 9">
              <a:extLst>
                <a:ext uri="{FF2B5EF4-FFF2-40B4-BE49-F238E27FC236}">
                  <a16:creationId xmlns:a16="http://schemas.microsoft.com/office/drawing/2014/main" id="{7D9CB663-3C19-7E2C-368C-E9CFBD590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1" y="1982"/>
              <a:ext cx="2064" cy="991"/>
              <a:chOff x="3590" y="2074"/>
              <a:chExt cx="2064" cy="991"/>
            </a:xfrm>
          </p:grpSpPr>
          <p:sp>
            <p:nvSpPr>
              <p:cNvPr id="515082" name="Oval 10">
                <a:extLst>
                  <a:ext uri="{FF2B5EF4-FFF2-40B4-BE49-F238E27FC236}">
                    <a16:creationId xmlns:a16="http://schemas.microsoft.com/office/drawing/2014/main" id="{1B3E1A12-B52F-3E8B-08C6-2DA850749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3008"/>
                <a:ext cx="65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83" name="Freeform 11">
                <a:extLst>
                  <a:ext uri="{FF2B5EF4-FFF2-40B4-BE49-F238E27FC236}">
                    <a16:creationId xmlns:a16="http://schemas.microsoft.com/office/drawing/2014/main" id="{DEABF948-9010-7071-F3E8-5A347ED09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7" y="2093"/>
                <a:ext cx="903" cy="944"/>
              </a:xfrm>
              <a:custGeom>
                <a:avLst/>
                <a:gdLst>
                  <a:gd name="T0" fmla="*/ 0 w 903"/>
                  <a:gd name="T1" fmla="*/ 944 h 944"/>
                  <a:gd name="T2" fmla="*/ 65 w 903"/>
                  <a:gd name="T3" fmla="*/ 831 h 944"/>
                  <a:gd name="T4" fmla="*/ 129 w 903"/>
                  <a:gd name="T5" fmla="*/ 632 h 944"/>
                  <a:gd name="T6" fmla="*/ 161 w 903"/>
                  <a:gd name="T7" fmla="*/ 378 h 944"/>
                  <a:gd name="T8" fmla="*/ 161 w 903"/>
                  <a:gd name="T9" fmla="*/ 321 h 944"/>
                  <a:gd name="T10" fmla="*/ 226 w 903"/>
                  <a:gd name="T11" fmla="*/ 293 h 944"/>
                  <a:gd name="T12" fmla="*/ 290 w 903"/>
                  <a:gd name="T13" fmla="*/ 632 h 944"/>
                  <a:gd name="T14" fmla="*/ 355 w 903"/>
                  <a:gd name="T15" fmla="*/ 548 h 944"/>
                  <a:gd name="T16" fmla="*/ 387 w 903"/>
                  <a:gd name="T17" fmla="*/ 463 h 944"/>
                  <a:gd name="T18" fmla="*/ 424 w 903"/>
                  <a:gd name="T19" fmla="*/ 340 h 944"/>
                  <a:gd name="T20" fmla="*/ 435 w 903"/>
                  <a:gd name="T21" fmla="*/ 251 h 944"/>
                  <a:gd name="T22" fmla="*/ 468 w 903"/>
                  <a:gd name="T23" fmla="*/ 162 h 944"/>
                  <a:gd name="T24" fmla="*/ 484 w 903"/>
                  <a:gd name="T25" fmla="*/ 66 h 944"/>
                  <a:gd name="T26" fmla="*/ 581 w 903"/>
                  <a:gd name="T27" fmla="*/ 9 h 944"/>
                  <a:gd name="T28" fmla="*/ 613 w 903"/>
                  <a:gd name="T29" fmla="*/ 123 h 944"/>
                  <a:gd name="T30" fmla="*/ 677 w 903"/>
                  <a:gd name="T31" fmla="*/ 321 h 944"/>
                  <a:gd name="T32" fmla="*/ 774 w 903"/>
                  <a:gd name="T33" fmla="*/ 576 h 944"/>
                  <a:gd name="T34" fmla="*/ 903 w 903"/>
                  <a:gd name="T35" fmla="*/ 802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944">
                    <a:moveTo>
                      <a:pt x="0" y="944"/>
                    </a:moveTo>
                    <a:cubicBezTo>
                      <a:pt x="22" y="913"/>
                      <a:pt x="43" y="883"/>
                      <a:pt x="65" y="831"/>
                    </a:cubicBezTo>
                    <a:cubicBezTo>
                      <a:pt x="86" y="779"/>
                      <a:pt x="113" y="708"/>
                      <a:pt x="129" y="632"/>
                    </a:cubicBezTo>
                    <a:cubicBezTo>
                      <a:pt x="145" y="557"/>
                      <a:pt x="156" y="430"/>
                      <a:pt x="161" y="378"/>
                    </a:cubicBezTo>
                    <a:cubicBezTo>
                      <a:pt x="167" y="326"/>
                      <a:pt x="151" y="335"/>
                      <a:pt x="161" y="321"/>
                    </a:cubicBezTo>
                    <a:cubicBezTo>
                      <a:pt x="172" y="307"/>
                      <a:pt x="204" y="241"/>
                      <a:pt x="226" y="293"/>
                    </a:cubicBezTo>
                    <a:cubicBezTo>
                      <a:pt x="247" y="345"/>
                      <a:pt x="269" y="590"/>
                      <a:pt x="290" y="632"/>
                    </a:cubicBezTo>
                    <a:cubicBezTo>
                      <a:pt x="312" y="675"/>
                      <a:pt x="339" y="576"/>
                      <a:pt x="355" y="548"/>
                    </a:cubicBezTo>
                    <a:cubicBezTo>
                      <a:pt x="371" y="519"/>
                      <a:pt x="375" y="498"/>
                      <a:pt x="387" y="463"/>
                    </a:cubicBezTo>
                    <a:cubicBezTo>
                      <a:pt x="399" y="428"/>
                      <a:pt x="416" y="375"/>
                      <a:pt x="424" y="340"/>
                    </a:cubicBezTo>
                    <a:cubicBezTo>
                      <a:pt x="432" y="305"/>
                      <a:pt x="428" y="281"/>
                      <a:pt x="435" y="251"/>
                    </a:cubicBezTo>
                    <a:cubicBezTo>
                      <a:pt x="442" y="221"/>
                      <a:pt x="460" y="193"/>
                      <a:pt x="468" y="162"/>
                    </a:cubicBezTo>
                    <a:cubicBezTo>
                      <a:pt x="476" y="131"/>
                      <a:pt x="465" y="91"/>
                      <a:pt x="484" y="66"/>
                    </a:cubicBezTo>
                    <a:cubicBezTo>
                      <a:pt x="503" y="41"/>
                      <a:pt x="559" y="0"/>
                      <a:pt x="581" y="9"/>
                    </a:cubicBezTo>
                    <a:cubicBezTo>
                      <a:pt x="602" y="19"/>
                      <a:pt x="597" y="71"/>
                      <a:pt x="613" y="123"/>
                    </a:cubicBezTo>
                    <a:cubicBezTo>
                      <a:pt x="629" y="175"/>
                      <a:pt x="650" y="245"/>
                      <a:pt x="677" y="321"/>
                    </a:cubicBezTo>
                    <a:cubicBezTo>
                      <a:pt x="704" y="396"/>
                      <a:pt x="736" y="496"/>
                      <a:pt x="774" y="576"/>
                    </a:cubicBezTo>
                    <a:cubicBezTo>
                      <a:pt x="812" y="656"/>
                      <a:pt x="882" y="765"/>
                      <a:pt x="903" y="802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84" name="Oval 12">
                <a:extLst>
                  <a:ext uri="{FF2B5EF4-FFF2-40B4-BE49-F238E27FC236}">
                    <a16:creationId xmlns:a16="http://schemas.microsoft.com/office/drawing/2014/main" id="{AC080975-7670-A528-3FEE-CEF097842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" y="2952"/>
                <a:ext cx="64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85" name="Oval 13">
                <a:extLst>
                  <a:ext uri="{FF2B5EF4-FFF2-40B4-BE49-F238E27FC236}">
                    <a16:creationId xmlns:a16="http://schemas.microsoft.com/office/drawing/2014/main" id="{82CC81D4-BB04-EC26-351B-0E861B88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895"/>
                <a:ext cx="64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86" name="Oval 14">
                <a:extLst>
                  <a:ext uri="{FF2B5EF4-FFF2-40B4-BE49-F238E27FC236}">
                    <a16:creationId xmlns:a16="http://schemas.microsoft.com/office/drawing/2014/main" id="{30AD4E19-A795-9B63-00BC-DB2FF004A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" y="2697"/>
                <a:ext cx="65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87" name="Oval 15">
                <a:extLst>
                  <a:ext uri="{FF2B5EF4-FFF2-40B4-BE49-F238E27FC236}">
                    <a16:creationId xmlns:a16="http://schemas.microsoft.com/office/drawing/2014/main" id="{4D5A7BB2-769D-5AA8-AAC2-DC665CCB1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" y="2612"/>
                <a:ext cx="65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88" name="Oval 16">
                <a:extLst>
                  <a:ext uri="{FF2B5EF4-FFF2-40B4-BE49-F238E27FC236}">
                    <a16:creationId xmlns:a16="http://schemas.microsoft.com/office/drawing/2014/main" id="{CBA8AFB5-4205-5754-D3CC-562D7CE11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6" y="2555"/>
                <a:ext cx="65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89" name="Oval 17">
                <a:extLst>
                  <a:ext uri="{FF2B5EF4-FFF2-40B4-BE49-F238E27FC236}">
                    <a16:creationId xmlns:a16="http://schemas.microsoft.com/office/drawing/2014/main" id="{14C5498A-CE03-C3AF-B0C7-1E25710DB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357"/>
                <a:ext cx="64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90" name="Oval 18">
                <a:extLst>
                  <a:ext uri="{FF2B5EF4-FFF2-40B4-BE49-F238E27FC236}">
                    <a16:creationId xmlns:a16="http://schemas.microsoft.com/office/drawing/2014/main" id="{7956827F-025F-D627-4799-B471BDF4C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2725"/>
                <a:ext cx="64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91" name="Oval 19">
                <a:extLst>
                  <a:ext uri="{FF2B5EF4-FFF2-40B4-BE49-F238E27FC236}">
                    <a16:creationId xmlns:a16="http://schemas.microsoft.com/office/drawing/2014/main" id="{5D4B5418-7D68-86DE-0B97-989A2DC58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612"/>
                <a:ext cx="65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92" name="Oval 20">
                <a:extLst>
                  <a:ext uri="{FF2B5EF4-FFF2-40B4-BE49-F238E27FC236}">
                    <a16:creationId xmlns:a16="http://schemas.microsoft.com/office/drawing/2014/main" id="{9044A6CE-670D-3680-1446-0DA6CD911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2527"/>
                <a:ext cx="65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93" name="Oval 21">
                <a:extLst>
                  <a:ext uri="{FF2B5EF4-FFF2-40B4-BE49-F238E27FC236}">
                    <a16:creationId xmlns:a16="http://schemas.microsoft.com/office/drawing/2014/main" id="{063626E3-0744-799F-FE9D-275C38131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2448"/>
                <a:ext cx="65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94" name="Oval 22">
                <a:extLst>
                  <a:ext uri="{FF2B5EF4-FFF2-40B4-BE49-F238E27FC236}">
                    <a16:creationId xmlns:a16="http://schemas.microsoft.com/office/drawing/2014/main" id="{222B12D5-7444-4B29-0006-399275A05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400"/>
                <a:ext cx="64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95" name="Oval 23">
                <a:extLst>
                  <a:ext uri="{FF2B5EF4-FFF2-40B4-BE49-F238E27FC236}">
                    <a16:creationId xmlns:a16="http://schemas.microsoft.com/office/drawing/2014/main" id="{2B33AA89-A36F-DEE3-530F-B8B6CBE33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244"/>
                <a:ext cx="64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96" name="Oval 24">
                <a:extLst>
                  <a:ext uri="{FF2B5EF4-FFF2-40B4-BE49-F238E27FC236}">
                    <a16:creationId xmlns:a16="http://schemas.microsoft.com/office/drawing/2014/main" id="{7FAA9BBB-D867-49E1-6A60-47D3D9167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1" y="2187"/>
                <a:ext cx="65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97" name="Oval 25">
                <a:extLst>
                  <a:ext uri="{FF2B5EF4-FFF2-40B4-BE49-F238E27FC236}">
                    <a16:creationId xmlns:a16="http://schemas.microsoft.com/office/drawing/2014/main" id="{A9A03E82-61F3-FAFC-9C87-02B00408F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2131"/>
                <a:ext cx="64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98" name="Oval 26">
                <a:extLst>
                  <a:ext uri="{FF2B5EF4-FFF2-40B4-BE49-F238E27FC236}">
                    <a16:creationId xmlns:a16="http://schemas.microsoft.com/office/drawing/2014/main" id="{A5EF0F98-BD9A-0220-6ADF-45DCC9A39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6" y="2074"/>
                <a:ext cx="64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99" name="Oval 27">
                <a:extLst>
                  <a:ext uri="{FF2B5EF4-FFF2-40B4-BE49-F238E27FC236}">
                    <a16:creationId xmlns:a16="http://schemas.microsoft.com/office/drawing/2014/main" id="{96A07452-C565-98E6-805C-F5BDB5BA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2" y="2301"/>
                <a:ext cx="65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00" name="Oval 28">
                <a:extLst>
                  <a:ext uri="{FF2B5EF4-FFF2-40B4-BE49-F238E27FC236}">
                    <a16:creationId xmlns:a16="http://schemas.microsoft.com/office/drawing/2014/main" id="{01971268-5EB9-2423-495F-765411C6C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385"/>
                <a:ext cx="64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01" name="Oval 29">
                <a:extLst>
                  <a:ext uri="{FF2B5EF4-FFF2-40B4-BE49-F238E27FC236}">
                    <a16:creationId xmlns:a16="http://schemas.microsoft.com/office/drawing/2014/main" id="{D6B39878-8127-D7B2-2DD2-43F84AEDF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499"/>
                <a:ext cx="64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02" name="Oval 30">
                <a:extLst>
                  <a:ext uri="{FF2B5EF4-FFF2-40B4-BE49-F238E27FC236}">
                    <a16:creationId xmlns:a16="http://schemas.microsoft.com/office/drawing/2014/main" id="{327B92C1-05A2-3E9D-640D-A9B20ED25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" y="2584"/>
                <a:ext cx="65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03" name="Oval 31">
                <a:extLst>
                  <a:ext uri="{FF2B5EF4-FFF2-40B4-BE49-F238E27FC236}">
                    <a16:creationId xmlns:a16="http://schemas.microsoft.com/office/drawing/2014/main" id="{AF28DBBC-4984-41D1-6B48-A4322BDD2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" y="2669"/>
                <a:ext cx="65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04" name="Oval 32">
                <a:extLst>
                  <a:ext uri="{FF2B5EF4-FFF2-40B4-BE49-F238E27FC236}">
                    <a16:creationId xmlns:a16="http://schemas.microsoft.com/office/drawing/2014/main" id="{878C6B19-AA73-D76E-6F05-E7DA83B6C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" y="2754"/>
                <a:ext cx="64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05" name="Oval 33">
                <a:extLst>
                  <a:ext uri="{FF2B5EF4-FFF2-40B4-BE49-F238E27FC236}">
                    <a16:creationId xmlns:a16="http://schemas.microsoft.com/office/drawing/2014/main" id="{A5C10219-4C73-7AC4-E70F-7684B5637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5"/>
                <a:ext cx="64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06" name="Oval 34">
                <a:extLst>
                  <a:ext uri="{FF2B5EF4-FFF2-40B4-BE49-F238E27FC236}">
                    <a16:creationId xmlns:a16="http://schemas.microsoft.com/office/drawing/2014/main" id="{94FF244A-E106-D3F4-3B47-52992E9DA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" y="2782"/>
                <a:ext cx="65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07" name="Oval 35">
                <a:extLst>
                  <a:ext uri="{FF2B5EF4-FFF2-40B4-BE49-F238E27FC236}">
                    <a16:creationId xmlns:a16="http://schemas.microsoft.com/office/drawing/2014/main" id="{89E6506F-DF8B-2B5F-990A-5C52FE570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6" y="2867"/>
                <a:ext cx="64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08" name="Oval 36">
                <a:extLst>
                  <a:ext uri="{FF2B5EF4-FFF2-40B4-BE49-F238E27FC236}">
                    <a16:creationId xmlns:a16="http://schemas.microsoft.com/office/drawing/2014/main" id="{2238B302-D2D0-1A7B-0A3E-47BC1BB2E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2810"/>
                <a:ext cx="65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09" name="Oval 37">
                <a:extLst>
                  <a:ext uri="{FF2B5EF4-FFF2-40B4-BE49-F238E27FC236}">
                    <a16:creationId xmlns:a16="http://schemas.microsoft.com/office/drawing/2014/main" id="{BB211EA5-F63E-0FAD-8469-A509C0BFE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159"/>
                <a:ext cx="64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10" name="Rectangle 38">
                <a:extLst>
                  <a:ext uri="{FF2B5EF4-FFF2-40B4-BE49-F238E27FC236}">
                    <a16:creationId xmlns:a16="http://schemas.microsoft.com/office/drawing/2014/main" id="{109F7791-AC2B-997A-CFB9-6EF398565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2074"/>
                <a:ext cx="2064" cy="963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5111" name="Line 39">
              <a:extLst>
                <a:ext uri="{FF2B5EF4-FFF2-40B4-BE49-F238E27FC236}">
                  <a16:creationId xmlns:a16="http://schemas.microsoft.com/office/drawing/2014/main" id="{0E59BD35-965C-71A9-DCFF-3980DC76D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" y="0"/>
              <a:ext cx="0" cy="39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12" name="Line 40">
              <a:extLst>
                <a:ext uri="{FF2B5EF4-FFF2-40B4-BE49-F238E27FC236}">
                  <a16:creationId xmlns:a16="http://schemas.microsoft.com/office/drawing/2014/main" id="{982C9CCB-42BB-C4B6-0BF6-90668B48D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" y="1006"/>
              <a:ext cx="0" cy="29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13" name="Line 41">
              <a:extLst>
                <a:ext uri="{FF2B5EF4-FFF2-40B4-BE49-F238E27FC236}">
                  <a16:creationId xmlns:a16="http://schemas.microsoft.com/office/drawing/2014/main" id="{2A308C09-DE9C-D5A4-FAB0-7682C6142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3" y="2012"/>
              <a:ext cx="0" cy="19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14" name="Line 42">
              <a:extLst>
                <a:ext uri="{FF2B5EF4-FFF2-40B4-BE49-F238E27FC236}">
                  <a16:creationId xmlns:a16="http://schemas.microsoft.com/office/drawing/2014/main" id="{3C68187E-5179-3628-3479-167A7D4F8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1" y="2930"/>
              <a:ext cx="0" cy="100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15" name="Freeform 43">
              <a:extLst>
                <a:ext uri="{FF2B5EF4-FFF2-40B4-BE49-F238E27FC236}">
                  <a16:creationId xmlns:a16="http://schemas.microsoft.com/office/drawing/2014/main" id="{3AED3782-ADC4-CE61-681B-F35F7BB7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1005"/>
              <a:ext cx="655" cy="963"/>
            </a:xfrm>
            <a:custGeom>
              <a:avLst/>
              <a:gdLst>
                <a:gd name="T0" fmla="*/ 0 w 960"/>
                <a:gd name="T1" fmla="*/ 1584 h 1632"/>
                <a:gd name="T2" fmla="*/ 96 w 960"/>
                <a:gd name="T3" fmla="*/ 1584 h 1632"/>
                <a:gd name="T4" fmla="*/ 192 w 960"/>
                <a:gd name="T5" fmla="*/ 1296 h 1632"/>
                <a:gd name="T6" fmla="*/ 192 w 960"/>
                <a:gd name="T7" fmla="*/ 912 h 1632"/>
                <a:gd name="T8" fmla="*/ 192 w 960"/>
                <a:gd name="T9" fmla="*/ 576 h 1632"/>
                <a:gd name="T10" fmla="*/ 240 w 960"/>
                <a:gd name="T11" fmla="*/ 144 h 1632"/>
                <a:gd name="T12" fmla="*/ 336 w 960"/>
                <a:gd name="T13" fmla="*/ 144 h 1632"/>
                <a:gd name="T14" fmla="*/ 432 w 960"/>
                <a:gd name="T15" fmla="*/ 0 h 1632"/>
                <a:gd name="T16" fmla="*/ 528 w 960"/>
                <a:gd name="T17" fmla="*/ 144 h 1632"/>
                <a:gd name="T18" fmla="*/ 576 w 960"/>
                <a:gd name="T19" fmla="*/ 384 h 1632"/>
                <a:gd name="T20" fmla="*/ 672 w 960"/>
                <a:gd name="T21" fmla="*/ 864 h 1632"/>
                <a:gd name="T22" fmla="*/ 720 w 960"/>
                <a:gd name="T23" fmla="*/ 1008 h 1632"/>
                <a:gd name="T24" fmla="*/ 960 w 960"/>
                <a:gd name="T25" fmla="*/ 1248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0" h="1632">
                  <a:moveTo>
                    <a:pt x="0" y="1584"/>
                  </a:moveTo>
                  <a:cubicBezTo>
                    <a:pt x="32" y="1608"/>
                    <a:pt x="64" y="1632"/>
                    <a:pt x="96" y="1584"/>
                  </a:cubicBezTo>
                  <a:cubicBezTo>
                    <a:pt x="128" y="1536"/>
                    <a:pt x="176" y="1408"/>
                    <a:pt x="192" y="1296"/>
                  </a:cubicBezTo>
                  <a:cubicBezTo>
                    <a:pt x="208" y="1184"/>
                    <a:pt x="192" y="1032"/>
                    <a:pt x="192" y="912"/>
                  </a:cubicBezTo>
                  <a:cubicBezTo>
                    <a:pt x="192" y="792"/>
                    <a:pt x="184" y="704"/>
                    <a:pt x="192" y="576"/>
                  </a:cubicBezTo>
                  <a:cubicBezTo>
                    <a:pt x="200" y="448"/>
                    <a:pt x="216" y="216"/>
                    <a:pt x="240" y="144"/>
                  </a:cubicBezTo>
                  <a:cubicBezTo>
                    <a:pt x="264" y="72"/>
                    <a:pt x="304" y="168"/>
                    <a:pt x="336" y="144"/>
                  </a:cubicBezTo>
                  <a:cubicBezTo>
                    <a:pt x="368" y="120"/>
                    <a:pt x="400" y="0"/>
                    <a:pt x="432" y="0"/>
                  </a:cubicBezTo>
                  <a:cubicBezTo>
                    <a:pt x="464" y="0"/>
                    <a:pt x="504" y="80"/>
                    <a:pt x="528" y="144"/>
                  </a:cubicBezTo>
                  <a:cubicBezTo>
                    <a:pt x="552" y="208"/>
                    <a:pt x="552" y="264"/>
                    <a:pt x="576" y="384"/>
                  </a:cubicBezTo>
                  <a:cubicBezTo>
                    <a:pt x="600" y="504"/>
                    <a:pt x="648" y="760"/>
                    <a:pt x="672" y="864"/>
                  </a:cubicBezTo>
                  <a:cubicBezTo>
                    <a:pt x="696" y="968"/>
                    <a:pt x="672" y="944"/>
                    <a:pt x="720" y="1008"/>
                  </a:cubicBezTo>
                  <a:cubicBezTo>
                    <a:pt x="768" y="1072"/>
                    <a:pt x="920" y="1216"/>
                    <a:pt x="960" y="1248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16" name="Oval 44">
              <a:extLst>
                <a:ext uri="{FF2B5EF4-FFF2-40B4-BE49-F238E27FC236}">
                  <a16:creationId xmlns:a16="http://schemas.microsoft.com/office/drawing/2014/main" id="{0DDBEE35-A695-E3DB-B0C8-F0654081A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543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17" name="Oval 45">
              <a:extLst>
                <a:ext uri="{FF2B5EF4-FFF2-40B4-BE49-F238E27FC236}">
                  <a16:creationId xmlns:a16="http://schemas.microsoft.com/office/drawing/2014/main" id="{034B60AA-2D1F-DB9C-6893-F4A90AEA7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1572"/>
              <a:ext cx="66" cy="5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18" name="Oval 46">
              <a:extLst>
                <a:ext uri="{FF2B5EF4-FFF2-40B4-BE49-F238E27FC236}">
                  <a16:creationId xmlns:a16="http://schemas.microsoft.com/office/drawing/2014/main" id="{A1121EDD-3408-20A0-CE71-131285B06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1458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19" name="Oval 47">
              <a:extLst>
                <a:ext uri="{FF2B5EF4-FFF2-40B4-BE49-F238E27FC236}">
                  <a16:creationId xmlns:a16="http://schemas.microsoft.com/office/drawing/2014/main" id="{9A42A560-5E95-55C6-E878-AA99A3382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345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20" name="Oval 48">
              <a:extLst>
                <a:ext uri="{FF2B5EF4-FFF2-40B4-BE49-F238E27FC236}">
                  <a16:creationId xmlns:a16="http://schemas.microsoft.com/office/drawing/2014/main" id="{E563584C-0FC1-4C5A-724F-703552D50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1260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21" name="Oval 49">
              <a:extLst>
                <a:ext uri="{FF2B5EF4-FFF2-40B4-BE49-F238E27FC236}">
                  <a16:creationId xmlns:a16="http://schemas.microsoft.com/office/drawing/2014/main" id="{93284603-6669-E63B-A44C-D01D59C0D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1147"/>
              <a:ext cx="65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22" name="Oval 50">
              <a:extLst>
                <a:ext uri="{FF2B5EF4-FFF2-40B4-BE49-F238E27FC236}">
                  <a16:creationId xmlns:a16="http://schemas.microsoft.com/office/drawing/2014/main" id="{CF3A0EBF-1A5B-A492-7DAD-C2819E084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45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23" name="Oval 51">
              <a:extLst>
                <a:ext uri="{FF2B5EF4-FFF2-40B4-BE49-F238E27FC236}">
                  <a16:creationId xmlns:a16="http://schemas.microsoft.com/office/drawing/2014/main" id="{0340F208-A510-5121-8864-A1BB00372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15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24" name="Oval 52">
              <a:extLst>
                <a:ext uri="{FF2B5EF4-FFF2-40B4-BE49-F238E27FC236}">
                  <a16:creationId xmlns:a16="http://schemas.microsoft.com/office/drawing/2014/main" id="{30509766-30A5-A1D3-555D-DD0F2882A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41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25" name="Oval 53">
              <a:extLst>
                <a:ext uri="{FF2B5EF4-FFF2-40B4-BE49-F238E27FC236}">
                  <a16:creationId xmlns:a16="http://schemas.microsoft.com/office/drawing/2014/main" id="{E4C333E5-7B5E-00FA-EF46-44336870D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883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26" name="Oval 54">
              <a:extLst>
                <a:ext uri="{FF2B5EF4-FFF2-40B4-BE49-F238E27FC236}">
                  <a16:creationId xmlns:a16="http://schemas.microsoft.com/office/drawing/2014/main" id="{0C7CDD0D-A399-634C-719E-D4D5BA738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1911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27" name="Oval 55">
              <a:extLst>
                <a:ext uri="{FF2B5EF4-FFF2-40B4-BE49-F238E27FC236}">
                  <a16:creationId xmlns:a16="http://schemas.microsoft.com/office/drawing/2014/main" id="{90740FF5-4168-C148-3D52-63205A93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713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28" name="Oval 56">
              <a:extLst>
                <a:ext uri="{FF2B5EF4-FFF2-40B4-BE49-F238E27FC236}">
                  <a16:creationId xmlns:a16="http://schemas.microsoft.com/office/drawing/2014/main" id="{52E478B0-83E3-3E6E-9BF4-5BA407676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1685"/>
              <a:ext cx="66" cy="5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29" name="Oval 57">
              <a:extLst>
                <a:ext uri="{FF2B5EF4-FFF2-40B4-BE49-F238E27FC236}">
                  <a16:creationId xmlns:a16="http://schemas.microsoft.com/office/drawing/2014/main" id="{DCB621EA-B644-761F-5146-144E80142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1600"/>
              <a:ext cx="65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30" name="Rectangle 58">
              <a:extLst>
                <a:ext uri="{FF2B5EF4-FFF2-40B4-BE49-F238E27FC236}">
                  <a16:creationId xmlns:a16="http://schemas.microsoft.com/office/drawing/2014/main" id="{504B2CF9-C8AC-4820-D154-2D7D21DF4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977"/>
              <a:ext cx="2064" cy="991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31" name="Text Box 59">
              <a:extLst>
                <a:ext uri="{FF2B5EF4-FFF2-40B4-BE49-F238E27FC236}">
                  <a16:creationId xmlns:a16="http://schemas.microsoft.com/office/drawing/2014/main" id="{79EE6557-8A3E-2712-8896-0D24271A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98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5132" name="Text Box 60">
              <a:extLst>
                <a:ext uri="{FF2B5EF4-FFF2-40B4-BE49-F238E27FC236}">
                  <a16:creationId xmlns:a16="http://schemas.microsoft.com/office/drawing/2014/main" id="{8ED25EFF-3640-B0C3-B6FD-8FEC6EB4E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196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5133" name="Text Box 61">
              <a:extLst>
                <a:ext uri="{FF2B5EF4-FFF2-40B4-BE49-F238E27FC236}">
                  <a16:creationId xmlns:a16="http://schemas.microsoft.com/office/drawing/2014/main" id="{91D0E195-4E83-68AF-9013-C24E18B0C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292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15134" name="Oval 62">
              <a:extLst>
                <a:ext uri="{FF2B5EF4-FFF2-40B4-BE49-F238E27FC236}">
                  <a16:creationId xmlns:a16="http://schemas.microsoft.com/office/drawing/2014/main" id="{23CEA9C8-544B-4901-62AC-CBC546D06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991"/>
              <a:ext cx="65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35" name="Oval 63">
              <a:extLst>
                <a:ext uri="{FF2B5EF4-FFF2-40B4-BE49-F238E27FC236}">
                  <a16:creationId xmlns:a16="http://schemas.microsoft.com/office/drawing/2014/main" id="{9E370D49-EADA-7F3E-C0F1-E13132F69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04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36" name="Oval 64">
              <a:extLst>
                <a:ext uri="{FF2B5EF4-FFF2-40B4-BE49-F238E27FC236}">
                  <a16:creationId xmlns:a16="http://schemas.microsoft.com/office/drawing/2014/main" id="{E5EB3F60-C231-DDC3-FBE5-3C4F790C1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1048"/>
              <a:ext cx="65" cy="5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37" name="Freeform 65">
              <a:extLst>
                <a:ext uri="{FF2B5EF4-FFF2-40B4-BE49-F238E27FC236}">
                  <a16:creationId xmlns:a16="http://schemas.microsoft.com/office/drawing/2014/main" id="{E0BB27E5-4F24-453C-9AD8-5CF6F01F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0"/>
              <a:ext cx="524" cy="960"/>
            </a:xfrm>
            <a:custGeom>
              <a:avLst/>
              <a:gdLst>
                <a:gd name="T0" fmla="*/ 0 w 768"/>
                <a:gd name="T1" fmla="*/ 1704 h 1720"/>
                <a:gd name="T2" fmla="*/ 192 w 768"/>
                <a:gd name="T3" fmla="*/ 1608 h 1720"/>
                <a:gd name="T4" fmla="*/ 240 w 768"/>
                <a:gd name="T5" fmla="*/ 1512 h 1720"/>
                <a:gd name="T6" fmla="*/ 240 w 768"/>
                <a:gd name="T7" fmla="*/ 1368 h 1720"/>
                <a:gd name="T8" fmla="*/ 240 w 768"/>
                <a:gd name="T9" fmla="*/ 936 h 1720"/>
                <a:gd name="T10" fmla="*/ 288 w 768"/>
                <a:gd name="T11" fmla="*/ 120 h 1720"/>
                <a:gd name="T12" fmla="*/ 384 w 768"/>
                <a:gd name="T13" fmla="*/ 216 h 1720"/>
                <a:gd name="T14" fmla="*/ 432 w 768"/>
                <a:gd name="T15" fmla="*/ 408 h 1720"/>
                <a:gd name="T16" fmla="*/ 528 w 768"/>
                <a:gd name="T17" fmla="*/ 1512 h 1720"/>
                <a:gd name="T18" fmla="*/ 768 w 768"/>
                <a:gd name="T19" fmla="*/ 1656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8" h="1720">
                  <a:moveTo>
                    <a:pt x="0" y="1704"/>
                  </a:moveTo>
                  <a:cubicBezTo>
                    <a:pt x="76" y="1672"/>
                    <a:pt x="152" y="1640"/>
                    <a:pt x="192" y="1608"/>
                  </a:cubicBezTo>
                  <a:cubicBezTo>
                    <a:pt x="232" y="1576"/>
                    <a:pt x="232" y="1552"/>
                    <a:pt x="240" y="1512"/>
                  </a:cubicBezTo>
                  <a:cubicBezTo>
                    <a:pt x="248" y="1472"/>
                    <a:pt x="240" y="1464"/>
                    <a:pt x="240" y="1368"/>
                  </a:cubicBezTo>
                  <a:cubicBezTo>
                    <a:pt x="240" y="1272"/>
                    <a:pt x="232" y="1144"/>
                    <a:pt x="240" y="936"/>
                  </a:cubicBezTo>
                  <a:cubicBezTo>
                    <a:pt x="248" y="728"/>
                    <a:pt x="264" y="240"/>
                    <a:pt x="288" y="120"/>
                  </a:cubicBezTo>
                  <a:cubicBezTo>
                    <a:pt x="312" y="0"/>
                    <a:pt x="360" y="168"/>
                    <a:pt x="384" y="216"/>
                  </a:cubicBezTo>
                  <a:cubicBezTo>
                    <a:pt x="408" y="264"/>
                    <a:pt x="408" y="192"/>
                    <a:pt x="432" y="408"/>
                  </a:cubicBezTo>
                  <a:cubicBezTo>
                    <a:pt x="456" y="624"/>
                    <a:pt x="472" y="1304"/>
                    <a:pt x="528" y="1512"/>
                  </a:cubicBezTo>
                  <a:cubicBezTo>
                    <a:pt x="584" y="1720"/>
                    <a:pt x="728" y="1632"/>
                    <a:pt x="768" y="16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38" name="Oval 66">
              <a:extLst>
                <a:ext uri="{FF2B5EF4-FFF2-40B4-BE49-F238E27FC236}">
                  <a16:creationId xmlns:a16="http://schemas.microsoft.com/office/drawing/2014/main" id="{69AAF058-1AF2-8F70-84B6-F5CC69053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12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39" name="Oval 67">
              <a:extLst>
                <a:ext uri="{FF2B5EF4-FFF2-40B4-BE49-F238E27FC236}">
                  <a16:creationId xmlns:a16="http://schemas.microsoft.com/office/drawing/2014/main" id="{82ED4542-D779-A285-52EC-DA8D78142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920"/>
              <a:ext cx="66" cy="5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40" name="Oval 68">
              <a:extLst>
                <a:ext uri="{FF2B5EF4-FFF2-40B4-BE49-F238E27FC236}">
                  <a16:creationId xmlns:a16="http://schemas.microsoft.com/office/drawing/2014/main" id="{677E4F75-B8F9-D668-4BA1-C9B99F03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863"/>
              <a:ext cx="65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41" name="Oval 69">
              <a:extLst>
                <a:ext uri="{FF2B5EF4-FFF2-40B4-BE49-F238E27FC236}">
                  <a16:creationId xmlns:a16="http://schemas.microsoft.com/office/drawing/2014/main" id="{65348980-322E-DBE9-9FC2-234220424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778"/>
              <a:ext cx="65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42" name="Oval 70">
              <a:extLst>
                <a:ext uri="{FF2B5EF4-FFF2-40B4-BE49-F238E27FC236}">
                  <a16:creationId xmlns:a16="http://schemas.microsoft.com/office/drawing/2014/main" id="{E26806C3-DF31-374F-DCD8-ADD2B9845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524"/>
              <a:ext cx="65" cy="5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43" name="Oval 71">
              <a:extLst>
                <a:ext uri="{FF2B5EF4-FFF2-40B4-BE49-F238E27FC236}">
                  <a16:creationId xmlns:a16="http://schemas.microsoft.com/office/drawing/2014/main" id="{80622B52-FFD5-7996-A650-16B0A66E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325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44" name="Oval 72">
              <a:extLst>
                <a:ext uri="{FF2B5EF4-FFF2-40B4-BE49-F238E27FC236}">
                  <a16:creationId xmlns:a16="http://schemas.microsoft.com/office/drawing/2014/main" id="{90DCF1AB-0891-38DC-CA92-54606828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14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45" name="Oval 73">
              <a:extLst>
                <a:ext uri="{FF2B5EF4-FFF2-40B4-BE49-F238E27FC236}">
                  <a16:creationId xmlns:a16="http://schemas.microsoft.com/office/drawing/2014/main" id="{6D877A99-3418-E657-8020-73E003206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71"/>
              <a:ext cx="66" cy="5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46" name="Oval 74">
              <a:extLst>
                <a:ext uri="{FF2B5EF4-FFF2-40B4-BE49-F238E27FC236}">
                  <a16:creationId xmlns:a16="http://schemas.microsoft.com/office/drawing/2014/main" id="{A03D86F1-5E66-1E7A-11A4-23627D06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84"/>
              <a:ext cx="65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47" name="Oval 75">
              <a:extLst>
                <a:ext uri="{FF2B5EF4-FFF2-40B4-BE49-F238E27FC236}">
                  <a16:creationId xmlns:a16="http://schemas.microsoft.com/office/drawing/2014/main" id="{44722B25-D000-2A04-7C60-3F48C21BC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524"/>
              <a:ext cx="65" cy="5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48" name="Oval 76">
              <a:extLst>
                <a:ext uri="{FF2B5EF4-FFF2-40B4-BE49-F238E27FC236}">
                  <a16:creationId xmlns:a16="http://schemas.microsoft.com/office/drawing/2014/main" id="{CF04ADA8-8C04-7857-8EEF-B16811BC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722"/>
              <a:ext cx="66" cy="5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49" name="Oval 77">
              <a:extLst>
                <a:ext uri="{FF2B5EF4-FFF2-40B4-BE49-F238E27FC236}">
                  <a16:creationId xmlns:a16="http://schemas.microsoft.com/office/drawing/2014/main" id="{4FA2DBB0-6ACF-1047-915C-1E8B5BA6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835"/>
              <a:ext cx="66" cy="5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50" name="Oval 78">
              <a:extLst>
                <a:ext uri="{FF2B5EF4-FFF2-40B4-BE49-F238E27FC236}">
                  <a16:creationId xmlns:a16="http://schemas.microsoft.com/office/drawing/2014/main" id="{9AC22C60-48FF-06CC-842D-2DD6966D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891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51" name="Oval 79">
              <a:extLst>
                <a:ext uri="{FF2B5EF4-FFF2-40B4-BE49-F238E27FC236}">
                  <a16:creationId xmlns:a16="http://schemas.microsoft.com/office/drawing/2014/main" id="{02BD3C3B-170E-0866-F755-65CC023B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" y="912"/>
              <a:ext cx="65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52" name="Oval 80">
              <a:extLst>
                <a:ext uri="{FF2B5EF4-FFF2-40B4-BE49-F238E27FC236}">
                  <a16:creationId xmlns:a16="http://schemas.microsoft.com/office/drawing/2014/main" id="{43C1EAFE-2A1B-D76C-101E-E4DC0D262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912"/>
              <a:ext cx="66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53" name="Rectangle 81">
              <a:extLst>
                <a:ext uri="{FF2B5EF4-FFF2-40B4-BE49-F238E27FC236}">
                  <a16:creationId xmlns:a16="http://schemas.microsoft.com/office/drawing/2014/main" id="{9622F44E-52C2-64DC-9785-0693C7665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0"/>
              <a:ext cx="2064" cy="96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54" name="Text Box 82">
              <a:extLst>
                <a:ext uri="{FF2B5EF4-FFF2-40B4-BE49-F238E27FC236}">
                  <a16:creationId xmlns:a16="http://schemas.microsoft.com/office/drawing/2014/main" id="{5E119754-B187-7CE1-6A89-27F137FE3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30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5155" name="Text Box 83">
              <a:extLst>
                <a:ext uri="{FF2B5EF4-FFF2-40B4-BE49-F238E27FC236}">
                  <a16:creationId xmlns:a16="http://schemas.microsoft.com/office/drawing/2014/main" id="{584C4FCD-9B92-C52E-EB93-D80EE3AB4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" y="144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ea typeface="宋体" panose="02010600030101010101" pitchFamily="2" charset="-122"/>
                </a:rPr>
                <a:t>原始</a:t>
              </a:r>
            </a:p>
          </p:txBody>
        </p:sp>
        <p:sp>
          <p:nvSpPr>
            <p:cNvPr id="515156" name="Text Box 84">
              <a:extLst>
                <a:ext uri="{FF2B5EF4-FFF2-40B4-BE49-F238E27FC236}">
                  <a16:creationId xmlns:a16="http://schemas.microsoft.com/office/drawing/2014/main" id="{175F9782-63D0-897A-0988-9BBF80194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7" y="1008"/>
              <a:ext cx="6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 </a:t>
              </a:r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=45</a:t>
              </a:r>
              <a:r>
                <a:rPr kumimoji="1" lang="en-US" altLang="zh-CN" b="1" baseline="30000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kumimoji="1" lang="en-US" altLang="zh-CN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5157" name="Text Box 85">
              <a:extLst>
                <a:ext uri="{FF2B5EF4-FFF2-40B4-BE49-F238E27FC236}">
                  <a16:creationId xmlns:a16="http://schemas.microsoft.com/office/drawing/2014/main" id="{3F0C494D-0960-9F20-E2CD-8DBFCA308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5" y="2064"/>
              <a:ext cx="6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 </a:t>
              </a:r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=90</a:t>
              </a:r>
              <a:r>
                <a:rPr kumimoji="1" lang="en-US" altLang="zh-CN" b="1" baseline="30000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kumimoji="1" lang="en-US" altLang="zh-CN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5158" name="Text Box 86">
              <a:extLst>
                <a:ext uri="{FF2B5EF4-FFF2-40B4-BE49-F238E27FC236}">
                  <a16:creationId xmlns:a16="http://schemas.microsoft.com/office/drawing/2014/main" id="{9EA29F67-91D8-9DCB-5A74-E4E994F6E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2912"/>
              <a:ext cx="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 </a:t>
              </a:r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=135</a:t>
              </a:r>
              <a:r>
                <a:rPr kumimoji="1" lang="en-US" altLang="zh-CN" b="1" baseline="30000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kumimoji="1" lang="en-US" altLang="zh-CN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15159" name="Group 87">
              <a:extLst>
                <a:ext uri="{FF2B5EF4-FFF2-40B4-BE49-F238E27FC236}">
                  <a16:creationId xmlns:a16="http://schemas.microsoft.com/office/drawing/2014/main" id="{7AE1DEB4-7913-884D-C990-6BE237720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8" y="2944"/>
              <a:ext cx="1539" cy="992"/>
              <a:chOff x="2208" y="1536"/>
              <a:chExt cx="2256" cy="1680"/>
            </a:xfrm>
          </p:grpSpPr>
          <p:sp>
            <p:nvSpPr>
              <p:cNvPr id="515160" name="Oval 88">
                <a:extLst>
                  <a:ext uri="{FF2B5EF4-FFF2-40B4-BE49-F238E27FC236}">
                    <a16:creationId xmlns:a16="http://schemas.microsoft.com/office/drawing/2014/main" id="{499B1604-FC26-AF9C-AD57-AE4DC9AA4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61" name="Oval 89">
                <a:extLst>
                  <a:ext uri="{FF2B5EF4-FFF2-40B4-BE49-F238E27FC236}">
                    <a16:creationId xmlns:a16="http://schemas.microsoft.com/office/drawing/2014/main" id="{3B3E64D5-6506-6B44-BDD7-89C63CD36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1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62" name="Oval 90">
                <a:extLst>
                  <a:ext uri="{FF2B5EF4-FFF2-40B4-BE49-F238E27FC236}">
                    <a16:creationId xmlns:a16="http://schemas.microsoft.com/office/drawing/2014/main" id="{3BD8F943-E381-88EF-38BE-C1C88CD75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63" name="Oval 91">
                <a:extLst>
                  <a:ext uri="{FF2B5EF4-FFF2-40B4-BE49-F238E27FC236}">
                    <a16:creationId xmlns:a16="http://schemas.microsoft.com/office/drawing/2014/main" id="{E2970D39-9D0E-BF41-140C-BAD29F741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78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64" name="Oval 92">
                <a:extLst>
                  <a:ext uri="{FF2B5EF4-FFF2-40B4-BE49-F238E27FC236}">
                    <a16:creationId xmlns:a16="http://schemas.microsoft.com/office/drawing/2014/main" id="{B272CAA3-C38B-51E5-5B37-C3FFC9185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65" name="Oval 93">
                <a:extLst>
                  <a:ext uri="{FF2B5EF4-FFF2-40B4-BE49-F238E27FC236}">
                    <a16:creationId xmlns:a16="http://schemas.microsoft.com/office/drawing/2014/main" id="{C281BD1A-28CF-92C7-C2AE-D0A17A962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66" name="Oval 94">
                <a:extLst>
                  <a:ext uri="{FF2B5EF4-FFF2-40B4-BE49-F238E27FC236}">
                    <a16:creationId xmlns:a16="http://schemas.microsoft.com/office/drawing/2014/main" id="{B012AF49-85E6-B8D9-5295-E8B7FF76C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67" name="Oval 95">
                <a:extLst>
                  <a:ext uri="{FF2B5EF4-FFF2-40B4-BE49-F238E27FC236}">
                    <a16:creationId xmlns:a16="http://schemas.microsoft.com/office/drawing/2014/main" id="{142F8673-15D8-0456-3AB1-6AF819E76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68" name="Oval 96">
                <a:extLst>
                  <a:ext uri="{FF2B5EF4-FFF2-40B4-BE49-F238E27FC236}">
                    <a16:creationId xmlns:a16="http://schemas.microsoft.com/office/drawing/2014/main" id="{A5C37DF5-E18A-A406-D339-CBB2D1BD0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69" name="Oval 97">
                <a:extLst>
                  <a:ext uri="{FF2B5EF4-FFF2-40B4-BE49-F238E27FC236}">
                    <a16:creationId xmlns:a16="http://schemas.microsoft.com/office/drawing/2014/main" id="{CC738862-317D-8E8E-FFFF-529896C9D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70" name="Oval 98">
                <a:extLst>
                  <a:ext uri="{FF2B5EF4-FFF2-40B4-BE49-F238E27FC236}">
                    <a16:creationId xmlns:a16="http://schemas.microsoft.com/office/drawing/2014/main" id="{48D66C9E-EB16-6CB7-0779-1F8868116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71" name="Oval 99">
                <a:extLst>
                  <a:ext uri="{FF2B5EF4-FFF2-40B4-BE49-F238E27FC236}">
                    <a16:creationId xmlns:a16="http://schemas.microsoft.com/office/drawing/2014/main" id="{D547CB94-B2F0-4891-3C75-8C12735BE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68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72" name="Oval 100">
                <a:extLst>
                  <a:ext uri="{FF2B5EF4-FFF2-40B4-BE49-F238E27FC236}">
                    <a16:creationId xmlns:a16="http://schemas.microsoft.com/office/drawing/2014/main" id="{3947E9A7-5F1B-7829-6459-AED220316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92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73" name="Oval 101">
                <a:extLst>
                  <a:ext uri="{FF2B5EF4-FFF2-40B4-BE49-F238E27FC236}">
                    <a16:creationId xmlns:a16="http://schemas.microsoft.com/office/drawing/2014/main" id="{EC224BA8-69C9-A344-C0E0-721474F1B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74" name="Oval 102">
                <a:extLst>
                  <a:ext uri="{FF2B5EF4-FFF2-40B4-BE49-F238E27FC236}">
                    <a16:creationId xmlns:a16="http://schemas.microsoft.com/office/drawing/2014/main" id="{7FD44EB7-DDBE-BE14-3279-1BD3E2C4A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75" name="Oval 103">
                <a:extLst>
                  <a:ext uri="{FF2B5EF4-FFF2-40B4-BE49-F238E27FC236}">
                    <a16:creationId xmlns:a16="http://schemas.microsoft.com/office/drawing/2014/main" id="{E678F7FB-89E9-D1BA-C6B1-FE5A44278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76" name="Oval 104">
                <a:extLst>
                  <a:ext uri="{FF2B5EF4-FFF2-40B4-BE49-F238E27FC236}">
                    <a16:creationId xmlns:a16="http://schemas.microsoft.com/office/drawing/2014/main" id="{A0DB6E57-8E88-AEB5-7A92-39D8141E3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77" name="Oval 105">
                <a:extLst>
                  <a:ext uri="{FF2B5EF4-FFF2-40B4-BE49-F238E27FC236}">
                    <a16:creationId xmlns:a16="http://schemas.microsoft.com/office/drawing/2014/main" id="{6B21D6B4-BF65-D280-67D6-1B491A073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78" name="Oval 106">
                <a:extLst>
                  <a:ext uri="{FF2B5EF4-FFF2-40B4-BE49-F238E27FC236}">
                    <a16:creationId xmlns:a16="http://schemas.microsoft.com/office/drawing/2014/main" id="{4878CEE7-5A9B-ED60-8DB9-331D4B870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79" name="Oval 107">
                <a:extLst>
                  <a:ext uri="{FF2B5EF4-FFF2-40B4-BE49-F238E27FC236}">
                    <a16:creationId xmlns:a16="http://schemas.microsoft.com/office/drawing/2014/main" id="{24A3A073-5F58-B07A-CBA5-27BAEF6E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80" name="Oval 108">
                <a:extLst>
                  <a:ext uri="{FF2B5EF4-FFF2-40B4-BE49-F238E27FC236}">
                    <a16:creationId xmlns:a16="http://schemas.microsoft.com/office/drawing/2014/main" id="{BDD1AF57-CAD5-C88D-42E4-3BA3D8C42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20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81" name="Oval 109">
                <a:extLst>
                  <a:ext uri="{FF2B5EF4-FFF2-40B4-BE49-F238E27FC236}">
                    <a16:creationId xmlns:a16="http://schemas.microsoft.com/office/drawing/2014/main" id="{1B7D006D-0AD7-3A35-9089-C50797817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1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82" name="Oval 110">
                <a:extLst>
                  <a:ext uri="{FF2B5EF4-FFF2-40B4-BE49-F238E27FC236}">
                    <a16:creationId xmlns:a16="http://schemas.microsoft.com/office/drawing/2014/main" id="{4BC33FDB-E53F-E09C-0180-3DBFB4090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83" name="Oval 111">
                <a:extLst>
                  <a:ext uri="{FF2B5EF4-FFF2-40B4-BE49-F238E27FC236}">
                    <a16:creationId xmlns:a16="http://schemas.microsoft.com/office/drawing/2014/main" id="{06E8C9F0-535A-0DD3-1315-3375CAADC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84" name="Oval 112">
                <a:extLst>
                  <a:ext uri="{FF2B5EF4-FFF2-40B4-BE49-F238E27FC236}">
                    <a16:creationId xmlns:a16="http://schemas.microsoft.com/office/drawing/2014/main" id="{603262D6-AB28-03C1-7E16-922104836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85" name="Oval 113">
                <a:extLst>
                  <a:ext uri="{FF2B5EF4-FFF2-40B4-BE49-F238E27FC236}">
                    <a16:creationId xmlns:a16="http://schemas.microsoft.com/office/drawing/2014/main" id="{D2AF6E29-567F-244D-7A52-90A646BB9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86" name="Oval 114">
                <a:extLst>
                  <a:ext uri="{FF2B5EF4-FFF2-40B4-BE49-F238E27FC236}">
                    <a16:creationId xmlns:a16="http://schemas.microsoft.com/office/drawing/2014/main" id="{10A42DC8-096A-33D5-2061-A4E5A4F79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87" name="Oval 115">
                <a:extLst>
                  <a:ext uri="{FF2B5EF4-FFF2-40B4-BE49-F238E27FC236}">
                    <a16:creationId xmlns:a16="http://schemas.microsoft.com/office/drawing/2014/main" id="{5EBC80FF-55B4-098C-0A19-20BF50A00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88" name="Oval 116">
                <a:extLst>
                  <a:ext uri="{FF2B5EF4-FFF2-40B4-BE49-F238E27FC236}">
                    <a16:creationId xmlns:a16="http://schemas.microsoft.com/office/drawing/2014/main" id="{AA745329-7439-02AB-4789-FCAA04D75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89" name="Oval 117">
                <a:extLst>
                  <a:ext uri="{FF2B5EF4-FFF2-40B4-BE49-F238E27FC236}">
                    <a16:creationId xmlns:a16="http://schemas.microsoft.com/office/drawing/2014/main" id="{0F81F03E-27A8-8575-93A9-4EA2C4D23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49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90" name="Oval 118">
                <a:extLst>
                  <a:ext uri="{FF2B5EF4-FFF2-40B4-BE49-F238E27FC236}">
                    <a16:creationId xmlns:a16="http://schemas.microsoft.com/office/drawing/2014/main" id="{F96F10EB-D1EE-15FF-820C-0F6B82EF8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91" name="Oval 119">
                <a:extLst>
                  <a:ext uri="{FF2B5EF4-FFF2-40B4-BE49-F238E27FC236}">
                    <a16:creationId xmlns:a16="http://schemas.microsoft.com/office/drawing/2014/main" id="{158B848A-5CC8-52EB-011A-AEB4D06F9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92" name="Oval 120">
                <a:extLst>
                  <a:ext uri="{FF2B5EF4-FFF2-40B4-BE49-F238E27FC236}">
                    <a16:creationId xmlns:a16="http://schemas.microsoft.com/office/drawing/2014/main" id="{9E6EAA3C-371E-2BB5-B65F-FFCFBF3BA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93" name="Oval 121">
                <a:extLst>
                  <a:ext uri="{FF2B5EF4-FFF2-40B4-BE49-F238E27FC236}">
                    <a16:creationId xmlns:a16="http://schemas.microsoft.com/office/drawing/2014/main" id="{BDD94C49-0D58-1FAA-21DE-B5A750DCE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94" name="Oval 122">
                <a:extLst>
                  <a:ext uri="{FF2B5EF4-FFF2-40B4-BE49-F238E27FC236}">
                    <a16:creationId xmlns:a16="http://schemas.microsoft.com/office/drawing/2014/main" id="{D190AAC6-515D-3A43-F367-1285FBCD5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95" name="Oval 123">
                <a:extLst>
                  <a:ext uri="{FF2B5EF4-FFF2-40B4-BE49-F238E27FC236}">
                    <a16:creationId xmlns:a16="http://schemas.microsoft.com/office/drawing/2014/main" id="{B1D4A81F-394A-178D-65A4-E5D92CBAB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96" name="Oval 124">
                <a:extLst>
                  <a:ext uri="{FF2B5EF4-FFF2-40B4-BE49-F238E27FC236}">
                    <a16:creationId xmlns:a16="http://schemas.microsoft.com/office/drawing/2014/main" id="{1630F3B3-6DAE-03E7-BFA2-89D3F9CD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9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5197" name="Rectangle 125">
              <a:extLst>
                <a:ext uri="{FF2B5EF4-FFF2-40B4-BE49-F238E27FC236}">
                  <a16:creationId xmlns:a16="http://schemas.microsoft.com/office/drawing/2014/main" id="{23F0801E-1A56-4AC7-B544-F03CCCA7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944"/>
              <a:ext cx="2064" cy="99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98" name="Text Box 126">
              <a:extLst>
                <a:ext uri="{FF2B5EF4-FFF2-40B4-BE49-F238E27FC236}">
                  <a16:creationId xmlns:a16="http://schemas.microsoft.com/office/drawing/2014/main" id="{AD4F13D8-30A2-8F73-DA8B-BA650F1B2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3888"/>
              <a:ext cx="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0.70</a:t>
              </a:r>
            </a:p>
          </p:txBody>
        </p:sp>
        <p:sp>
          <p:nvSpPr>
            <p:cNvPr id="515199" name="Text Box 127">
              <a:extLst>
                <a:ext uri="{FF2B5EF4-FFF2-40B4-BE49-F238E27FC236}">
                  <a16:creationId xmlns:a16="http://schemas.microsoft.com/office/drawing/2014/main" id="{B1924AE4-3F2E-5E7A-46C0-CB8CA585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" y="3888"/>
              <a:ext cx="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0.75</a:t>
              </a:r>
            </a:p>
          </p:txBody>
        </p:sp>
        <p:sp>
          <p:nvSpPr>
            <p:cNvPr id="515200" name="Text Box 128">
              <a:extLst>
                <a:ext uri="{FF2B5EF4-FFF2-40B4-BE49-F238E27FC236}">
                  <a16:creationId xmlns:a16="http://schemas.microsoft.com/office/drawing/2014/main" id="{27F6D83F-F919-0B24-2972-0CB40C5B2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" y="3936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(Å)</a:t>
              </a:r>
              <a:endParaRPr kumimoji="1" lang="en-US" altLang="zh-CN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5201" name="Text Box 129">
              <a:extLst>
                <a:ext uri="{FF2B5EF4-FFF2-40B4-BE49-F238E27FC236}">
                  <a16:creationId xmlns:a16="http://schemas.microsoft.com/office/drawing/2014/main" id="{27893CA8-FFB1-65D2-CDE5-1BF10065C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1549"/>
              <a:ext cx="33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ea typeface="宋体" panose="02010600030101010101" pitchFamily="2" charset="-122"/>
                </a:rPr>
                <a:t>强</a:t>
              </a:r>
            </a:p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ea typeface="宋体" panose="02010600030101010101" pitchFamily="2" charset="-122"/>
                </a:rPr>
                <a:t>度</a:t>
              </a:r>
            </a:p>
          </p:txBody>
        </p:sp>
        <p:sp>
          <p:nvSpPr>
            <p:cNvPr id="515202" name="Line 130">
              <a:extLst>
                <a:ext uri="{FF2B5EF4-FFF2-40B4-BE49-F238E27FC236}">
                  <a16:creationId xmlns:a16="http://schemas.microsoft.com/office/drawing/2014/main" id="{9E6E32A1-4925-2519-A8DD-FD7354C58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5" y="960"/>
              <a:ext cx="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5203" name="Text Box 131">
            <a:extLst>
              <a:ext uri="{FF2B5EF4-FFF2-40B4-BE49-F238E27FC236}">
                <a16:creationId xmlns:a16="http://schemas.microsoft.com/office/drawing/2014/main" id="{78D8DD2F-99B4-8482-98D6-69B60A997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22800"/>
            <a:ext cx="47990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及光子的“静止质量”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kumimoji="1" lang="en-US" altLang="zh-CN" sz="2800" b="1" baseline="-250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 = 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，</a:t>
            </a:r>
          </a:p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得光子的动量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5204" name="Text Box 132">
            <a:extLst>
              <a:ext uri="{FF2B5EF4-FFF2-40B4-BE49-F238E27FC236}">
                <a16:creationId xmlns:a16="http://schemas.microsoft.com/office/drawing/2014/main" id="{C2DDAEF7-BF61-8CBE-CF50-4737E8D9F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298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康普顿的解释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5205" name="Rectangle 133">
            <a:extLst>
              <a:ext uri="{FF2B5EF4-FFF2-40B4-BE49-F238E27FC236}">
                <a16:creationId xmlns:a16="http://schemas.microsoft.com/office/drawing/2014/main" id="{136CE3D6-CBFF-4CC9-4062-3C87C9BC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730250"/>
            <a:ext cx="5829300" cy="6985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1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4" grpId="0" autoUpdateAnimBg="0"/>
      <p:bldP spid="515076" grpId="0" autoUpdateAnimBg="0"/>
      <p:bldP spid="515077" grpId="0" autoUpdateAnimBg="0"/>
      <p:bldP spid="515203" grpId="0" autoUpdateAnimBg="0"/>
      <p:bldP spid="5152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Text Box 2">
            <a:extLst>
              <a:ext uri="{FF2B5EF4-FFF2-40B4-BE49-F238E27FC236}">
                <a16:creationId xmlns:a16="http://schemas.microsoft.com/office/drawing/2014/main" id="{5B943514-E8DA-3EE1-46F1-B8C084D61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CC"/>
              </a:buClr>
            </a:pP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射线光子与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“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静止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”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“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自由电子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”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弹性碰撞</a:t>
            </a:r>
          </a:p>
          <a:p>
            <a:pPr eaLnBrk="1" hangingPunct="1">
              <a:buClr>
                <a:srgbClr val="0000CC"/>
              </a:buClr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过程中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能量与动量守恒</a:t>
            </a:r>
          </a:p>
        </p:txBody>
      </p:sp>
      <p:graphicFrame>
        <p:nvGraphicFramePr>
          <p:cNvPr id="516099" name="Object 3">
            <a:extLst>
              <a:ext uri="{FF2B5EF4-FFF2-40B4-BE49-F238E27FC236}">
                <a16:creationId xmlns:a16="http://schemas.microsoft.com/office/drawing/2014/main" id="{12430C02-154E-A43D-E4B9-8C45B26CC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2238375"/>
          <a:ext cx="3954462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30520" imgH="1447560" progId="Equation.3">
                  <p:embed/>
                </p:oleObj>
              </mc:Choice>
              <mc:Fallback>
                <p:oleObj name="公式" r:id="rId2" imgW="3530520" imgH="1447560" progId="Equation.3">
                  <p:embed/>
                  <p:pic>
                    <p:nvPicPr>
                      <p:cNvPr id="516099" name="Object 3">
                        <a:extLst>
                          <a:ext uri="{FF2B5EF4-FFF2-40B4-BE49-F238E27FC236}">
                            <a16:creationId xmlns:a16="http://schemas.microsoft.com/office/drawing/2014/main" id="{12430C02-154E-A43D-E4B9-8C45B26CC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238375"/>
                        <a:ext cx="3954462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0" name="Object 4">
            <a:extLst>
              <a:ext uri="{FF2B5EF4-FFF2-40B4-BE49-F238E27FC236}">
                <a16:creationId xmlns:a16="http://schemas.microsoft.com/office/drawing/2014/main" id="{AFE2152E-3D49-79FB-CABF-46A9D0990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4905375"/>
          <a:ext cx="43227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640" imgH="520560" progId="Equation.3">
                  <p:embed/>
                </p:oleObj>
              </mc:Choice>
              <mc:Fallback>
                <p:oleObj name="Equation" r:id="rId4" imgW="2501640" imgH="520560" progId="Equation.3">
                  <p:embed/>
                  <p:pic>
                    <p:nvPicPr>
                      <p:cNvPr id="516100" name="Object 4">
                        <a:extLst>
                          <a:ext uri="{FF2B5EF4-FFF2-40B4-BE49-F238E27FC236}">
                            <a16:creationId xmlns:a16="http://schemas.microsoft.com/office/drawing/2014/main" id="{AFE2152E-3D49-79FB-CABF-46A9D0990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905375"/>
                        <a:ext cx="43227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1" name="Text Box 5">
            <a:extLst>
              <a:ext uri="{FF2B5EF4-FFF2-40B4-BE49-F238E27FC236}">
                <a16:creationId xmlns:a16="http://schemas.microsoft.com/office/drawing/2014/main" id="{19807C61-987E-9F26-6504-C7B4D317E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143375"/>
            <a:ext cx="3108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可求得波长偏移</a:t>
            </a:r>
          </a:p>
        </p:txBody>
      </p:sp>
      <p:grpSp>
        <p:nvGrpSpPr>
          <p:cNvPr id="516121" name="Group 25">
            <a:extLst>
              <a:ext uri="{FF2B5EF4-FFF2-40B4-BE49-F238E27FC236}">
                <a16:creationId xmlns:a16="http://schemas.microsoft.com/office/drawing/2014/main" id="{DD842F79-A54C-5999-3EE7-9080EB3FEF9A}"/>
              </a:ext>
            </a:extLst>
          </p:cNvPr>
          <p:cNvGrpSpPr>
            <a:grpSpLocks/>
          </p:cNvGrpSpPr>
          <p:nvPr/>
        </p:nvGrpSpPr>
        <p:grpSpPr bwMode="auto">
          <a:xfrm>
            <a:off x="4865688" y="2478088"/>
            <a:ext cx="3894137" cy="2808287"/>
            <a:chOff x="3072" y="1207"/>
            <a:chExt cx="2453" cy="1769"/>
          </a:xfrm>
        </p:grpSpPr>
        <p:sp>
          <p:nvSpPr>
            <p:cNvPr id="516104" name="Line 8">
              <a:extLst>
                <a:ext uri="{FF2B5EF4-FFF2-40B4-BE49-F238E27FC236}">
                  <a16:creationId xmlns:a16="http://schemas.microsoft.com/office/drawing/2014/main" id="{C4FF0D89-9234-AC40-1179-C8A473B8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52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05" name="Line 9">
              <a:extLst>
                <a:ext uri="{FF2B5EF4-FFF2-40B4-BE49-F238E27FC236}">
                  <a16:creationId xmlns:a16="http://schemas.microsoft.com/office/drawing/2014/main" id="{3E80A58A-3129-50BF-F812-5788AE8C3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60"/>
              <a:ext cx="124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06" name="Line 10">
              <a:extLst>
                <a:ext uri="{FF2B5EF4-FFF2-40B4-BE49-F238E27FC236}">
                  <a16:creationId xmlns:a16="http://schemas.microsoft.com/office/drawing/2014/main" id="{41CBA03C-CB9F-28F9-C6CE-5D877E2BB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60"/>
              <a:ext cx="528" cy="52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07" name="Freeform 11">
              <a:extLst>
                <a:ext uri="{FF2B5EF4-FFF2-40B4-BE49-F238E27FC236}">
                  <a16:creationId xmlns:a16="http://schemas.microsoft.com/office/drawing/2014/main" id="{7498680D-6498-D4DA-C655-D448110A8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203"/>
              <a:ext cx="660" cy="444"/>
            </a:xfrm>
            <a:custGeom>
              <a:avLst/>
              <a:gdLst>
                <a:gd name="T0" fmla="*/ 0 w 660"/>
                <a:gd name="T1" fmla="*/ 444 h 444"/>
                <a:gd name="T2" fmla="*/ 660 w 660"/>
                <a:gd name="T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444">
                  <a:moveTo>
                    <a:pt x="0" y="444"/>
                  </a:moveTo>
                  <a:lnTo>
                    <a:pt x="660" y="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08" name="Freeform 12">
              <a:extLst>
                <a:ext uri="{FF2B5EF4-FFF2-40B4-BE49-F238E27FC236}">
                  <a16:creationId xmlns:a16="http://schemas.microsoft.com/office/drawing/2014/main" id="{9F728FC6-0EB0-1C8E-E4DB-462B926DE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" y="1663"/>
              <a:ext cx="420" cy="468"/>
            </a:xfrm>
            <a:custGeom>
              <a:avLst/>
              <a:gdLst>
                <a:gd name="T0" fmla="*/ 0 w 420"/>
                <a:gd name="T1" fmla="*/ 0 h 468"/>
                <a:gd name="T2" fmla="*/ 420 w 420"/>
                <a:gd name="T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468">
                  <a:moveTo>
                    <a:pt x="0" y="0"/>
                  </a:moveTo>
                  <a:lnTo>
                    <a:pt x="420" y="468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6109" name="Object 13">
              <a:extLst>
                <a:ext uri="{FF2B5EF4-FFF2-40B4-BE49-F238E27FC236}">
                  <a16:creationId xmlns:a16="http://schemas.microsoft.com/office/drawing/2014/main" id="{1A172C94-5DB4-7A2B-2A34-107B955F8A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7" y="1888"/>
            <a:ext cx="558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55320" imgH="431640" progId="Equation.3">
                    <p:embed/>
                  </p:oleObj>
                </mc:Choice>
                <mc:Fallback>
                  <p:oleObj name="公式" r:id="rId6" imgW="355320" imgH="431640" progId="Equation.3">
                    <p:embed/>
                    <p:pic>
                      <p:nvPicPr>
                        <p:cNvPr id="516109" name="Object 13">
                          <a:extLst>
                            <a:ext uri="{FF2B5EF4-FFF2-40B4-BE49-F238E27FC236}">
                              <a16:creationId xmlns:a16="http://schemas.microsoft.com/office/drawing/2014/main" id="{1A172C94-5DB4-7A2B-2A34-107B955F8A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888"/>
                          <a:ext cx="558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111" name="Freeform 15">
              <a:extLst>
                <a:ext uri="{FF2B5EF4-FFF2-40B4-BE49-F238E27FC236}">
                  <a16:creationId xmlns:a16="http://schemas.microsoft.com/office/drawing/2014/main" id="{09284659-8187-56AA-0268-0A3206F5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" y="2023"/>
              <a:ext cx="36" cy="137"/>
            </a:xfrm>
            <a:custGeom>
              <a:avLst/>
              <a:gdLst>
                <a:gd name="T0" fmla="*/ 0 w 36"/>
                <a:gd name="T1" fmla="*/ 0 h 137"/>
                <a:gd name="T2" fmla="*/ 36 w 36"/>
                <a:gd name="T3" fmla="*/ 60 h 137"/>
                <a:gd name="T4" fmla="*/ 36 w 36"/>
                <a:gd name="T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37">
                  <a:moveTo>
                    <a:pt x="0" y="0"/>
                  </a:moveTo>
                  <a:lnTo>
                    <a:pt x="36" y="60"/>
                  </a:lnTo>
                  <a:lnTo>
                    <a:pt x="36" y="137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12" name="Freeform 16">
              <a:extLst>
                <a:ext uri="{FF2B5EF4-FFF2-40B4-BE49-F238E27FC236}">
                  <a16:creationId xmlns:a16="http://schemas.microsoft.com/office/drawing/2014/main" id="{428AC57D-956C-029B-323F-A7ABC0712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2160"/>
              <a:ext cx="108" cy="175"/>
            </a:xfrm>
            <a:custGeom>
              <a:avLst/>
              <a:gdLst>
                <a:gd name="T0" fmla="*/ 108 w 108"/>
                <a:gd name="T1" fmla="*/ 0 h 175"/>
                <a:gd name="T2" fmla="*/ 60 w 108"/>
                <a:gd name="T3" fmla="*/ 115 h 175"/>
                <a:gd name="T4" fmla="*/ 0 w 108"/>
                <a:gd name="T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175">
                  <a:moveTo>
                    <a:pt x="108" y="0"/>
                  </a:moveTo>
                  <a:lnTo>
                    <a:pt x="60" y="115"/>
                  </a:lnTo>
                  <a:lnTo>
                    <a:pt x="0" y="175"/>
                  </a:lnTo>
                </a:path>
              </a:pathLst>
            </a:custGeom>
            <a:noFill/>
            <a:ln w="19050" cmpd="sng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6113" name="Object 17">
              <a:extLst>
                <a:ext uri="{FF2B5EF4-FFF2-40B4-BE49-F238E27FC236}">
                  <a16:creationId xmlns:a16="http://schemas.microsoft.com/office/drawing/2014/main" id="{281EEAA9-0C6D-B1A1-1DC8-D306415081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670"/>
            <a:ext cx="38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53800" imgH="177480" progId="Equation.3">
                    <p:embed/>
                  </p:oleObj>
                </mc:Choice>
                <mc:Fallback>
                  <p:oleObj name="公式" r:id="rId8" imgW="253800" imgH="177480" progId="Equation.3">
                    <p:embed/>
                    <p:pic>
                      <p:nvPicPr>
                        <p:cNvPr id="516113" name="Object 17">
                          <a:extLst>
                            <a:ext uri="{FF2B5EF4-FFF2-40B4-BE49-F238E27FC236}">
                              <a16:creationId xmlns:a16="http://schemas.microsoft.com/office/drawing/2014/main" id="{281EEAA9-0C6D-B1A1-1DC8-D306415081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670"/>
                          <a:ext cx="38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114" name="Text Box 18">
              <a:extLst>
                <a:ext uri="{FF2B5EF4-FFF2-40B4-BE49-F238E27FC236}">
                  <a16:creationId xmlns:a16="http://schemas.microsoft.com/office/drawing/2014/main" id="{DE2B9C6F-0A02-86A2-D38A-799D2D2D7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169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6115" name="Text Box 19">
              <a:extLst>
                <a:ext uri="{FF2B5EF4-FFF2-40B4-BE49-F238E27FC236}">
                  <a16:creationId xmlns:a16="http://schemas.microsoft.com/office/drawing/2014/main" id="{EBE16277-2EA8-F0E0-487B-AED190B89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84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endParaRPr kumimoji="1" lang="en-US" altLang="zh-CN" b="1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516116" name="Group 20">
              <a:extLst>
                <a:ext uri="{FF2B5EF4-FFF2-40B4-BE49-F238E27FC236}">
                  <a16:creationId xmlns:a16="http://schemas.microsoft.com/office/drawing/2014/main" id="{58732C4C-D2E0-5856-5667-23BCC176B5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12"/>
              <a:ext cx="192" cy="288"/>
              <a:chOff x="3600" y="2777"/>
              <a:chExt cx="192" cy="288"/>
            </a:xfrm>
          </p:grpSpPr>
          <p:sp>
            <p:nvSpPr>
              <p:cNvPr id="516117" name="Text Box 21">
                <a:extLst>
                  <a:ext uri="{FF2B5EF4-FFF2-40B4-BE49-F238E27FC236}">
                    <a16:creationId xmlns:a16="http://schemas.microsoft.com/office/drawing/2014/main" id="{DCA941B7-122C-0A46-8296-BC09F517B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777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e</a:t>
                </a:r>
                <a:endParaRPr kumimoji="1" lang="en-US" altLang="zh-CN">
                  <a:solidFill>
                    <a:schemeClr val="accent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6118" name="Oval 22">
                <a:extLst>
                  <a:ext uri="{FF2B5EF4-FFF2-40B4-BE49-F238E27FC236}">
                    <a16:creationId xmlns:a16="http://schemas.microsoft.com/office/drawing/2014/main" id="{541DDCDD-1142-1807-740A-36B13B0CE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278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6119" name="Line 23">
              <a:extLst>
                <a:ext uri="{FF2B5EF4-FFF2-40B4-BE49-F238E27FC236}">
                  <a16:creationId xmlns:a16="http://schemas.microsoft.com/office/drawing/2014/main" id="{D4074559-7B27-787C-0466-64DF168CB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632"/>
              <a:ext cx="768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6120" name="Object 24">
              <a:extLst>
                <a:ext uri="{FF2B5EF4-FFF2-40B4-BE49-F238E27FC236}">
                  <a16:creationId xmlns:a16="http://schemas.microsoft.com/office/drawing/2014/main" id="{0F6C72D6-13F8-ED47-A371-F5D1EE9054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9" y="1207"/>
            <a:ext cx="499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17160" imgH="444240" progId="Equation.3">
                    <p:embed/>
                  </p:oleObj>
                </mc:Choice>
                <mc:Fallback>
                  <p:oleObj name="公式" r:id="rId10" imgW="317160" imgH="444240" progId="Equation.3">
                    <p:embed/>
                    <p:pic>
                      <p:nvPicPr>
                        <p:cNvPr id="516120" name="Object 24">
                          <a:extLst>
                            <a:ext uri="{FF2B5EF4-FFF2-40B4-BE49-F238E27FC236}">
                              <a16:creationId xmlns:a16="http://schemas.microsoft.com/office/drawing/2014/main" id="{0F6C72D6-13F8-ED47-A371-F5D1EE9054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207"/>
                          <a:ext cx="499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6122" name="Group 26">
            <a:extLst>
              <a:ext uri="{FF2B5EF4-FFF2-40B4-BE49-F238E27FC236}">
                <a16:creationId xmlns:a16="http://schemas.microsoft.com/office/drawing/2014/main" id="{A969DCA5-E751-AC11-19CB-25498C1E9F2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908050"/>
            <a:ext cx="7164388" cy="1439863"/>
            <a:chOff x="1247" y="527"/>
            <a:chExt cx="4513" cy="907"/>
          </a:xfrm>
        </p:grpSpPr>
        <p:graphicFrame>
          <p:nvGraphicFramePr>
            <p:cNvPr id="516123" name="Object 27">
              <a:extLst>
                <a:ext uri="{FF2B5EF4-FFF2-40B4-BE49-F238E27FC236}">
                  <a16:creationId xmlns:a16="http://schemas.microsoft.com/office/drawing/2014/main" id="{5B0DF142-3ACF-B970-601A-0BB96B2DB7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8" y="527"/>
            <a:ext cx="1247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850680" imgH="660240" progId="Equation.3">
                    <p:embed/>
                  </p:oleObj>
                </mc:Choice>
                <mc:Fallback>
                  <p:oleObj name="公式" r:id="rId12" imgW="850680" imgH="660240" progId="Equation.3">
                    <p:embed/>
                    <p:pic>
                      <p:nvPicPr>
                        <p:cNvPr id="516123" name="Object 27">
                          <a:extLst>
                            <a:ext uri="{FF2B5EF4-FFF2-40B4-BE49-F238E27FC236}">
                              <a16:creationId xmlns:a16="http://schemas.microsoft.com/office/drawing/2014/main" id="{5B0DF142-3ACF-B970-601A-0BB96B2DB7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" y="527"/>
                          <a:ext cx="1247" cy="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124" name="Text Box 28">
              <a:extLst>
                <a:ext uri="{FF2B5EF4-FFF2-40B4-BE49-F238E27FC236}">
                  <a16:creationId xmlns:a16="http://schemas.microsoft.com/office/drawing/2014/main" id="{017BA4A5-354C-7B0B-EB98-2EDDF78B4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890"/>
              <a:ext cx="2131" cy="3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反冲电子的质量为</a:t>
              </a:r>
            </a:p>
          </p:txBody>
        </p:sp>
        <p:sp>
          <p:nvSpPr>
            <p:cNvPr id="516125" name="AutoShape 29">
              <a:extLst>
                <a:ext uri="{FF2B5EF4-FFF2-40B4-BE49-F238E27FC236}">
                  <a16:creationId xmlns:a16="http://schemas.microsoft.com/office/drawing/2014/main" id="{927E2421-2FE7-E186-379D-D610D4FE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618"/>
              <a:ext cx="1972" cy="816"/>
            </a:xfrm>
            <a:prstGeom prst="wedgeEllipseCallout">
              <a:avLst>
                <a:gd name="adj1" fmla="val -70995"/>
                <a:gd name="adj2" fmla="val 3801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5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 autoUpdateAnimBg="0"/>
      <p:bldP spid="51610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Text Box 2">
            <a:extLst>
              <a:ext uri="{FF2B5EF4-FFF2-40B4-BE49-F238E27FC236}">
                <a16:creationId xmlns:a16="http://schemas.microsoft.com/office/drawing/2014/main" id="{D3EF1F60-8137-03B2-E524-FEEAED3D6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73163"/>
            <a:ext cx="79359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3200" b="1">
                <a:ea typeface="宋体" panose="02010600030101010101" pitchFamily="2" charset="-122"/>
              </a:rPr>
              <a:t>      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）首次实验证实爱因斯坦提出的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“光量子具有</a:t>
            </a:r>
          </a:p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           动量”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的假设</a:t>
            </a:r>
            <a:r>
              <a:rPr kumimoji="1" lang="zh-CN" altLang="en-US" sz="2800" b="1"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。</a:t>
            </a:r>
            <a:r>
              <a:rPr kumimoji="1" lang="zh-CN" altLang="en-US" sz="2800" b="1"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517123" name="Text Box 3">
            <a:extLst>
              <a:ext uri="{FF2B5EF4-FFF2-40B4-BE49-F238E27FC236}">
                <a16:creationId xmlns:a16="http://schemas.microsoft.com/office/drawing/2014/main" id="{DCE99804-CF08-CC59-2AD7-15F6445E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498475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三、康普顿散射实验的意义</a:t>
            </a:r>
            <a:endParaRPr kumimoji="1"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17124" name="Text Box 4">
            <a:extLst>
              <a:ext uri="{FF2B5EF4-FFF2-40B4-BE49-F238E27FC236}">
                <a16:creationId xmlns:a16="http://schemas.microsoft.com/office/drawing/2014/main" id="{4ABCADCC-EA19-66EC-0148-F9D52865D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38400"/>
            <a:ext cx="7734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3200" b="1">
                <a:ea typeface="宋体" panose="02010600030101010101" pitchFamily="2" charset="-122"/>
              </a:rPr>
              <a:t>    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）支持了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“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光量子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”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概念，证实了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普朗克假设 </a:t>
            </a:r>
          </a:p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3200" b="1" i="1">
                <a:solidFill>
                  <a:srgbClr val="CC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kumimoji="1" lang="zh-CN" altLang="en-US" sz="3200" b="1" i="1">
                <a:solidFill>
                  <a:srgbClr val="CC3300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3200" b="1" i="1">
                <a:solidFill>
                  <a:srgbClr val="CC3300"/>
                </a:solidFill>
                <a:ea typeface="宋体" panose="02010600030101010101" pitchFamily="2" charset="-122"/>
              </a:rPr>
              <a:t>= h</a:t>
            </a:r>
            <a:r>
              <a:rPr kumimoji="1" lang="en-US" altLang="zh-CN" sz="3200" b="1" i="1">
                <a:solidFill>
                  <a:srgbClr val="CC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</a:t>
            </a:r>
            <a:r>
              <a:rPr kumimoji="1" lang="zh-CN" altLang="en-US" sz="3200" b="1" i="1">
                <a:solidFill>
                  <a:srgbClr val="CC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kumimoji="1" lang="zh-CN" altLang="en-US" sz="3200" b="1" i="1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sp>
        <p:nvSpPr>
          <p:cNvPr id="517125" name="Text Box 5">
            <a:extLst>
              <a:ext uri="{FF2B5EF4-FFF2-40B4-BE49-F238E27FC236}">
                <a16:creationId xmlns:a16="http://schemas.microsoft.com/office/drawing/2014/main" id="{DDD27593-B0A3-4E8B-6F42-BE05B1CDB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794125"/>
            <a:ext cx="7505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）证实了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在微观的单个碰撞事件中，动量和能</a:t>
            </a:r>
          </a:p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   量守恒定律仍然是成立的。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utoUpdateAnimBg="0"/>
      <p:bldP spid="517123" grpId="0" autoUpdateAnimBg="0"/>
      <p:bldP spid="517124" grpId="0" autoUpdateAnimBg="0"/>
      <p:bldP spid="51712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370" name="Object 2">
            <a:extLst>
              <a:ext uri="{FF2B5EF4-FFF2-40B4-BE49-F238E27FC236}">
                <a16:creationId xmlns:a16="http://schemas.microsoft.com/office/drawing/2014/main" id="{2908D70F-7B09-2F36-A985-BECCF0422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371600"/>
          <a:ext cx="1092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330120" progId="Equation.3">
                  <p:embed/>
                </p:oleObj>
              </mc:Choice>
              <mc:Fallback>
                <p:oleObj name="Equation" r:id="rId3" imgW="1091880" imgH="330120" progId="Equation.3">
                  <p:embed/>
                  <p:pic>
                    <p:nvPicPr>
                      <p:cNvPr id="570370" name="Object 2">
                        <a:extLst>
                          <a:ext uri="{FF2B5EF4-FFF2-40B4-BE49-F238E27FC236}">
                            <a16:creationId xmlns:a16="http://schemas.microsoft.com/office/drawing/2014/main" id="{2908D70F-7B09-2F36-A985-BECCF0422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371600"/>
                        <a:ext cx="1092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71" name="Text Box 3">
            <a:extLst>
              <a:ext uri="{FF2B5EF4-FFF2-40B4-BE49-F238E27FC236}">
                <a16:creationId xmlns:a16="http://schemas.microsoft.com/office/drawing/2014/main" id="{9D07D745-0B15-5625-202B-4BDE3FCD2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根据光子理论，一个光子的能量为：</a:t>
            </a:r>
          </a:p>
        </p:txBody>
      </p:sp>
      <p:sp>
        <p:nvSpPr>
          <p:cNvPr id="570372" name="Text Box 4">
            <a:extLst>
              <a:ext uri="{FF2B5EF4-FFF2-40B4-BE49-F238E27FC236}">
                <a16:creationId xmlns:a16="http://schemas.microsoft.com/office/drawing/2014/main" id="{156E4125-2CA7-F675-73E5-0BF300058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根据相对论的质能关系：</a:t>
            </a:r>
          </a:p>
        </p:txBody>
      </p:sp>
      <p:graphicFrame>
        <p:nvGraphicFramePr>
          <p:cNvPr id="570373" name="Object 5">
            <a:extLst>
              <a:ext uri="{FF2B5EF4-FFF2-40B4-BE49-F238E27FC236}">
                <a16:creationId xmlns:a16="http://schemas.microsoft.com/office/drawing/2014/main" id="{3FBF55AB-34DD-588A-D898-32AD7E65E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828800"/>
          <a:ext cx="1244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406080" progId="Equation.3">
                  <p:embed/>
                </p:oleObj>
              </mc:Choice>
              <mc:Fallback>
                <p:oleObj name="Equation" r:id="rId5" imgW="1244520" imgH="406080" progId="Equation.3">
                  <p:embed/>
                  <p:pic>
                    <p:nvPicPr>
                      <p:cNvPr id="570373" name="Object 5">
                        <a:extLst>
                          <a:ext uri="{FF2B5EF4-FFF2-40B4-BE49-F238E27FC236}">
                            <a16:creationId xmlns:a16="http://schemas.microsoft.com/office/drawing/2014/main" id="{3FBF55AB-34DD-588A-D898-32AD7E65E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28800"/>
                        <a:ext cx="1244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74" name="Text Box 6">
            <a:extLst>
              <a:ext uri="{FF2B5EF4-FFF2-40B4-BE49-F238E27FC236}">
                <a16:creationId xmlns:a16="http://schemas.microsoft.com/office/drawing/2014/main" id="{EFD99BC1-C3F9-58E9-1B95-3FD77C64C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2454275"/>
            <a:ext cx="267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光子的质量：</a:t>
            </a:r>
          </a:p>
        </p:txBody>
      </p:sp>
      <p:graphicFrame>
        <p:nvGraphicFramePr>
          <p:cNvPr id="570375" name="Object 7">
            <a:extLst>
              <a:ext uri="{FF2B5EF4-FFF2-40B4-BE49-F238E27FC236}">
                <a16:creationId xmlns:a16="http://schemas.microsoft.com/office/drawing/2014/main" id="{05D20225-8B02-8BF2-54D3-AA35B20D9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0" y="2322513"/>
          <a:ext cx="19494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1840" imgH="888840" progId="Equation.3">
                  <p:embed/>
                </p:oleObj>
              </mc:Choice>
              <mc:Fallback>
                <p:oleObj name="Equation" r:id="rId7" imgW="2031840" imgH="888840" progId="Equation.3">
                  <p:embed/>
                  <p:pic>
                    <p:nvPicPr>
                      <p:cNvPr id="570375" name="Object 7">
                        <a:extLst>
                          <a:ext uri="{FF2B5EF4-FFF2-40B4-BE49-F238E27FC236}">
                            <a16:creationId xmlns:a16="http://schemas.microsoft.com/office/drawing/2014/main" id="{05D20225-8B02-8BF2-54D3-AA35B20D9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2322513"/>
                        <a:ext cx="19494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76" name="Text Box 8">
            <a:extLst>
              <a:ext uri="{FF2B5EF4-FFF2-40B4-BE49-F238E27FC236}">
                <a16:creationId xmlns:a16="http://schemas.microsoft.com/office/drawing/2014/main" id="{72CE6FB3-FF03-4F70-D817-ED839EFC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325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光子的静止质量：</a:t>
            </a:r>
          </a:p>
        </p:txBody>
      </p:sp>
      <p:graphicFrame>
        <p:nvGraphicFramePr>
          <p:cNvPr id="570377" name="Object 9">
            <a:extLst>
              <a:ext uri="{FF2B5EF4-FFF2-40B4-BE49-F238E27FC236}">
                <a16:creationId xmlns:a16="http://schemas.microsoft.com/office/drawing/2014/main" id="{7595153C-EF24-6B49-DB6D-AC1798106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209800"/>
          <a:ext cx="2184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84120" imgH="1447560" progId="Equation.3">
                  <p:embed/>
                </p:oleObj>
              </mc:Choice>
              <mc:Fallback>
                <p:oleObj name="Equation" r:id="rId9" imgW="2184120" imgH="1447560" progId="Equation.3">
                  <p:embed/>
                  <p:pic>
                    <p:nvPicPr>
                      <p:cNvPr id="570377" name="Object 9">
                        <a:extLst>
                          <a:ext uri="{FF2B5EF4-FFF2-40B4-BE49-F238E27FC236}">
                            <a16:creationId xmlns:a16="http://schemas.microsoft.com/office/drawing/2014/main" id="{7595153C-EF24-6B49-DB6D-AC1798106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09800"/>
                        <a:ext cx="2184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8" name="Object 10">
            <a:extLst>
              <a:ext uri="{FF2B5EF4-FFF2-40B4-BE49-F238E27FC236}">
                <a16:creationId xmlns:a16="http://schemas.microsoft.com/office/drawing/2014/main" id="{AC8B503A-08BB-72FE-A8F0-938EC3B3A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276600"/>
          <a:ext cx="11287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54080" imgH="457200" progId="Equation.3">
                  <p:embed/>
                </p:oleObj>
              </mc:Choice>
              <mc:Fallback>
                <p:oleObj name="Equation" r:id="rId11" imgW="1054080" imgH="457200" progId="Equation.3">
                  <p:embed/>
                  <p:pic>
                    <p:nvPicPr>
                      <p:cNvPr id="570378" name="Object 10">
                        <a:extLst>
                          <a:ext uri="{FF2B5EF4-FFF2-40B4-BE49-F238E27FC236}">
                            <a16:creationId xmlns:a16="http://schemas.microsoft.com/office/drawing/2014/main" id="{AC8B503A-08BB-72FE-A8F0-938EC3B3A0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76600"/>
                        <a:ext cx="11287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79" name="Text Box 11">
            <a:extLst>
              <a:ext uri="{FF2B5EF4-FFF2-40B4-BE49-F238E27FC236}">
                <a16:creationId xmlns:a16="http://schemas.microsoft.com/office/drawing/2014/main" id="{ECBBBD64-E447-4BBC-E24B-BFC385834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光子的动量：</a:t>
            </a:r>
          </a:p>
        </p:txBody>
      </p:sp>
      <p:graphicFrame>
        <p:nvGraphicFramePr>
          <p:cNvPr id="570380" name="Object 12">
            <a:extLst>
              <a:ext uri="{FF2B5EF4-FFF2-40B4-BE49-F238E27FC236}">
                <a16:creationId xmlns:a16="http://schemas.microsoft.com/office/drawing/2014/main" id="{826A79F1-6999-F6A2-1FD6-87908AE11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581400"/>
          <a:ext cx="92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27000" imgH="888840" progId="Equation.3">
                  <p:embed/>
                </p:oleObj>
              </mc:Choice>
              <mc:Fallback>
                <p:oleObj name="Equation" r:id="rId13" imgW="927000" imgH="888840" progId="Equation.3">
                  <p:embed/>
                  <p:pic>
                    <p:nvPicPr>
                      <p:cNvPr id="570380" name="Object 12">
                        <a:extLst>
                          <a:ext uri="{FF2B5EF4-FFF2-40B4-BE49-F238E27FC236}">
                            <a16:creationId xmlns:a16="http://schemas.microsoft.com/office/drawing/2014/main" id="{826A79F1-6999-F6A2-1FD6-87908AE11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81400"/>
                        <a:ext cx="927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81" name="Object 13">
            <a:extLst>
              <a:ext uri="{FF2B5EF4-FFF2-40B4-BE49-F238E27FC236}">
                <a16:creationId xmlns:a16="http://schemas.microsoft.com/office/drawing/2014/main" id="{59BF52C5-78A1-5902-D41B-E98F7EB53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962400"/>
          <a:ext cx="13652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55600" imgH="330120" progId="Equation.3">
                  <p:embed/>
                </p:oleObj>
              </mc:Choice>
              <mc:Fallback>
                <p:oleObj name="Equation" r:id="rId15" imgW="1155600" imgH="330120" progId="Equation.3">
                  <p:embed/>
                  <p:pic>
                    <p:nvPicPr>
                      <p:cNvPr id="570381" name="Object 13">
                        <a:extLst>
                          <a:ext uri="{FF2B5EF4-FFF2-40B4-BE49-F238E27FC236}">
                            <a16:creationId xmlns:a16="http://schemas.microsoft.com/office/drawing/2014/main" id="{59BF52C5-78A1-5902-D41B-E98F7EB53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62400"/>
                        <a:ext cx="13652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0382" name="Group 14">
            <a:extLst>
              <a:ext uri="{FF2B5EF4-FFF2-40B4-BE49-F238E27FC236}">
                <a16:creationId xmlns:a16="http://schemas.microsoft.com/office/drawing/2014/main" id="{F1862F35-1C19-DD08-8010-F003919B1F04}"/>
              </a:ext>
            </a:extLst>
          </p:cNvPr>
          <p:cNvGrpSpPr>
            <a:grpSpLocks/>
          </p:cNvGrpSpPr>
          <p:nvPr/>
        </p:nvGrpSpPr>
        <p:grpSpPr bwMode="auto">
          <a:xfrm>
            <a:off x="3790950" y="4572000"/>
            <a:ext cx="1466850" cy="1477963"/>
            <a:chOff x="2340" y="2909"/>
            <a:chExt cx="924" cy="931"/>
          </a:xfrm>
        </p:grpSpPr>
        <p:graphicFrame>
          <p:nvGraphicFramePr>
            <p:cNvPr id="570383" name="Object 15">
              <a:extLst>
                <a:ext uri="{FF2B5EF4-FFF2-40B4-BE49-F238E27FC236}">
                  <a16:creationId xmlns:a16="http://schemas.microsoft.com/office/drawing/2014/main" id="{DE339EA9-A88D-7C40-2161-EA4BF7DD06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0" y="2909"/>
            <a:ext cx="87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91880" imgH="330120" progId="Equation.3">
                    <p:embed/>
                  </p:oleObj>
                </mc:Choice>
                <mc:Fallback>
                  <p:oleObj name="Equation" r:id="rId17" imgW="1091880" imgH="330120" progId="Equation.3">
                    <p:embed/>
                    <p:pic>
                      <p:nvPicPr>
                        <p:cNvPr id="570383" name="Object 15">
                          <a:extLst>
                            <a:ext uri="{FF2B5EF4-FFF2-40B4-BE49-F238E27FC236}">
                              <a16:creationId xmlns:a16="http://schemas.microsoft.com/office/drawing/2014/main" id="{DE339EA9-A88D-7C40-2161-EA4BF7DD06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2909"/>
                          <a:ext cx="87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0384" name="Object 16">
              <a:extLst>
                <a:ext uri="{FF2B5EF4-FFF2-40B4-BE49-F238E27FC236}">
                  <a16:creationId xmlns:a16="http://schemas.microsoft.com/office/drawing/2014/main" id="{2D67982B-B99E-A801-5211-DC4339FAE9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3216"/>
            <a:ext cx="91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27000" imgH="888840" progId="Equation.3">
                    <p:embed/>
                  </p:oleObj>
                </mc:Choice>
                <mc:Fallback>
                  <p:oleObj name="Equation" r:id="rId19" imgW="927000" imgH="888840" progId="Equation.3">
                    <p:embed/>
                    <p:pic>
                      <p:nvPicPr>
                        <p:cNvPr id="570384" name="Object 16">
                          <a:extLst>
                            <a:ext uri="{FF2B5EF4-FFF2-40B4-BE49-F238E27FC236}">
                              <a16:creationId xmlns:a16="http://schemas.microsoft.com/office/drawing/2014/main" id="{2D67982B-B99E-A801-5211-DC4339FAE9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216"/>
                          <a:ext cx="91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0385" name="Text Box 17">
            <a:extLst>
              <a:ext uri="{FF2B5EF4-FFF2-40B4-BE49-F238E27FC236}">
                <a16:creationId xmlns:a16="http://schemas.microsoft.com/office/drawing/2014/main" id="{DDC72FB3-C3DA-881C-09B0-1410FD115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63500"/>
            <a:ext cx="425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3333CC"/>
                </a:solidFill>
                <a:ea typeface="宋体" panose="02010600030101010101" pitchFamily="2" charset="-122"/>
              </a:rPr>
              <a:t>12.2.4  </a:t>
            </a:r>
            <a:r>
              <a:rPr lang="zh-CN" altLang="en-US" sz="3200" b="1">
                <a:solidFill>
                  <a:srgbClr val="3333CC"/>
                </a:solidFill>
                <a:ea typeface="宋体" panose="02010600030101010101" pitchFamily="2" charset="-122"/>
              </a:rPr>
              <a:t>光的波粒二象性</a:t>
            </a:r>
          </a:p>
        </p:txBody>
      </p:sp>
      <p:sp>
        <p:nvSpPr>
          <p:cNvPr id="570386" name="Text Box 18">
            <a:extLst>
              <a:ext uri="{FF2B5EF4-FFF2-40B4-BE49-F238E27FC236}">
                <a16:creationId xmlns:a16="http://schemas.microsoft.com/office/drawing/2014/main" id="{FBA64F0F-6B2D-4D42-B4C9-BE780C5EC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554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光既具有波动性，也具有粒子性。</a:t>
            </a:r>
          </a:p>
        </p:txBody>
      </p:sp>
      <p:sp>
        <p:nvSpPr>
          <p:cNvPr id="570387" name="Text Box 19">
            <a:extLst>
              <a:ext uri="{FF2B5EF4-FFF2-40B4-BE49-F238E27FC236}">
                <a16:creationId xmlns:a16="http://schemas.microsoft.com/office/drawing/2014/main" id="{D85EE83A-EBB9-134E-89B6-B7ABECA38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9800"/>
            <a:ext cx="48275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二者通过普朗克常数相联系。</a:t>
            </a:r>
          </a:p>
        </p:txBody>
      </p:sp>
      <p:grpSp>
        <p:nvGrpSpPr>
          <p:cNvPr id="570388" name="Group 20">
            <a:extLst>
              <a:ext uri="{FF2B5EF4-FFF2-40B4-BE49-F238E27FC236}">
                <a16:creationId xmlns:a16="http://schemas.microsoft.com/office/drawing/2014/main" id="{29A38071-41C9-AA8B-4C23-69B069835300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495800"/>
            <a:ext cx="2571750" cy="1501775"/>
            <a:chOff x="3648" y="2832"/>
            <a:chExt cx="1620" cy="946"/>
          </a:xfrm>
        </p:grpSpPr>
        <p:sp>
          <p:nvSpPr>
            <p:cNvPr id="570389" name="AutoShape 21">
              <a:extLst>
                <a:ext uri="{FF2B5EF4-FFF2-40B4-BE49-F238E27FC236}">
                  <a16:creationId xmlns:a16="http://schemas.microsoft.com/office/drawing/2014/main" id="{B04DC3D4-4FD3-AD4D-A076-77E05DEE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976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90" name="Text Box 22">
              <a:extLst>
                <a:ext uri="{FF2B5EF4-FFF2-40B4-BE49-F238E27FC236}">
                  <a16:creationId xmlns:a16="http://schemas.microsoft.com/office/drawing/2014/main" id="{92E119D7-2C0A-2D04-679C-DC99C2C14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832"/>
              <a:ext cx="1466" cy="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光的</a:t>
              </a:r>
              <a:r>
                <a:rPr kumimoji="1" lang="zh-CN" altLang="en-US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波动性：</a:t>
              </a:r>
            </a:p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用光波的</a:t>
              </a:r>
              <a:r>
                <a:rPr kumimoji="1" lang="zh-CN" altLang="en-US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波长</a:t>
              </a:r>
            </a:p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和频率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描述</a:t>
              </a:r>
            </a:p>
          </p:txBody>
        </p:sp>
      </p:grpSp>
      <p:grpSp>
        <p:nvGrpSpPr>
          <p:cNvPr id="570391" name="Group 23">
            <a:extLst>
              <a:ext uri="{FF2B5EF4-FFF2-40B4-BE49-F238E27FC236}">
                <a16:creationId xmlns:a16="http://schemas.microsoft.com/office/drawing/2014/main" id="{E08604C4-AB81-8386-10D6-D1169BB6E2A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543425"/>
            <a:ext cx="3384550" cy="1501775"/>
            <a:chOff x="192" y="2880"/>
            <a:chExt cx="1872" cy="946"/>
          </a:xfrm>
        </p:grpSpPr>
        <p:sp>
          <p:nvSpPr>
            <p:cNvPr id="570392" name="Text Box 24">
              <a:extLst>
                <a:ext uri="{FF2B5EF4-FFF2-40B4-BE49-F238E27FC236}">
                  <a16:creationId xmlns:a16="http://schemas.microsoft.com/office/drawing/2014/main" id="{2A3A73C7-8666-2D12-A02A-76A53DA4A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0"/>
              <a:ext cx="1776" cy="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光的</a:t>
              </a: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粒子性</a:t>
              </a:r>
              <a:r>
                <a:rPr kumimoji="1" lang="zh-CN" altLang="en-US" sz="2800" b="1">
                  <a:solidFill>
                    <a:srgbClr val="CC9900"/>
                  </a:solidFill>
                  <a:ea typeface="宋体" panose="02010600030101010101" pitchFamily="2" charset="-122"/>
                </a:rPr>
                <a:t>：</a:t>
              </a:r>
            </a:p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用光子的</a:t>
              </a: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质量、</a:t>
              </a:r>
            </a:p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能量和动量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描述，</a:t>
              </a:r>
            </a:p>
          </p:txBody>
        </p:sp>
        <p:sp>
          <p:nvSpPr>
            <p:cNvPr id="570393" name="AutoShape 25">
              <a:extLst>
                <a:ext uri="{FF2B5EF4-FFF2-40B4-BE49-F238E27FC236}">
                  <a16:creationId xmlns:a16="http://schemas.microsoft.com/office/drawing/2014/main" id="{B010C125-544F-66DE-BE02-D7ED37462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024"/>
              <a:ext cx="192" cy="624"/>
            </a:xfrm>
            <a:prstGeom prst="rightBrace">
              <a:avLst>
                <a:gd name="adj1" fmla="val 27083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70394" name="Object 26">
            <a:extLst>
              <a:ext uri="{FF2B5EF4-FFF2-40B4-BE49-F238E27FC236}">
                <a16:creationId xmlns:a16="http://schemas.microsoft.com/office/drawing/2014/main" id="{DDAC3C62-20E0-B43C-B815-9E1C69DC5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300" y="765175"/>
          <a:ext cx="3060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060360" imgH="406080" progId="Equation.3">
                  <p:embed/>
                </p:oleObj>
              </mc:Choice>
              <mc:Fallback>
                <p:oleObj name="Equation" r:id="rId21" imgW="3060360" imgH="406080" progId="Equation.3">
                  <p:embed/>
                  <p:pic>
                    <p:nvPicPr>
                      <p:cNvPr id="570394" name="Object 26">
                        <a:extLst>
                          <a:ext uri="{FF2B5EF4-FFF2-40B4-BE49-F238E27FC236}">
                            <a16:creationId xmlns:a16="http://schemas.microsoft.com/office/drawing/2014/main" id="{DDAC3C62-20E0-B43C-B815-9E1C69DC5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765175"/>
                        <a:ext cx="3060700" cy="404813"/>
                      </a:xfrm>
                      <a:prstGeom prst="rect">
                        <a:avLst/>
                      </a:prstGeom>
                      <a:solidFill>
                        <a:srgbClr val="FFE1E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95" name="Rectangle 27">
            <a:extLst>
              <a:ext uri="{FF2B5EF4-FFF2-40B4-BE49-F238E27FC236}">
                <a16:creationId xmlns:a16="http://schemas.microsoft.com/office/drawing/2014/main" id="{B6272D74-F719-AA9D-F6F8-075A19FE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692150"/>
            <a:ext cx="9137650" cy="73025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7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0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0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0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0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7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7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57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7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autoUpdateAnimBg="0"/>
      <p:bldP spid="570372" grpId="0" autoUpdateAnimBg="0"/>
      <p:bldP spid="570374" grpId="0" autoUpdateAnimBg="0"/>
      <p:bldP spid="570376" grpId="0" autoUpdateAnimBg="0"/>
      <p:bldP spid="570379" grpId="0" autoUpdateAnimBg="0"/>
      <p:bldP spid="570385" grpId="0" autoUpdateAnimBg="0"/>
      <p:bldP spid="570386" grpId="0" autoUpdateAnimBg="0"/>
      <p:bldP spid="57038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Text Box 2">
            <a:extLst>
              <a:ext uri="{FF2B5EF4-FFF2-40B4-BE49-F238E27FC236}">
                <a16:creationId xmlns:a16="http://schemas.microsoft.com/office/drawing/2014/main" id="{1123DC24-484E-8AA6-07A5-D960C27CB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80400" cy="2227263"/>
          </a:xfrm>
          <a:prstGeom prst="rect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1: </a:t>
            </a:r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一束射线光子的波长为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6</a:t>
            </a:r>
            <a:r>
              <a:rPr lang="en-US" altLang="en-US" sz="2800" b="1">
                <a:solidFill>
                  <a:schemeClr val="accent2"/>
                </a:solidFill>
              </a:rPr>
              <a:t>×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baseline="30000">
                <a:solidFill>
                  <a:schemeClr val="accent2"/>
                </a:solidFill>
                <a:ea typeface="宋体" panose="02010600030101010101" pitchFamily="2" charset="-122"/>
              </a:rPr>
              <a:t>-3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nm, </a:t>
            </a:r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与一个电子发生正碰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其散射角为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180</a:t>
            </a:r>
            <a:r>
              <a:rPr lang="en-US" altLang="zh-CN" sz="2800" b="1" baseline="300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（如图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12 - 10</a:t>
            </a:r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）所示。试求：</a:t>
            </a:r>
          </a:p>
          <a:p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）射线光子波长的变化？</a:t>
            </a:r>
          </a:p>
          <a:p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）被碰电子的反冲动能是多少？</a:t>
            </a:r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719D7C23-D72C-A0D8-0661-4C993283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7300" name="Rectangle 4">
            <a:extLst>
              <a:ext uri="{FF2B5EF4-FFF2-40B4-BE49-F238E27FC236}">
                <a16:creationId xmlns:a16="http://schemas.microsoft.com/office/drawing/2014/main" id="{6E51FA67-1DDC-6384-C5C3-7B69816C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2C5E320B-3794-23E9-3952-E5F453D1C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7302" name="Rectangle 6">
            <a:extLst>
              <a:ext uri="{FF2B5EF4-FFF2-40B4-BE49-F238E27FC236}">
                <a16:creationId xmlns:a16="http://schemas.microsoft.com/office/drawing/2014/main" id="{394F0501-F7A5-132E-44EF-37D40303A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7303" name="Rectangle 7">
            <a:extLst>
              <a:ext uri="{FF2B5EF4-FFF2-40B4-BE49-F238E27FC236}">
                <a16:creationId xmlns:a16="http://schemas.microsoft.com/office/drawing/2014/main" id="{F9FBB815-723E-D299-4AA6-9FF3E3F75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7304" name="Rectangle 8">
            <a:extLst>
              <a:ext uri="{FF2B5EF4-FFF2-40B4-BE49-F238E27FC236}">
                <a16:creationId xmlns:a16="http://schemas.microsoft.com/office/drawing/2014/main" id="{AEF64CD0-04BA-421D-BD0D-24418DAD1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7305" name="Rectangle 9">
            <a:extLst>
              <a:ext uri="{FF2B5EF4-FFF2-40B4-BE49-F238E27FC236}">
                <a16:creationId xmlns:a16="http://schemas.microsoft.com/office/drawing/2014/main" id="{F22D7188-8A24-8E13-4BD6-4FE1DDA49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7306" name="Rectangle 10">
            <a:extLst>
              <a:ext uri="{FF2B5EF4-FFF2-40B4-BE49-F238E27FC236}">
                <a16:creationId xmlns:a16="http://schemas.microsoft.com/office/drawing/2014/main" id="{F3D2CB8A-5313-1F98-A596-B453C13EB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67307" name="Group 11">
            <a:extLst>
              <a:ext uri="{FF2B5EF4-FFF2-40B4-BE49-F238E27FC236}">
                <a16:creationId xmlns:a16="http://schemas.microsoft.com/office/drawing/2014/main" id="{BF28E050-2371-32A8-D311-9E7CE32438BC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781300"/>
            <a:ext cx="5832475" cy="3600450"/>
            <a:chOff x="1565" y="1933"/>
            <a:chExt cx="2495" cy="1815"/>
          </a:xfrm>
        </p:grpSpPr>
        <p:grpSp>
          <p:nvGrpSpPr>
            <p:cNvPr id="567308" name="Group 12">
              <a:extLst>
                <a:ext uri="{FF2B5EF4-FFF2-40B4-BE49-F238E27FC236}">
                  <a16:creationId xmlns:a16="http://schemas.microsoft.com/office/drawing/2014/main" id="{EB962FEB-7EDE-FE31-32DE-0CF43F5F3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933"/>
              <a:ext cx="2495" cy="1815"/>
              <a:chOff x="3600" y="3558"/>
              <a:chExt cx="3720" cy="2484"/>
            </a:xfrm>
          </p:grpSpPr>
          <p:sp>
            <p:nvSpPr>
              <p:cNvPr id="567309" name="Text Box 13">
                <a:extLst>
                  <a:ext uri="{FF2B5EF4-FFF2-40B4-BE49-F238E27FC236}">
                    <a16:creationId xmlns:a16="http://schemas.microsoft.com/office/drawing/2014/main" id="{84C17081-3394-704B-E919-339773A9D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0" y="5574"/>
                <a:ext cx="3210" cy="468"/>
              </a:xfrm>
              <a:prstGeom prst="rect">
                <a:avLst/>
              </a:prstGeom>
              <a:solidFill>
                <a:srgbClr val="CCFFCC">
                  <a:alpha val="28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3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 sz="2000" b="1">
                    <a:solidFill>
                      <a:srgbClr val="3366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图</a:t>
                </a:r>
                <a:r>
                  <a:rPr lang="en-US" altLang="zh-CN" sz="2000" b="1">
                    <a:solidFill>
                      <a:srgbClr val="336600"/>
                    </a:solidFill>
                    <a:ea typeface="宋体" panose="02010600030101010101" pitchFamily="2" charset="-122"/>
                  </a:rPr>
                  <a:t>12 – 10</a:t>
                </a:r>
                <a:r>
                  <a:rPr lang="zh-CN" altLang="en-US" sz="2000" b="1">
                    <a:solidFill>
                      <a:srgbClr val="3366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光子与静止电子的碰撞</a:t>
                </a:r>
                <a:endParaRPr lang="zh-CN" altLang="en-US" sz="2000" b="1">
                  <a:solidFill>
                    <a:srgbClr val="3366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67310" name="Oval 14">
                <a:extLst>
                  <a:ext uri="{FF2B5EF4-FFF2-40B4-BE49-F238E27FC236}">
                    <a16:creationId xmlns:a16="http://schemas.microsoft.com/office/drawing/2014/main" id="{8F4EB333-D206-9670-193E-4C74B5BF4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0" y="4194"/>
                <a:ext cx="333" cy="323"/>
              </a:xfrm>
              <a:prstGeom prst="ellipse">
                <a:avLst/>
              </a:prstGeom>
              <a:solidFill>
                <a:srgbClr val="CCFFCC">
                  <a:alpha val="28999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7311" name="AutoShape 15">
                <a:extLst>
                  <a:ext uri="{FF2B5EF4-FFF2-40B4-BE49-F238E27FC236}">
                    <a16:creationId xmlns:a16="http://schemas.microsoft.com/office/drawing/2014/main" id="{90CEBBCF-2ED2-9B14-9D2C-1F7FA5530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5" y="4503"/>
                <a:ext cx="180" cy="312"/>
              </a:xfrm>
              <a:prstGeom prst="downArrow">
                <a:avLst>
                  <a:gd name="adj1" fmla="val 50000"/>
                  <a:gd name="adj2" fmla="val 43333"/>
                </a:avLst>
              </a:prstGeom>
              <a:solidFill>
                <a:srgbClr val="CCFFCC">
                  <a:alpha val="28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567312" name="Line 16">
                <a:extLst>
                  <a:ext uri="{FF2B5EF4-FFF2-40B4-BE49-F238E27FC236}">
                    <a16:creationId xmlns:a16="http://schemas.microsoft.com/office/drawing/2014/main" id="{08D07BB4-CE37-BAC8-3836-21E6695A9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0" y="4893"/>
                <a:ext cx="540" cy="1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7313" name="Text Box 17">
                <a:extLst>
                  <a:ext uri="{FF2B5EF4-FFF2-40B4-BE49-F238E27FC236}">
                    <a16:creationId xmlns:a16="http://schemas.microsoft.com/office/drawing/2014/main" id="{78628D78-CAFF-660D-61F9-F209FEA749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8" y="3558"/>
                <a:ext cx="117" cy="315"/>
              </a:xfrm>
              <a:prstGeom prst="rect">
                <a:avLst/>
              </a:prstGeom>
              <a:solidFill>
                <a:srgbClr val="CCFFCC">
                  <a:alpha val="28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just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67314" name="Freeform 18">
                <a:extLst>
                  <a:ext uri="{FF2B5EF4-FFF2-40B4-BE49-F238E27FC236}">
                    <a16:creationId xmlns:a16="http://schemas.microsoft.com/office/drawing/2014/main" id="{9EC101E4-1A8B-2E30-228B-7AE9F75C1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0" y="4170"/>
                <a:ext cx="1620" cy="156"/>
              </a:xfrm>
              <a:custGeom>
                <a:avLst/>
                <a:gdLst>
                  <a:gd name="T0" fmla="*/ 0 w 2574"/>
                  <a:gd name="T1" fmla="*/ 275 h 403"/>
                  <a:gd name="T2" fmla="*/ 345 w 2574"/>
                  <a:gd name="T3" fmla="*/ 11 h 403"/>
                  <a:gd name="T4" fmla="*/ 735 w 2574"/>
                  <a:gd name="T5" fmla="*/ 341 h 403"/>
                  <a:gd name="T6" fmla="*/ 1110 w 2574"/>
                  <a:gd name="T7" fmla="*/ 56 h 403"/>
                  <a:gd name="T8" fmla="*/ 1560 w 2574"/>
                  <a:gd name="T9" fmla="*/ 401 h 403"/>
                  <a:gd name="T10" fmla="*/ 1890 w 2574"/>
                  <a:gd name="T11" fmla="*/ 71 h 403"/>
                  <a:gd name="T12" fmla="*/ 2274 w 2574"/>
                  <a:gd name="T13" fmla="*/ 276 h 403"/>
                  <a:gd name="T14" fmla="*/ 2574 w 2574"/>
                  <a:gd name="T15" fmla="*/ 29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74" h="403">
                    <a:moveTo>
                      <a:pt x="0" y="275"/>
                    </a:moveTo>
                    <a:cubicBezTo>
                      <a:pt x="57" y="231"/>
                      <a:pt x="223" y="0"/>
                      <a:pt x="345" y="11"/>
                    </a:cubicBezTo>
                    <a:cubicBezTo>
                      <a:pt x="467" y="22"/>
                      <a:pt x="608" y="334"/>
                      <a:pt x="735" y="341"/>
                    </a:cubicBezTo>
                    <a:cubicBezTo>
                      <a:pt x="862" y="348"/>
                      <a:pt x="973" y="46"/>
                      <a:pt x="1110" y="56"/>
                    </a:cubicBezTo>
                    <a:cubicBezTo>
                      <a:pt x="1247" y="66"/>
                      <a:pt x="1430" y="399"/>
                      <a:pt x="1560" y="401"/>
                    </a:cubicBezTo>
                    <a:cubicBezTo>
                      <a:pt x="1690" y="403"/>
                      <a:pt x="1771" y="92"/>
                      <a:pt x="1890" y="71"/>
                    </a:cubicBezTo>
                    <a:cubicBezTo>
                      <a:pt x="2009" y="50"/>
                      <a:pt x="2160" y="239"/>
                      <a:pt x="2274" y="276"/>
                    </a:cubicBezTo>
                    <a:cubicBezTo>
                      <a:pt x="2388" y="313"/>
                      <a:pt x="2512" y="288"/>
                      <a:pt x="2574" y="291"/>
                    </a:cubicBezTo>
                  </a:path>
                </a:pathLst>
              </a:custGeom>
              <a:solidFill>
                <a:srgbClr val="CCFFCC">
                  <a:alpha val="28999"/>
                </a:srgbClr>
              </a:solidFill>
              <a:ln w="25400" cap="flat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7315" name="Text Box 19">
                <a:extLst>
                  <a:ext uri="{FF2B5EF4-FFF2-40B4-BE49-F238E27FC236}">
                    <a16:creationId xmlns:a16="http://schemas.microsoft.com/office/drawing/2014/main" id="{5263DA49-91A8-7E60-C7C4-88F886B587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4014"/>
                <a:ext cx="540" cy="315"/>
              </a:xfrm>
              <a:prstGeom prst="rect">
                <a:avLst/>
              </a:prstGeom>
              <a:solidFill>
                <a:srgbClr val="CCFFCC">
                  <a:alpha val="28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67316" name="Text Box 20">
                <a:extLst>
                  <a:ext uri="{FF2B5EF4-FFF2-40B4-BE49-F238E27FC236}">
                    <a16:creationId xmlns:a16="http://schemas.microsoft.com/office/drawing/2014/main" id="{3BA74F29-9571-95CF-A63F-9F3F718AF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5" y="4690"/>
                <a:ext cx="117" cy="316"/>
              </a:xfrm>
              <a:prstGeom prst="rect">
                <a:avLst/>
              </a:prstGeom>
              <a:solidFill>
                <a:srgbClr val="CCFFCC">
                  <a:alpha val="28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just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67317" name="Freeform 21">
                <a:extLst>
                  <a:ext uri="{FF2B5EF4-FFF2-40B4-BE49-F238E27FC236}">
                    <a16:creationId xmlns:a16="http://schemas.microsoft.com/office/drawing/2014/main" id="{7AB2F98D-2B98-B73E-B605-22C361F18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4760"/>
                <a:ext cx="1800" cy="160"/>
              </a:xfrm>
              <a:custGeom>
                <a:avLst/>
                <a:gdLst>
                  <a:gd name="T0" fmla="*/ 0 w 2805"/>
                  <a:gd name="T1" fmla="*/ 246 h 446"/>
                  <a:gd name="T2" fmla="*/ 234 w 2805"/>
                  <a:gd name="T3" fmla="*/ 217 h 446"/>
                  <a:gd name="T4" fmla="*/ 414 w 2805"/>
                  <a:gd name="T5" fmla="*/ 22 h 446"/>
                  <a:gd name="T6" fmla="*/ 804 w 2805"/>
                  <a:gd name="T7" fmla="*/ 352 h 446"/>
                  <a:gd name="T8" fmla="*/ 1254 w 2805"/>
                  <a:gd name="T9" fmla="*/ 37 h 446"/>
                  <a:gd name="T10" fmla="*/ 1674 w 2805"/>
                  <a:gd name="T11" fmla="*/ 367 h 446"/>
                  <a:gd name="T12" fmla="*/ 2034 w 2805"/>
                  <a:gd name="T13" fmla="*/ 67 h 446"/>
                  <a:gd name="T14" fmla="*/ 2415 w 2805"/>
                  <a:gd name="T15" fmla="*/ 426 h 446"/>
                  <a:gd name="T16" fmla="*/ 2805 w 2805"/>
                  <a:gd name="T17" fmla="*/ 186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05" h="446">
                    <a:moveTo>
                      <a:pt x="0" y="246"/>
                    </a:moveTo>
                    <a:cubicBezTo>
                      <a:pt x="39" y="244"/>
                      <a:pt x="165" y="254"/>
                      <a:pt x="234" y="217"/>
                    </a:cubicBezTo>
                    <a:cubicBezTo>
                      <a:pt x="303" y="180"/>
                      <a:pt x="319" y="0"/>
                      <a:pt x="414" y="22"/>
                    </a:cubicBezTo>
                    <a:cubicBezTo>
                      <a:pt x="509" y="44"/>
                      <a:pt x="664" y="349"/>
                      <a:pt x="804" y="352"/>
                    </a:cubicBezTo>
                    <a:cubicBezTo>
                      <a:pt x="944" y="355"/>
                      <a:pt x="1109" y="35"/>
                      <a:pt x="1254" y="37"/>
                    </a:cubicBezTo>
                    <a:cubicBezTo>
                      <a:pt x="1399" y="39"/>
                      <a:pt x="1544" y="362"/>
                      <a:pt x="1674" y="367"/>
                    </a:cubicBezTo>
                    <a:cubicBezTo>
                      <a:pt x="1804" y="372"/>
                      <a:pt x="1911" y="57"/>
                      <a:pt x="2034" y="67"/>
                    </a:cubicBezTo>
                    <a:cubicBezTo>
                      <a:pt x="2157" y="77"/>
                      <a:pt x="2287" y="406"/>
                      <a:pt x="2415" y="426"/>
                    </a:cubicBezTo>
                    <a:cubicBezTo>
                      <a:pt x="2543" y="446"/>
                      <a:pt x="2724" y="236"/>
                      <a:pt x="2805" y="186"/>
                    </a:cubicBezTo>
                  </a:path>
                </a:pathLst>
              </a:custGeom>
              <a:solidFill>
                <a:srgbClr val="CCFFCC">
                  <a:alpha val="28999"/>
                </a:srgbClr>
              </a:solidFill>
              <a:ln w="222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7318" name="Text Box 22">
                <a:extLst>
                  <a:ext uri="{FF2B5EF4-FFF2-40B4-BE49-F238E27FC236}">
                    <a16:creationId xmlns:a16="http://schemas.microsoft.com/office/drawing/2014/main" id="{FB578555-410A-8EE3-5090-4589838B9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9" y="4808"/>
                <a:ext cx="118" cy="315"/>
              </a:xfrm>
              <a:prstGeom prst="rect">
                <a:avLst/>
              </a:prstGeom>
              <a:solidFill>
                <a:srgbClr val="CCFFCC">
                  <a:alpha val="28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just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67319" name="Oval 23">
                <a:extLst>
                  <a:ext uri="{FF2B5EF4-FFF2-40B4-BE49-F238E27FC236}">
                    <a16:creationId xmlns:a16="http://schemas.microsoft.com/office/drawing/2014/main" id="{D2D6224C-AE60-11C1-2323-B4F36988F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7" y="4739"/>
                <a:ext cx="333" cy="334"/>
              </a:xfrm>
              <a:prstGeom prst="ellipse">
                <a:avLst/>
              </a:prstGeom>
              <a:solidFill>
                <a:srgbClr val="CCFFCC">
                  <a:alpha val="28999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67320" name="Object 24">
              <a:extLst>
                <a:ext uri="{FF2B5EF4-FFF2-40B4-BE49-F238E27FC236}">
                  <a16:creationId xmlns:a16="http://schemas.microsoft.com/office/drawing/2014/main" id="{64076830-F5B4-9440-B446-ACD5CBF8EC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2886"/>
            <a:ext cx="41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31640" imgH="406080" progId="Equation.3">
                    <p:embed/>
                  </p:oleObj>
                </mc:Choice>
                <mc:Fallback>
                  <p:oleObj name="公式" r:id="rId2" imgW="431640" imgH="406080" progId="Equation.3">
                    <p:embed/>
                    <p:pic>
                      <p:nvPicPr>
                        <p:cNvPr id="567320" name="Object 24">
                          <a:extLst>
                            <a:ext uri="{FF2B5EF4-FFF2-40B4-BE49-F238E27FC236}">
                              <a16:creationId xmlns:a16="http://schemas.microsoft.com/office/drawing/2014/main" id="{64076830-F5B4-9440-B446-ACD5CBF8EC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886"/>
                          <a:ext cx="411" cy="391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28999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7321" name="Object 25">
              <a:extLst>
                <a:ext uri="{FF2B5EF4-FFF2-40B4-BE49-F238E27FC236}">
                  <a16:creationId xmlns:a16="http://schemas.microsoft.com/office/drawing/2014/main" id="{BE57CB3A-8D6D-F581-928C-CAFA75A4A4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2024"/>
            <a:ext cx="54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33160" imgH="444240" progId="Equation.3">
                    <p:embed/>
                  </p:oleObj>
                </mc:Choice>
                <mc:Fallback>
                  <p:oleObj name="公式" r:id="rId4" imgW="533160" imgH="444240" progId="Equation.3">
                    <p:embed/>
                    <p:pic>
                      <p:nvPicPr>
                        <p:cNvPr id="567321" name="Object 25">
                          <a:extLst>
                            <a:ext uri="{FF2B5EF4-FFF2-40B4-BE49-F238E27FC236}">
                              <a16:creationId xmlns:a16="http://schemas.microsoft.com/office/drawing/2014/main" id="{BE57CB3A-8D6D-F581-928C-CAFA75A4A4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024"/>
                          <a:ext cx="545" cy="353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28999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7322" name="Object 26">
              <a:extLst>
                <a:ext uri="{FF2B5EF4-FFF2-40B4-BE49-F238E27FC236}">
                  <a16:creationId xmlns:a16="http://schemas.microsoft.com/office/drawing/2014/main" id="{83AA2D98-245A-8BB4-F942-00E110C11E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976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90440" imgH="228600" progId="Equation.3">
                    <p:embed/>
                  </p:oleObj>
                </mc:Choice>
                <mc:Fallback>
                  <p:oleObj name="公式" r:id="rId6" imgW="190440" imgH="228600" progId="Equation.3">
                    <p:embed/>
                    <p:pic>
                      <p:nvPicPr>
                        <p:cNvPr id="567322" name="Object 26">
                          <a:extLst>
                            <a:ext uri="{FF2B5EF4-FFF2-40B4-BE49-F238E27FC236}">
                              <a16:creationId xmlns:a16="http://schemas.microsoft.com/office/drawing/2014/main" id="{83AA2D98-245A-8BB4-F942-00E110C11E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976"/>
                          <a:ext cx="264" cy="317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28999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7323" name="Object 27">
              <a:extLst>
                <a:ext uri="{FF2B5EF4-FFF2-40B4-BE49-F238E27FC236}">
                  <a16:creationId xmlns:a16="http://schemas.microsoft.com/office/drawing/2014/main" id="{FF98DC7B-953A-F9D9-4E1D-460438B2BC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2160"/>
            <a:ext cx="33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15640" imgH="228600" progId="Equation.3">
                    <p:embed/>
                  </p:oleObj>
                </mc:Choice>
                <mc:Fallback>
                  <p:oleObj name="公式" r:id="rId8" imgW="215640" imgH="228600" progId="Equation.3">
                    <p:embed/>
                    <p:pic>
                      <p:nvPicPr>
                        <p:cNvPr id="567323" name="Object 27">
                          <a:extLst>
                            <a:ext uri="{FF2B5EF4-FFF2-40B4-BE49-F238E27FC236}">
                              <a16:creationId xmlns:a16="http://schemas.microsoft.com/office/drawing/2014/main" id="{FF98DC7B-953A-F9D9-4E1D-460438B2BC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160"/>
                          <a:ext cx="338" cy="364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28999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B63B867E-DC56-C31F-744E-CA930A860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8323" name="Object 3">
            <a:extLst>
              <a:ext uri="{FF2B5EF4-FFF2-40B4-BE49-F238E27FC236}">
                <a16:creationId xmlns:a16="http://schemas.microsoft.com/office/drawing/2014/main" id="{B7E41FA7-D478-2E6D-9F0C-5CD182C46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412875"/>
          <a:ext cx="68421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43200" imgH="888840" progId="Equation.3">
                  <p:embed/>
                </p:oleObj>
              </mc:Choice>
              <mc:Fallback>
                <p:oleObj name="公式" r:id="rId2" imgW="2743200" imgH="888840" progId="Equation.3">
                  <p:embed/>
                  <p:pic>
                    <p:nvPicPr>
                      <p:cNvPr id="568323" name="Object 3">
                        <a:extLst>
                          <a:ext uri="{FF2B5EF4-FFF2-40B4-BE49-F238E27FC236}">
                            <a16:creationId xmlns:a16="http://schemas.microsoft.com/office/drawing/2014/main" id="{B7E41FA7-D478-2E6D-9F0C-5CD182C46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12875"/>
                        <a:ext cx="6842125" cy="223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24" name="Text Box 4">
            <a:extLst>
              <a:ext uri="{FF2B5EF4-FFF2-40B4-BE49-F238E27FC236}">
                <a16:creationId xmlns:a16="http://schemas.microsoft.com/office/drawing/2014/main" id="{FCBC6244-4DCE-8521-14CF-F70459AEF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05263"/>
            <a:ext cx="439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）入射光子的能量为 </a:t>
            </a:r>
          </a:p>
        </p:txBody>
      </p:sp>
      <p:graphicFrame>
        <p:nvGraphicFramePr>
          <p:cNvPr id="568326" name="Object 6">
            <a:extLst>
              <a:ext uri="{FF2B5EF4-FFF2-40B4-BE49-F238E27FC236}">
                <a16:creationId xmlns:a16="http://schemas.microsoft.com/office/drawing/2014/main" id="{37FF0926-2E97-100E-91F4-BE966F7FD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7113" y="4654550"/>
          <a:ext cx="72167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19160" imgH="457200" progId="Equation.3">
                  <p:embed/>
                </p:oleObj>
              </mc:Choice>
              <mc:Fallback>
                <p:oleObj name="公式" r:id="rId4" imgW="2819160" imgH="457200" progId="Equation.3">
                  <p:embed/>
                  <p:pic>
                    <p:nvPicPr>
                      <p:cNvPr id="568326" name="Object 6">
                        <a:extLst>
                          <a:ext uri="{FF2B5EF4-FFF2-40B4-BE49-F238E27FC236}">
                            <a16:creationId xmlns:a16="http://schemas.microsoft.com/office/drawing/2014/main" id="{37FF0926-2E97-100E-91F4-BE966F7FDE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654550"/>
                        <a:ext cx="7216775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8329" name="Group 9">
            <a:extLst>
              <a:ext uri="{FF2B5EF4-FFF2-40B4-BE49-F238E27FC236}">
                <a16:creationId xmlns:a16="http://schemas.microsoft.com/office/drawing/2014/main" id="{4DE83DEA-C962-41AD-242E-9FE2E6D914D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04813"/>
            <a:ext cx="8497888" cy="946150"/>
            <a:chOff x="158" y="255"/>
            <a:chExt cx="5353" cy="596"/>
          </a:xfrm>
        </p:grpSpPr>
        <p:sp>
          <p:nvSpPr>
            <p:cNvPr id="568330" name="Text Box 10">
              <a:extLst>
                <a:ext uri="{FF2B5EF4-FFF2-40B4-BE49-F238E27FC236}">
                  <a16:creationId xmlns:a16="http://schemas.microsoft.com/office/drawing/2014/main" id="{A6845A4B-2BD7-D6C9-34BD-70AE871EB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55"/>
              <a:ext cx="535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解（</a:t>
              </a:r>
              <a:r>
                <a:rPr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）将散射角             代入康普顿散射公式（</a:t>
              </a:r>
              <a:r>
                <a:rPr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12 - 12</a:t>
              </a:r>
              <a:r>
                <a:rPr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）可求出波长的改变量：</a:t>
              </a:r>
            </a:p>
          </p:txBody>
        </p:sp>
        <p:graphicFrame>
          <p:nvGraphicFramePr>
            <p:cNvPr id="568331" name="Object 11">
              <a:extLst>
                <a:ext uri="{FF2B5EF4-FFF2-40B4-BE49-F238E27FC236}">
                  <a16:creationId xmlns:a16="http://schemas.microsoft.com/office/drawing/2014/main" id="{F99F31E3-4CE9-7905-F4BC-BF25A18F24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6" y="264"/>
            <a:ext cx="72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58720" imgH="203040" progId="Equation.3">
                    <p:embed/>
                  </p:oleObj>
                </mc:Choice>
                <mc:Fallback>
                  <p:oleObj name="公式" r:id="rId6" imgW="558720" imgH="203040" progId="Equation.3">
                    <p:embed/>
                    <p:pic>
                      <p:nvPicPr>
                        <p:cNvPr id="568331" name="Object 11">
                          <a:extLst>
                            <a:ext uri="{FF2B5EF4-FFF2-40B4-BE49-F238E27FC236}">
                              <a16:creationId xmlns:a16="http://schemas.microsoft.com/office/drawing/2014/main" id="{F99F31E3-4CE9-7905-F4BC-BF25A18F24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6" y="264"/>
                          <a:ext cx="72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Text Box 2">
            <a:extLst>
              <a:ext uri="{FF2B5EF4-FFF2-40B4-BE49-F238E27FC236}">
                <a16:creationId xmlns:a16="http://schemas.microsoft.com/office/drawing/2014/main" id="{D5E10970-477E-6310-2566-177851D34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3671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散射光子的能量为 </a:t>
            </a:r>
          </a:p>
        </p:txBody>
      </p:sp>
      <p:graphicFrame>
        <p:nvGraphicFramePr>
          <p:cNvPr id="569348" name="Object 4">
            <a:extLst>
              <a:ext uri="{FF2B5EF4-FFF2-40B4-BE49-F238E27FC236}">
                <a16:creationId xmlns:a16="http://schemas.microsoft.com/office/drawing/2014/main" id="{F9051C4E-38EE-7D47-116A-0CDA4F693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125538"/>
          <a:ext cx="6697662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66880" imgH="888840" progId="Equation.3">
                  <p:embed/>
                </p:oleObj>
              </mc:Choice>
              <mc:Fallback>
                <p:oleObj name="公式" r:id="rId2" imgW="2666880" imgH="888840" progId="Equation.3">
                  <p:embed/>
                  <p:pic>
                    <p:nvPicPr>
                      <p:cNvPr id="569348" name="Object 4">
                        <a:extLst>
                          <a:ext uri="{FF2B5EF4-FFF2-40B4-BE49-F238E27FC236}">
                            <a16:creationId xmlns:a16="http://schemas.microsoft.com/office/drawing/2014/main" id="{F9051C4E-38EE-7D47-116A-0CDA4F693C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6697662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49" name="Text Box 5">
            <a:extLst>
              <a:ext uri="{FF2B5EF4-FFF2-40B4-BE49-F238E27FC236}">
                <a16:creationId xmlns:a16="http://schemas.microsoft.com/office/drawing/2014/main" id="{601788B9-692C-5D06-E545-BA6C3D2A8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02025"/>
            <a:ext cx="7777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至于被碰电子，根据能量守恒，它所获得的动能等于入射光子与散射光子的能量之差 </a:t>
            </a:r>
          </a:p>
        </p:txBody>
      </p:sp>
      <p:graphicFrame>
        <p:nvGraphicFramePr>
          <p:cNvPr id="569351" name="Object 7">
            <a:extLst>
              <a:ext uri="{FF2B5EF4-FFF2-40B4-BE49-F238E27FC236}">
                <a16:creationId xmlns:a16="http://schemas.microsoft.com/office/drawing/2014/main" id="{AED17F66-2BC7-1955-3DF5-6A27DF13A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797425"/>
          <a:ext cx="57610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20760" imgH="228600" progId="Equation.3">
                  <p:embed/>
                </p:oleObj>
              </mc:Choice>
              <mc:Fallback>
                <p:oleObj name="公式" r:id="rId4" imgW="2120760" imgH="228600" progId="Equation.3">
                  <p:embed/>
                  <p:pic>
                    <p:nvPicPr>
                      <p:cNvPr id="569351" name="Object 7">
                        <a:extLst>
                          <a:ext uri="{FF2B5EF4-FFF2-40B4-BE49-F238E27FC236}">
                            <a16:creationId xmlns:a16="http://schemas.microsoft.com/office/drawing/2014/main" id="{AED17F66-2BC7-1955-3DF5-6A27DF13A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97425"/>
                        <a:ext cx="57610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/>
      <p:bldP spid="5693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788" name="Picture 60">
            <a:extLst>
              <a:ext uri="{FF2B5EF4-FFF2-40B4-BE49-F238E27FC236}">
                <a16:creationId xmlns:a16="http://schemas.microsoft.com/office/drawing/2014/main" id="{E82B405F-5EA5-A44E-626E-6CA68E8F9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765175"/>
            <a:ext cx="3313112" cy="279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730" name="Text Box 2">
            <a:extLst>
              <a:ext uri="{FF2B5EF4-FFF2-40B4-BE49-F238E27FC236}">
                <a16:creationId xmlns:a16="http://schemas.microsoft.com/office/drawing/2014/main" id="{5B1972D7-0C41-08CB-5529-35DAC593F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70013"/>
            <a:ext cx="5181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1 . 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定态假设</a:t>
            </a:r>
            <a:r>
              <a:rPr kumimoji="1" lang="en-US" altLang="zh-CN" sz="2800" b="1">
                <a:solidFill>
                  <a:srgbClr val="CC3300"/>
                </a:solidFill>
                <a:ea typeface="宋体" panose="02010600030101010101" pitchFamily="2" charset="-122"/>
              </a:rPr>
              <a:t>: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原子系统只能取一系列不连续的稳定态，相应的能量取不连续的值</a:t>
            </a:r>
          </a:p>
        </p:txBody>
      </p:sp>
      <p:graphicFrame>
        <p:nvGraphicFramePr>
          <p:cNvPr id="585731" name="Object 3">
            <a:extLst>
              <a:ext uri="{FF2B5EF4-FFF2-40B4-BE49-F238E27FC236}">
                <a16:creationId xmlns:a16="http://schemas.microsoft.com/office/drawing/2014/main" id="{7F61FE31-6314-C51E-0D0E-A5BA99FEF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2300288"/>
          <a:ext cx="22733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5480" imgH="228600" progId="Equation.3">
                  <p:embed/>
                </p:oleObj>
              </mc:Choice>
              <mc:Fallback>
                <p:oleObj name="Equation" r:id="rId3" imgW="825480" imgH="228600" progId="Equation.3">
                  <p:embed/>
                  <p:pic>
                    <p:nvPicPr>
                      <p:cNvPr id="585731" name="Object 3">
                        <a:extLst>
                          <a:ext uri="{FF2B5EF4-FFF2-40B4-BE49-F238E27FC236}">
                            <a16:creationId xmlns:a16="http://schemas.microsoft.com/office/drawing/2014/main" id="{7F61FE31-6314-C51E-0D0E-A5BA99FEF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300288"/>
                        <a:ext cx="22733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2" name="Object 4">
            <a:extLst>
              <a:ext uri="{FF2B5EF4-FFF2-40B4-BE49-F238E27FC236}">
                <a16:creationId xmlns:a16="http://schemas.microsoft.com/office/drawing/2014/main" id="{E2429ABA-9890-2A55-CD7E-32CD871BF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789363"/>
          <a:ext cx="2514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960" imgH="419040" progId="Equation.3">
                  <p:embed/>
                </p:oleObj>
              </mc:Choice>
              <mc:Fallback>
                <p:oleObj name="Equation" r:id="rId5" imgW="1002960" imgH="419040" progId="Equation.3">
                  <p:embed/>
                  <p:pic>
                    <p:nvPicPr>
                      <p:cNvPr id="585732" name="Object 4">
                        <a:extLst>
                          <a:ext uri="{FF2B5EF4-FFF2-40B4-BE49-F238E27FC236}">
                            <a16:creationId xmlns:a16="http://schemas.microsoft.com/office/drawing/2014/main" id="{E2429ABA-9890-2A55-CD7E-32CD871BF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89363"/>
                        <a:ext cx="2514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3" name="Text Box 5">
            <a:extLst>
              <a:ext uri="{FF2B5EF4-FFF2-40B4-BE49-F238E27FC236}">
                <a16:creationId xmlns:a16="http://schemas.microsoft.com/office/drawing/2014/main" id="{BB017B0E-95B8-2F3E-5960-B74889321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91000"/>
            <a:ext cx="1685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频率公式</a:t>
            </a:r>
          </a:p>
        </p:txBody>
      </p:sp>
      <p:sp>
        <p:nvSpPr>
          <p:cNvPr id="585734" name="Text Box 6">
            <a:extLst>
              <a:ext uri="{FF2B5EF4-FFF2-40B4-BE49-F238E27FC236}">
                <a16:creationId xmlns:a16="http://schemas.microsoft.com/office/drawing/2014/main" id="{31E02919-B80F-C5DF-F089-87BEB710A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玻尔的基本假设</a:t>
            </a:r>
            <a:endParaRPr kumimoji="1"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85736" name="Text Box 8">
            <a:extLst>
              <a:ext uri="{FF2B5EF4-FFF2-40B4-BE49-F238E27FC236}">
                <a16:creationId xmlns:a16="http://schemas.microsoft.com/office/drawing/2014/main" id="{F33E0AD8-9004-8A38-CC1A-6B5FEC78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5250"/>
            <a:ext cx="8027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3333CC"/>
                </a:solidFill>
                <a:ea typeface="宋体" panose="02010600030101010101" pitchFamily="2" charset="-122"/>
              </a:rPr>
              <a:t>12.3.2</a:t>
            </a:r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玻尔量子假设解释氢原子线状光谱</a:t>
            </a:r>
          </a:p>
        </p:txBody>
      </p:sp>
      <p:sp>
        <p:nvSpPr>
          <p:cNvPr id="585737" name="Text Box 9">
            <a:extLst>
              <a:ext uri="{FF2B5EF4-FFF2-40B4-BE49-F238E27FC236}">
                <a16:creationId xmlns:a16="http://schemas.microsoft.com/office/drawing/2014/main" id="{34F9032E-F4DF-3127-4FA9-C5F35CA4B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9400"/>
            <a:ext cx="8447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2 . 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频率规则</a:t>
            </a:r>
            <a:r>
              <a:rPr kumimoji="1" lang="en-US" altLang="zh-CN" sz="2800" b="1">
                <a:solidFill>
                  <a:srgbClr val="CC3300"/>
                </a:solidFill>
                <a:ea typeface="宋体" panose="02010600030101010101" pitchFamily="2" charset="-122"/>
              </a:rPr>
              <a:t>:</a:t>
            </a:r>
            <a:r>
              <a:rPr kumimoji="1" lang="en-US" altLang="zh-CN" sz="2800" b="1"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原子从一个稳定态</a:t>
            </a:r>
          </a:p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  跃迁到另一个稳定态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同时发射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或吸收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单色光。</a:t>
            </a:r>
          </a:p>
        </p:txBody>
      </p:sp>
      <p:sp>
        <p:nvSpPr>
          <p:cNvPr id="585738" name="Rectangle 10">
            <a:extLst>
              <a:ext uri="{FF2B5EF4-FFF2-40B4-BE49-F238E27FC236}">
                <a16:creationId xmlns:a16="http://schemas.microsoft.com/office/drawing/2014/main" id="{83282C20-C07A-FD23-542E-8FE8423FE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8975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9" name="Text Box 11">
            <a:extLst>
              <a:ext uri="{FF2B5EF4-FFF2-40B4-BE49-F238E27FC236}">
                <a16:creationId xmlns:a16="http://schemas.microsoft.com/office/drawing/2014/main" id="{A9B74846-2BB7-F196-6A62-8283B3722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4797425"/>
            <a:ext cx="896461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角动量量子化：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电子以速度</a:t>
            </a:r>
            <a:r>
              <a:rPr lang="en-US" altLang="zh-CN" sz="2800" b="1" i="1">
                <a:solidFill>
                  <a:srgbClr val="3333CC"/>
                </a:solidFill>
                <a:ea typeface="宋体" panose="02010600030101010101" pitchFamily="2" charset="-122"/>
              </a:rPr>
              <a:t>v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在半径为 </a:t>
            </a:r>
            <a:r>
              <a:rPr lang="en-US" altLang="zh-CN" sz="2800" b="1" i="1">
                <a:solidFill>
                  <a:srgbClr val="3333CC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的圆周上绕核运动时，只有电子的角动量</a:t>
            </a:r>
            <a:r>
              <a:rPr lang="en-US" altLang="zh-CN" sz="2800" b="1" i="1">
                <a:solidFill>
                  <a:srgbClr val="3333CC"/>
                </a:solidFill>
                <a:ea typeface="宋体" panose="02010600030101010101" pitchFamily="2" charset="-122"/>
              </a:rPr>
              <a:t>L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等于     的整数倍的那些轨道才是稳定的，即        </a:t>
            </a:r>
          </a:p>
        </p:txBody>
      </p:sp>
      <p:graphicFrame>
        <p:nvGraphicFramePr>
          <p:cNvPr id="585740" name="Object 12">
            <a:extLst>
              <a:ext uri="{FF2B5EF4-FFF2-40B4-BE49-F238E27FC236}">
                <a16:creationId xmlns:a16="http://schemas.microsoft.com/office/drawing/2014/main" id="{C7519C92-E07F-CD1F-DC75-336D80FC0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6092825"/>
          <a:ext cx="27352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888840" imgH="177480" progId="Equation.3">
                  <p:embed/>
                </p:oleObj>
              </mc:Choice>
              <mc:Fallback>
                <p:oleObj name="公式" r:id="rId7" imgW="888840" imgH="177480" progId="Equation.3">
                  <p:embed/>
                  <p:pic>
                    <p:nvPicPr>
                      <p:cNvPr id="585740" name="Object 12">
                        <a:extLst>
                          <a:ext uri="{FF2B5EF4-FFF2-40B4-BE49-F238E27FC236}">
                            <a16:creationId xmlns:a16="http://schemas.microsoft.com/office/drawing/2014/main" id="{C7519C92-E07F-CD1F-DC75-336D80FC0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092825"/>
                        <a:ext cx="273526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41" name="Object 13">
            <a:extLst>
              <a:ext uri="{FF2B5EF4-FFF2-40B4-BE49-F238E27FC236}">
                <a16:creationId xmlns:a16="http://schemas.microsoft.com/office/drawing/2014/main" id="{4C8FFF64-E159-82B2-E9D5-659316ACB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5268913"/>
          <a:ext cx="390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26720" imgH="164880" progId="Equation.3">
                  <p:embed/>
                </p:oleObj>
              </mc:Choice>
              <mc:Fallback>
                <p:oleObj name="公式" r:id="rId9" imgW="126720" imgH="164880" progId="Equation.3">
                  <p:embed/>
                  <p:pic>
                    <p:nvPicPr>
                      <p:cNvPr id="585741" name="Object 13">
                        <a:extLst>
                          <a:ext uri="{FF2B5EF4-FFF2-40B4-BE49-F238E27FC236}">
                            <a16:creationId xmlns:a16="http://schemas.microsoft.com/office/drawing/2014/main" id="{4C8FFF64-E159-82B2-E9D5-659316ACB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268913"/>
                        <a:ext cx="3905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42" name="Object 14">
            <a:extLst>
              <a:ext uri="{FF2B5EF4-FFF2-40B4-BE49-F238E27FC236}">
                <a16:creationId xmlns:a16="http://schemas.microsoft.com/office/drawing/2014/main" id="{624DD442-F0C8-1447-08E3-9FBACAA03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6021388"/>
          <a:ext cx="3419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726920" imgH="228600" progId="Equation.3">
                  <p:embed/>
                </p:oleObj>
              </mc:Choice>
              <mc:Fallback>
                <p:oleObj name="公式" r:id="rId11" imgW="1726920" imgH="228600" progId="Equation.3">
                  <p:embed/>
                  <p:pic>
                    <p:nvPicPr>
                      <p:cNvPr id="585742" name="Object 14">
                        <a:extLst>
                          <a:ext uri="{FF2B5EF4-FFF2-40B4-BE49-F238E27FC236}">
                            <a16:creationId xmlns:a16="http://schemas.microsoft.com/office/drawing/2014/main" id="{624DD442-F0C8-1447-08E3-9FBACAA035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021388"/>
                        <a:ext cx="34194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5790" name="Picture 62">
            <a:extLst>
              <a:ext uri="{FF2B5EF4-FFF2-40B4-BE49-F238E27FC236}">
                <a16:creationId xmlns:a16="http://schemas.microsoft.com/office/drawing/2014/main" id="{89FC04B0-A3F3-D1B4-27C0-751D9EFA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005263"/>
            <a:ext cx="2700337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58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8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utoUpdateAnimBg="0"/>
      <p:bldP spid="585733" grpId="0" autoUpdateAnimBg="0"/>
      <p:bldP spid="585734" grpId="0" autoUpdateAnimBg="0"/>
      <p:bldP spid="585736" grpId="0" autoUpdateAnimBg="0"/>
      <p:bldP spid="585737" grpId="0" autoUpdateAnimBg="0"/>
      <p:bldP spid="5857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A8DCC5C5-F87F-A3B2-DD07-BCA1A4403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228600"/>
            <a:ext cx="267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二、时间延缓：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75BDF0E6-3DAF-E10D-8995-4CA0B448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754063"/>
            <a:ext cx="6642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既然时刻 </a:t>
            </a:r>
            <a:r>
              <a:rPr lang="en-US" altLang="zh-CN"/>
              <a:t>(</a:t>
            </a:r>
            <a:r>
              <a:rPr lang="zh-CN" altLang="en-US"/>
              <a:t>同时</a:t>
            </a:r>
            <a:r>
              <a:rPr lang="en-US" altLang="zh-CN"/>
              <a:t>) </a:t>
            </a:r>
            <a:r>
              <a:rPr lang="zh-CN" altLang="en-US"/>
              <a:t>是相对的，那么时间呢？</a:t>
            </a:r>
          </a:p>
        </p:txBody>
      </p:sp>
      <p:grpSp>
        <p:nvGrpSpPr>
          <p:cNvPr id="26780" name="Group 156">
            <a:extLst>
              <a:ext uri="{FF2B5EF4-FFF2-40B4-BE49-F238E27FC236}">
                <a16:creationId xmlns:a16="http://schemas.microsoft.com/office/drawing/2014/main" id="{6CC9E49A-5667-D800-B1AC-3E0DB0D9900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325563"/>
            <a:ext cx="8342312" cy="533400"/>
            <a:chOff x="249" y="835"/>
            <a:chExt cx="5255" cy="336"/>
          </a:xfrm>
        </p:grpSpPr>
        <p:sp>
          <p:nvSpPr>
            <p:cNvPr id="28686" name="Text Box 147">
              <a:extLst>
                <a:ext uri="{FF2B5EF4-FFF2-40B4-BE49-F238E27FC236}">
                  <a16:creationId xmlns:a16="http://schemas.microsoft.com/office/drawing/2014/main" id="{C410FD72-BA93-D253-24F7-D67B1AF8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835"/>
              <a:ext cx="39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S</a:t>
              </a:r>
              <a:r>
                <a:rPr lang="en-US" altLang="zh-CN" i="1">
                  <a:solidFill>
                    <a:srgbClr val="000000"/>
                  </a:solidFill>
                </a:rPr>
                <a:t>'</a:t>
              </a:r>
              <a:r>
                <a:rPr lang="en-US" altLang="zh-CN"/>
                <a:t> </a:t>
              </a:r>
              <a:r>
                <a:rPr lang="zh-CN" altLang="en-US"/>
                <a:t>系：事件 </a:t>
              </a:r>
              <a:r>
                <a:rPr lang="en-US" altLang="zh-CN"/>
                <a:t>1 </a:t>
              </a:r>
              <a:r>
                <a:rPr lang="zh-CN" altLang="en-US"/>
                <a:t>和事件 </a:t>
              </a:r>
              <a:r>
                <a:rPr lang="en-US" altLang="zh-CN"/>
                <a:t>2 </a:t>
              </a:r>
              <a:r>
                <a:rPr lang="zh-CN" altLang="en-US" b="1">
                  <a:ea typeface="楷体_GB2312" pitchFamily="49" charset="-122"/>
                </a:rPr>
                <a:t>同地不同时</a:t>
              </a:r>
              <a:r>
                <a:rPr lang="zh-CN" altLang="en-US"/>
                <a:t>发生</a:t>
              </a:r>
            </a:p>
          </p:txBody>
        </p:sp>
        <p:graphicFrame>
          <p:nvGraphicFramePr>
            <p:cNvPr id="28687" name="Object 148">
              <a:extLst>
                <a:ext uri="{FF2B5EF4-FFF2-40B4-BE49-F238E27FC236}">
                  <a16:creationId xmlns:a16="http://schemas.microsoft.com/office/drawing/2014/main" id="{C24BD72E-697D-BA8A-8AB8-37FEDC1A30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1" y="854"/>
            <a:ext cx="13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926698" imgH="215806" progId="Equation.3">
                    <p:embed/>
                  </p:oleObj>
                </mc:Choice>
                <mc:Fallback>
                  <p:oleObj name="公式" r:id="rId2" imgW="926698" imgH="215806" progId="Equation.3">
                    <p:embed/>
                    <p:pic>
                      <p:nvPicPr>
                        <p:cNvPr id="28687" name="Object 148">
                          <a:extLst>
                            <a:ext uri="{FF2B5EF4-FFF2-40B4-BE49-F238E27FC236}">
                              <a16:creationId xmlns:a16="http://schemas.microsoft.com/office/drawing/2014/main" id="{C24BD72E-697D-BA8A-8AB8-37FEDC1A30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" y="854"/>
                          <a:ext cx="136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781" name="Group 157">
            <a:extLst>
              <a:ext uri="{FF2B5EF4-FFF2-40B4-BE49-F238E27FC236}">
                <a16:creationId xmlns:a16="http://schemas.microsoft.com/office/drawing/2014/main" id="{A2DB5FF7-24E2-0BB7-6554-CBE69711EEE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73250"/>
            <a:ext cx="3303587" cy="531813"/>
            <a:chOff x="295" y="1180"/>
            <a:chExt cx="2081" cy="335"/>
          </a:xfrm>
        </p:grpSpPr>
        <p:sp>
          <p:nvSpPr>
            <p:cNvPr id="28684" name="Text Box 114">
              <a:extLst>
                <a:ext uri="{FF2B5EF4-FFF2-40B4-BE49-F238E27FC236}">
                  <a16:creationId xmlns:a16="http://schemas.microsoft.com/office/drawing/2014/main" id="{F6230E87-348F-54E8-71E6-E8E960E50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180"/>
              <a:ext cx="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S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/>
                <a:t>系：</a:t>
              </a:r>
            </a:p>
          </p:txBody>
        </p:sp>
        <p:graphicFrame>
          <p:nvGraphicFramePr>
            <p:cNvPr id="28685" name="Object 149">
              <a:extLst>
                <a:ext uri="{FF2B5EF4-FFF2-40B4-BE49-F238E27FC236}">
                  <a16:creationId xmlns:a16="http://schemas.microsoft.com/office/drawing/2014/main" id="{1422E7ED-C2D8-A268-0EDA-5C26815534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1198"/>
            <a:ext cx="140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952087" imgH="215806" progId="Equation.3">
                    <p:embed/>
                  </p:oleObj>
                </mc:Choice>
                <mc:Fallback>
                  <p:oleObj name="公式" r:id="rId4" imgW="952087" imgH="215806" progId="Equation.3">
                    <p:embed/>
                    <p:pic>
                      <p:nvPicPr>
                        <p:cNvPr id="28685" name="Object 149">
                          <a:extLst>
                            <a:ext uri="{FF2B5EF4-FFF2-40B4-BE49-F238E27FC236}">
                              <a16:creationId xmlns:a16="http://schemas.microsoft.com/office/drawing/2014/main" id="{1422E7ED-C2D8-A268-0EDA-5C26815534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198"/>
                          <a:ext cx="140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8" name="Rectangle 151">
            <a:extLst>
              <a:ext uri="{FF2B5EF4-FFF2-40B4-BE49-F238E27FC236}">
                <a16:creationId xmlns:a16="http://schemas.microsoft.com/office/drawing/2014/main" id="{A3FCE5F3-6A57-B5B8-0ACF-5A51219CF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774" name="Object 150">
            <a:extLst>
              <a:ext uri="{FF2B5EF4-FFF2-40B4-BE49-F238E27FC236}">
                <a16:creationId xmlns:a16="http://schemas.microsoft.com/office/drawing/2014/main" id="{E1017020-D127-5FD8-720D-99227640D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341563"/>
          <a:ext cx="59055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16200" imgH="609600" progId="Equation.3">
                  <p:embed/>
                </p:oleObj>
              </mc:Choice>
              <mc:Fallback>
                <p:oleObj name="公式" r:id="rId6" imgW="2616200" imgH="609600" progId="Equation.3">
                  <p:embed/>
                  <p:pic>
                    <p:nvPicPr>
                      <p:cNvPr id="26774" name="Object 150">
                        <a:extLst>
                          <a:ext uri="{FF2B5EF4-FFF2-40B4-BE49-F238E27FC236}">
                            <a16:creationId xmlns:a16="http://schemas.microsoft.com/office/drawing/2014/main" id="{E1017020-D127-5FD8-720D-99227640D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1563"/>
                        <a:ext cx="59055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776" name="Group 152">
            <a:extLst>
              <a:ext uri="{FF2B5EF4-FFF2-40B4-BE49-F238E27FC236}">
                <a16:creationId xmlns:a16="http://schemas.microsoft.com/office/drawing/2014/main" id="{E65FB429-C5B7-D920-E6B4-D933121F368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857625"/>
            <a:ext cx="5410200" cy="974725"/>
            <a:chOff x="240" y="144"/>
            <a:chExt cx="3408" cy="614"/>
          </a:xfrm>
        </p:grpSpPr>
        <p:sp>
          <p:nvSpPr>
            <p:cNvPr id="28682" name="Text Box 153">
              <a:extLst>
                <a:ext uri="{FF2B5EF4-FFF2-40B4-BE49-F238E27FC236}">
                  <a16:creationId xmlns:a16="http://schemas.microsoft.com/office/drawing/2014/main" id="{EB59501E-A1A2-1107-351E-D4A604641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7"/>
              <a:ext cx="5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所以</a:t>
              </a:r>
            </a:p>
          </p:txBody>
        </p:sp>
        <p:graphicFrame>
          <p:nvGraphicFramePr>
            <p:cNvPr id="28683" name="Object 154">
              <a:extLst>
                <a:ext uri="{FF2B5EF4-FFF2-40B4-BE49-F238E27FC236}">
                  <a16:creationId xmlns:a16="http://schemas.microsoft.com/office/drawing/2014/main" id="{955B2BBB-AA5C-1DB9-A6D1-FF62F05B9F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44"/>
            <a:ext cx="1728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40948" imgH="431613" progId="Equation.3">
                    <p:embed/>
                  </p:oleObj>
                </mc:Choice>
                <mc:Fallback>
                  <p:oleObj name="Equation" r:id="rId8" imgW="1040948" imgH="431613" progId="Equation.3">
                    <p:embed/>
                    <p:pic>
                      <p:nvPicPr>
                        <p:cNvPr id="28683" name="Object 154">
                          <a:extLst>
                            <a:ext uri="{FF2B5EF4-FFF2-40B4-BE49-F238E27FC236}">
                              <a16:creationId xmlns:a16="http://schemas.microsoft.com/office/drawing/2014/main" id="{955B2BBB-AA5C-1DB9-A6D1-FF62F05B9F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44"/>
                          <a:ext cx="1728" cy="614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50195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79" name="Text Box 155">
            <a:extLst>
              <a:ext uri="{FF2B5EF4-FFF2-40B4-BE49-F238E27FC236}">
                <a16:creationId xmlns:a16="http://schemas.microsoft.com/office/drawing/2014/main" id="{FF6C2ED1-F31D-1407-C09D-7431C8C98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03788"/>
            <a:ext cx="835977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同一地点先后发生的两个事件的时间间隔叫</a:t>
            </a:r>
            <a:r>
              <a:rPr lang="zh-CN" altLang="en-US">
                <a:solidFill>
                  <a:srgbClr val="0000FF"/>
                </a:solidFill>
              </a:rPr>
              <a:t>固有时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又叫</a:t>
            </a:r>
            <a:r>
              <a:rPr lang="zh-CN" altLang="en-US">
                <a:solidFill>
                  <a:srgbClr val="0000FF"/>
                </a:solidFill>
              </a:rPr>
              <a:t>原时</a:t>
            </a:r>
            <a:r>
              <a:rPr lang="zh-CN" altLang="en-US"/>
              <a:t>，由固定的一个时钟测得，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 i="1">
                <a:solidFill>
                  <a:srgbClr val="000000"/>
                </a:solidFill>
              </a:rPr>
              <a:t>'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是原时。</a:t>
            </a:r>
            <a:r>
              <a:rPr lang="en-US" altLang="zh-CN" i="1"/>
              <a:t>t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是 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系中不同地点的同步时钟测得，叫</a:t>
            </a:r>
            <a:r>
              <a:rPr lang="zh-CN" altLang="en-US">
                <a:solidFill>
                  <a:srgbClr val="0000FF"/>
                </a:solidFill>
              </a:rPr>
              <a:t>运动时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7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Text Box 2">
            <a:extLst>
              <a:ext uri="{FF2B5EF4-FFF2-40B4-BE49-F238E27FC236}">
                <a16:creationId xmlns:a16="http://schemas.microsoft.com/office/drawing/2014/main" id="{B51EB662-517F-26AA-99C4-70456971E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83534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式中</a:t>
            </a:r>
            <a:r>
              <a:rPr lang="en-US" altLang="zh-CN" sz="2800" b="1" i="1">
                <a:solidFill>
                  <a:srgbClr val="3333CC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只能取一系列正整数。此式表示氢原子的能量只能取离散的值，这就是能量的量子化。上式也可写成</a:t>
            </a:r>
          </a:p>
        </p:txBody>
      </p:sp>
      <p:graphicFrame>
        <p:nvGraphicFramePr>
          <p:cNvPr id="586755" name="Object 3">
            <a:extLst>
              <a:ext uri="{FF2B5EF4-FFF2-40B4-BE49-F238E27FC236}">
                <a16:creationId xmlns:a16="http://schemas.microsoft.com/office/drawing/2014/main" id="{D935696B-8B9D-1A7B-A0C1-3F71A3C35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429000"/>
          <a:ext cx="280828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30040" imgH="457200" progId="Equation.3">
                  <p:embed/>
                </p:oleObj>
              </mc:Choice>
              <mc:Fallback>
                <p:oleObj name="公式" r:id="rId2" imgW="1130040" imgH="457200" progId="Equation.3">
                  <p:embed/>
                  <p:pic>
                    <p:nvPicPr>
                      <p:cNvPr id="586755" name="Object 3">
                        <a:extLst>
                          <a:ext uri="{FF2B5EF4-FFF2-40B4-BE49-F238E27FC236}">
                            <a16:creationId xmlns:a16="http://schemas.microsoft.com/office/drawing/2014/main" id="{D935696B-8B9D-1A7B-A0C1-3F71A3C35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29000"/>
                        <a:ext cx="2808288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Text Box 4">
            <a:extLst>
              <a:ext uri="{FF2B5EF4-FFF2-40B4-BE49-F238E27FC236}">
                <a16:creationId xmlns:a16="http://schemas.microsoft.com/office/drawing/2014/main" id="{467D5582-42FA-0D21-D466-241F96EC7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8608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式中</a:t>
            </a:r>
          </a:p>
        </p:txBody>
      </p:sp>
      <p:graphicFrame>
        <p:nvGraphicFramePr>
          <p:cNvPr id="586757" name="Object 5">
            <a:extLst>
              <a:ext uri="{FF2B5EF4-FFF2-40B4-BE49-F238E27FC236}">
                <a16:creationId xmlns:a16="http://schemas.microsoft.com/office/drawing/2014/main" id="{97C53C38-F92B-829F-FF87-10A03175B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3500438"/>
          <a:ext cx="21605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49160" imgH="457200" progId="Equation.3">
                  <p:embed/>
                </p:oleObj>
              </mc:Choice>
              <mc:Fallback>
                <p:oleObj name="公式" r:id="rId4" imgW="749160" imgH="457200" progId="Equation.3">
                  <p:embed/>
                  <p:pic>
                    <p:nvPicPr>
                      <p:cNvPr id="586757" name="Object 5">
                        <a:extLst>
                          <a:ext uri="{FF2B5EF4-FFF2-40B4-BE49-F238E27FC236}">
                            <a16:creationId xmlns:a16="http://schemas.microsoft.com/office/drawing/2014/main" id="{97C53C38-F92B-829F-FF87-10A03175B1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500438"/>
                        <a:ext cx="2160588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8" name="Object 6">
            <a:extLst>
              <a:ext uri="{FF2B5EF4-FFF2-40B4-BE49-F238E27FC236}">
                <a16:creationId xmlns:a16="http://schemas.microsoft.com/office/drawing/2014/main" id="{C8C73C68-29D1-7841-BD81-52F72C766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661025"/>
          <a:ext cx="26844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65160" imgH="228600" progId="Equation.3">
                  <p:embed/>
                </p:oleObj>
              </mc:Choice>
              <mc:Fallback>
                <p:oleObj name="公式" r:id="rId6" imgW="965160" imgH="228600" progId="Equation.3">
                  <p:embed/>
                  <p:pic>
                    <p:nvPicPr>
                      <p:cNvPr id="586758" name="Object 6">
                        <a:extLst>
                          <a:ext uri="{FF2B5EF4-FFF2-40B4-BE49-F238E27FC236}">
                            <a16:creationId xmlns:a16="http://schemas.microsoft.com/office/drawing/2014/main" id="{C8C73C68-29D1-7841-BD81-52F72C766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661025"/>
                        <a:ext cx="2684462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9" name="Text Box 7">
            <a:extLst>
              <a:ext uri="{FF2B5EF4-FFF2-40B4-BE49-F238E27FC236}">
                <a16:creationId xmlns:a16="http://schemas.microsoft.com/office/drawing/2014/main" id="{1C313736-CC6B-534B-94E7-FFF0512FE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8496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叫玻尔半径，即玻尔原子理论中第一圆轨道的半径。其值为</a:t>
            </a:r>
          </a:p>
        </p:txBody>
      </p:sp>
      <p:sp>
        <p:nvSpPr>
          <p:cNvPr id="586760" name="Text Box 8">
            <a:extLst>
              <a:ext uri="{FF2B5EF4-FFF2-40B4-BE49-F238E27FC236}">
                <a16:creationId xmlns:a16="http://schemas.microsoft.com/office/drawing/2014/main" id="{FE202941-4B0E-3286-7645-91C490A30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从这些基本假设出发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玻尔推导出氢原子的能量公式为</a:t>
            </a:r>
          </a:p>
        </p:txBody>
      </p:sp>
      <p:graphicFrame>
        <p:nvGraphicFramePr>
          <p:cNvPr id="586761" name="Object 9">
            <a:extLst>
              <a:ext uri="{FF2B5EF4-FFF2-40B4-BE49-F238E27FC236}">
                <a16:creationId xmlns:a16="http://schemas.microsoft.com/office/drawing/2014/main" id="{3B2A0AA7-E060-1927-471F-45F20390E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8" y="981075"/>
          <a:ext cx="27479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91880" imgH="457200" progId="Equation.3">
                  <p:embed/>
                </p:oleObj>
              </mc:Choice>
              <mc:Fallback>
                <p:oleObj name="公式" r:id="rId8" imgW="1091880" imgH="457200" progId="Equation.3">
                  <p:embed/>
                  <p:pic>
                    <p:nvPicPr>
                      <p:cNvPr id="586761" name="Object 9">
                        <a:extLst>
                          <a:ext uri="{FF2B5EF4-FFF2-40B4-BE49-F238E27FC236}">
                            <a16:creationId xmlns:a16="http://schemas.microsoft.com/office/drawing/2014/main" id="{3B2A0AA7-E060-1927-471F-45F20390E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981075"/>
                        <a:ext cx="2747962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/>
      <p:bldP spid="586756" grpId="0"/>
      <p:bldP spid="586759" grpId="0"/>
      <p:bldP spid="58676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>
            <a:extLst>
              <a:ext uri="{FF2B5EF4-FFF2-40B4-BE49-F238E27FC236}">
                <a16:creationId xmlns:a16="http://schemas.microsoft.com/office/drawing/2014/main" id="{693A9A44-B4C2-22E3-B5EE-41F87890F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8208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CC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=1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时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氢原子的能量最低，称为基态能量，其数值为</a:t>
            </a:r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694C9CCB-62B9-9EA3-66C6-7ADC851ED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7780" name="Object 4">
            <a:extLst>
              <a:ext uri="{FF2B5EF4-FFF2-40B4-BE49-F238E27FC236}">
                <a16:creationId xmlns:a16="http://schemas.microsoft.com/office/drawing/2014/main" id="{7284392E-8AD0-1856-E418-F27A45625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981075"/>
          <a:ext cx="41036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12800" imgH="457200" progId="Equation.3">
                  <p:embed/>
                </p:oleObj>
              </mc:Choice>
              <mc:Fallback>
                <p:oleObj name="公式" r:id="rId2" imgW="1612800" imgH="457200" progId="Equation.3">
                  <p:embed/>
                  <p:pic>
                    <p:nvPicPr>
                      <p:cNvPr id="587780" name="Object 4">
                        <a:extLst>
                          <a:ext uri="{FF2B5EF4-FFF2-40B4-BE49-F238E27FC236}">
                            <a16:creationId xmlns:a16="http://schemas.microsoft.com/office/drawing/2014/main" id="{7284392E-8AD0-1856-E418-F27A45625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981075"/>
                        <a:ext cx="4103688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1" name="Text Box 5">
            <a:extLst>
              <a:ext uri="{FF2B5EF4-FFF2-40B4-BE49-F238E27FC236}">
                <a16:creationId xmlns:a16="http://schemas.microsoft.com/office/drawing/2014/main" id="{81DC321C-3109-6B67-EB6F-1C51FC8F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60575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把电子从基态移到离核无穷远处所需能量称为电离能，氢原子的电离能为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13.6eV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87782" name="Text Box 6">
            <a:extLst>
              <a:ext uri="{FF2B5EF4-FFF2-40B4-BE49-F238E27FC236}">
                <a16:creationId xmlns:a16="http://schemas.microsoft.com/office/drawing/2014/main" id="{BE869398-0933-1643-F956-638AEC47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8638"/>
            <a:ext cx="820896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氢原子的能级公式稍加修改，也适用于</a:t>
            </a:r>
            <a:r>
              <a:rPr lang="zh-CN" altLang="en-US" sz="2800" b="1">
                <a:solidFill>
                  <a:srgbClr val="008000"/>
                </a:solidFill>
                <a:ea typeface="宋体" panose="02010600030101010101" pitchFamily="2" charset="-122"/>
              </a:rPr>
              <a:t>类氢离子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，例如氦离子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He</a:t>
            </a:r>
            <a:r>
              <a:rPr lang="en-US" altLang="zh-CN" sz="2800" b="1" baseline="30000">
                <a:solidFill>
                  <a:srgbClr val="3333CC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。  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He 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原子核外有两个电子，当它电离失去一个电子后，其结构类似于氢原子，但核电荷数为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+2</a:t>
            </a:r>
            <a:r>
              <a:rPr lang="en-US" altLang="zh-CN" sz="2800" b="1" i="1">
                <a:solidFill>
                  <a:srgbClr val="3333CC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。以</a:t>
            </a:r>
            <a:r>
              <a:rPr lang="en-US" altLang="zh-CN" sz="2800" b="1">
                <a:solidFill>
                  <a:srgbClr val="3333CC"/>
                </a:solidFill>
                <a:ea typeface="宋体" panose="02010600030101010101" pitchFamily="2" charset="-122"/>
              </a:rPr>
              <a:t>Z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表示类氢离子的核电荷数，则类氢离子的能级公式为</a:t>
            </a:r>
          </a:p>
        </p:txBody>
      </p:sp>
      <p:sp>
        <p:nvSpPr>
          <p:cNvPr id="587783" name="Rectangle 7">
            <a:extLst>
              <a:ext uri="{FF2B5EF4-FFF2-40B4-BE49-F238E27FC236}">
                <a16:creationId xmlns:a16="http://schemas.microsoft.com/office/drawing/2014/main" id="{513F7C4C-C642-6A3E-FD4B-92E1D1F5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7784" name="Object 8">
            <a:extLst>
              <a:ext uri="{FF2B5EF4-FFF2-40B4-BE49-F238E27FC236}">
                <a16:creationId xmlns:a16="http://schemas.microsoft.com/office/drawing/2014/main" id="{6C1729D3-3DFF-5F07-2E0C-BEB570D1D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373688"/>
          <a:ext cx="51847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60440" imgH="457200" progId="Equation.3">
                  <p:embed/>
                </p:oleObj>
              </mc:Choice>
              <mc:Fallback>
                <p:oleObj name="公式" r:id="rId4" imgW="2260440" imgH="457200" progId="Equation.3">
                  <p:embed/>
                  <p:pic>
                    <p:nvPicPr>
                      <p:cNvPr id="587784" name="Object 8">
                        <a:extLst>
                          <a:ext uri="{FF2B5EF4-FFF2-40B4-BE49-F238E27FC236}">
                            <a16:creationId xmlns:a16="http://schemas.microsoft.com/office/drawing/2014/main" id="{6C1729D3-3DFF-5F07-2E0C-BEB570D1D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73688"/>
                        <a:ext cx="518477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/>
      <p:bldP spid="587781" grpId="0"/>
      <p:bldP spid="58778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Text Box 4">
            <a:extLst>
              <a:ext uri="{FF2B5EF4-FFF2-40B4-BE49-F238E27FC236}">
                <a16:creationId xmlns:a16="http://schemas.microsoft.com/office/drawing/2014/main" id="{D83EF0E2-AC47-F5A6-F45F-0B1528BD6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德布罗意假设</a:t>
            </a: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01093" name="Text Box 5">
            <a:extLst>
              <a:ext uri="{FF2B5EF4-FFF2-40B4-BE49-F238E27FC236}">
                <a16:creationId xmlns:a16="http://schemas.microsoft.com/office/drawing/2014/main" id="{09CA8197-6924-4B21-A4B7-2D514BC65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741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实物粒子具有波动性，与粒子相联系的波称为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德布罗意波。</a:t>
            </a:r>
            <a:endParaRPr kumimoji="1" lang="zh-CN" altLang="en-US" sz="28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01104" name="Group 16">
            <a:extLst>
              <a:ext uri="{FF2B5EF4-FFF2-40B4-BE49-F238E27FC236}">
                <a16:creationId xmlns:a16="http://schemas.microsoft.com/office/drawing/2014/main" id="{333A6150-A0B8-261B-3A8B-952F014C0763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3716338"/>
            <a:ext cx="3290887" cy="1219200"/>
            <a:chOff x="1111" y="2341"/>
            <a:chExt cx="2073" cy="768"/>
          </a:xfrm>
        </p:grpSpPr>
        <p:graphicFrame>
          <p:nvGraphicFramePr>
            <p:cNvPr id="601097" name="Object 9">
              <a:extLst>
                <a:ext uri="{FF2B5EF4-FFF2-40B4-BE49-F238E27FC236}">
                  <a16:creationId xmlns:a16="http://schemas.microsoft.com/office/drawing/2014/main" id="{FA587720-19D3-8AF6-927E-C3F422CBAF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7" y="2341"/>
            <a:ext cx="757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31640" imgH="406080" progId="Equation.3">
                    <p:embed/>
                  </p:oleObj>
                </mc:Choice>
                <mc:Fallback>
                  <p:oleObj name="公式" r:id="rId2" imgW="431640" imgH="406080" progId="Equation.3">
                    <p:embed/>
                    <p:pic>
                      <p:nvPicPr>
                        <p:cNvPr id="601097" name="Object 9">
                          <a:extLst>
                            <a:ext uri="{FF2B5EF4-FFF2-40B4-BE49-F238E27FC236}">
                              <a16:creationId xmlns:a16="http://schemas.microsoft.com/office/drawing/2014/main" id="{FA587720-19D3-8AF6-927E-C3F422CBAF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2341"/>
                          <a:ext cx="757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099" name="Object 11">
              <a:extLst>
                <a:ext uri="{FF2B5EF4-FFF2-40B4-BE49-F238E27FC236}">
                  <a16:creationId xmlns:a16="http://schemas.microsoft.com/office/drawing/2014/main" id="{AD986AE6-2C03-E999-AF8E-CB686F2B80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341"/>
            <a:ext cx="816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31640" imgH="431640" progId="Equation.3">
                    <p:embed/>
                  </p:oleObj>
                </mc:Choice>
                <mc:Fallback>
                  <p:oleObj name="公式" r:id="rId4" imgW="431640" imgH="431640" progId="Equation.3">
                    <p:embed/>
                    <p:pic>
                      <p:nvPicPr>
                        <p:cNvPr id="601099" name="Object 11">
                          <a:extLst>
                            <a:ext uri="{FF2B5EF4-FFF2-40B4-BE49-F238E27FC236}">
                              <a16:creationId xmlns:a16="http://schemas.microsoft.com/office/drawing/2014/main" id="{AD986AE6-2C03-E999-AF8E-CB686F2B80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341"/>
                          <a:ext cx="816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1103" name="Group 15">
            <a:extLst>
              <a:ext uri="{FF2B5EF4-FFF2-40B4-BE49-F238E27FC236}">
                <a16:creationId xmlns:a16="http://schemas.microsoft.com/office/drawing/2014/main" id="{B7FF3C54-5171-F7EC-8385-783AED37DF95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276475"/>
            <a:ext cx="3616325" cy="1066800"/>
            <a:chOff x="1066" y="1434"/>
            <a:chExt cx="2278" cy="672"/>
          </a:xfrm>
        </p:grpSpPr>
        <p:graphicFrame>
          <p:nvGraphicFramePr>
            <p:cNvPr id="601098" name="Object 10">
              <a:extLst>
                <a:ext uri="{FF2B5EF4-FFF2-40B4-BE49-F238E27FC236}">
                  <a16:creationId xmlns:a16="http://schemas.microsoft.com/office/drawing/2014/main" id="{C226447E-272C-2C8E-5989-E9C94C8A49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1616"/>
            <a:ext cx="100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20560" imgH="177480" progId="Equation.3">
                    <p:embed/>
                  </p:oleObj>
                </mc:Choice>
                <mc:Fallback>
                  <p:oleObj name="公式" r:id="rId6" imgW="520560" imgH="177480" progId="Equation.3">
                    <p:embed/>
                    <p:pic>
                      <p:nvPicPr>
                        <p:cNvPr id="601098" name="Object 10">
                          <a:extLst>
                            <a:ext uri="{FF2B5EF4-FFF2-40B4-BE49-F238E27FC236}">
                              <a16:creationId xmlns:a16="http://schemas.microsoft.com/office/drawing/2014/main" id="{C226447E-272C-2C8E-5989-E9C94C8A49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616"/>
                          <a:ext cx="100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00" name="Object 12">
              <a:extLst>
                <a:ext uri="{FF2B5EF4-FFF2-40B4-BE49-F238E27FC236}">
                  <a16:creationId xmlns:a16="http://schemas.microsoft.com/office/drawing/2014/main" id="{AE21882C-30D3-E801-FD88-64AE02993B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1434"/>
            <a:ext cx="807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31640" imgH="406080" progId="Equation.3">
                    <p:embed/>
                  </p:oleObj>
                </mc:Choice>
                <mc:Fallback>
                  <p:oleObj name="公式" r:id="rId8" imgW="431640" imgH="406080" progId="Equation.3">
                    <p:embed/>
                    <p:pic>
                      <p:nvPicPr>
                        <p:cNvPr id="601100" name="Object 12">
                          <a:extLst>
                            <a:ext uri="{FF2B5EF4-FFF2-40B4-BE49-F238E27FC236}">
                              <a16:creationId xmlns:a16="http://schemas.microsoft.com/office/drawing/2014/main" id="{AE21882C-30D3-E801-FD88-64AE02993B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434"/>
                          <a:ext cx="807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1102" name="Rectangle 14">
            <a:extLst>
              <a:ext uri="{FF2B5EF4-FFF2-40B4-BE49-F238E27FC236}">
                <a16:creationId xmlns:a16="http://schemas.microsoft.com/office/drawing/2014/main" id="{A5EC746D-EE17-911A-5F9C-8BEAAFF4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300663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 </a:t>
            </a:r>
            <a:r>
              <a:rPr kumimoji="1" lang="en-US" altLang="zh-CN" sz="2800" b="1">
                <a:ea typeface="宋体" panose="02010600030101010101" pitchFamily="2" charset="-122"/>
              </a:rPr>
              <a:t>─ </a:t>
            </a:r>
            <a:r>
              <a:rPr kumimoji="1" lang="zh-CN" altLang="en-US" sz="2800" b="1">
                <a:ea typeface="宋体" panose="02010600030101010101" pitchFamily="2" charset="-122"/>
              </a:rPr>
              <a:t>德布罗意波长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2" grpId="0" autoUpdateAnimBg="0"/>
      <p:bldP spid="601093" grpId="0" autoUpdateAnimBg="0"/>
      <p:bldP spid="60110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ext Box 2">
            <a:extLst>
              <a:ext uri="{FF2B5EF4-FFF2-40B4-BE49-F238E27FC236}">
                <a16:creationId xmlns:a16="http://schemas.microsoft.com/office/drawing/2014/main" id="{D1173A4B-B477-A35E-AC43-7C365E39F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0350"/>
            <a:ext cx="698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33CC"/>
                </a:solidFill>
                <a:ea typeface="宋体" panose="02010600030101010101" pitchFamily="2" charset="-122"/>
              </a:rPr>
              <a:t>12.4.4  </a:t>
            </a:r>
            <a:r>
              <a:rPr lang="zh-CN" altLang="en-US" sz="3200" b="1">
                <a:solidFill>
                  <a:srgbClr val="3333CC"/>
                </a:solidFill>
                <a:ea typeface="宋体" panose="02010600030101010101" pitchFamily="2" charset="-122"/>
              </a:rPr>
              <a:t>自由粒子波函数</a:t>
            </a:r>
          </a:p>
        </p:txBody>
      </p:sp>
      <p:sp>
        <p:nvSpPr>
          <p:cNvPr id="579587" name="Text Box 3">
            <a:extLst>
              <a:ext uri="{FF2B5EF4-FFF2-40B4-BE49-F238E27FC236}">
                <a16:creationId xmlns:a16="http://schemas.microsoft.com/office/drawing/2014/main" id="{C2240028-44CD-62D2-770C-5EAEAF71F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沿</a:t>
            </a:r>
            <a:r>
              <a:rPr lang="en-US" altLang="zh-CN" sz="2800" b="1" i="1">
                <a:solidFill>
                  <a:srgbClr val="3333CC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轴正方向传播的</a:t>
            </a:r>
            <a:r>
              <a:rPr lang="zh-CN" altLang="en-US" sz="28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经典平面波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的波函数为</a:t>
            </a:r>
          </a:p>
        </p:txBody>
      </p:sp>
      <p:sp>
        <p:nvSpPr>
          <p:cNvPr id="579588" name="Rectangle 4">
            <a:extLst>
              <a:ext uri="{FF2B5EF4-FFF2-40B4-BE49-F238E27FC236}">
                <a16:creationId xmlns:a16="http://schemas.microsoft.com/office/drawing/2014/main" id="{A7479BC1-71BF-5D80-220C-F45112296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9589" name="Object 5">
            <a:extLst>
              <a:ext uri="{FF2B5EF4-FFF2-40B4-BE49-F238E27FC236}">
                <a16:creationId xmlns:a16="http://schemas.microsoft.com/office/drawing/2014/main" id="{509F51A5-1A03-C77F-FFF6-BF558B241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05038"/>
          <a:ext cx="43926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73120" imgH="215640" progId="Equation.3">
                  <p:embed/>
                </p:oleObj>
              </mc:Choice>
              <mc:Fallback>
                <p:oleObj name="公式" r:id="rId2" imgW="1473120" imgH="215640" progId="Equation.3">
                  <p:embed/>
                  <p:pic>
                    <p:nvPicPr>
                      <p:cNvPr id="579589" name="Object 5">
                        <a:extLst>
                          <a:ext uri="{FF2B5EF4-FFF2-40B4-BE49-F238E27FC236}">
                            <a16:creationId xmlns:a16="http://schemas.microsoft.com/office/drawing/2014/main" id="{509F51A5-1A03-C77F-FFF6-BF558B241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4392613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590" name="Text Box 6">
            <a:extLst>
              <a:ext uri="{FF2B5EF4-FFF2-40B4-BE49-F238E27FC236}">
                <a16:creationId xmlns:a16="http://schemas.microsoft.com/office/drawing/2014/main" id="{F94F32F7-2D5E-37C6-F18A-308A79F8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46413"/>
            <a:ext cx="3313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它的复数形式为</a:t>
            </a:r>
          </a:p>
        </p:txBody>
      </p:sp>
      <p:graphicFrame>
        <p:nvGraphicFramePr>
          <p:cNvPr id="579591" name="Object 7">
            <a:extLst>
              <a:ext uri="{FF2B5EF4-FFF2-40B4-BE49-F238E27FC236}">
                <a16:creationId xmlns:a16="http://schemas.microsoft.com/office/drawing/2014/main" id="{D3C884DE-F8BE-F819-7039-96ACBC7D8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673475"/>
          <a:ext cx="4826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18960" imgH="228600" progId="Equation.3">
                  <p:embed/>
                </p:oleObj>
              </mc:Choice>
              <mc:Fallback>
                <p:oleObj name="公式" r:id="rId4" imgW="1218960" imgH="228600" progId="Equation.3">
                  <p:embed/>
                  <p:pic>
                    <p:nvPicPr>
                      <p:cNvPr id="579591" name="Object 7">
                        <a:extLst>
                          <a:ext uri="{FF2B5EF4-FFF2-40B4-BE49-F238E27FC236}">
                            <a16:creationId xmlns:a16="http://schemas.microsoft.com/office/drawing/2014/main" id="{D3C884DE-F8BE-F819-7039-96ACBC7D8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73475"/>
                        <a:ext cx="48260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592" name="Rectangle 8">
            <a:extLst>
              <a:ext uri="{FF2B5EF4-FFF2-40B4-BE49-F238E27FC236}">
                <a16:creationId xmlns:a16="http://schemas.microsoft.com/office/drawing/2014/main" id="{4D82C342-96DC-795D-8CBD-FCB4EAB30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79593" name="Group 9">
            <a:extLst>
              <a:ext uri="{FF2B5EF4-FFF2-40B4-BE49-F238E27FC236}">
                <a16:creationId xmlns:a16="http://schemas.microsoft.com/office/drawing/2014/main" id="{B9A3AC20-B8AD-6CD7-823C-9E77E947527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581525"/>
            <a:ext cx="8642350" cy="1008063"/>
            <a:chOff x="158" y="2886"/>
            <a:chExt cx="5444" cy="635"/>
          </a:xfrm>
        </p:grpSpPr>
        <p:sp>
          <p:nvSpPr>
            <p:cNvPr id="579594" name="Text Box 10">
              <a:extLst>
                <a:ext uri="{FF2B5EF4-FFF2-40B4-BE49-F238E27FC236}">
                  <a16:creationId xmlns:a16="http://schemas.microsoft.com/office/drawing/2014/main" id="{FD502EB5-1579-A428-A35E-0BD511C84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886"/>
              <a:ext cx="544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一个自由粒子有动能</a:t>
              </a:r>
              <a:r>
                <a:rPr lang="en-US" altLang="zh-CN" sz="2800" b="1" i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和动量</a:t>
              </a:r>
              <a:r>
                <a:rPr lang="en-US" altLang="zh-CN" sz="2800" b="1" i="1">
                  <a:solidFill>
                    <a:srgbClr val="3333CC"/>
                  </a:solidFill>
                  <a:ea typeface="宋体" panose="02010600030101010101" pitchFamily="2" charset="-122"/>
                </a:rPr>
                <a:t>p </a:t>
              </a:r>
              <a:r>
                <a:rPr lang="en-US" altLang="zh-CN" sz="2800" b="1" i="1" baseline="-25000">
                  <a:solidFill>
                    <a:srgbClr val="3333CC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，其对应的德布罗意波可用角频率        和波矢量        来表示。 </a:t>
              </a:r>
            </a:p>
          </p:txBody>
        </p:sp>
        <p:graphicFrame>
          <p:nvGraphicFramePr>
            <p:cNvPr id="579595" name="Object 11">
              <a:extLst>
                <a:ext uri="{FF2B5EF4-FFF2-40B4-BE49-F238E27FC236}">
                  <a16:creationId xmlns:a16="http://schemas.microsoft.com/office/drawing/2014/main" id="{18F7F806-7930-3701-922E-DFB088B6D1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4" y="3191"/>
            <a:ext cx="86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34680" imgH="177480" progId="Equation.3">
                    <p:embed/>
                  </p:oleObj>
                </mc:Choice>
                <mc:Fallback>
                  <p:oleObj name="公式" r:id="rId6" imgW="634680" imgH="177480" progId="Equation.3">
                    <p:embed/>
                    <p:pic>
                      <p:nvPicPr>
                        <p:cNvPr id="579595" name="Object 11">
                          <a:extLst>
                            <a:ext uri="{FF2B5EF4-FFF2-40B4-BE49-F238E27FC236}">
                              <a16:creationId xmlns:a16="http://schemas.microsoft.com/office/drawing/2014/main" id="{18F7F806-7930-3701-922E-DFB088B6D1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3191"/>
                          <a:ext cx="862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9596" name="Object 12">
              <a:extLst>
                <a:ext uri="{FF2B5EF4-FFF2-40B4-BE49-F238E27FC236}">
                  <a16:creationId xmlns:a16="http://schemas.microsoft.com/office/drawing/2014/main" id="{B0DBC0C7-317D-A8C3-CA10-7BD6E145E1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4" y="3170"/>
            <a:ext cx="82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660240" imgH="228600" progId="Equation.3">
                    <p:embed/>
                  </p:oleObj>
                </mc:Choice>
                <mc:Fallback>
                  <p:oleObj name="公式" r:id="rId8" imgW="660240" imgH="228600" progId="Equation.3">
                    <p:embed/>
                    <p:pic>
                      <p:nvPicPr>
                        <p:cNvPr id="579596" name="Object 12">
                          <a:extLst>
                            <a:ext uri="{FF2B5EF4-FFF2-40B4-BE49-F238E27FC236}">
                              <a16:creationId xmlns:a16="http://schemas.microsoft.com/office/drawing/2014/main" id="{B0DBC0C7-317D-A8C3-CA10-7BD6E145E1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4" y="3170"/>
                          <a:ext cx="828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9597" name="Rectangle 13">
            <a:extLst>
              <a:ext uri="{FF2B5EF4-FFF2-40B4-BE49-F238E27FC236}">
                <a16:creationId xmlns:a16="http://schemas.microsoft.com/office/drawing/2014/main" id="{D30914E6-EE4C-1609-59B1-59ED73BE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7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6" grpId="0"/>
      <p:bldP spid="579587" grpId="0"/>
      <p:bldP spid="57959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0610" name="Object 2">
            <a:extLst>
              <a:ext uri="{FF2B5EF4-FFF2-40B4-BE49-F238E27FC236}">
                <a16:creationId xmlns:a16="http://schemas.microsoft.com/office/drawing/2014/main" id="{3E05C0AB-173D-AB6D-B531-409E06AD4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1575" y="2708275"/>
          <a:ext cx="31924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57120" imgH="342720" progId="Equation.3">
                  <p:embed/>
                </p:oleObj>
              </mc:Choice>
              <mc:Fallback>
                <p:oleObj name="公式" r:id="rId2" imgW="1257120" imgH="342720" progId="Equation.3">
                  <p:embed/>
                  <p:pic>
                    <p:nvPicPr>
                      <p:cNvPr id="580610" name="Object 2">
                        <a:extLst>
                          <a:ext uri="{FF2B5EF4-FFF2-40B4-BE49-F238E27FC236}">
                            <a16:creationId xmlns:a16="http://schemas.microsoft.com/office/drawing/2014/main" id="{3E05C0AB-173D-AB6D-B531-409E06AD4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2708275"/>
                        <a:ext cx="319246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1" name="Text Box 3">
            <a:extLst>
              <a:ext uri="{FF2B5EF4-FFF2-40B4-BE49-F238E27FC236}">
                <a16:creationId xmlns:a16="http://schemas.microsoft.com/office/drawing/2014/main" id="{7EA2CC30-718E-CD0A-73F9-6606574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00438"/>
            <a:ext cx="76327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式中</a:t>
            </a:r>
            <a:r>
              <a:rPr lang="en-US" altLang="zh-CN" sz="2800" b="1" i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代表归一化常数，</a:t>
            </a:r>
            <a:r>
              <a:rPr lang="en-US" altLang="zh-CN" sz="2800" b="1" i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是自由粒子的动能。 </a:t>
            </a:r>
          </a:p>
        </p:txBody>
      </p:sp>
      <p:sp>
        <p:nvSpPr>
          <p:cNvPr id="580612" name="Text Box 4">
            <a:extLst>
              <a:ext uri="{FF2B5EF4-FFF2-40B4-BE49-F238E27FC236}">
                <a16:creationId xmlns:a16="http://schemas.microsoft.com/office/drawing/2014/main" id="{A2748C37-F958-529F-3B7A-A53973E0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49725"/>
            <a:ext cx="4537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在非相对论情况下</a:t>
            </a:r>
          </a:p>
        </p:txBody>
      </p:sp>
      <p:graphicFrame>
        <p:nvGraphicFramePr>
          <p:cNvPr id="580613" name="Object 5">
            <a:extLst>
              <a:ext uri="{FF2B5EF4-FFF2-40B4-BE49-F238E27FC236}">
                <a16:creationId xmlns:a16="http://schemas.microsoft.com/office/drawing/2014/main" id="{D118C69F-1299-1748-2189-034234823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652963"/>
          <a:ext cx="21605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58720" imgH="419040" progId="Equation.3">
                  <p:embed/>
                </p:oleObj>
              </mc:Choice>
              <mc:Fallback>
                <p:oleObj name="公式" r:id="rId4" imgW="558720" imgH="419040" progId="Equation.3">
                  <p:embed/>
                  <p:pic>
                    <p:nvPicPr>
                      <p:cNvPr id="580613" name="Object 5">
                        <a:extLst>
                          <a:ext uri="{FF2B5EF4-FFF2-40B4-BE49-F238E27FC236}">
                            <a16:creationId xmlns:a16="http://schemas.microsoft.com/office/drawing/2014/main" id="{D118C69F-1299-1748-2189-034234823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963"/>
                        <a:ext cx="2160587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4" name="Text Box 6">
            <a:extLst>
              <a:ext uri="{FF2B5EF4-FFF2-40B4-BE49-F238E27FC236}">
                <a16:creationId xmlns:a16="http://schemas.microsoft.com/office/drawing/2014/main" id="{1AE6A8B3-79B0-B23C-CE41-A40A76D38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5516563"/>
            <a:ext cx="88931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式中</a:t>
            </a:r>
            <a:r>
              <a:rPr lang="en-US" altLang="zh-CN" sz="2800" b="1" i="1">
                <a:solidFill>
                  <a:srgbClr val="3333CC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为粒子质量。因为自由粒子不受外力场作用，其动能就是总能量。</a:t>
            </a:r>
          </a:p>
        </p:txBody>
      </p:sp>
      <p:grpSp>
        <p:nvGrpSpPr>
          <p:cNvPr id="580618" name="Group 10">
            <a:extLst>
              <a:ext uri="{FF2B5EF4-FFF2-40B4-BE49-F238E27FC236}">
                <a16:creationId xmlns:a16="http://schemas.microsoft.com/office/drawing/2014/main" id="{26EF7961-63A0-7A96-6FCF-EACD0629971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33375"/>
            <a:ext cx="8640763" cy="2441575"/>
            <a:chOff x="204" y="210"/>
            <a:chExt cx="5443" cy="1538"/>
          </a:xfrm>
        </p:grpSpPr>
        <p:sp>
          <p:nvSpPr>
            <p:cNvPr id="580616" name="Text Box 8">
              <a:extLst>
                <a:ext uri="{FF2B5EF4-FFF2-40B4-BE49-F238E27FC236}">
                  <a16:creationId xmlns:a16="http://schemas.microsoft.com/office/drawing/2014/main" id="{D1F27BAC-1456-190E-A62A-B7119B639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10"/>
              <a:ext cx="5443" cy="1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在量子力学中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，设自由粒子以动量</a:t>
              </a:r>
              <a:r>
                <a:rPr lang="en-US" altLang="zh-CN" sz="2800" b="1" i="1">
                  <a:solidFill>
                    <a:srgbClr val="3333CC"/>
                  </a:solidFill>
                  <a:ea typeface="宋体" panose="02010600030101010101" pitchFamily="2" charset="-122"/>
                </a:rPr>
                <a:t>p </a:t>
              </a:r>
              <a:r>
                <a:rPr lang="en-US" altLang="zh-CN" sz="2800" b="1" i="1" baseline="-25000">
                  <a:solidFill>
                    <a:srgbClr val="3333CC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沿</a:t>
              </a:r>
              <a:r>
                <a:rPr lang="en-US" altLang="zh-CN" sz="2800" b="1">
                  <a:solidFill>
                    <a:srgbClr val="3333CC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轴方向运动，其德布罗意波的波函数可以写成类似经典平面波表达式的复数形式，只要把其中描述波动性的参量   和</a:t>
              </a:r>
              <a:r>
                <a:rPr lang="en-US" altLang="zh-CN" sz="2800" b="1" i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表示成描述粒子性的参量 </a:t>
              </a:r>
              <a:r>
                <a:rPr lang="en-US" altLang="zh-CN" sz="2800" b="1" i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 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 </a:t>
              </a:r>
              <a:r>
                <a:rPr lang="en-US" altLang="zh-CN" sz="2800" b="1" i="1">
                  <a:solidFill>
                    <a:srgbClr val="3333CC"/>
                  </a:solidFill>
                  <a:ea typeface="宋体" panose="02010600030101010101" pitchFamily="2" charset="-122"/>
                </a:rPr>
                <a:t>p </a:t>
              </a:r>
              <a:r>
                <a:rPr lang="en-US" altLang="zh-CN" sz="2800" b="1" i="1" baseline="-25000">
                  <a:solidFill>
                    <a:srgbClr val="3333CC"/>
                  </a:solidFill>
                  <a:ea typeface="宋体" panose="02010600030101010101" pitchFamily="2" charset="-122"/>
                </a:rPr>
                <a:t>x 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就可以了。则自由粒子波函数可以写成如下形式</a:t>
              </a:r>
            </a:p>
          </p:txBody>
        </p:sp>
        <p:graphicFrame>
          <p:nvGraphicFramePr>
            <p:cNvPr id="580617" name="Object 9">
              <a:extLst>
                <a:ext uri="{FF2B5EF4-FFF2-40B4-BE49-F238E27FC236}">
                  <a16:creationId xmlns:a16="http://schemas.microsoft.com/office/drawing/2014/main" id="{357A7E5C-4D21-234F-4326-9CA53969A3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890"/>
            <a:ext cx="24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280" imgH="139680" progId="Equation.3">
                    <p:embed/>
                  </p:oleObj>
                </mc:Choice>
                <mc:Fallback>
                  <p:oleObj name="公式" r:id="rId6" imgW="152280" imgH="139680" progId="Equation.3">
                    <p:embed/>
                    <p:pic>
                      <p:nvPicPr>
                        <p:cNvPr id="580617" name="Object 9">
                          <a:extLst>
                            <a:ext uri="{FF2B5EF4-FFF2-40B4-BE49-F238E27FC236}">
                              <a16:creationId xmlns:a16="http://schemas.microsoft.com/office/drawing/2014/main" id="{357A7E5C-4D21-234F-4326-9CA53969A3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890"/>
                          <a:ext cx="249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/>
      <p:bldP spid="580612" grpId="0"/>
      <p:bldP spid="5806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Text Box 2">
            <a:extLst>
              <a:ext uri="{FF2B5EF4-FFF2-40B4-BE49-F238E27FC236}">
                <a16:creationId xmlns:a16="http://schemas.microsoft.com/office/drawing/2014/main" id="{7BB7692A-853B-066D-0FF4-A0BDAD024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25563"/>
            <a:ext cx="441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一、不确定关系</a:t>
            </a:r>
          </a:p>
        </p:txBody>
      </p:sp>
      <p:sp>
        <p:nvSpPr>
          <p:cNvPr id="530435" name="Text Box 3">
            <a:extLst>
              <a:ext uri="{FF2B5EF4-FFF2-40B4-BE49-F238E27FC236}">
                <a16:creationId xmlns:a16="http://schemas.microsoft.com/office/drawing/2014/main" id="{C05F0860-080D-D75E-8084-6AA681BD1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经典力学：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任意时刻质点在轨道上有确定的位置和速度，表示为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30436" name="Object 4">
            <a:extLst>
              <a:ext uri="{FF2B5EF4-FFF2-40B4-BE49-F238E27FC236}">
                <a16:creationId xmlns:a16="http://schemas.microsoft.com/office/drawing/2014/main" id="{6BAFD51B-40D5-058B-FDA8-C58BE2B77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649913"/>
          <a:ext cx="320833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28600" progId="Equation.3">
                  <p:embed/>
                </p:oleObj>
              </mc:Choice>
              <mc:Fallback>
                <p:oleObj name="Equation" r:id="rId2" imgW="977760" imgH="228600" progId="Equation.3">
                  <p:embed/>
                  <p:pic>
                    <p:nvPicPr>
                      <p:cNvPr id="530436" name="Object 4">
                        <a:extLst>
                          <a:ext uri="{FF2B5EF4-FFF2-40B4-BE49-F238E27FC236}">
                            <a16:creationId xmlns:a16="http://schemas.microsoft.com/office/drawing/2014/main" id="{6BAFD51B-40D5-058B-FDA8-C58BE2B77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49913"/>
                        <a:ext cx="3208338" cy="7508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37" name="Rectangle 5">
            <a:extLst>
              <a:ext uri="{FF2B5EF4-FFF2-40B4-BE49-F238E27FC236}">
                <a16:creationId xmlns:a16="http://schemas.microsoft.com/office/drawing/2014/main" id="{C996C3C0-28E1-CE3F-B079-943060F1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8" name="Text Box 6">
            <a:extLst>
              <a:ext uri="{FF2B5EF4-FFF2-40B4-BE49-F238E27FC236}">
                <a16:creationId xmlns:a16="http://schemas.microsoft.com/office/drawing/2014/main" id="{3CE2BFED-B990-C8DF-61E7-90A3B0EE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686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§12.5 </a:t>
            </a:r>
            <a:r>
              <a:rPr kumimoji="1" lang="zh-CN" altLang="en-US" sz="36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不确定关系</a:t>
            </a:r>
          </a:p>
          <a:p>
            <a:pPr algn="ctr"/>
            <a:r>
              <a:rPr kumimoji="1" lang="zh-CN" altLang="en-US" sz="3600" b="1">
                <a:solidFill>
                  <a:srgbClr val="CC3300"/>
                </a:solidFill>
                <a:ea typeface="宋体" panose="02010600030101010101" pitchFamily="2" charset="-122"/>
              </a:rPr>
              <a:t>                   </a:t>
            </a:r>
            <a:r>
              <a:rPr kumimoji="1" lang="en-US" altLang="zh-CN" sz="3200" b="1">
                <a:solidFill>
                  <a:srgbClr val="A50021"/>
                </a:solidFill>
                <a:ea typeface="宋体" panose="02010600030101010101" pitchFamily="2" charset="-122"/>
              </a:rPr>
              <a:t>(Uncertainty relation)</a:t>
            </a:r>
            <a:r>
              <a:rPr kumimoji="1" lang="en-US" altLang="zh-CN" sz="3200" b="1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30439" name="Text Box 7">
            <a:extLst>
              <a:ext uri="{FF2B5EF4-FFF2-40B4-BE49-F238E27FC236}">
                <a16:creationId xmlns:a16="http://schemas.microsoft.com/office/drawing/2014/main" id="{7FDF9591-170C-4FAC-4F15-0B3A85BAD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8305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量子力学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：</a:t>
            </a:r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粒子的空间位置用概率波描述，任一时刻粒子不能同时具有确定的位置和动量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。在某一方向，粒子位置的不确定量和该方向上动量的不确定量有一个简单的关系，被称为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不确定关系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30440" name="Object 8">
            <a:extLst>
              <a:ext uri="{FF2B5EF4-FFF2-40B4-BE49-F238E27FC236}">
                <a16:creationId xmlns:a16="http://schemas.microsoft.com/office/drawing/2014/main" id="{3F8273BA-0954-61CC-39CD-3F39EFEC9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3003550"/>
          <a:ext cx="48148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241200" progId="Equation.3">
                  <p:embed/>
                </p:oleObj>
              </mc:Choice>
              <mc:Fallback>
                <p:oleObj name="Equation" r:id="rId4" imgW="1701720" imgH="241200" progId="Equation.3">
                  <p:embed/>
                  <p:pic>
                    <p:nvPicPr>
                      <p:cNvPr id="530440" name="Object 8">
                        <a:extLst>
                          <a:ext uri="{FF2B5EF4-FFF2-40B4-BE49-F238E27FC236}">
                            <a16:creationId xmlns:a16="http://schemas.microsoft.com/office/drawing/2014/main" id="{3F8273BA-0954-61CC-39CD-3F39EFEC9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003550"/>
                        <a:ext cx="4814888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4" grpId="0" autoUpdateAnimBg="0"/>
      <p:bldP spid="530435" grpId="0" autoUpdateAnimBg="0"/>
      <p:bldP spid="530438" grpId="0" autoUpdateAnimBg="0"/>
      <p:bldP spid="53043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Text Box 2">
            <a:extLst>
              <a:ext uri="{FF2B5EF4-FFF2-40B4-BE49-F238E27FC236}">
                <a16:creationId xmlns:a16="http://schemas.microsoft.com/office/drawing/2014/main" id="{C5050A84-BFA0-3285-F969-33BEE8EE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5988"/>
            <a:ext cx="3427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1)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位置的不确定程度</a:t>
            </a:r>
          </a:p>
        </p:txBody>
      </p:sp>
      <p:sp>
        <p:nvSpPr>
          <p:cNvPr id="531459" name="Text Box 3">
            <a:extLst>
              <a:ext uri="{FF2B5EF4-FFF2-40B4-BE49-F238E27FC236}">
                <a16:creationId xmlns:a16="http://schemas.microsoft.com/office/drawing/2014/main" id="{4BEB8717-C7B0-5B78-73D8-0F2E2ED02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7488"/>
            <a:ext cx="35782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电子在单缝处的位置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不确定量为</a:t>
            </a:r>
          </a:p>
        </p:txBody>
      </p:sp>
      <p:graphicFrame>
        <p:nvGraphicFramePr>
          <p:cNvPr id="531460" name="Object 4">
            <a:extLst>
              <a:ext uri="{FF2B5EF4-FFF2-40B4-BE49-F238E27FC236}">
                <a16:creationId xmlns:a16="http://schemas.microsoft.com/office/drawing/2014/main" id="{1F770CA0-9B7A-AC3E-F44C-469F89349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993900"/>
          <a:ext cx="144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177480" progId="Equation.3">
                  <p:embed/>
                </p:oleObj>
              </mc:Choice>
              <mc:Fallback>
                <p:oleObj name="Equation" r:id="rId2" imgW="444240" imgH="177480" progId="Equation.3">
                  <p:embed/>
                  <p:pic>
                    <p:nvPicPr>
                      <p:cNvPr id="531460" name="Object 4">
                        <a:extLst>
                          <a:ext uri="{FF2B5EF4-FFF2-40B4-BE49-F238E27FC236}">
                            <a16:creationId xmlns:a16="http://schemas.microsoft.com/office/drawing/2014/main" id="{1F770CA0-9B7A-AC3E-F44C-469F89349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93900"/>
                        <a:ext cx="1447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61" name="Rectangle 5">
            <a:extLst>
              <a:ext uri="{FF2B5EF4-FFF2-40B4-BE49-F238E27FC236}">
                <a16:creationId xmlns:a16="http://schemas.microsoft.com/office/drawing/2014/main" id="{84335762-A7A1-FAC1-BA43-034CC44C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828800"/>
            <a:ext cx="304800" cy="2743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2" name="Oval 6">
            <a:extLst>
              <a:ext uri="{FF2B5EF4-FFF2-40B4-BE49-F238E27FC236}">
                <a16:creationId xmlns:a16="http://schemas.microsoft.com/office/drawing/2014/main" id="{72A60A9B-466A-23F5-602B-25A58AC8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71800"/>
            <a:ext cx="119063" cy="136525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3" name="Oval 7">
            <a:extLst>
              <a:ext uri="{FF2B5EF4-FFF2-40B4-BE49-F238E27FC236}">
                <a16:creationId xmlns:a16="http://schemas.microsoft.com/office/drawing/2014/main" id="{A5F96039-5A1A-6884-4347-212241C8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2608263"/>
            <a:ext cx="119062" cy="134937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4" name="Oval 8">
            <a:extLst>
              <a:ext uri="{FF2B5EF4-FFF2-40B4-BE49-F238E27FC236}">
                <a16:creationId xmlns:a16="http://schemas.microsoft.com/office/drawing/2014/main" id="{C67024E6-C123-68B6-CDA6-B8AD47637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119063" cy="134938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5" name="Oval 9">
            <a:extLst>
              <a:ext uri="{FF2B5EF4-FFF2-40B4-BE49-F238E27FC236}">
                <a16:creationId xmlns:a16="http://schemas.microsoft.com/office/drawing/2014/main" id="{1BEB85AE-1502-ABBF-336A-E1412B10F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074863"/>
            <a:ext cx="119063" cy="134937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6" name="Oval 10">
            <a:extLst>
              <a:ext uri="{FF2B5EF4-FFF2-40B4-BE49-F238E27FC236}">
                <a16:creationId xmlns:a16="http://schemas.microsoft.com/office/drawing/2014/main" id="{77AF39C0-F00D-0E0E-36A1-AF62C5C13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048000"/>
            <a:ext cx="119063" cy="134938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1467" name="Group 11">
            <a:extLst>
              <a:ext uri="{FF2B5EF4-FFF2-40B4-BE49-F238E27FC236}">
                <a16:creationId xmlns:a16="http://schemas.microsoft.com/office/drawing/2014/main" id="{4623F719-FC09-3BDF-53AA-CBC8A0AB3C91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870075"/>
            <a:ext cx="609600" cy="2701925"/>
            <a:chOff x="4224" y="1536"/>
            <a:chExt cx="576" cy="1856"/>
          </a:xfrm>
        </p:grpSpPr>
        <p:sp>
          <p:nvSpPr>
            <p:cNvPr id="531468" name="Rectangle 12">
              <a:extLst>
                <a:ext uri="{FF2B5EF4-FFF2-40B4-BE49-F238E27FC236}">
                  <a16:creationId xmlns:a16="http://schemas.microsoft.com/office/drawing/2014/main" id="{1AF18D53-BD34-BB2E-1BF3-A7132E737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592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9" name="Rectangle 13">
              <a:extLst>
                <a:ext uri="{FF2B5EF4-FFF2-40B4-BE49-F238E27FC236}">
                  <a16:creationId xmlns:a16="http://schemas.microsoft.com/office/drawing/2014/main" id="{4F6E02D9-07A3-6A06-D442-018BE96D3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920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0" name="Rectangle 14">
              <a:extLst>
                <a:ext uri="{FF2B5EF4-FFF2-40B4-BE49-F238E27FC236}">
                  <a16:creationId xmlns:a16="http://schemas.microsoft.com/office/drawing/2014/main" id="{AE9B11B9-270A-79B8-ED01-2C4F40A34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1" name="Rectangle 15">
              <a:extLst>
                <a:ext uri="{FF2B5EF4-FFF2-40B4-BE49-F238E27FC236}">
                  <a16:creationId xmlns:a16="http://schemas.microsoft.com/office/drawing/2014/main" id="{9323C138-17EA-70F7-0151-C039F721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536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2" name="Rectangle 16">
              <a:extLst>
                <a:ext uri="{FF2B5EF4-FFF2-40B4-BE49-F238E27FC236}">
                  <a16:creationId xmlns:a16="http://schemas.microsoft.com/office/drawing/2014/main" id="{4ABE692D-02EB-993F-F230-6BE1DAC24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28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3" name="Rectangle 17">
              <a:extLst>
                <a:ext uri="{FF2B5EF4-FFF2-40B4-BE49-F238E27FC236}">
                  <a16:creationId xmlns:a16="http://schemas.microsoft.com/office/drawing/2014/main" id="{864695F4-1E93-E707-9DA1-4F91401FD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784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4" name="Rectangle 18">
              <a:extLst>
                <a:ext uri="{FF2B5EF4-FFF2-40B4-BE49-F238E27FC236}">
                  <a16:creationId xmlns:a16="http://schemas.microsoft.com/office/drawing/2014/main" id="{697A59D0-83D2-3265-0C94-C2624BD1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76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5" name="Rectangle 19">
              <a:extLst>
                <a:ext uri="{FF2B5EF4-FFF2-40B4-BE49-F238E27FC236}">
                  <a16:creationId xmlns:a16="http://schemas.microsoft.com/office/drawing/2014/main" id="{FF1C96D4-88F5-6BEE-C7B4-4A273E97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68"/>
              <a:ext cx="576" cy="224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33">
                    <a:gamma/>
                    <a:shade val="65882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6" name="Rectangle 20">
              <a:extLst>
                <a:ext uri="{FF2B5EF4-FFF2-40B4-BE49-F238E27FC236}">
                  <a16:creationId xmlns:a16="http://schemas.microsoft.com/office/drawing/2014/main" id="{4DC7B258-C830-9179-B177-E557E7F6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52"/>
              <a:ext cx="576" cy="240"/>
            </a:xfrm>
            <a:prstGeom prst="rect">
              <a:avLst/>
            </a:prstGeom>
            <a:gradFill rotWithShape="0">
              <a:gsLst>
                <a:gs pos="0">
                  <a:srgbClr val="66FF33">
                    <a:gamma/>
                    <a:tint val="83529"/>
                    <a:invGamma/>
                  </a:srgbClr>
                </a:gs>
                <a:gs pos="50000">
                  <a:srgbClr val="66FF33"/>
                </a:gs>
                <a:gs pos="100000">
                  <a:srgbClr val="66FF33">
                    <a:gamma/>
                    <a:tint val="83529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477" name="Oval 21">
            <a:extLst>
              <a:ext uri="{FF2B5EF4-FFF2-40B4-BE49-F238E27FC236}">
                <a16:creationId xmlns:a16="http://schemas.microsoft.com/office/drawing/2014/main" id="{21543CC9-31A8-9531-CA61-8F88ECED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667000"/>
            <a:ext cx="119063" cy="134938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78" name="Oval 22">
            <a:extLst>
              <a:ext uri="{FF2B5EF4-FFF2-40B4-BE49-F238E27FC236}">
                <a16:creationId xmlns:a16="http://schemas.microsoft.com/office/drawing/2014/main" id="{AE789E53-6797-8E66-DF96-60A7D526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119063" cy="134938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79" name="Oval 23">
            <a:extLst>
              <a:ext uri="{FF2B5EF4-FFF2-40B4-BE49-F238E27FC236}">
                <a16:creationId xmlns:a16="http://schemas.microsoft.com/office/drawing/2014/main" id="{10A06099-2840-D855-7278-2F435383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362200"/>
            <a:ext cx="119063" cy="134938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80" name="Oval 24">
            <a:extLst>
              <a:ext uri="{FF2B5EF4-FFF2-40B4-BE49-F238E27FC236}">
                <a16:creationId xmlns:a16="http://schemas.microsoft.com/office/drawing/2014/main" id="{E1511D82-C717-E4F4-E6B5-A565E6B5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119063" cy="134938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81" name="Oval 25">
            <a:extLst>
              <a:ext uri="{FF2B5EF4-FFF2-40B4-BE49-F238E27FC236}">
                <a16:creationId xmlns:a16="http://schemas.microsoft.com/office/drawing/2014/main" id="{055DDC3D-789C-6D71-9627-3D18518DC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94063"/>
            <a:ext cx="119063" cy="134937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82" name="Oval 26">
            <a:extLst>
              <a:ext uri="{FF2B5EF4-FFF2-40B4-BE49-F238E27FC236}">
                <a16:creationId xmlns:a16="http://schemas.microsoft.com/office/drawing/2014/main" id="{313A0524-1717-153F-777E-B7A887A0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00400"/>
            <a:ext cx="119063" cy="134938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83" name="Oval 27">
            <a:extLst>
              <a:ext uri="{FF2B5EF4-FFF2-40B4-BE49-F238E27FC236}">
                <a16:creationId xmlns:a16="http://schemas.microsoft.com/office/drawing/2014/main" id="{8434D3FA-16AC-F77B-3451-A9F7D942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962400"/>
            <a:ext cx="119063" cy="134938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84" name="Oval 28">
            <a:extLst>
              <a:ext uri="{FF2B5EF4-FFF2-40B4-BE49-F238E27FC236}">
                <a16:creationId xmlns:a16="http://schemas.microsoft.com/office/drawing/2014/main" id="{453AF684-8CFA-E845-7FAF-8C06EE262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119063" cy="134938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85" name="Oval 29">
            <a:extLst>
              <a:ext uri="{FF2B5EF4-FFF2-40B4-BE49-F238E27FC236}">
                <a16:creationId xmlns:a16="http://schemas.microsoft.com/office/drawing/2014/main" id="{806A3D06-2CF5-D89B-B05B-3DA734427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19600"/>
            <a:ext cx="119063" cy="134938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86" name="Oval 30">
            <a:extLst>
              <a:ext uri="{FF2B5EF4-FFF2-40B4-BE49-F238E27FC236}">
                <a16:creationId xmlns:a16="http://schemas.microsoft.com/office/drawing/2014/main" id="{E02753D7-6472-0E96-7134-22BAA821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141663"/>
            <a:ext cx="119062" cy="134937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66FF33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87" name="Text Box 31">
            <a:extLst>
              <a:ext uri="{FF2B5EF4-FFF2-40B4-BE49-F238E27FC236}">
                <a16:creationId xmlns:a16="http://schemas.microsoft.com/office/drawing/2014/main" id="{AD50AEFA-9C8A-41B2-0566-B952BE048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563"/>
            <a:ext cx="518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二、不确定关系的实验研究</a:t>
            </a:r>
          </a:p>
        </p:txBody>
      </p:sp>
      <p:grpSp>
        <p:nvGrpSpPr>
          <p:cNvPr id="531488" name="Group 32">
            <a:extLst>
              <a:ext uri="{FF2B5EF4-FFF2-40B4-BE49-F238E27FC236}">
                <a16:creationId xmlns:a16="http://schemas.microsoft.com/office/drawing/2014/main" id="{B973FD71-2ED2-C65C-A8A7-904E1EAF6A5B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1752600"/>
            <a:ext cx="1146175" cy="2819400"/>
            <a:chOff x="5758" y="1152"/>
            <a:chExt cx="722" cy="1776"/>
          </a:xfrm>
        </p:grpSpPr>
        <p:sp>
          <p:nvSpPr>
            <p:cNvPr id="531489" name="Line 33">
              <a:extLst>
                <a:ext uri="{FF2B5EF4-FFF2-40B4-BE49-F238E27FC236}">
                  <a16:creationId xmlns:a16="http://schemas.microsoft.com/office/drawing/2014/main" id="{874A9429-30B4-7D60-0552-410BC5B25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0" y="1152"/>
              <a:ext cx="2" cy="177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0" name="Line 34">
              <a:extLst>
                <a:ext uri="{FF2B5EF4-FFF2-40B4-BE49-F238E27FC236}">
                  <a16:creationId xmlns:a16="http://schemas.microsoft.com/office/drawing/2014/main" id="{939DA323-A04D-9FA0-D0BC-58D8FF8F5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8" y="2064"/>
              <a:ext cx="72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491" name="Text Box 35">
            <a:extLst>
              <a:ext uri="{FF2B5EF4-FFF2-40B4-BE49-F238E27FC236}">
                <a16:creationId xmlns:a16="http://schemas.microsoft.com/office/drawing/2014/main" id="{DAA8AF7E-F859-09B0-1559-A6046A891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913" y="2667000"/>
            <a:ext cx="32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</a:p>
        </p:txBody>
      </p:sp>
      <p:grpSp>
        <p:nvGrpSpPr>
          <p:cNvPr id="531492" name="Group 36">
            <a:extLst>
              <a:ext uri="{FF2B5EF4-FFF2-40B4-BE49-F238E27FC236}">
                <a16:creationId xmlns:a16="http://schemas.microsoft.com/office/drawing/2014/main" id="{721C0DA0-3A12-E1C2-8A1D-2CDAAAB59685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1905000"/>
            <a:ext cx="863600" cy="2590800"/>
            <a:chOff x="4002" y="1075"/>
            <a:chExt cx="544" cy="1706"/>
          </a:xfrm>
        </p:grpSpPr>
        <p:sp>
          <p:nvSpPr>
            <p:cNvPr id="531493" name="Freeform 37">
              <a:extLst>
                <a:ext uri="{FF2B5EF4-FFF2-40B4-BE49-F238E27FC236}">
                  <a16:creationId xmlns:a16="http://schemas.microsoft.com/office/drawing/2014/main" id="{F58E167E-1462-3244-822A-6B02481786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24" y="1400"/>
              <a:ext cx="77" cy="45"/>
            </a:xfrm>
            <a:custGeom>
              <a:avLst/>
              <a:gdLst>
                <a:gd name="T0" fmla="*/ 0 w 1152"/>
                <a:gd name="T1" fmla="*/ 1008 h 1008"/>
                <a:gd name="T2" fmla="*/ 192 w 1152"/>
                <a:gd name="T3" fmla="*/ 528 h 1008"/>
                <a:gd name="T4" fmla="*/ 384 w 1152"/>
                <a:gd name="T5" fmla="*/ 144 h 1008"/>
                <a:gd name="T6" fmla="*/ 576 w 1152"/>
                <a:gd name="T7" fmla="*/ 0 h 1008"/>
                <a:gd name="T8" fmla="*/ 768 w 1152"/>
                <a:gd name="T9" fmla="*/ 144 h 1008"/>
                <a:gd name="T10" fmla="*/ 960 w 1152"/>
                <a:gd name="T11" fmla="*/ 528 h 1008"/>
                <a:gd name="T12" fmla="*/ 1152 w 1152"/>
                <a:gd name="T13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64" y="840"/>
                    <a:pt x="128" y="672"/>
                    <a:pt x="192" y="528"/>
                  </a:cubicBezTo>
                  <a:cubicBezTo>
                    <a:pt x="256" y="384"/>
                    <a:pt x="320" y="232"/>
                    <a:pt x="384" y="144"/>
                  </a:cubicBezTo>
                  <a:cubicBezTo>
                    <a:pt x="448" y="56"/>
                    <a:pt x="512" y="0"/>
                    <a:pt x="576" y="0"/>
                  </a:cubicBezTo>
                  <a:cubicBezTo>
                    <a:pt x="640" y="0"/>
                    <a:pt x="704" y="56"/>
                    <a:pt x="768" y="144"/>
                  </a:cubicBezTo>
                  <a:cubicBezTo>
                    <a:pt x="832" y="232"/>
                    <a:pt x="896" y="384"/>
                    <a:pt x="960" y="528"/>
                  </a:cubicBezTo>
                  <a:cubicBezTo>
                    <a:pt x="1024" y="672"/>
                    <a:pt x="1120" y="928"/>
                    <a:pt x="1152" y="1008"/>
                  </a:cubicBezTo>
                </a:path>
              </a:pathLst>
            </a:custGeom>
            <a:noFill/>
            <a:ln w="38100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4" name="Freeform 38">
              <a:extLst>
                <a:ext uri="{FF2B5EF4-FFF2-40B4-BE49-F238E27FC236}">
                  <a16:creationId xmlns:a16="http://schemas.microsoft.com/office/drawing/2014/main" id="{0ADEB039-4D03-DC70-8366-3AE22899AC46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009" y="1446"/>
              <a:ext cx="125" cy="137"/>
            </a:xfrm>
            <a:custGeom>
              <a:avLst/>
              <a:gdLst>
                <a:gd name="T0" fmla="*/ 0 w 1152"/>
                <a:gd name="T1" fmla="*/ 1008 h 1008"/>
                <a:gd name="T2" fmla="*/ 192 w 1152"/>
                <a:gd name="T3" fmla="*/ 528 h 1008"/>
                <a:gd name="T4" fmla="*/ 384 w 1152"/>
                <a:gd name="T5" fmla="*/ 144 h 1008"/>
                <a:gd name="T6" fmla="*/ 576 w 1152"/>
                <a:gd name="T7" fmla="*/ 0 h 1008"/>
                <a:gd name="T8" fmla="*/ 768 w 1152"/>
                <a:gd name="T9" fmla="*/ 144 h 1008"/>
                <a:gd name="T10" fmla="*/ 960 w 1152"/>
                <a:gd name="T11" fmla="*/ 528 h 1008"/>
                <a:gd name="T12" fmla="*/ 1152 w 1152"/>
                <a:gd name="T13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64" y="840"/>
                    <a:pt x="128" y="672"/>
                    <a:pt x="192" y="528"/>
                  </a:cubicBezTo>
                  <a:cubicBezTo>
                    <a:pt x="256" y="384"/>
                    <a:pt x="320" y="232"/>
                    <a:pt x="384" y="144"/>
                  </a:cubicBezTo>
                  <a:cubicBezTo>
                    <a:pt x="448" y="56"/>
                    <a:pt x="512" y="0"/>
                    <a:pt x="576" y="0"/>
                  </a:cubicBezTo>
                  <a:cubicBezTo>
                    <a:pt x="640" y="0"/>
                    <a:pt x="704" y="56"/>
                    <a:pt x="768" y="144"/>
                  </a:cubicBezTo>
                  <a:cubicBezTo>
                    <a:pt x="832" y="232"/>
                    <a:pt x="896" y="384"/>
                    <a:pt x="960" y="528"/>
                  </a:cubicBezTo>
                  <a:cubicBezTo>
                    <a:pt x="1024" y="672"/>
                    <a:pt x="1120" y="928"/>
                    <a:pt x="1152" y="1008"/>
                  </a:cubicBezTo>
                </a:path>
              </a:pathLst>
            </a:custGeom>
            <a:noFill/>
            <a:ln w="38100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1495" name="Group 39">
              <a:extLst>
                <a:ext uri="{FF2B5EF4-FFF2-40B4-BE49-F238E27FC236}">
                  <a16:creationId xmlns:a16="http://schemas.microsoft.com/office/drawing/2014/main" id="{4FFE3124-A87E-F1CB-1BA7-0C790CAA51A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024" y="1557"/>
              <a:ext cx="231" cy="271"/>
              <a:chOff x="2880" y="2112"/>
              <a:chExt cx="2304" cy="2016"/>
            </a:xfrm>
          </p:grpSpPr>
          <p:sp>
            <p:nvSpPr>
              <p:cNvPr id="531496" name="Freeform 40">
                <a:extLst>
                  <a:ext uri="{FF2B5EF4-FFF2-40B4-BE49-F238E27FC236}">
                    <a16:creationId xmlns:a16="http://schemas.microsoft.com/office/drawing/2014/main" id="{AB938047-3573-0154-EF1D-4A522CD49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2112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192 w 1152"/>
                  <a:gd name="T3" fmla="*/ 528 h 1008"/>
                  <a:gd name="T4" fmla="*/ 384 w 1152"/>
                  <a:gd name="T5" fmla="*/ 144 h 1008"/>
                  <a:gd name="T6" fmla="*/ 576 w 1152"/>
                  <a:gd name="T7" fmla="*/ 0 h 1008"/>
                  <a:gd name="T8" fmla="*/ 768 w 1152"/>
                  <a:gd name="T9" fmla="*/ 144 h 1008"/>
                  <a:gd name="T10" fmla="*/ 960 w 1152"/>
                  <a:gd name="T11" fmla="*/ 528 h 1008"/>
                  <a:gd name="T12" fmla="*/ 1152 w 1152"/>
                  <a:gd name="T13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64" y="840"/>
                      <a:pt x="128" y="672"/>
                      <a:pt x="192" y="528"/>
                    </a:cubicBezTo>
                    <a:cubicBezTo>
                      <a:pt x="256" y="384"/>
                      <a:pt x="320" y="232"/>
                      <a:pt x="384" y="144"/>
                    </a:cubicBezTo>
                    <a:cubicBezTo>
                      <a:pt x="448" y="56"/>
                      <a:pt x="512" y="0"/>
                      <a:pt x="576" y="0"/>
                    </a:cubicBezTo>
                    <a:cubicBezTo>
                      <a:pt x="640" y="0"/>
                      <a:pt x="704" y="56"/>
                      <a:pt x="768" y="144"/>
                    </a:cubicBezTo>
                    <a:cubicBezTo>
                      <a:pt x="832" y="232"/>
                      <a:pt x="896" y="384"/>
                      <a:pt x="960" y="528"/>
                    </a:cubicBezTo>
                    <a:cubicBezTo>
                      <a:pt x="1024" y="672"/>
                      <a:pt x="1120" y="928"/>
                      <a:pt x="1152" y="1008"/>
                    </a:cubicBezTo>
                  </a:path>
                </a:pathLst>
              </a:custGeom>
              <a:noFill/>
              <a:ln w="38100" cmpd="sng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497" name="Freeform 41">
                <a:extLst>
                  <a:ext uri="{FF2B5EF4-FFF2-40B4-BE49-F238E27FC236}">
                    <a16:creationId xmlns:a16="http://schemas.microsoft.com/office/drawing/2014/main" id="{F4F582FB-1157-70AB-3FEF-6B94A525CCC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32" y="3120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192 w 1152"/>
                  <a:gd name="T3" fmla="*/ 528 h 1008"/>
                  <a:gd name="T4" fmla="*/ 384 w 1152"/>
                  <a:gd name="T5" fmla="*/ 144 h 1008"/>
                  <a:gd name="T6" fmla="*/ 576 w 1152"/>
                  <a:gd name="T7" fmla="*/ 0 h 1008"/>
                  <a:gd name="T8" fmla="*/ 768 w 1152"/>
                  <a:gd name="T9" fmla="*/ 144 h 1008"/>
                  <a:gd name="T10" fmla="*/ 960 w 1152"/>
                  <a:gd name="T11" fmla="*/ 528 h 1008"/>
                  <a:gd name="T12" fmla="*/ 1152 w 1152"/>
                  <a:gd name="T13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64" y="840"/>
                      <a:pt x="128" y="672"/>
                      <a:pt x="192" y="528"/>
                    </a:cubicBezTo>
                    <a:cubicBezTo>
                      <a:pt x="256" y="384"/>
                      <a:pt x="320" y="232"/>
                      <a:pt x="384" y="144"/>
                    </a:cubicBezTo>
                    <a:cubicBezTo>
                      <a:pt x="448" y="56"/>
                      <a:pt x="512" y="0"/>
                      <a:pt x="576" y="0"/>
                    </a:cubicBezTo>
                    <a:cubicBezTo>
                      <a:pt x="640" y="0"/>
                      <a:pt x="704" y="56"/>
                      <a:pt x="768" y="144"/>
                    </a:cubicBezTo>
                    <a:cubicBezTo>
                      <a:pt x="832" y="232"/>
                      <a:pt x="896" y="384"/>
                      <a:pt x="960" y="528"/>
                    </a:cubicBezTo>
                    <a:cubicBezTo>
                      <a:pt x="1024" y="672"/>
                      <a:pt x="1120" y="928"/>
                      <a:pt x="1152" y="1008"/>
                    </a:cubicBezTo>
                  </a:path>
                </a:pathLst>
              </a:custGeom>
              <a:noFill/>
              <a:ln w="38100" cmpd="sng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1498" name="Freeform 42">
              <a:extLst>
                <a:ext uri="{FF2B5EF4-FFF2-40B4-BE49-F238E27FC236}">
                  <a16:creationId xmlns:a16="http://schemas.microsoft.com/office/drawing/2014/main" id="{F99CB069-438B-17FB-51B0-5C63AF7889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220" y="1726"/>
              <a:ext cx="243" cy="408"/>
            </a:xfrm>
            <a:custGeom>
              <a:avLst/>
              <a:gdLst>
                <a:gd name="T0" fmla="*/ 0 w 1152"/>
                <a:gd name="T1" fmla="*/ 1008 h 1008"/>
                <a:gd name="T2" fmla="*/ 192 w 1152"/>
                <a:gd name="T3" fmla="*/ 528 h 1008"/>
                <a:gd name="T4" fmla="*/ 384 w 1152"/>
                <a:gd name="T5" fmla="*/ 144 h 1008"/>
                <a:gd name="T6" fmla="*/ 576 w 1152"/>
                <a:gd name="T7" fmla="*/ 0 h 1008"/>
                <a:gd name="T8" fmla="*/ 768 w 1152"/>
                <a:gd name="T9" fmla="*/ 144 h 1008"/>
                <a:gd name="T10" fmla="*/ 960 w 1152"/>
                <a:gd name="T11" fmla="*/ 528 h 1008"/>
                <a:gd name="T12" fmla="*/ 1152 w 1152"/>
                <a:gd name="T13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64" y="840"/>
                    <a:pt x="128" y="672"/>
                    <a:pt x="192" y="528"/>
                  </a:cubicBezTo>
                  <a:cubicBezTo>
                    <a:pt x="256" y="384"/>
                    <a:pt x="320" y="232"/>
                    <a:pt x="384" y="144"/>
                  </a:cubicBezTo>
                  <a:cubicBezTo>
                    <a:pt x="448" y="56"/>
                    <a:pt x="512" y="0"/>
                    <a:pt x="576" y="0"/>
                  </a:cubicBezTo>
                  <a:cubicBezTo>
                    <a:pt x="640" y="0"/>
                    <a:pt x="704" y="56"/>
                    <a:pt x="768" y="144"/>
                  </a:cubicBezTo>
                  <a:cubicBezTo>
                    <a:pt x="832" y="232"/>
                    <a:pt x="896" y="384"/>
                    <a:pt x="960" y="528"/>
                  </a:cubicBezTo>
                  <a:cubicBezTo>
                    <a:pt x="1024" y="672"/>
                    <a:pt x="1120" y="928"/>
                    <a:pt x="1152" y="1008"/>
                  </a:cubicBezTo>
                </a:path>
              </a:pathLst>
            </a:custGeom>
            <a:noFill/>
            <a:ln w="38100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9" name="Freeform 43">
              <a:extLst>
                <a:ext uri="{FF2B5EF4-FFF2-40B4-BE49-F238E27FC236}">
                  <a16:creationId xmlns:a16="http://schemas.microsoft.com/office/drawing/2014/main" id="{710820FB-4E8F-AFED-0497-756AC37FDE9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036" y="2007"/>
              <a:ext cx="115" cy="183"/>
            </a:xfrm>
            <a:custGeom>
              <a:avLst/>
              <a:gdLst>
                <a:gd name="T0" fmla="*/ 0 w 1152"/>
                <a:gd name="T1" fmla="*/ 1008 h 1008"/>
                <a:gd name="T2" fmla="*/ 192 w 1152"/>
                <a:gd name="T3" fmla="*/ 528 h 1008"/>
                <a:gd name="T4" fmla="*/ 384 w 1152"/>
                <a:gd name="T5" fmla="*/ 144 h 1008"/>
                <a:gd name="T6" fmla="*/ 576 w 1152"/>
                <a:gd name="T7" fmla="*/ 0 h 1008"/>
                <a:gd name="T8" fmla="*/ 768 w 1152"/>
                <a:gd name="T9" fmla="*/ 144 h 1008"/>
                <a:gd name="T10" fmla="*/ 960 w 1152"/>
                <a:gd name="T11" fmla="*/ 528 h 1008"/>
                <a:gd name="T12" fmla="*/ 1152 w 1152"/>
                <a:gd name="T13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64" y="840"/>
                    <a:pt x="128" y="672"/>
                    <a:pt x="192" y="528"/>
                  </a:cubicBezTo>
                  <a:cubicBezTo>
                    <a:pt x="256" y="384"/>
                    <a:pt x="320" y="232"/>
                    <a:pt x="384" y="144"/>
                  </a:cubicBezTo>
                  <a:cubicBezTo>
                    <a:pt x="448" y="56"/>
                    <a:pt x="512" y="0"/>
                    <a:pt x="576" y="0"/>
                  </a:cubicBezTo>
                  <a:cubicBezTo>
                    <a:pt x="640" y="0"/>
                    <a:pt x="704" y="56"/>
                    <a:pt x="768" y="144"/>
                  </a:cubicBezTo>
                  <a:cubicBezTo>
                    <a:pt x="832" y="232"/>
                    <a:pt x="896" y="384"/>
                    <a:pt x="960" y="528"/>
                  </a:cubicBezTo>
                  <a:cubicBezTo>
                    <a:pt x="1024" y="672"/>
                    <a:pt x="1120" y="928"/>
                    <a:pt x="1152" y="1008"/>
                  </a:cubicBezTo>
                </a:path>
              </a:pathLst>
            </a:custGeom>
            <a:noFill/>
            <a:ln w="38100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1500" name="Group 44">
              <a:extLst>
                <a:ext uri="{FF2B5EF4-FFF2-40B4-BE49-F238E27FC236}">
                  <a16:creationId xmlns:a16="http://schemas.microsoft.com/office/drawing/2014/main" id="{28302E6A-043A-28F4-F95F-3851A86560E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019" y="2141"/>
              <a:ext cx="241" cy="271"/>
              <a:chOff x="2880" y="2112"/>
              <a:chExt cx="2304" cy="2016"/>
            </a:xfrm>
          </p:grpSpPr>
          <p:sp>
            <p:nvSpPr>
              <p:cNvPr id="531501" name="Freeform 45">
                <a:extLst>
                  <a:ext uri="{FF2B5EF4-FFF2-40B4-BE49-F238E27FC236}">
                    <a16:creationId xmlns:a16="http://schemas.microsoft.com/office/drawing/2014/main" id="{265D56AC-921E-C041-7EE1-64CD30F33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2112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192 w 1152"/>
                  <a:gd name="T3" fmla="*/ 528 h 1008"/>
                  <a:gd name="T4" fmla="*/ 384 w 1152"/>
                  <a:gd name="T5" fmla="*/ 144 h 1008"/>
                  <a:gd name="T6" fmla="*/ 576 w 1152"/>
                  <a:gd name="T7" fmla="*/ 0 h 1008"/>
                  <a:gd name="T8" fmla="*/ 768 w 1152"/>
                  <a:gd name="T9" fmla="*/ 144 h 1008"/>
                  <a:gd name="T10" fmla="*/ 960 w 1152"/>
                  <a:gd name="T11" fmla="*/ 528 h 1008"/>
                  <a:gd name="T12" fmla="*/ 1152 w 1152"/>
                  <a:gd name="T13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64" y="840"/>
                      <a:pt x="128" y="672"/>
                      <a:pt x="192" y="528"/>
                    </a:cubicBezTo>
                    <a:cubicBezTo>
                      <a:pt x="256" y="384"/>
                      <a:pt x="320" y="232"/>
                      <a:pt x="384" y="144"/>
                    </a:cubicBezTo>
                    <a:cubicBezTo>
                      <a:pt x="448" y="56"/>
                      <a:pt x="512" y="0"/>
                      <a:pt x="576" y="0"/>
                    </a:cubicBezTo>
                    <a:cubicBezTo>
                      <a:pt x="640" y="0"/>
                      <a:pt x="704" y="56"/>
                      <a:pt x="768" y="144"/>
                    </a:cubicBezTo>
                    <a:cubicBezTo>
                      <a:pt x="832" y="232"/>
                      <a:pt x="896" y="384"/>
                      <a:pt x="960" y="528"/>
                    </a:cubicBezTo>
                    <a:cubicBezTo>
                      <a:pt x="1024" y="672"/>
                      <a:pt x="1120" y="928"/>
                      <a:pt x="1152" y="1008"/>
                    </a:cubicBezTo>
                  </a:path>
                </a:pathLst>
              </a:custGeom>
              <a:noFill/>
              <a:ln w="38100" cmpd="sng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02" name="Freeform 46">
                <a:extLst>
                  <a:ext uri="{FF2B5EF4-FFF2-40B4-BE49-F238E27FC236}">
                    <a16:creationId xmlns:a16="http://schemas.microsoft.com/office/drawing/2014/main" id="{536DD245-9E27-1818-7E3A-340AAD6E451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32" y="3120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192 w 1152"/>
                  <a:gd name="T3" fmla="*/ 528 h 1008"/>
                  <a:gd name="T4" fmla="*/ 384 w 1152"/>
                  <a:gd name="T5" fmla="*/ 144 h 1008"/>
                  <a:gd name="T6" fmla="*/ 576 w 1152"/>
                  <a:gd name="T7" fmla="*/ 0 h 1008"/>
                  <a:gd name="T8" fmla="*/ 768 w 1152"/>
                  <a:gd name="T9" fmla="*/ 144 h 1008"/>
                  <a:gd name="T10" fmla="*/ 960 w 1152"/>
                  <a:gd name="T11" fmla="*/ 528 h 1008"/>
                  <a:gd name="T12" fmla="*/ 1152 w 1152"/>
                  <a:gd name="T13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64" y="840"/>
                      <a:pt x="128" y="672"/>
                      <a:pt x="192" y="528"/>
                    </a:cubicBezTo>
                    <a:cubicBezTo>
                      <a:pt x="256" y="384"/>
                      <a:pt x="320" y="232"/>
                      <a:pt x="384" y="144"/>
                    </a:cubicBezTo>
                    <a:cubicBezTo>
                      <a:pt x="448" y="56"/>
                      <a:pt x="512" y="0"/>
                      <a:pt x="576" y="0"/>
                    </a:cubicBezTo>
                    <a:cubicBezTo>
                      <a:pt x="640" y="0"/>
                      <a:pt x="704" y="56"/>
                      <a:pt x="768" y="144"/>
                    </a:cubicBezTo>
                    <a:cubicBezTo>
                      <a:pt x="832" y="232"/>
                      <a:pt x="896" y="384"/>
                      <a:pt x="960" y="528"/>
                    </a:cubicBezTo>
                    <a:cubicBezTo>
                      <a:pt x="1024" y="672"/>
                      <a:pt x="1120" y="928"/>
                      <a:pt x="1152" y="1008"/>
                    </a:cubicBezTo>
                  </a:path>
                </a:pathLst>
              </a:custGeom>
              <a:noFill/>
              <a:ln w="38100" cmpd="sng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1503" name="Freeform 47">
              <a:extLst>
                <a:ext uri="{FF2B5EF4-FFF2-40B4-BE49-F238E27FC236}">
                  <a16:creationId xmlns:a16="http://schemas.microsoft.com/office/drawing/2014/main" id="{FC73DC81-C289-AF29-CC6E-89FB73CD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338"/>
              <a:ext cx="136" cy="46"/>
            </a:xfrm>
            <a:custGeom>
              <a:avLst/>
              <a:gdLst>
                <a:gd name="T0" fmla="*/ 144 w 144"/>
                <a:gd name="T1" fmla="*/ 96 h 96"/>
                <a:gd name="T2" fmla="*/ 0 w 144"/>
                <a:gd name="T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96">
                  <a:moveTo>
                    <a:pt x="144" y="96"/>
                  </a:moveTo>
                  <a:cubicBezTo>
                    <a:pt x="84" y="56"/>
                    <a:pt x="24" y="16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04" name="Freeform 48">
              <a:extLst>
                <a:ext uri="{FF2B5EF4-FFF2-40B4-BE49-F238E27FC236}">
                  <a16:creationId xmlns:a16="http://schemas.microsoft.com/office/drawing/2014/main" id="{2F0DAD09-722F-3C93-DF98-D807344359F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04" y="2474"/>
              <a:ext cx="136" cy="76"/>
            </a:xfrm>
            <a:custGeom>
              <a:avLst/>
              <a:gdLst>
                <a:gd name="T0" fmla="*/ 144 w 144"/>
                <a:gd name="T1" fmla="*/ 96 h 96"/>
                <a:gd name="T2" fmla="*/ 0 w 144"/>
                <a:gd name="T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96">
                  <a:moveTo>
                    <a:pt x="144" y="96"/>
                  </a:moveTo>
                  <a:cubicBezTo>
                    <a:pt x="84" y="56"/>
                    <a:pt x="24" y="16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05" name="Freeform 49">
              <a:extLst>
                <a:ext uri="{FF2B5EF4-FFF2-40B4-BE49-F238E27FC236}">
                  <a16:creationId xmlns:a16="http://schemas.microsoft.com/office/drawing/2014/main" id="{81C5BF61-03EE-3975-4F57-FFB3764F71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32" y="1147"/>
              <a:ext cx="233" cy="90"/>
            </a:xfrm>
            <a:custGeom>
              <a:avLst/>
              <a:gdLst>
                <a:gd name="T0" fmla="*/ 0 w 1152"/>
                <a:gd name="T1" fmla="*/ 1008 h 1008"/>
                <a:gd name="T2" fmla="*/ 192 w 1152"/>
                <a:gd name="T3" fmla="*/ 528 h 1008"/>
                <a:gd name="T4" fmla="*/ 384 w 1152"/>
                <a:gd name="T5" fmla="*/ 144 h 1008"/>
                <a:gd name="T6" fmla="*/ 576 w 1152"/>
                <a:gd name="T7" fmla="*/ 0 h 1008"/>
                <a:gd name="T8" fmla="*/ 768 w 1152"/>
                <a:gd name="T9" fmla="*/ 144 h 1008"/>
                <a:gd name="T10" fmla="*/ 960 w 1152"/>
                <a:gd name="T11" fmla="*/ 528 h 1008"/>
                <a:gd name="T12" fmla="*/ 1152 w 1152"/>
                <a:gd name="T13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64" y="840"/>
                    <a:pt x="128" y="672"/>
                    <a:pt x="192" y="528"/>
                  </a:cubicBezTo>
                  <a:cubicBezTo>
                    <a:pt x="256" y="384"/>
                    <a:pt x="320" y="232"/>
                    <a:pt x="384" y="144"/>
                  </a:cubicBezTo>
                  <a:cubicBezTo>
                    <a:pt x="448" y="56"/>
                    <a:pt x="512" y="0"/>
                    <a:pt x="576" y="0"/>
                  </a:cubicBezTo>
                  <a:cubicBezTo>
                    <a:pt x="640" y="0"/>
                    <a:pt x="704" y="56"/>
                    <a:pt x="768" y="144"/>
                  </a:cubicBezTo>
                  <a:cubicBezTo>
                    <a:pt x="832" y="232"/>
                    <a:pt x="896" y="384"/>
                    <a:pt x="960" y="528"/>
                  </a:cubicBezTo>
                  <a:cubicBezTo>
                    <a:pt x="1024" y="672"/>
                    <a:pt x="1120" y="928"/>
                    <a:pt x="1152" y="1008"/>
                  </a:cubicBezTo>
                </a:path>
              </a:pathLst>
            </a:custGeom>
            <a:noFill/>
            <a:ln w="38100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06" name="Freeform 50">
              <a:extLst>
                <a:ext uri="{FF2B5EF4-FFF2-40B4-BE49-F238E27FC236}">
                  <a16:creationId xmlns:a16="http://schemas.microsoft.com/office/drawing/2014/main" id="{16393395-BEC4-B1CE-5B30-F566ED7DCD9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33" y="2620"/>
              <a:ext cx="232" cy="90"/>
            </a:xfrm>
            <a:custGeom>
              <a:avLst/>
              <a:gdLst>
                <a:gd name="T0" fmla="*/ 0 w 1152"/>
                <a:gd name="T1" fmla="*/ 1008 h 1008"/>
                <a:gd name="T2" fmla="*/ 192 w 1152"/>
                <a:gd name="T3" fmla="*/ 528 h 1008"/>
                <a:gd name="T4" fmla="*/ 384 w 1152"/>
                <a:gd name="T5" fmla="*/ 144 h 1008"/>
                <a:gd name="T6" fmla="*/ 576 w 1152"/>
                <a:gd name="T7" fmla="*/ 0 h 1008"/>
                <a:gd name="T8" fmla="*/ 768 w 1152"/>
                <a:gd name="T9" fmla="*/ 144 h 1008"/>
                <a:gd name="T10" fmla="*/ 960 w 1152"/>
                <a:gd name="T11" fmla="*/ 528 h 1008"/>
                <a:gd name="T12" fmla="*/ 1152 w 1152"/>
                <a:gd name="T13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64" y="840"/>
                    <a:pt x="128" y="672"/>
                    <a:pt x="192" y="528"/>
                  </a:cubicBezTo>
                  <a:cubicBezTo>
                    <a:pt x="256" y="384"/>
                    <a:pt x="320" y="232"/>
                    <a:pt x="384" y="144"/>
                  </a:cubicBezTo>
                  <a:cubicBezTo>
                    <a:pt x="448" y="56"/>
                    <a:pt x="512" y="0"/>
                    <a:pt x="576" y="0"/>
                  </a:cubicBezTo>
                  <a:cubicBezTo>
                    <a:pt x="640" y="0"/>
                    <a:pt x="704" y="56"/>
                    <a:pt x="768" y="144"/>
                  </a:cubicBezTo>
                  <a:cubicBezTo>
                    <a:pt x="832" y="232"/>
                    <a:pt x="896" y="384"/>
                    <a:pt x="960" y="528"/>
                  </a:cubicBezTo>
                  <a:cubicBezTo>
                    <a:pt x="1024" y="672"/>
                    <a:pt x="1120" y="928"/>
                    <a:pt x="1152" y="1008"/>
                  </a:cubicBezTo>
                </a:path>
              </a:pathLst>
            </a:custGeom>
            <a:noFill/>
            <a:ln w="38100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07" name="Freeform 51">
              <a:extLst>
                <a:ext uri="{FF2B5EF4-FFF2-40B4-BE49-F238E27FC236}">
                  <a16:creationId xmlns:a16="http://schemas.microsoft.com/office/drawing/2014/main" id="{9C3EC6B8-DB4A-8DA4-9B4B-56AD2A2FEF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24" y="2413"/>
              <a:ext cx="78" cy="45"/>
            </a:xfrm>
            <a:custGeom>
              <a:avLst/>
              <a:gdLst>
                <a:gd name="T0" fmla="*/ 0 w 1152"/>
                <a:gd name="T1" fmla="*/ 1008 h 1008"/>
                <a:gd name="T2" fmla="*/ 192 w 1152"/>
                <a:gd name="T3" fmla="*/ 528 h 1008"/>
                <a:gd name="T4" fmla="*/ 384 w 1152"/>
                <a:gd name="T5" fmla="*/ 144 h 1008"/>
                <a:gd name="T6" fmla="*/ 576 w 1152"/>
                <a:gd name="T7" fmla="*/ 0 h 1008"/>
                <a:gd name="T8" fmla="*/ 768 w 1152"/>
                <a:gd name="T9" fmla="*/ 144 h 1008"/>
                <a:gd name="T10" fmla="*/ 960 w 1152"/>
                <a:gd name="T11" fmla="*/ 528 h 1008"/>
                <a:gd name="T12" fmla="*/ 1152 w 1152"/>
                <a:gd name="T13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64" y="840"/>
                    <a:pt x="128" y="672"/>
                    <a:pt x="192" y="528"/>
                  </a:cubicBezTo>
                  <a:cubicBezTo>
                    <a:pt x="256" y="384"/>
                    <a:pt x="320" y="232"/>
                    <a:pt x="384" y="144"/>
                  </a:cubicBezTo>
                  <a:cubicBezTo>
                    <a:pt x="448" y="56"/>
                    <a:pt x="512" y="0"/>
                    <a:pt x="576" y="0"/>
                  </a:cubicBezTo>
                  <a:cubicBezTo>
                    <a:pt x="640" y="0"/>
                    <a:pt x="704" y="56"/>
                    <a:pt x="768" y="144"/>
                  </a:cubicBezTo>
                  <a:cubicBezTo>
                    <a:pt x="832" y="232"/>
                    <a:pt x="896" y="384"/>
                    <a:pt x="960" y="528"/>
                  </a:cubicBezTo>
                  <a:cubicBezTo>
                    <a:pt x="1024" y="672"/>
                    <a:pt x="1120" y="928"/>
                    <a:pt x="1152" y="1008"/>
                  </a:cubicBezTo>
                </a:path>
              </a:pathLst>
            </a:custGeom>
            <a:noFill/>
            <a:ln w="38100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508" name="Rectangle 52">
            <a:extLst>
              <a:ext uri="{FF2B5EF4-FFF2-40B4-BE49-F238E27FC236}">
                <a16:creationId xmlns:a16="http://schemas.microsoft.com/office/drawing/2014/main" id="{1C2618C1-AACD-EB61-9D2C-8BC16C9FE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43188"/>
            <a:ext cx="572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）单缝处电子的动量的不确定程度</a:t>
            </a:r>
          </a:p>
        </p:txBody>
      </p:sp>
      <p:grpSp>
        <p:nvGrpSpPr>
          <p:cNvPr id="531509" name="Group 53">
            <a:extLst>
              <a:ext uri="{FF2B5EF4-FFF2-40B4-BE49-F238E27FC236}">
                <a16:creationId xmlns:a16="http://schemas.microsoft.com/office/drawing/2014/main" id="{B7914527-ED33-3604-4297-5DE692D26C30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"/>
            <a:ext cx="3884613" cy="2103438"/>
            <a:chOff x="2880" y="384"/>
            <a:chExt cx="2447" cy="1325"/>
          </a:xfrm>
        </p:grpSpPr>
        <p:grpSp>
          <p:nvGrpSpPr>
            <p:cNvPr id="531510" name="Group 54">
              <a:extLst>
                <a:ext uri="{FF2B5EF4-FFF2-40B4-BE49-F238E27FC236}">
                  <a16:creationId xmlns:a16="http://schemas.microsoft.com/office/drawing/2014/main" id="{47E0316E-EEAE-7C0B-8243-AAD9D0C4D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816"/>
              <a:ext cx="365" cy="239"/>
              <a:chOff x="446" y="2976"/>
              <a:chExt cx="850" cy="294"/>
            </a:xfrm>
          </p:grpSpPr>
          <p:grpSp>
            <p:nvGrpSpPr>
              <p:cNvPr id="531511" name="Group 55">
                <a:extLst>
                  <a:ext uri="{FF2B5EF4-FFF2-40B4-BE49-F238E27FC236}">
                    <a16:creationId xmlns:a16="http://schemas.microsoft.com/office/drawing/2014/main" id="{4982DD86-1AE5-CA2C-5C95-A07D6738C8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4" y="2976"/>
                <a:ext cx="242" cy="294"/>
                <a:chOff x="1054" y="2976"/>
                <a:chExt cx="146" cy="294"/>
              </a:xfrm>
            </p:grpSpPr>
            <p:sp>
              <p:nvSpPr>
                <p:cNvPr id="531512" name="Oval 56">
                  <a:extLst>
                    <a:ext uri="{FF2B5EF4-FFF2-40B4-BE49-F238E27FC236}">
                      <a16:creationId xmlns:a16="http://schemas.microsoft.com/office/drawing/2014/main" id="{1C2910B3-9EDA-5454-FBBC-76D471760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" y="2976"/>
                  <a:ext cx="146" cy="147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1513" name="Oval 57">
                  <a:extLst>
                    <a:ext uri="{FF2B5EF4-FFF2-40B4-BE49-F238E27FC236}">
                      <a16:creationId xmlns:a16="http://schemas.microsoft.com/office/drawing/2014/main" id="{FE169F73-5DB0-0774-4C9F-42DD3FAA7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" y="3123"/>
                  <a:ext cx="146" cy="147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1514" name="Oval 58">
                  <a:extLst>
                    <a:ext uri="{FF2B5EF4-FFF2-40B4-BE49-F238E27FC236}">
                      <a16:creationId xmlns:a16="http://schemas.microsoft.com/office/drawing/2014/main" id="{3D19CCD9-5475-099C-86D8-164BEA2A84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" y="3050"/>
                  <a:ext cx="146" cy="147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1515" name="Line 59">
                <a:extLst>
                  <a:ext uri="{FF2B5EF4-FFF2-40B4-BE49-F238E27FC236}">
                    <a16:creationId xmlns:a16="http://schemas.microsoft.com/office/drawing/2014/main" id="{5CFB5751-D60B-3FC9-8767-1896B17BE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" y="2976"/>
                <a:ext cx="65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16" name="Line 60">
                <a:extLst>
                  <a:ext uri="{FF2B5EF4-FFF2-40B4-BE49-F238E27FC236}">
                    <a16:creationId xmlns:a16="http://schemas.microsoft.com/office/drawing/2014/main" id="{FD15BB38-1254-68BD-303C-1FCEFBE63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" y="3270"/>
                <a:ext cx="65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1517" name="Group 61">
              <a:extLst>
                <a:ext uri="{FF2B5EF4-FFF2-40B4-BE49-F238E27FC236}">
                  <a16:creationId xmlns:a16="http://schemas.microsoft.com/office/drawing/2014/main" id="{249B2733-E668-CA42-34C1-6AB5E355E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9" y="678"/>
              <a:ext cx="225" cy="467"/>
              <a:chOff x="336" y="2262"/>
              <a:chExt cx="225" cy="467"/>
            </a:xfrm>
          </p:grpSpPr>
          <p:sp>
            <p:nvSpPr>
              <p:cNvPr id="531518" name="Oval 62">
                <a:extLst>
                  <a:ext uri="{FF2B5EF4-FFF2-40B4-BE49-F238E27FC236}">
                    <a16:creationId xmlns:a16="http://schemas.microsoft.com/office/drawing/2014/main" id="{3BE69890-33FB-D482-D032-1BF0DE11A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" y="2552"/>
                <a:ext cx="77" cy="89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31519" name="Group 63">
                <a:extLst>
                  <a:ext uri="{FF2B5EF4-FFF2-40B4-BE49-F238E27FC236}">
                    <a16:creationId xmlns:a16="http://schemas.microsoft.com/office/drawing/2014/main" id="{81271930-4908-E166-7F8E-DCAAE457C8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2262"/>
                <a:ext cx="225" cy="467"/>
                <a:chOff x="712" y="2262"/>
                <a:chExt cx="225" cy="467"/>
              </a:xfrm>
            </p:grpSpPr>
            <p:sp>
              <p:nvSpPr>
                <p:cNvPr id="531520" name="Oval 64">
                  <a:extLst>
                    <a:ext uri="{FF2B5EF4-FFF2-40B4-BE49-F238E27FC236}">
                      <a16:creationId xmlns:a16="http://schemas.microsoft.com/office/drawing/2014/main" id="{36BAFD80-56D4-D0C0-3D21-0AE529A0E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1" y="2464"/>
                  <a:ext cx="78" cy="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66FF33">
                        <a:gamma/>
                        <a:shade val="56078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31521" name="Group 65">
                  <a:extLst>
                    <a:ext uri="{FF2B5EF4-FFF2-40B4-BE49-F238E27FC236}">
                      <a16:creationId xmlns:a16="http://schemas.microsoft.com/office/drawing/2014/main" id="{BA60D50B-5F72-595A-F977-25B7558F16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2" y="2587"/>
                  <a:ext cx="206" cy="142"/>
                  <a:chOff x="712" y="2587"/>
                  <a:chExt cx="206" cy="142"/>
                </a:xfrm>
              </p:grpSpPr>
              <p:sp>
                <p:nvSpPr>
                  <p:cNvPr id="531522" name="Oval 66">
                    <a:extLst>
                      <a:ext uri="{FF2B5EF4-FFF2-40B4-BE49-F238E27FC236}">
                        <a16:creationId xmlns:a16="http://schemas.microsoft.com/office/drawing/2014/main" id="{AEAF0CB1-405D-5BA3-3814-83803DB922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2" y="2641"/>
                    <a:ext cx="78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523" name="Oval 67">
                    <a:extLst>
                      <a:ext uri="{FF2B5EF4-FFF2-40B4-BE49-F238E27FC236}">
                        <a16:creationId xmlns:a16="http://schemas.microsoft.com/office/drawing/2014/main" id="{5E2F1453-BC42-560C-F066-898296A6D1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587"/>
                    <a:ext cx="78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31524" name="Group 68">
                  <a:extLst>
                    <a:ext uri="{FF2B5EF4-FFF2-40B4-BE49-F238E27FC236}">
                      <a16:creationId xmlns:a16="http://schemas.microsoft.com/office/drawing/2014/main" id="{762941B2-6F29-591B-B64B-0244FD5AE8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2" y="2262"/>
                  <a:ext cx="225" cy="202"/>
                  <a:chOff x="712" y="2262"/>
                  <a:chExt cx="225" cy="202"/>
                </a:xfrm>
              </p:grpSpPr>
              <p:sp>
                <p:nvSpPr>
                  <p:cNvPr id="531525" name="Oval 69">
                    <a:extLst>
                      <a:ext uri="{FF2B5EF4-FFF2-40B4-BE49-F238E27FC236}">
                        <a16:creationId xmlns:a16="http://schemas.microsoft.com/office/drawing/2014/main" id="{85BA5DF8-E6A0-A6EE-4667-1B8F3DE598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0" y="2376"/>
                    <a:ext cx="77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526" name="Oval 70">
                    <a:extLst>
                      <a:ext uri="{FF2B5EF4-FFF2-40B4-BE49-F238E27FC236}">
                        <a16:creationId xmlns:a16="http://schemas.microsoft.com/office/drawing/2014/main" id="{A51D79EA-B8D8-EDFD-1DE3-D77E5CB936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2" y="2332"/>
                    <a:ext cx="78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527" name="Oval 71">
                    <a:extLst>
                      <a:ext uri="{FF2B5EF4-FFF2-40B4-BE49-F238E27FC236}">
                        <a16:creationId xmlns:a16="http://schemas.microsoft.com/office/drawing/2014/main" id="{4F39F632-1E85-8B9F-1DD6-17F013A93D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9" y="2371"/>
                    <a:ext cx="78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528" name="Oval 72">
                    <a:extLst>
                      <a:ext uri="{FF2B5EF4-FFF2-40B4-BE49-F238E27FC236}">
                        <a16:creationId xmlns:a16="http://schemas.microsoft.com/office/drawing/2014/main" id="{12D0ACE8-AFAD-9428-DE34-B7432D43F4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5" y="2262"/>
                    <a:ext cx="78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FF33"/>
                      </a:gs>
                      <a:gs pos="100000">
                        <a:srgbClr val="66FF33">
                          <a:gamma/>
                          <a:shade val="56078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31529" name="Oval 73">
              <a:extLst>
                <a:ext uri="{FF2B5EF4-FFF2-40B4-BE49-F238E27FC236}">
                  <a16:creationId xmlns:a16="http://schemas.microsoft.com/office/drawing/2014/main" id="{C69DE17D-1437-66BE-FC63-63B73EEEA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912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30" name="Line 74">
              <a:extLst>
                <a:ext uri="{FF2B5EF4-FFF2-40B4-BE49-F238E27FC236}">
                  <a16:creationId xmlns:a16="http://schemas.microsoft.com/office/drawing/2014/main" id="{1DF21919-D083-C52B-29C1-46E4D8783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960"/>
              <a:ext cx="76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31" name="Oval 75">
              <a:extLst>
                <a:ext uri="{FF2B5EF4-FFF2-40B4-BE49-F238E27FC236}">
                  <a16:creationId xmlns:a16="http://schemas.microsoft.com/office/drawing/2014/main" id="{4E3A6CBE-23C1-805C-9D0B-8587F87F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912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32" name="Line 76">
              <a:extLst>
                <a:ext uri="{FF2B5EF4-FFF2-40B4-BE49-F238E27FC236}">
                  <a16:creationId xmlns:a16="http://schemas.microsoft.com/office/drawing/2014/main" id="{EAC7AE33-D41F-064B-D9A8-5A5E59448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960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33" name="Oval 77">
              <a:extLst>
                <a:ext uri="{FF2B5EF4-FFF2-40B4-BE49-F238E27FC236}">
                  <a16:creationId xmlns:a16="http://schemas.microsoft.com/office/drawing/2014/main" id="{85560744-4BBF-201B-AB0B-D67D3D06D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912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34" name="Line 78">
              <a:extLst>
                <a:ext uri="{FF2B5EF4-FFF2-40B4-BE49-F238E27FC236}">
                  <a16:creationId xmlns:a16="http://schemas.microsoft.com/office/drawing/2014/main" id="{17A61F12-7F63-6BF4-BBFB-AC21F7B41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960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35" name="Oval 79">
              <a:extLst>
                <a:ext uri="{FF2B5EF4-FFF2-40B4-BE49-F238E27FC236}">
                  <a16:creationId xmlns:a16="http://schemas.microsoft.com/office/drawing/2014/main" id="{BC917D36-E01E-9BF2-4827-CBA8D9AFB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912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36" name="Line 80">
              <a:extLst>
                <a:ext uri="{FF2B5EF4-FFF2-40B4-BE49-F238E27FC236}">
                  <a16:creationId xmlns:a16="http://schemas.microsoft.com/office/drawing/2014/main" id="{720FBD96-11A4-5A18-0345-F9A8F20F1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960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37" name="Oval 81">
              <a:extLst>
                <a:ext uri="{FF2B5EF4-FFF2-40B4-BE49-F238E27FC236}">
                  <a16:creationId xmlns:a16="http://schemas.microsoft.com/office/drawing/2014/main" id="{A4324881-1BD2-AC79-9FD5-8B023F5BA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912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38" name="Line 82">
              <a:extLst>
                <a:ext uri="{FF2B5EF4-FFF2-40B4-BE49-F238E27FC236}">
                  <a16:creationId xmlns:a16="http://schemas.microsoft.com/office/drawing/2014/main" id="{03211CF0-B963-E80A-C1B9-62ACBFE64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960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39" name="Oval 83">
              <a:extLst>
                <a:ext uri="{FF2B5EF4-FFF2-40B4-BE49-F238E27FC236}">
                  <a16:creationId xmlns:a16="http://schemas.microsoft.com/office/drawing/2014/main" id="{A43DADAB-0F8E-FBBA-8F8C-9091F979B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912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40" name="Line 84">
              <a:extLst>
                <a:ext uri="{FF2B5EF4-FFF2-40B4-BE49-F238E27FC236}">
                  <a16:creationId xmlns:a16="http://schemas.microsoft.com/office/drawing/2014/main" id="{B69C9770-8354-FFFD-30B8-9A36B45F6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960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41" name="Oval 85">
              <a:extLst>
                <a:ext uri="{FF2B5EF4-FFF2-40B4-BE49-F238E27FC236}">
                  <a16:creationId xmlns:a16="http://schemas.microsoft.com/office/drawing/2014/main" id="{F1E02F85-3288-D526-A7B6-89FD71D0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912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42" name="Line 86">
              <a:extLst>
                <a:ext uri="{FF2B5EF4-FFF2-40B4-BE49-F238E27FC236}">
                  <a16:creationId xmlns:a16="http://schemas.microsoft.com/office/drawing/2014/main" id="{20C0B3B9-4E45-875B-D3F1-684E5C52E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960"/>
              <a:ext cx="76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43" name="Oval 87">
              <a:extLst>
                <a:ext uri="{FF2B5EF4-FFF2-40B4-BE49-F238E27FC236}">
                  <a16:creationId xmlns:a16="http://schemas.microsoft.com/office/drawing/2014/main" id="{A894B20F-5A0F-89CB-E800-6BA2C874D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912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44" name="Line 88">
              <a:extLst>
                <a:ext uri="{FF2B5EF4-FFF2-40B4-BE49-F238E27FC236}">
                  <a16:creationId xmlns:a16="http://schemas.microsoft.com/office/drawing/2014/main" id="{52F19878-AC8C-D0AA-87E5-732E09F8E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960"/>
              <a:ext cx="624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45" name="Oval 89">
              <a:extLst>
                <a:ext uri="{FF2B5EF4-FFF2-40B4-BE49-F238E27FC236}">
                  <a16:creationId xmlns:a16="http://schemas.microsoft.com/office/drawing/2014/main" id="{6C08EE92-765C-A393-0351-DD8E0BA53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912"/>
              <a:ext cx="74" cy="8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66FF33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46" name="Line 90">
              <a:extLst>
                <a:ext uri="{FF2B5EF4-FFF2-40B4-BE49-F238E27FC236}">
                  <a16:creationId xmlns:a16="http://schemas.microsoft.com/office/drawing/2014/main" id="{03619B5F-4593-5E9C-4FCF-97F7973A8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960"/>
              <a:ext cx="76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1547" name="Group 91">
              <a:extLst>
                <a:ext uri="{FF2B5EF4-FFF2-40B4-BE49-F238E27FC236}">
                  <a16:creationId xmlns:a16="http://schemas.microsoft.com/office/drawing/2014/main" id="{AB8FD637-BFBA-71B6-A54E-B468B9816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84"/>
              <a:ext cx="170" cy="1152"/>
              <a:chOff x="1798" y="1920"/>
              <a:chExt cx="170" cy="1152"/>
            </a:xfrm>
          </p:grpSpPr>
          <p:sp>
            <p:nvSpPr>
              <p:cNvPr id="531548" name="Rectangle 92">
                <a:extLst>
                  <a:ext uri="{FF2B5EF4-FFF2-40B4-BE49-F238E27FC236}">
                    <a16:creationId xmlns:a16="http://schemas.microsoft.com/office/drawing/2014/main" id="{46D6E97A-0BE0-0D68-CF08-20D006B0C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1920"/>
                <a:ext cx="47" cy="50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49" name="Rectangle 93">
                <a:extLst>
                  <a:ext uri="{FF2B5EF4-FFF2-40B4-BE49-F238E27FC236}">
                    <a16:creationId xmlns:a16="http://schemas.microsoft.com/office/drawing/2014/main" id="{3070C4B1-6DC9-8C44-1E55-CFF2F6C28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2568"/>
                <a:ext cx="47" cy="50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50" name="Oval 94">
                <a:extLst>
                  <a:ext uri="{FF2B5EF4-FFF2-40B4-BE49-F238E27FC236}">
                    <a16:creationId xmlns:a16="http://schemas.microsoft.com/office/drawing/2014/main" id="{450EBBC1-4CEA-146A-B36D-3B1B34696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2400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51" name="Oval 95">
                <a:extLst>
                  <a:ext uri="{FF2B5EF4-FFF2-40B4-BE49-F238E27FC236}">
                    <a16:creationId xmlns:a16="http://schemas.microsoft.com/office/drawing/2014/main" id="{CCA9EF94-0819-606A-52E9-81FF9173D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2400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52" name="Oval 96">
                <a:extLst>
                  <a:ext uri="{FF2B5EF4-FFF2-40B4-BE49-F238E27FC236}">
                    <a16:creationId xmlns:a16="http://schemas.microsoft.com/office/drawing/2014/main" id="{3263960E-40AE-2DA5-1C92-C8162DE3B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2411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53" name="Oval 97">
                <a:extLst>
                  <a:ext uri="{FF2B5EF4-FFF2-40B4-BE49-F238E27FC236}">
                    <a16:creationId xmlns:a16="http://schemas.microsoft.com/office/drawing/2014/main" id="{2708335E-983C-8D3E-1DBC-C652F1F39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2411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54" name="Oval 98">
                <a:extLst>
                  <a:ext uri="{FF2B5EF4-FFF2-40B4-BE49-F238E27FC236}">
                    <a16:creationId xmlns:a16="http://schemas.microsoft.com/office/drawing/2014/main" id="{19176E15-CC91-488B-E429-9E4364377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2411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55" name="Oval 99">
                <a:extLst>
                  <a:ext uri="{FF2B5EF4-FFF2-40B4-BE49-F238E27FC236}">
                    <a16:creationId xmlns:a16="http://schemas.microsoft.com/office/drawing/2014/main" id="{1E83E966-11A8-6B07-AE89-9DF3CCDED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2411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56" name="Oval 100">
                <a:extLst>
                  <a:ext uri="{FF2B5EF4-FFF2-40B4-BE49-F238E27FC236}">
                    <a16:creationId xmlns:a16="http://schemas.microsoft.com/office/drawing/2014/main" id="{249B7699-C3AC-6EB3-5397-DA0DC93F4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2411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57" name="Oval 101">
                <a:extLst>
                  <a:ext uri="{FF2B5EF4-FFF2-40B4-BE49-F238E27FC236}">
                    <a16:creationId xmlns:a16="http://schemas.microsoft.com/office/drawing/2014/main" id="{844B189B-8CA3-6C69-C1D9-514B63C55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2411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58" name="Oval 102">
                <a:extLst>
                  <a:ext uri="{FF2B5EF4-FFF2-40B4-BE49-F238E27FC236}">
                    <a16:creationId xmlns:a16="http://schemas.microsoft.com/office/drawing/2014/main" id="{CC4C5586-EB96-7388-BE94-33D03DBC8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411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1559" name="Group 103">
              <a:extLst>
                <a:ext uri="{FF2B5EF4-FFF2-40B4-BE49-F238E27FC236}">
                  <a16:creationId xmlns:a16="http://schemas.microsoft.com/office/drawing/2014/main" id="{EDA78AC9-4227-9483-DAE6-FE40B84D7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7" y="875"/>
              <a:ext cx="795" cy="181"/>
              <a:chOff x="720" y="3072"/>
              <a:chExt cx="795" cy="181"/>
            </a:xfrm>
          </p:grpSpPr>
          <p:sp>
            <p:nvSpPr>
              <p:cNvPr id="531560" name="Oval 104">
                <a:extLst>
                  <a:ext uri="{FF2B5EF4-FFF2-40B4-BE49-F238E27FC236}">
                    <a16:creationId xmlns:a16="http://schemas.microsoft.com/office/drawing/2014/main" id="{FEF8350A-808A-F50D-3DED-B8B1FD7C3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61" name="Oval 105">
                <a:extLst>
                  <a:ext uri="{FF2B5EF4-FFF2-40B4-BE49-F238E27FC236}">
                    <a16:creationId xmlns:a16="http://schemas.microsoft.com/office/drawing/2014/main" id="{D7CF2FB8-9910-91EE-1EC7-CFCB13961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072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62" name="Oval 106">
                <a:extLst>
                  <a:ext uri="{FF2B5EF4-FFF2-40B4-BE49-F238E27FC236}">
                    <a16:creationId xmlns:a16="http://schemas.microsoft.com/office/drawing/2014/main" id="{98C6BC73-EE4F-B2BA-C676-AB422066B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168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63" name="Oval 107">
                <a:extLst>
                  <a:ext uri="{FF2B5EF4-FFF2-40B4-BE49-F238E27FC236}">
                    <a16:creationId xmlns:a16="http://schemas.microsoft.com/office/drawing/2014/main" id="{28C44B3C-0C38-91AA-0AF3-C638880B9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64" name="Oval 108">
                <a:extLst>
                  <a:ext uri="{FF2B5EF4-FFF2-40B4-BE49-F238E27FC236}">
                    <a16:creationId xmlns:a16="http://schemas.microsoft.com/office/drawing/2014/main" id="{B9CA3351-270E-1CDB-BBC0-AE0B7B6CF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168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1565" name="Oval 109">
                <a:extLst>
                  <a:ext uri="{FF2B5EF4-FFF2-40B4-BE49-F238E27FC236}">
                    <a16:creationId xmlns:a16="http://schemas.microsoft.com/office/drawing/2014/main" id="{D8E284B5-D1E8-93B3-36BF-3655614A4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75" cy="85"/>
              </a:xfrm>
              <a:prstGeom prst="ellipse">
                <a:avLst/>
              </a:prstGeom>
              <a:gradFill rotWithShape="0">
                <a:gsLst>
                  <a:gs pos="0">
                    <a:srgbClr val="66FF33"/>
                  </a:gs>
                  <a:gs pos="100000">
                    <a:srgbClr val="66FF33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1566" name="Line 110">
              <a:extLst>
                <a:ext uri="{FF2B5EF4-FFF2-40B4-BE49-F238E27FC236}">
                  <a16:creationId xmlns:a16="http://schemas.microsoft.com/office/drawing/2014/main" id="{DBD34DC8-FB72-3C4C-CEB1-82F948EDB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67" name="Line 111">
              <a:extLst>
                <a:ext uri="{FF2B5EF4-FFF2-40B4-BE49-F238E27FC236}">
                  <a16:creationId xmlns:a16="http://schemas.microsoft.com/office/drawing/2014/main" id="{8B9BFC6A-B09F-24F0-6B6C-2A90D25E5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1488"/>
              <a:ext cx="24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68" name="Line 112">
              <a:extLst>
                <a:ext uri="{FF2B5EF4-FFF2-40B4-BE49-F238E27FC236}">
                  <a16:creationId xmlns:a16="http://schemas.microsoft.com/office/drawing/2014/main" id="{AD6CE7F6-DF59-A7C8-39ED-D919F37BA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488"/>
              <a:ext cx="24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69" name="Text Box 113">
              <a:extLst>
                <a:ext uri="{FF2B5EF4-FFF2-40B4-BE49-F238E27FC236}">
                  <a16:creationId xmlns:a16="http://schemas.microsoft.com/office/drawing/2014/main" id="{C87CBCA0-A9A1-F3E8-A5AA-6581AE59C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" y="1344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531570" name="Line 114">
              <a:extLst>
                <a:ext uri="{FF2B5EF4-FFF2-40B4-BE49-F238E27FC236}">
                  <a16:creationId xmlns:a16="http://schemas.microsoft.com/office/drawing/2014/main" id="{07243C0E-4CB7-9A37-F84D-A28EB174C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864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571" name="Line 115">
              <a:extLst>
                <a:ext uri="{FF2B5EF4-FFF2-40B4-BE49-F238E27FC236}">
                  <a16:creationId xmlns:a16="http://schemas.microsoft.com/office/drawing/2014/main" id="{C928D303-C717-447E-33E1-398011224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1056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572" name="Line 116">
              <a:extLst>
                <a:ext uri="{FF2B5EF4-FFF2-40B4-BE49-F238E27FC236}">
                  <a16:creationId xmlns:a16="http://schemas.microsoft.com/office/drawing/2014/main" id="{B7944A44-C4C6-BC9A-014A-B76568152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" y="672"/>
              <a:ext cx="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573" name="Line 117">
              <a:extLst>
                <a:ext uri="{FF2B5EF4-FFF2-40B4-BE49-F238E27FC236}">
                  <a16:creationId xmlns:a16="http://schemas.microsoft.com/office/drawing/2014/main" id="{8C807213-72E7-FA4A-2C4E-E83A88488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5" y="1056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1574" name="Object 118">
              <a:extLst>
                <a:ext uri="{FF2B5EF4-FFF2-40B4-BE49-F238E27FC236}">
                  <a16:creationId xmlns:a16="http://schemas.microsoft.com/office/drawing/2014/main" id="{3D92BE92-0F8F-AD6B-DD82-A9DCCA3784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1" y="816"/>
            <a:ext cx="81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44240" imgH="177480" progId="Equation.3">
                    <p:embed/>
                  </p:oleObj>
                </mc:Choice>
                <mc:Fallback>
                  <p:oleObj name="Equation" r:id="rId2" imgW="444240" imgH="177480" progId="Equation.3">
                    <p:embed/>
                    <p:pic>
                      <p:nvPicPr>
                        <p:cNvPr id="531574" name="Object 118">
                          <a:extLst>
                            <a:ext uri="{FF2B5EF4-FFF2-40B4-BE49-F238E27FC236}">
                              <a16:creationId xmlns:a16="http://schemas.microsoft.com/office/drawing/2014/main" id="{3D92BE92-0F8F-AD6B-DD82-A9DCCA3784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816"/>
                          <a:ext cx="81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1575" name="Group 119">
            <a:extLst>
              <a:ext uri="{FF2B5EF4-FFF2-40B4-BE49-F238E27FC236}">
                <a16:creationId xmlns:a16="http://schemas.microsoft.com/office/drawing/2014/main" id="{E01420AF-985B-148B-84BD-A6F5AE274CE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33850"/>
            <a:ext cx="2971800" cy="2667000"/>
            <a:chOff x="3456" y="2604"/>
            <a:chExt cx="1872" cy="1680"/>
          </a:xfrm>
        </p:grpSpPr>
        <p:sp>
          <p:nvSpPr>
            <p:cNvPr id="531576" name="Line 120">
              <a:extLst>
                <a:ext uri="{FF2B5EF4-FFF2-40B4-BE49-F238E27FC236}">
                  <a16:creationId xmlns:a16="http://schemas.microsoft.com/office/drawing/2014/main" id="{D65311CE-795A-00C1-F009-5C843F86A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4437" y="3438"/>
              <a:ext cx="1680" cy="1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77" name="Line 121">
              <a:extLst>
                <a:ext uri="{FF2B5EF4-FFF2-40B4-BE49-F238E27FC236}">
                  <a16:creationId xmlns:a16="http://schemas.microsoft.com/office/drawing/2014/main" id="{40DD6CE6-AF1D-D485-82A1-17C7B9F7BA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98" y="2882"/>
              <a:ext cx="9" cy="120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78" name="Line 122">
              <a:extLst>
                <a:ext uri="{FF2B5EF4-FFF2-40B4-BE49-F238E27FC236}">
                  <a16:creationId xmlns:a16="http://schemas.microsoft.com/office/drawing/2014/main" id="{F4B29E75-FF2F-E457-271D-BA82B8181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1" y="2711"/>
              <a:ext cx="0" cy="6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79" name="Line 123">
              <a:extLst>
                <a:ext uri="{FF2B5EF4-FFF2-40B4-BE49-F238E27FC236}">
                  <a16:creationId xmlns:a16="http://schemas.microsoft.com/office/drawing/2014/main" id="{002A5C45-AFBA-8D63-AE43-7379FDEC9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1" y="3599"/>
              <a:ext cx="0" cy="55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80" name="Line 124">
              <a:extLst>
                <a:ext uri="{FF2B5EF4-FFF2-40B4-BE49-F238E27FC236}">
                  <a16:creationId xmlns:a16="http://schemas.microsoft.com/office/drawing/2014/main" id="{641AC65F-5270-A8B9-C306-37075CF5F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488"/>
              <a:ext cx="44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81" name="Freeform 125">
              <a:extLst>
                <a:ext uri="{FF2B5EF4-FFF2-40B4-BE49-F238E27FC236}">
                  <a16:creationId xmlns:a16="http://schemas.microsoft.com/office/drawing/2014/main" id="{EB232062-8682-2D9F-A623-F79099D4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2766"/>
              <a:ext cx="632" cy="711"/>
            </a:xfrm>
            <a:custGeom>
              <a:avLst/>
              <a:gdLst>
                <a:gd name="T0" fmla="*/ 0 w 612"/>
                <a:gd name="T1" fmla="*/ 615 h 615"/>
                <a:gd name="T2" fmla="*/ 24 w 612"/>
                <a:gd name="T3" fmla="*/ 555 h 615"/>
                <a:gd name="T4" fmla="*/ 102 w 612"/>
                <a:gd name="T5" fmla="*/ 501 h 615"/>
                <a:gd name="T6" fmla="*/ 561 w 612"/>
                <a:gd name="T7" fmla="*/ 312 h 615"/>
                <a:gd name="T8" fmla="*/ 405 w 612"/>
                <a:gd name="T9" fmla="*/ 138 h 615"/>
                <a:gd name="T10" fmla="*/ 549 w 612"/>
                <a:gd name="T11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615">
                  <a:moveTo>
                    <a:pt x="0" y="615"/>
                  </a:moveTo>
                  <a:cubicBezTo>
                    <a:pt x="3" y="605"/>
                    <a:pt x="7" y="574"/>
                    <a:pt x="24" y="555"/>
                  </a:cubicBezTo>
                  <a:cubicBezTo>
                    <a:pt x="41" y="536"/>
                    <a:pt x="13" y="542"/>
                    <a:pt x="102" y="501"/>
                  </a:cubicBezTo>
                  <a:cubicBezTo>
                    <a:pt x="191" y="460"/>
                    <a:pt x="510" y="373"/>
                    <a:pt x="561" y="312"/>
                  </a:cubicBezTo>
                  <a:cubicBezTo>
                    <a:pt x="612" y="251"/>
                    <a:pt x="407" y="190"/>
                    <a:pt x="405" y="138"/>
                  </a:cubicBezTo>
                  <a:cubicBezTo>
                    <a:pt x="403" y="86"/>
                    <a:pt x="519" y="29"/>
                    <a:pt x="549" y="0"/>
                  </a:cubicBezTo>
                </a:path>
              </a:pathLst>
            </a:custGeom>
            <a:noFill/>
            <a:ln w="28575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82" name="Freeform 126">
              <a:extLst>
                <a:ext uri="{FF2B5EF4-FFF2-40B4-BE49-F238E27FC236}">
                  <a16:creationId xmlns:a16="http://schemas.microsoft.com/office/drawing/2014/main" id="{FC77233F-1528-AE5A-4555-BFE51F30A42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96" y="3488"/>
              <a:ext cx="632" cy="711"/>
            </a:xfrm>
            <a:custGeom>
              <a:avLst/>
              <a:gdLst>
                <a:gd name="T0" fmla="*/ 0 w 612"/>
                <a:gd name="T1" fmla="*/ 615 h 615"/>
                <a:gd name="T2" fmla="*/ 24 w 612"/>
                <a:gd name="T3" fmla="*/ 555 h 615"/>
                <a:gd name="T4" fmla="*/ 102 w 612"/>
                <a:gd name="T5" fmla="*/ 501 h 615"/>
                <a:gd name="T6" fmla="*/ 561 w 612"/>
                <a:gd name="T7" fmla="*/ 312 h 615"/>
                <a:gd name="T8" fmla="*/ 405 w 612"/>
                <a:gd name="T9" fmla="*/ 138 h 615"/>
                <a:gd name="T10" fmla="*/ 549 w 612"/>
                <a:gd name="T11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615">
                  <a:moveTo>
                    <a:pt x="0" y="615"/>
                  </a:moveTo>
                  <a:cubicBezTo>
                    <a:pt x="3" y="605"/>
                    <a:pt x="7" y="574"/>
                    <a:pt x="24" y="555"/>
                  </a:cubicBezTo>
                  <a:cubicBezTo>
                    <a:pt x="41" y="536"/>
                    <a:pt x="13" y="542"/>
                    <a:pt x="102" y="501"/>
                  </a:cubicBezTo>
                  <a:cubicBezTo>
                    <a:pt x="191" y="460"/>
                    <a:pt x="510" y="373"/>
                    <a:pt x="561" y="312"/>
                  </a:cubicBezTo>
                  <a:cubicBezTo>
                    <a:pt x="612" y="251"/>
                    <a:pt x="407" y="190"/>
                    <a:pt x="405" y="138"/>
                  </a:cubicBezTo>
                  <a:cubicBezTo>
                    <a:pt x="403" y="86"/>
                    <a:pt x="519" y="29"/>
                    <a:pt x="549" y="0"/>
                  </a:cubicBezTo>
                </a:path>
              </a:pathLst>
            </a:custGeom>
            <a:noFill/>
            <a:ln w="28575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83" name="Line 127">
              <a:extLst>
                <a:ext uri="{FF2B5EF4-FFF2-40B4-BE49-F238E27FC236}">
                  <a16:creationId xmlns:a16="http://schemas.microsoft.com/office/drawing/2014/main" id="{0CA3F9FD-719B-63AD-A3EE-29B206AE2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1" y="3099"/>
              <a:ext cx="1190" cy="3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84" name="Line 128">
              <a:extLst>
                <a:ext uri="{FF2B5EF4-FFF2-40B4-BE49-F238E27FC236}">
                  <a16:creationId xmlns:a16="http://schemas.microsoft.com/office/drawing/2014/main" id="{CE327364-512E-2F11-C45E-1CEC18B88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3543"/>
              <a:ext cx="1190" cy="3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85" name="Line 129">
              <a:extLst>
                <a:ext uri="{FF2B5EF4-FFF2-40B4-BE49-F238E27FC236}">
                  <a16:creationId xmlns:a16="http://schemas.microsoft.com/office/drawing/2014/main" id="{A880C919-2084-8626-9216-5CC4D2CEA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1" y="3330"/>
              <a:ext cx="396" cy="11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86" name="Line 130">
              <a:extLst>
                <a:ext uri="{FF2B5EF4-FFF2-40B4-BE49-F238E27FC236}">
                  <a16:creationId xmlns:a16="http://schemas.microsoft.com/office/drawing/2014/main" id="{CDD2F3DE-93BE-9141-C4D9-DBEACC785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1" y="3321"/>
              <a:ext cx="3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87" name="Line 131">
              <a:extLst>
                <a:ext uri="{FF2B5EF4-FFF2-40B4-BE49-F238E27FC236}">
                  <a16:creationId xmlns:a16="http://schemas.microsoft.com/office/drawing/2014/main" id="{3F09A1D3-17BA-1E02-BA6E-2FB69E43A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273"/>
              <a:ext cx="18" cy="19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88" name="Arc 132">
              <a:extLst>
                <a:ext uri="{FF2B5EF4-FFF2-40B4-BE49-F238E27FC236}">
                  <a16:creationId xmlns:a16="http://schemas.microsoft.com/office/drawing/2014/main" id="{F62CD144-74EE-49F2-DDAD-250DFF930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3377"/>
              <a:ext cx="50" cy="1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89" name="Line 133">
              <a:extLst>
                <a:ext uri="{FF2B5EF4-FFF2-40B4-BE49-F238E27FC236}">
                  <a16:creationId xmlns:a16="http://schemas.microsoft.com/office/drawing/2014/main" id="{AFEB24CE-E9EF-EF31-3538-C628C1D75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2" y="3377"/>
              <a:ext cx="9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90" name="Line 134">
              <a:extLst>
                <a:ext uri="{FF2B5EF4-FFF2-40B4-BE49-F238E27FC236}">
                  <a16:creationId xmlns:a16="http://schemas.microsoft.com/office/drawing/2014/main" id="{EC6C3368-38C1-915E-5BB8-F94123EB5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2" y="3599"/>
              <a:ext cx="9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91" name="Line 135">
              <a:extLst>
                <a:ext uri="{FF2B5EF4-FFF2-40B4-BE49-F238E27FC236}">
                  <a16:creationId xmlns:a16="http://schemas.microsoft.com/office/drawing/2014/main" id="{E6D4D8A0-1CC9-EC65-DDF0-8464952AE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3377"/>
              <a:ext cx="0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1592" name="Object 136">
              <a:extLst>
                <a:ext uri="{FF2B5EF4-FFF2-40B4-BE49-F238E27FC236}">
                  <a16:creationId xmlns:a16="http://schemas.microsoft.com/office/drawing/2014/main" id="{B81E6504-693E-967E-3F87-7517C164CD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3" y="3654"/>
            <a:ext cx="268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82400" imgH="330120" progId="Equation.3">
                    <p:embed/>
                  </p:oleObj>
                </mc:Choice>
                <mc:Fallback>
                  <p:oleObj name="Equation" r:id="rId5" imgW="482400" imgH="330120" progId="Equation.3">
                    <p:embed/>
                    <p:pic>
                      <p:nvPicPr>
                        <p:cNvPr id="531592" name="Object 136">
                          <a:extLst>
                            <a:ext uri="{FF2B5EF4-FFF2-40B4-BE49-F238E27FC236}">
                              <a16:creationId xmlns:a16="http://schemas.microsoft.com/office/drawing/2014/main" id="{B81E6504-693E-967E-3F87-7517C164CD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" y="3654"/>
                          <a:ext cx="268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1593" name="Object 137">
              <a:extLst>
                <a:ext uri="{FF2B5EF4-FFF2-40B4-BE49-F238E27FC236}">
                  <a16:creationId xmlns:a16="http://schemas.microsoft.com/office/drawing/2014/main" id="{CBD44B11-4A04-A185-0261-997FD83AA0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3373"/>
            <a:ext cx="14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17160" imgH="457200" progId="Equation.3">
                    <p:embed/>
                  </p:oleObj>
                </mc:Choice>
                <mc:Fallback>
                  <p:oleObj name="Equation" r:id="rId7" imgW="317160" imgH="457200" progId="Equation.3">
                    <p:embed/>
                    <p:pic>
                      <p:nvPicPr>
                        <p:cNvPr id="531593" name="Object 137">
                          <a:extLst>
                            <a:ext uri="{FF2B5EF4-FFF2-40B4-BE49-F238E27FC236}">
                              <a16:creationId xmlns:a16="http://schemas.microsoft.com/office/drawing/2014/main" id="{CBD44B11-4A04-A185-0261-997FD83AA0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3373"/>
                          <a:ext cx="141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1594" name="Object 138">
              <a:extLst>
                <a:ext uri="{FF2B5EF4-FFF2-40B4-BE49-F238E27FC236}">
                  <a16:creationId xmlns:a16="http://schemas.microsoft.com/office/drawing/2014/main" id="{C7CEBC01-3A97-1993-DBB9-D1DEE8BAB7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1" y="3040"/>
            <a:ext cx="14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9360" imgH="393480" progId="Equation.3">
                    <p:embed/>
                  </p:oleObj>
                </mc:Choice>
                <mc:Fallback>
                  <p:oleObj name="Equation" r:id="rId9" imgW="279360" imgH="393480" progId="Equation.3">
                    <p:embed/>
                    <p:pic>
                      <p:nvPicPr>
                        <p:cNvPr id="531594" name="Object 138">
                          <a:extLst>
                            <a:ext uri="{FF2B5EF4-FFF2-40B4-BE49-F238E27FC236}">
                              <a16:creationId xmlns:a16="http://schemas.microsoft.com/office/drawing/2014/main" id="{C7CEBC01-3A97-1993-DBB9-D1DEE8BAB7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3040"/>
                          <a:ext cx="14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1595" name="Object 139">
              <a:extLst>
                <a:ext uri="{FF2B5EF4-FFF2-40B4-BE49-F238E27FC236}">
                  <a16:creationId xmlns:a16="http://schemas.microsoft.com/office/drawing/2014/main" id="{C92D4B8D-9BC9-BF2D-B7CA-C3D395443E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8" y="3024"/>
            <a:ext cx="22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19040" imgH="457200" progId="Equation.3">
                    <p:embed/>
                  </p:oleObj>
                </mc:Choice>
                <mc:Fallback>
                  <p:oleObj name="Equation" r:id="rId11" imgW="419040" imgH="457200" progId="Equation.3">
                    <p:embed/>
                    <p:pic>
                      <p:nvPicPr>
                        <p:cNvPr id="531595" name="Object 139">
                          <a:extLst>
                            <a:ext uri="{FF2B5EF4-FFF2-40B4-BE49-F238E27FC236}">
                              <a16:creationId xmlns:a16="http://schemas.microsoft.com/office/drawing/2014/main" id="{C92D4B8D-9BC9-BF2D-B7CA-C3D395443E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" y="3024"/>
                          <a:ext cx="22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1596" name="Object 140">
              <a:extLst>
                <a:ext uri="{FF2B5EF4-FFF2-40B4-BE49-F238E27FC236}">
                  <a16:creationId xmlns:a16="http://schemas.microsoft.com/office/drawing/2014/main" id="{60F04BA0-C12B-7A1C-3AC9-1761CB9B06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7" y="3266"/>
            <a:ext cx="32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95000" imgH="253800" progId="Equation.3">
                    <p:embed/>
                  </p:oleObj>
                </mc:Choice>
                <mc:Fallback>
                  <p:oleObj name="Equation" r:id="rId13" imgW="495000" imgH="253800" progId="Equation.3">
                    <p:embed/>
                    <p:pic>
                      <p:nvPicPr>
                        <p:cNvPr id="531596" name="Object 140">
                          <a:extLst>
                            <a:ext uri="{FF2B5EF4-FFF2-40B4-BE49-F238E27FC236}">
                              <a16:creationId xmlns:a16="http://schemas.microsoft.com/office/drawing/2014/main" id="{60F04BA0-C12B-7A1C-3AC9-1761CB9B06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3266"/>
                          <a:ext cx="32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1597" name="Line 141">
              <a:extLst>
                <a:ext uri="{FF2B5EF4-FFF2-40B4-BE49-F238E27FC236}">
                  <a16:creationId xmlns:a16="http://schemas.microsoft.com/office/drawing/2014/main" id="{AFE50827-86E9-1A86-C1CD-1FEFF85C2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2" y="2822"/>
              <a:ext cx="0" cy="3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1598" name="Object 142">
              <a:extLst>
                <a:ext uri="{FF2B5EF4-FFF2-40B4-BE49-F238E27FC236}">
                  <a16:creationId xmlns:a16="http://schemas.microsoft.com/office/drawing/2014/main" id="{017F4EA7-9C67-1CD9-1C63-24503B0511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2" y="2652"/>
            <a:ext cx="150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400" imgH="253800" progId="Equation.3">
                    <p:embed/>
                  </p:oleObj>
                </mc:Choice>
                <mc:Fallback>
                  <p:oleObj name="Equation" r:id="rId15" imgW="266400" imgH="253800" progId="Equation.3">
                    <p:embed/>
                    <p:pic>
                      <p:nvPicPr>
                        <p:cNvPr id="531598" name="Object 142">
                          <a:extLst>
                            <a:ext uri="{FF2B5EF4-FFF2-40B4-BE49-F238E27FC236}">
                              <a16:creationId xmlns:a16="http://schemas.microsoft.com/office/drawing/2014/main" id="{017F4EA7-9C67-1CD9-1C63-24503B0511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" y="2652"/>
                          <a:ext cx="150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1599" name="Text Box 143">
            <a:extLst>
              <a:ext uri="{FF2B5EF4-FFF2-40B4-BE49-F238E27FC236}">
                <a16:creationId xmlns:a16="http://schemas.microsoft.com/office/drawing/2014/main" id="{A74B639C-7B0A-2997-8414-1A27EA9CB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525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忽略次级极大，认为电子都落在中央亮纹内，则：</a:t>
            </a:r>
          </a:p>
        </p:txBody>
      </p:sp>
      <p:graphicFrame>
        <p:nvGraphicFramePr>
          <p:cNvPr id="531600" name="Object 144">
            <a:extLst>
              <a:ext uri="{FF2B5EF4-FFF2-40B4-BE49-F238E27FC236}">
                <a16:creationId xmlns:a16="http://schemas.microsoft.com/office/drawing/2014/main" id="{B4DA654A-F4E8-8792-0C4D-3C9AFC720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343400"/>
          <a:ext cx="4419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36480" imgH="228600" progId="Equation.3">
                  <p:embed/>
                </p:oleObj>
              </mc:Choice>
              <mc:Fallback>
                <p:oleObj name="Equation" r:id="rId17" imgW="1536480" imgH="228600" progId="Equation.3">
                  <p:embed/>
                  <p:pic>
                    <p:nvPicPr>
                      <p:cNvPr id="531600" name="Object 144">
                        <a:extLst>
                          <a:ext uri="{FF2B5EF4-FFF2-40B4-BE49-F238E27FC236}">
                            <a16:creationId xmlns:a16="http://schemas.microsoft.com/office/drawing/2014/main" id="{B4DA654A-F4E8-8792-0C4D-3C9AFC720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4419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601" name="Object 145">
            <a:extLst>
              <a:ext uri="{FF2B5EF4-FFF2-40B4-BE49-F238E27FC236}">
                <a16:creationId xmlns:a16="http://schemas.microsoft.com/office/drawing/2014/main" id="{C02A2B44-C17A-3C1C-C6E9-A8E273AEF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76913"/>
          <a:ext cx="2514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095200" imgH="457200" progId="Equation.3">
                  <p:embed/>
                </p:oleObj>
              </mc:Choice>
              <mc:Fallback>
                <p:oleObj name="Equation" r:id="rId19" imgW="2095200" imgH="457200" progId="Equation.3">
                  <p:embed/>
                  <p:pic>
                    <p:nvPicPr>
                      <p:cNvPr id="531601" name="Object 145">
                        <a:extLst>
                          <a:ext uri="{FF2B5EF4-FFF2-40B4-BE49-F238E27FC236}">
                            <a16:creationId xmlns:a16="http://schemas.microsoft.com/office/drawing/2014/main" id="{C02A2B44-C17A-3C1C-C6E9-A8E273AEF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76913"/>
                        <a:ext cx="2514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602" name="Text Box 146">
            <a:extLst>
              <a:ext uri="{FF2B5EF4-FFF2-40B4-BE49-F238E27FC236}">
                <a16:creationId xmlns:a16="http://schemas.microsoft.com/office/drawing/2014/main" id="{D35DBB64-CCBD-AB16-20FA-DB0612A4C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方向上的动量不确定量为：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5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3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3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3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3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3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utoUpdateAnimBg="0"/>
      <p:bldP spid="531459" grpId="0" autoUpdateAnimBg="0"/>
      <p:bldP spid="531487" grpId="0"/>
      <p:bldP spid="531491" grpId="0" autoUpdateAnimBg="0"/>
      <p:bldP spid="531508" grpId="0" autoUpdateAnimBg="0"/>
      <p:bldP spid="531599" grpId="0" autoUpdateAnimBg="0"/>
      <p:bldP spid="53160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:a16="http://schemas.microsoft.com/office/drawing/2014/main" id="{C0515B83-0779-B752-F8B0-AFC1CBA3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196975"/>
            <a:ext cx="1584325" cy="1152525"/>
          </a:xfrm>
          <a:prstGeom prst="rect">
            <a:avLst/>
          </a:prstGeom>
          <a:solidFill>
            <a:srgbClr val="F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2483" name="Object 3">
            <a:extLst>
              <a:ext uri="{FF2B5EF4-FFF2-40B4-BE49-F238E27FC236}">
                <a16:creationId xmlns:a16="http://schemas.microsoft.com/office/drawing/2014/main" id="{6C768331-89E0-247A-DE5E-428586D45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225800"/>
          <a:ext cx="1485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888840" progId="Equation.3">
                  <p:embed/>
                </p:oleObj>
              </mc:Choice>
              <mc:Fallback>
                <p:oleObj name="Equation" r:id="rId2" imgW="1485720" imgH="888840" progId="Equation.3">
                  <p:embed/>
                  <p:pic>
                    <p:nvPicPr>
                      <p:cNvPr id="532483" name="Object 3">
                        <a:extLst>
                          <a:ext uri="{FF2B5EF4-FFF2-40B4-BE49-F238E27FC236}">
                            <a16:creationId xmlns:a16="http://schemas.microsoft.com/office/drawing/2014/main" id="{6C768331-89E0-247A-DE5E-428586D45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25800"/>
                        <a:ext cx="1485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4" name="Text Box 4">
            <a:extLst>
              <a:ext uri="{FF2B5EF4-FFF2-40B4-BE49-F238E27FC236}">
                <a16:creationId xmlns:a16="http://schemas.microsoft.com/office/drawing/2014/main" id="{2F75BA31-9199-99F1-CCC9-372EB4AE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544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或：</a:t>
            </a:r>
          </a:p>
        </p:txBody>
      </p:sp>
      <p:graphicFrame>
        <p:nvGraphicFramePr>
          <p:cNvPr id="532485" name="Object 5">
            <a:extLst>
              <a:ext uri="{FF2B5EF4-FFF2-40B4-BE49-F238E27FC236}">
                <a16:creationId xmlns:a16="http://schemas.microsoft.com/office/drawing/2014/main" id="{103B5E1C-FC87-A1CA-8C8A-D25297EDE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494088"/>
          <a:ext cx="1981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457200" progId="Equation.3">
                  <p:embed/>
                </p:oleObj>
              </mc:Choice>
              <mc:Fallback>
                <p:oleObj name="Equation" r:id="rId4" imgW="1587240" imgH="457200" progId="Equation.3">
                  <p:embed/>
                  <p:pic>
                    <p:nvPicPr>
                      <p:cNvPr id="532485" name="Object 5">
                        <a:extLst>
                          <a:ext uri="{FF2B5EF4-FFF2-40B4-BE49-F238E27FC236}">
                            <a16:creationId xmlns:a16="http://schemas.microsoft.com/office/drawing/2014/main" id="{103B5E1C-FC87-A1CA-8C8A-D25297EDE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94088"/>
                        <a:ext cx="1981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6" name="Text Box 6">
            <a:extLst>
              <a:ext uri="{FF2B5EF4-FFF2-40B4-BE49-F238E27FC236}">
                <a16:creationId xmlns:a16="http://schemas.microsoft.com/office/drawing/2014/main" id="{5258E44C-CC9F-6A66-E7F5-00AC57420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352925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定义：</a:t>
            </a:r>
          </a:p>
        </p:txBody>
      </p:sp>
      <p:graphicFrame>
        <p:nvGraphicFramePr>
          <p:cNvPr id="532487" name="Object 7">
            <a:extLst>
              <a:ext uri="{FF2B5EF4-FFF2-40B4-BE49-F238E27FC236}">
                <a16:creationId xmlns:a16="http://schemas.microsoft.com/office/drawing/2014/main" id="{DF0066B1-3ADE-0577-2C04-85BB5C2BD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4906963"/>
          <a:ext cx="51816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49480" imgH="888840" progId="Equation.3">
                  <p:embed/>
                </p:oleObj>
              </mc:Choice>
              <mc:Fallback>
                <p:oleObj name="Equation" r:id="rId6" imgW="4749480" imgH="888840" progId="Equation.3">
                  <p:embed/>
                  <p:pic>
                    <p:nvPicPr>
                      <p:cNvPr id="532487" name="Object 7">
                        <a:extLst>
                          <a:ext uri="{FF2B5EF4-FFF2-40B4-BE49-F238E27FC236}">
                            <a16:creationId xmlns:a16="http://schemas.microsoft.com/office/drawing/2014/main" id="{DF0066B1-3ADE-0577-2C04-85BB5C2BD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906963"/>
                        <a:ext cx="51816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8" name="Text Box 8">
            <a:extLst>
              <a:ext uri="{FF2B5EF4-FFF2-40B4-BE49-F238E27FC236}">
                <a16:creationId xmlns:a16="http://schemas.microsoft.com/office/drawing/2014/main" id="{E109F4E2-91E6-088D-108C-36C4EF575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3" y="4378325"/>
            <a:ext cx="268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约化普朗克常量</a:t>
            </a:r>
          </a:p>
        </p:txBody>
      </p:sp>
      <p:sp>
        <p:nvSpPr>
          <p:cNvPr id="532489" name="Text Box 9">
            <a:extLst>
              <a:ext uri="{FF2B5EF4-FFF2-40B4-BE49-F238E27FC236}">
                <a16:creationId xmlns:a16="http://schemas.microsoft.com/office/drawing/2014/main" id="{51B956C7-3658-106D-AA93-263ACEB5D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3725"/>
            <a:ext cx="527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考虑到衍射条纹的次级极大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可得</a:t>
            </a:r>
          </a:p>
        </p:txBody>
      </p:sp>
      <p:graphicFrame>
        <p:nvGraphicFramePr>
          <p:cNvPr id="532490" name="Object 10">
            <a:extLst>
              <a:ext uri="{FF2B5EF4-FFF2-40B4-BE49-F238E27FC236}">
                <a16:creationId xmlns:a16="http://schemas.microsoft.com/office/drawing/2014/main" id="{5515467B-A964-ADB0-0E29-1B5B8964C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2938" y="527050"/>
          <a:ext cx="31829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760" imgH="228600" progId="Equation.3">
                  <p:embed/>
                </p:oleObj>
              </mc:Choice>
              <mc:Fallback>
                <p:oleObj name="Equation" r:id="rId8" imgW="1193760" imgH="228600" progId="Equation.3">
                  <p:embed/>
                  <p:pic>
                    <p:nvPicPr>
                      <p:cNvPr id="532490" name="Object 10">
                        <a:extLst>
                          <a:ext uri="{FF2B5EF4-FFF2-40B4-BE49-F238E27FC236}">
                            <a16:creationId xmlns:a16="http://schemas.microsoft.com/office/drawing/2014/main" id="{5515467B-A964-ADB0-0E29-1B5B8964C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527050"/>
                        <a:ext cx="31829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1" name="Object 11">
            <a:extLst>
              <a:ext uri="{FF2B5EF4-FFF2-40B4-BE49-F238E27FC236}">
                <a16:creationId xmlns:a16="http://schemas.microsoft.com/office/drawing/2014/main" id="{03A7032B-F327-9C6C-6276-3E21682B9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913" y="1112838"/>
          <a:ext cx="7243762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98600" imgH="431640" progId="Equation.3">
                  <p:embed/>
                </p:oleObj>
              </mc:Choice>
              <mc:Fallback>
                <p:oleObj name="公式" r:id="rId10" imgW="2298600" imgH="431640" progId="Equation.3">
                  <p:embed/>
                  <p:pic>
                    <p:nvPicPr>
                      <p:cNvPr id="532491" name="Object 11">
                        <a:extLst>
                          <a:ext uri="{FF2B5EF4-FFF2-40B4-BE49-F238E27FC236}">
                            <a16:creationId xmlns:a16="http://schemas.microsoft.com/office/drawing/2014/main" id="{03A7032B-F327-9C6C-6276-3E21682B9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112838"/>
                        <a:ext cx="7243762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2" name="Object 12">
            <a:extLst>
              <a:ext uri="{FF2B5EF4-FFF2-40B4-BE49-F238E27FC236}">
                <a16:creationId xmlns:a16="http://schemas.microsoft.com/office/drawing/2014/main" id="{25295201-6A6B-066F-C140-ABCEB68EA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159000"/>
          <a:ext cx="2260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60440" imgH="965160" progId="Equation.3">
                  <p:embed/>
                </p:oleObj>
              </mc:Choice>
              <mc:Fallback>
                <p:oleObj name="Equation" r:id="rId12" imgW="2260440" imgH="965160" progId="Equation.3">
                  <p:embed/>
                  <p:pic>
                    <p:nvPicPr>
                      <p:cNvPr id="532492" name="Object 12">
                        <a:extLst>
                          <a:ext uri="{FF2B5EF4-FFF2-40B4-BE49-F238E27FC236}">
                            <a16:creationId xmlns:a16="http://schemas.microsoft.com/office/drawing/2014/main" id="{25295201-6A6B-066F-C140-ABCEB68EA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59000"/>
                        <a:ext cx="2260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93" name="Text Box 13">
            <a:extLst>
              <a:ext uri="{FF2B5EF4-FFF2-40B4-BE49-F238E27FC236}">
                <a16:creationId xmlns:a16="http://schemas.microsoft.com/office/drawing/2014/main" id="{7ABB9E2E-E9DF-F7C7-4065-D43837B4E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463800"/>
            <a:ext cx="202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代入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(2)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式有</a:t>
            </a:r>
          </a:p>
        </p:txBody>
      </p:sp>
      <p:graphicFrame>
        <p:nvGraphicFramePr>
          <p:cNvPr id="532494" name="Object 14">
            <a:extLst>
              <a:ext uri="{FF2B5EF4-FFF2-40B4-BE49-F238E27FC236}">
                <a16:creationId xmlns:a16="http://schemas.microsoft.com/office/drawing/2014/main" id="{49A141D2-7718-A83F-F5F9-1ECB3D417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0"/>
          <a:ext cx="144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177480" progId="Equation.3">
                  <p:embed/>
                </p:oleObj>
              </mc:Choice>
              <mc:Fallback>
                <p:oleObj name="Equation" r:id="rId14" imgW="444240" imgH="177480" progId="Equation.3">
                  <p:embed/>
                  <p:pic>
                    <p:nvPicPr>
                      <p:cNvPr id="532494" name="Object 14">
                        <a:extLst>
                          <a:ext uri="{FF2B5EF4-FFF2-40B4-BE49-F238E27FC236}">
                            <a16:creationId xmlns:a16="http://schemas.microsoft.com/office/drawing/2014/main" id="{49A141D2-7718-A83F-F5F9-1ECB3D417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0"/>
                        <a:ext cx="1447800" cy="520700"/>
                      </a:xfrm>
                      <a:prstGeom prst="rect">
                        <a:avLst/>
                      </a:prstGeom>
                      <a:solidFill>
                        <a:srgbClr val="FEEDC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autoUpdateAnimBg="0"/>
      <p:bldP spid="532486" grpId="0" autoUpdateAnimBg="0"/>
      <p:bldP spid="532488" grpId="0" autoUpdateAnimBg="0"/>
      <p:bldP spid="532489" grpId="0" autoUpdateAnimBg="0"/>
      <p:bldP spid="53249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506" name="Object 2">
            <a:extLst>
              <a:ext uri="{FF2B5EF4-FFF2-40B4-BE49-F238E27FC236}">
                <a16:creationId xmlns:a16="http://schemas.microsoft.com/office/drawing/2014/main" id="{145105B3-656C-F262-4C07-90DF505EA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0788" y="404813"/>
          <a:ext cx="3916362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980952" imgH="1409524" progId="MS_ClipArt_Gallery.2">
                  <p:embed/>
                </p:oleObj>
              </mc:Choice>
              <mc:Fallback>
                <p:oleObj name="剪辑" r:id="rId2" imgW="980952" imgH="1409524" progId="MS_ClipArt_Gallery.2">
                  <p:embed/>
                  <p:pic>
                    <p:nvPicPr>
                      <p:cNvPr id="533506" name="Object 2">
                        <a:extLst>
                          <a:ext uri="{FF2B5EF4-FFF2-40B4-BE49-F238E27FC236}">
                            <a16:creationId xmlns:a16="http://schemas.microsoft.com/office/drawing/2014/main" id="{145105B3-656C-F262-4C07-90DF505EAE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404813"/>
                        <a:ext cx="3916362" cy="503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07" name="Text Box 3">
            <a:extLst>
              <a:ext uri="{FF2B5EF4-FFF2-40B4-BE49-F238E27FC236}">
                <a16:creationId xmlns:a16="http://schemas.microsoft.com/office/drawing/2014/main" id="{A2F7FE14-3428-5CAA-EF14-C648934E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441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海森伯（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W. Heisenberg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）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1927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年由量子力学给出更严格的结论，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位置和动量的不确定关系：</a:t>
            </a:r>
          </a:p>
        </p:txBody>
      </p:sp>
      <p:graphicFrame>
        <p:nvGraphicFramePr>
          <p:cNvPr id="533508" name="Object 4">
            <a:extLst>
              <a:ext uri="{FF2B5EF4-FFF2-40B4-BE49-F238E27FC236}">
                <a16:creationId xmlns:a16="http://schemas.microsoft.com/office/drawing/2014/main" id="{8D5603F4-554C-8377-6AC0-B97B50514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814638"/>
          <a:ext cx="3276600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26920" imgH="1473120" progId="Equation.3">
                  <p:embed/>
                </p:oleObj>
              </mc:Choice>
              <mc:Fallback>
                <p:oleObj name="公式" r:id="rId4" imgW="1726920" imgH="1473120" progId="Equation.3">
                  <p:embed/>
                  <p:pic>
                    <p:nvPicPr>
                      <p:cNvPr id="533508" name="Object 4">
                        <a:extLst>
                          <a:ext uri="{FF2B5EF4-FFF2-40B4-BE49-F238E27FC236}">
                            <a16:creationId xmlns:a16="http://schemas.microsoft.com/office/drawing/2014/main" id="{8D5603F4-554C-8377-6AC0-B97B50514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4638"/>
                        <a:ext cx="3276600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09" name="Rectangle 5">
            <a:extLst>
              <a:ext uri="{FF2B5EF4-FFF2-40B4-BE49-F238E27FC236}">
                <a16:creationId xmlns:a16="http://schemas.microsoft.com/office/drawing/2014/main" id="{BF70296D-6F4F-E7D1-0849-54E58E3E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5965825"/>
            <a:ext cx="4492625" cy="457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海森堡</a:t>
            </a:r>
            <a:r>
              <a:rPr kumimoji="1" lang="zh-CN" altLang="en-US" b="1">
                <a:solidFill>
                  <a:srgbClr val="FFFF00"/>
                </a:solidFill>
                <a:latin typeface="仿宋_GB2312" pitchFamily="49" charset="-122"/>
                <a:ea typeface="宋体" panose="02010600030101010101" pitchFamily="2" charset="-122"/>
              </a:rPr>
              <a:t>获</a:t>
            </a:r>
            <a:r>
              <a:rPr kumimoji="1" lang="en-US" altLang="zh-CN" b="1">
                <a:solidFill>
                  <a:srgbClr val="FFFF00"/>
                </a:solidFill>
                <a:ea typeface="宋体" panose="02010600030101010101" pitchFamily="2" charset="-122"/>
              </a:rPr>
              <a:t>1932</a:t>
            </a:r>
            <a:r>
              <a:rPr kumimoji="1" lang="zh-CN" altLang="en-US" b="1">
                <a:solidFill>
                  <a:srgbClr val="FFFF00"/>
                </a:solidFill>
                <a:latin typeface="仿宋_GB2312" pitchFamily="49" charset="-122"/>
                <a:ea typeface="宋体" panose="02010600030101010101" pitchFamily="2" charset="-122"/>
              </a:rPr>
              <a:t>年诺贝尔物理学奖</a:t>
            </a:r>
          </a:p>
        </p:txBody>
      </p:sp>
      <p:graphicFrame>
        <p:nvGraphicFramePr>
          <p:cNvPr id="533510" name="Object 6">
            <a:extLst>
              <a:ext uri="{FF2B5EF4-FFF2-40B4-BE49-F238E27FC236}">
                <a16:creationId xmlns:a16="http://schemas.microsoft.com/office/drawing/2014/main" id="{0B60048A-626B-DCD8-F95C-C2A43218B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229225"/>
          <a:ext cx="4648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49480" imgH="888840" progId="Equation.3">
                  <p:embed/>
                </p:oleObj>
              </mc:Choice>
              <mc:Fallback>
                <p:oleObj name="Equation" r:id="rId6" imgW="4749480" imgH="888840" progId="Equation.3">
                  <p:embed/>
                  <p:pic>
                    <p:nvPicPr>
                      <p:cNvPr id="533510" name="Object 6">
                        <a:extLst>
                          <a:ext uri="{FF2B5EF4-FFF2-40B4-BE49-F238E27FC236}">
                            <a16:creationId xmlns:a16="http://schemas.microsoft.com/office/drawing/2014/main" id="{0B60048A-626B-DCD8-F95C-C2A43218B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229225"/>
                        <a:ext cx="4648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11" name="Text Box 7">
            <a:extLst>
              <a:ext uri="{FF2B5EF4-FFF2-40B4-BE49-F238E27FC236}">
                <a16:creationId xmlns:a16="http://schemas.microsoft.com/office/drawing/2014/main" id="{7427C557-64FF-1D61-A902-4EAB187D5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84175"/>
            <a:ext cx="3856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三、更一般的结论：</a:t>
            </a:r>
          </a:p>
        </p:txBody>
      </p:sp>
      <p:graphicFrame>
        <p:nvGraphicFramePr>
          <p:cNvPr id="533512" name="Object 8">
            <a:extLst>
              <a:ext uri="{FF2B5EF4-FFF2-40B4-BE49-F238E27FC236}">
                <a16:creationId xmlns:a16="http://schemas.microsoft.com/office/drawing/2014/main" id="{DF4058E1-3940-057D-B929-EF163E7D9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0"/>
          <a:ext cx="1752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240" imgH="457200" progId="Equation.3">
                  <p:embed/>
                </p:oleObj>
              </mc:Choice>
              <mc:Fallback>
                <p:oleObj name="Equation" r:id="rId8" imgW="1587240" imgH="457200" progId="Equation.3">
                  <p:embed/>
                  <p:pic>
                    <p:nvPicPr>
                      <p:cNvPr id="533512" name="Object 8">
                        <a:extLst>
                          <a:ext uri="{FF2B5EF4-FFF2-40B4-BE49-F238E27FC236}">
                            <a16:creationId xmlns:a16="http://schemas.microsoft.com/office/drawing/2014/main" id="{DF4058E1-3940-057D-B929-EF163E7D9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0"/>
                        <a:ext cx="1752600" cy="503238"/>
                      </a:xfrm>
                      <a:prstGeom prst="rect">
                        <a:avLst/>
                      </a:prstGeom>
                      <a:solidFill>
                        <a:srgbClr val="FEEDC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utoUpdateAnimBg="0"/>
      <p:bldP spid="533509" grpId="0" animBg="1" autoUpdateAnimBg="0"/>
      <p:bldP spid="53351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Text Box 2">
            <a:extLst>
              <a:ext uri="{FF2B5EF4-FFF2-40B4-BE49-F238E27FC236}">
                <a16:creationId xmlns:a16="http://schemas.microsoft.com/office/drawing/2014/main" id="{9F1BEA24-C475-455C-61C9-F45A38040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6275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四、能量与时间的不确定性关系</a:t>
            </a:r>
          </a:p>
        </p:txBody>
      </p:sp>
      <p:graphicFrame>
        <p:nvGraphicFramePr>
          <p:cNvPr id="534531" name="Object 3">
            <a:extLst>
              <a:ext uri="{FF2B5EF4-FFF2-40B4-BE49-F238E27FC236}">
                <a16:creationId xmlns:a16="http://schemas.microsoft.com/office/drawing/2014/main" id="{8C58A248-679A-20A3-1508-5A3A989E5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143000"/>
          <a:ext cx="30305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241200" progId="Equation.3">
                  <p:embed/>
                </p:oleObj>
              </mc:Choice>
              <mc:Fallback>
                <p:oleObj name="Equation" r:id="rId2" imgW="1117440" imgH="241200" progId="Equation.3">
                  <p:embed/>
                  <p:pic>
                    <p:nvPicPr>
                      <p:cNvPr id="534531" name="Object 3">
                        <a:extLst>
                          <a:ext uri="{FF2B5EF4-FFF2-40B4-BE49-F238E27FC236}">
                            <a16:creationId xmlns:a16="http://schemas.microsoft.com/office/drawing/2014/main" id="{8C58A248-679A-20A3-1508-5A3A989E5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3030538" cy="649288"/>
                      </a:xfrm>
                      <a:prstGeom prst="rect">
                        <a:avLst/>
                      </a:prstGeom>
                      <a:solidFill>
                        <a:srgbClr val="FFDFDF"/>
                      </a:solidFill>
                      <a:ln w="28575">
                        <a:solidFill>
                          <a:srgbClr val="BBFDE5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2" name="Object 4">
            <a:extLst>
              <a:ext uri="{FF2B5EF4-FFF2-40B4-BE49-F238E27FC236}">
                <a16:creationId xmlns:a16="http://schemas.microsoft.com/office/drawing/2014/main" id="{A5E95524-65E4-EC3D-D6A6-C8F3E791D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905000"/>
          <a:ext cx="21637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01440" imgH="431640" progId="Equation.3">
                  <p:embed/>
                </p:oleObj>
              </mc:Choice>
              <mc:Fallback>
                <p:oleObj name="公式" r:id="rId4" imgW="901440" imgH="431640" progId="Equation.3">
                  <p:embed/>
                  <p:pic>
                    <p:nvPicPr>
                      <p:cNvPr id="534532" name="Object 4">
                        <a:extLst>
                          <a:ext uri="{FF2B5EF4-FFF2-40B4-BE49-F238E27FC236}">
                            <a16:creationId xmlns:a16="http://schemas.microsoft.com/office/drawing/2014/main" id="{A5E95524-65E4-EC3D-D6A6-C8F3E791D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05000"/>
                        <a:ext cx="21637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3" name="Text Box 5">
            <a:extLst>
              <a:ext uri="{FF2B5EF4-FFF2-40B4-BE49-F238E27FC236}">
                <a16:creationId xmlns:a16="http://schemas.microsoft.com/office/drawing/2014/main" id="{51729441-FFD8-E6BE-A340-4C51D859C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86088"/>
            <a:ext cx="3398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粒子可能发生的位移</a:t>
            </a:r>
          </a:p>
        </p:txBody>
      </p:sp>
      <p:graphicFrame>
        <p:nvGraphicFramePr>
          <p:cNvPr id="534534" name="Object 6">
            <a:extLst>
              <a:ext uri="{FF2B5EF4-FFF2-40B4-BE49-F238E27FC236}">
                <a16:creationId xmlns:a16="http://schemas.microsoft.com/office/drawing/2014/main" id="{FF690C7D-63DF-7D87-55A6-DD6BB7C06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038475"/>
          <a:ext cx="7048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6400" imgH="177480" progId="Equation.3">
                  <p:embed/>
                </p:oleObj>
              </mc:Choice>
              <mc:Fallback>
                <p:oleObj name="公式" r:id="rId6" imgW="266400" imgH="177480" progId="Equation.3">
                  <p:embed/>
                  <p:pic>
                    <p:nvPicPr>
                      <p:cNvPr id="534534" name="Object 6">
                        <a:extLst>
                          <a:ext uri="{FF2B5EF4-FFF2-40B4-BE49-F238E27FC236}">
                            <a16:creationId xmlns:a16="http://schemas.microsoft.com/office/drawing/2014/main" id="{FF690C7D-63DF-7D87-55A6-DD6BB7C067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38475"/>
                        <a:ext cx="7048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5" name="Object 7">
            <a:extLst>
              <a:ext uri="{FF2B5EF4-FFF2-40B4-BE49-F238E27FC236}">
                <a16:creationId xmlns:a16="http://schemas.microsoft.com/office/drawing/2014/main" id="{13993B19-771B-38AC-5859-17F84C8CB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733675"/>
          <a:ext cx="131286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95000" imgH="406080" progId="Equation.3">
                  <p:embed/>
                </p:oleObj>
              </mc:Choice>
              <mc:Fallback>
                <p:oleObj name="公式" r:id="rId8" imgW="495000" imgH="406080" progId="Equation.3">
                  <p:embed/>
                  <p:pic>
                    <p:nvPicPr>
                      <p:cNvPr id="534535" name="Object 7">
                        <a:extLst>
                          <a:ext uri="{FF2B5EF4-FFF2-40B4-BE49-F238E27FC236}">
                            <a16:creationId xmlns:a16="http://schemas.microsoft.com/office/drawing/2014/main" id="{13993B19-771B-38AC-5859-17F84C8CBC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33675"/>
                        <a:ext cx="131286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6" name="Object 8">
            <a:extLst>
              <a:ext uri="{FF2B5EF4-FFF2-40B4-BE49-F238E27FC236}">
                <a16:creationId xmlns:a16="http://schemas.microsoft.com/office/drawing/2014/main" id="{33EE16A9-88F5-BE79-5DA6-5B86903DA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038475"/>
          <a:ext cx="9413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55320" imgH="177480" progId="Equation.3">
                  <p:embed/>
                </p:oleObj>
              </mc:Choice>
              <mc:Fallback>
                <p:oleObj name="公式" r:id="rId10" imgW="355320" imgH="177480" progId="Equation.3">
                  <p:embed/>
                  <p:pic>
                    <p:nvPicPr>
                      <p:cNvPr id="534536" name="Object 8">
                        <a:extLst>
                          <a:ext uri="{FF2B5EF4-FFF2-40B4-BE49-F238E27FC236}">
                            <a16:creationId xmlns:a16="http://schemas.microsoft.com/office/drawing/2014/main" id="{33EE16A9-88F5-BE79-5DA6-5B86903DA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038475"/>
                        <a:ext cx="9413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7" name="Object 9">
            <a:extLst>
              <a:ext uri="{FF2B5EF4-FFF2-40B4-BE49-F238E27FC236}">
                <a16:creationId xmlns:a16="http://schemas.microsoft.com/office/drawing/2014/main" id="{BB3A6038-2825-8025-C1C9-67908DDAD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3806825"/>
          <a:ext cx="33845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09400" imgH="431640" progId="Equation.3">
                  <p:embed/>
                </p:oleObj>
              </mc:Choice>
              <mc:Fallback>
                <p:oleObj name="公式" r:id="rId12" imgW="1409400" imgH="431640" progId="Equation.3">
                  <p:embed/>
                  <p:pic>
                    <p:nvPicPr>
                      <p:cNvPr id="534537" name="Object 9">
                        <a:extLst>
                          <a:ext uri="{FF2B5EF4-FFF2-40B4-BE49-F238E27FC236}">
                            <a16:creationId xmlns:a16="http://schemas.microsoft.com/office/drawing/2014/main" id="{BB3A6038-2825-8025-C1C9-67908DDADD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3806825"/>
                        <a:ext cx="33845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8" name="Object 10">
            <a:extLst>
              <a:ext uri="{FF2B5EF4-FFF2-40B4-BE49-F238E27FC236}">
                <a16:creationId xmlns:a16="http://schemas.microsoft.com/office/drawing/2014/main" id="{619AD189-932A-D493-AF49-F4DD9F4AD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9575" y="3846513"/>
          <a:ext cx="210343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76240" imgH="431640" progId="Equation.3">
                  <p:embed/>
                </p:oleObj>
              </mc:Choice>
              <mc:Fallback>
                <p:oleObj name="公式" r:id="rId14" imgW="876240" imgH="431640" progId="Equation.3">
                  <p:embed/>
                  <p:pic>
                    <p:nvPicPr>
                      <p:cNvPr id="534538" name="Object 10">
                        <a:extLst>
                          <a:ext uri="{FF2B5EF4-FFF2-40B4-BE49-F238E27FC236}">
                            <a16:creationId xmlns:a16="http://schemas.microsoft.com/office/drawing/2014/main" id="{619AD189-932A-D493-AF49-F4DD9F4AD3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3846513"/>
                        <a:ext cx="2103438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9" name="Object 11">
            <a:extLst>
              <a:ext uri="{FF2B5EF4-FFF2-40B4-BE49-F238E27FC236}">
                <a16:creationId xmlns:a16="http://schemas.microsoft.com/office/drawing/2014/main" id="{50CA5B77-F984-0671-7226-88D84D1C3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1425" y="4114800"/>
          <a:ext cx="12493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520560" imgH="177480" progId="Equation.3">
                  <p:embed/>
                </p:oleObj>
              </mc:Choice>
              <mc:Fallback>
                <p:oleObj name="公式" r:id="rId16" imgW="520560" imgH="177480" progId="Equation.3">
                  <p:embed/>
                  <p:pic>
                    <p:nvPicPr>
                      <p:cNvPr id="534539" name="Object 11">
                        <a:extLst>
                          <a:ext uri="{FF2B5EF4-FFF2-40B4-BE49-F238E27FC236}">
                            <a16:creationId xmlns:a16="http://schemas.microsoft.com/office/drawing/2014/main" id="{50CA5B77-F984-0671-7226-88D84D1C3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4114800"/>
                        <a:ext cx="12493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40" name="Object 12">
            <a:extLst>
              <a:ext uri="{FF2B5EF4-FFF2-40B4-BE49-F238E27FC236}">
                <a16:creationId xmlns:a16="http://schemas.microsoft.com/office/drawing/2014/main" id="{CD207673-BE37-BF0F-9429-FB8E802D3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3886200"/>
          <a:ext cx="63658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66400" imgH="406080" progId="Equation.3">
                  <p:embed/>
                </p:oleObj>
              </mc:Choice>
              <mc:Fallback>
                <p:oleObj name="公式" r:id="rId18" imgW="266400" imgH="406080" progId="Equation.3">
                  <p:embed/>
                  <p:pic>
                    <p:nvPicPr>
                      <p:cNvPr id="534540" name="Object 12">
                        <a:extLst>
                          <a:ext uri="{FF2B5EF4-FFF2-40B4-BE49-F238E27FC236}">
                            <a16:creationId xmlns:a16="http://schemas.microsoft.com/office/drawing/2014/main" id="{CD207673-BE37-BF0F-9429-FB8E802D3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886200"/>
                        <a:ext cx="63658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41" name="Object 13">
            <a:extLst>
              <a:ext uri="{FF2B5EF4-FFF2-40B4-BE49-F238E27FC236}">
                <a16:creationId xmlns:a16="http://schemas.microsoft.com/office/drawing/2014/main" id="{59CCDC33-5717-5673-738A-6AEB1215F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133600"/>
          <a:ext cx="25352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39600" imgH="228600" progId="Equation.3">
                  <p:embed/>
                </p:oleObj>
              </mc:Choice>
              <mc:Fallback>
                <p:oleObj name="Equation" r:id="rId20" imgW="939600" imgH="228600" progId="Equation.3">
                  <p:embed/>
                  <p:pic>
                    <p:nvPicPr>
                      <p:cNvPr id="534541" name="Object 13">
                        <a:extLst>
                          <a:ext uri="{FF2B5EF4-FFF2-40B4-BE49-F238E27FC236}">
                            <a16:creationId xmlns:a16="http://schemas.microsoft.com/office/drawing/2014/main" id="{59CCDC33-5717-5673-738A-6AEB1215FC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25352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42" name="Object 14">
            <a:extLst>
              <a:ext uri="{FF2B5EF4-FFF2-40B4-BE49-F238E27FC236}">
                <a16:creationId xmlns:a16="http://schemas.microsoft.com/office/drawing/2014/main" id="{00D65A79-1CCA-EB62-9967-870F00F48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018088"/>
          <a:ext cx="1981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647640" imgH="406080" progId="Equation.3">
                  <p:embed/>
                </p:oleObj>
              </mc:Choice>
              <mc:Fallback>
                <p:oleObj name="公式" r:id="rId22" imgW="647640" imgH="406080" progId="Equation.3">
                  <p:embed/>
                  <p:pic>
                    <p:nvPicPr>
                      <p:cNvPr id="534542" name="Object 14">
                        <a:extLst>
                          <a:ext uri="{FF2B5EF4-FFF2-40B4-BE49-F238E27FC236}">
                            <a16:creationId xmlns:a16="http://schemas.microsoft.com/office/drawing/2014/main" id="{00D65A79-1CCA-EB62-9967-870F00F48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18088"/>
                        <a:ext cx="19812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3" name="Rectangle 15">
            <a:extLst>
              <a:ext uri="{FF2B5EF4-FFF2-40B4-BE49-F238E27FC236}">
                <a16:creationId xmlns:a16="http://schemas.microsoft.com/office/drawing/2014/main" id="{E2585FF4-5049-5A96-AE81-1D185F94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386388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能级自然宽度和寿命</a:t>
            </a:r>
          </a:p>
        </p:txBody>
      </p:sp>
      <p:sp>
        <p:nvSpPr>
          <p:cNvPr id="534544" name="Text Box 16">
            <a:extLst>
              <a:ext uri="{FF2B5EF4-FFF2-40B4-BE49-F238E27FC236}">
                <a16:creationId xmlns:a16="http://schemas.microsoft.com/office/drawing/2014/main" id="{66B7DB64-6625-2D52-4C1C-0F40127B6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17805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两边微分</a:t>
            </a:r>
          </a:p>
        </p:txBody>
      </p:sp>
      <p:graphicFrame>
        <p:nvGraphicFramePr>
          <p:cNvPr id="534545" name="Object 17">
            <a:extLst>
              <a:ext uri="{FF2B5EF4-FFF2-40B4-BE49-F238E27FC236}">
                <a16:creationId xmlns:a16="http://schemas.microsoft.com/office/drawing/2014/main" id="{155E0D34-67AC-E77D-A73F-F932CC408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143000"/>
          <a:ext cx="3048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130040" imgH="241200" progId="Equation.3">
                  <p:embed/>
                </p:oleObj>
              </mc:Choice>
              <mc:Fallback>
                <p:oleObj name="公式" r:id="rId24" imgW="1130040" imgH="241200" progId="Equation.3">
                  <p:embed/>
                  <p:pic>
                    <p:nvPicPr>
                      <p:cNvPr id="534545" name="Object 17">
                        <a:extLst>
                          <a:ext uri="{FF2B5EF4-FFF2-40B4-BE49-F238E27FC236}">
                            <a16:creationId xmlns:a16="http://schemas.microsoft.com/office/drawing/2014/main" id="{155E0D34-67AC-E77D-A73F-F932CC408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43000"/>
                        <a:ext cx="30480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3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0" grpId="0" autoUpdateAnimBg="0"/>
      <p:bldP spid="534533" grpId="0" autoUpdateAnimBg="0"/>
      <p:bldP spid="534543" grpId="0" autoUpdateAnimBg="0"/>
      <p:bldP spid="5345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6">
            <a:extLst>
              <a:ext uri="{FF2B5EF4-FFF2-40B4-BE49-F238E27FC236}">
                <a16:creationId xmlns:a16="http://schemas.microsoft.com/office/drawing/2014/main" id="{4630DE4B-E7C1-AC7F-7DEC-4FE0734B6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60350"/>
          <a:ext cx="36131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1600" imgH="431800" progId="Equation.3">
                  <p:embed/>
                </p:oleObj>
              </mc:Choice>
              <mc:Fallback>
                <p:oleObj name="公式" r:id="rId2" imgW="1371600" imgH="431800" progId="Equation.3">
                  <p:embed/>
                  <p:pic>
                    <p:nvPicPr>
                      <p:cNvPr id="29698" name="Object 6">
                        <a:extLst>
                          <a:ext uri="{FF2B5EF4-FFF2-40B4-BE49-F238E27FC236}">
                            <a16:creationId xmlns:a16="http://schemas.microsoft.com/office/drawing/2014/main" id="{4630DE4B-E7C1-AC7F-7DEC-4FE0734B68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60350"/>
                        <a:ext cx="36131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7">
            <a:extLst>
              <a:ext uri="{FF2B5EF4-FFF2-40B4-BE49-F238E27FC236}">
                <a16:creationId xmlns:a16="http://schemas.microsoft.com/office/drawing/2014/main" id="{5387096F-C886-239C-8AA6-EB51A5B01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1482725"/>
            <a:ext cx="18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5" name="Text Box 11">
            <a:extLst>
              <a:ext uri="{FF2B5EF4-FFF2-40B4-BE49-F238E27FC236}">
                <a16:creationId xmlns:a16="http://schemas.microsoft.com/office/drawing/2014/main" id="{64D2F6FB-02A0-3755-67FD-DA681227B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279525"/>
            <a:ext cx="587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两个事件的时间间隔，固有时最短。</a:t>
            </a:r>
          </a:p>
        </p:txBody>
      </p:sp>
      <p:sp>
        <p:nvSpPr>
          <p:cNvPr id="88076" name="Text Box 12">
            <a:extLst>
              <a:ext uri="{FF2B5EF4-FFF2-40B4-BE49-F238E27FC236}">
                <a16:creationId xmlns:a16="http://schemas.microsoft.com/office/drawing/2014/main" id="{26CDA45C-FA11-D07C-B49D-36934CC9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773238"/>
            <a:ext cx="830738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ym typeface="Symbol" panose="05050102010706020507" pitchFamily="18" charset="2"/>
              </a:rPr>
              <a:t>        </a:t>
            </a:r>
            <a:r>
              <a:rPr lang="en-US" altLang="zh-CN" i="1"/>
              <a:t>t</a:t>
            </a:r>
            <a:r>
              <a:rPr lang="en-US" altLang="zh-CN"/>
              <a:t> &gt; </a:t>
            </a:r>
            <a:r>
              <a:rPr lang="en-US" altLang="zh-CN">
                <a:sym typeface="Symbol" panose="05050102010706020507" pitchFamily="18" charset="2"/>
              </a:rPr>
              <a:t></a:t>
            </a:r>
            <a:r>
              <a:rPr lang="en-US" altLang="zh-CN" i="1"/>
              <a:t>t'</a:t>
            </a:r>
            <a:r>
              <a:rPr lang="en-US" altLang="zh-CN"/>
              <a:t> </a:t>
            </a:r>
            <a:r>
              <a:rPr lang="zh-CN" altLang="en-US"/>
              <a:t>还意味着固定于 </a:t>
            </a:r>
            <a:r>
              <a:rPr lang="en-US" altLang="zh-CN" i="1"/>
              <a:t>S' </a:t>
            </a:r>
            <a:r>
              <a:rPr lang="zh-CN" altLang="en-US"/>
              <a:t>系的钟 </a:t>
            </a:r>
            <a:r>
              <a:rPr lang="en-US" altLang="zh-CN"/>
              <a:t>(</a:t>
            </a:r>
            <a:r>
              <a:rPr lang="zh-CN" altLang="en-US"/>
              <a:t>一只钟</a:t>
            </a:r>
            <a:r>
              <a:rPr lang="en-US" altLang="zh-CN"/>
              <a:t>,  </a:t>
            </a:r>
            <a:r>
              <a:rPr lang="zh-CN" altLang="en-US"/>
              <a:t>测固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有时</a:t>
            </a:r>
            <a:r>
              <a:rPr lang="en-US" altLang="zh-CN"/>
              <a:t>) </a:t>
            </a:r>
            <a:r>
              <a:rPr lang="zh-CN" altLang="en-US"/>
              <a:t>比固定于 </a:t>
            </a:r>
            <a:r>
              <a:rPr lang="en-US" altLang="zh-CN" i="1"/>
              <a:t>S </a:t>
            </a:r>
            <a:r>
              <a:rPr lang="zh-CN" altLang="en-US"/>
              <a:t>系的钟 </a:t>
            </a:r>
            <a:r>
              <a:rPr lang="en-US" altLang="zh-CN"/>
              <a:t>(</a:t>
            </a:r>
            <a:r>
              <a:rPr lang="zh-CN" altLang="en-US"/>
              <a:t>多只同步钟，测运动时</a:t>
            </a:r>
            <a:r>
              <a:rPr lang="en-US" altLang="zh-CN"/>
              <a:t>) </a:t>
            </a:r>
            <a:r>
              <a:rPr lang="zh-CN" altLang="en-US"/>
              <a:t>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得慢，这个效应称为</a:t>
            </a:r>
            <a:r>
              <a:rPr lang="zh-CN" altLang="en-US">
                <a:solidFill>
                  <a:srgbClr val="0000FF"/>
                </a:solidFill>
              </a:rPr>
              <a:t>时间延缓</a:t>
            </a:r>
            <a:r>
              <a:rPr lang="zh-CN" altLang="en-US"/>
              <a:t>。</a:t>
            </a:r>
          </a:p>
        </p:txBody>
      </p:sp>
      <p:sp>
        <p:nvSpPr>
          <p:cNvPr id="88077" name="Text Box 13">
            <a:extLst>
              <a:ext uri="{FF2B5EF4-FFF2-40B4-BE49-F238E27FC236}">
                <a16:creationId xmlns:a16="http://schemas.microsoft.com/office/drawing/2014/main" id="{2239E940-F3BD-A279-43F3-F666167DE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933825"/>
            <a:ext cx="87153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/>
              <a:t>时间延缓</a:t>
            </a:r>
            <a:r>
              <a:rPr lang="zh-CN" altLang="en-US">
                <a:latin typeface="华文中宋" panose="02010600040101010101" pitchFamily="2" charset="-122"/>
              </a:rPr>
              <a:t>与时钟结构无关</a:t>
            </a:r>
            <a:r>
              <a:rPr lang="zh-CN" altLang="en-US"/>
              <a:t>，</a:t>
            </a:r>
            <a:r>
              <a:rPr lang="zh-CN" altLang="en-US">
                <a:latin typeface="华文中宋" panose="02010600040101010101" pitchFamily="2" charset="-122"/>
              </a:rPr>
              <a:t>它完全是一种时空效应。</a:t>
            </a:r>
          </a:p>
        </p:txBody>
      </p:sp>
      <p:grpSp>
        <p:nvGrpSpPr>
          <p:cNvPr id="88082" name="Group 18">
            <a:extLst>
              <a:ext uri="{FF2B5EF4-FFF2-40B4-BE49-F238E27FC236}">
                <a16:creationId xmlns:a16="http://schemas.microsoft.com/office/drawing/2014/main" id="{0E081417-A49E-7E5A-58C1-4983A7463C2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70400"/>
            <a:ext cx="8407400" cy="2095500"/>
            <a:chOff x="240" y="2816"/>
            <a:chExt cx="5296" cy="1320"/>
          </a:xfrm>
        </p:grpSpPr>
        <p:sp>
          <p:nvSpPr>
            <p:cNvPr id="29705" name="Text Box 15">
              <a:extLst>
                <a:ext uri="{FF2B5EF4-FFF2-40B4-BE49-F238E27FC236}">
                  <a16:creationId xmlns:a16="http://schemas.microsoft.com/office/drawing/2014/main" id="{71D84FD4-6FAF-B4DF-FFC6-A8E79ADCA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16"/>
              <a:ext cx="5296" cy="1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2. </a:t>
              </a:r>
              <a:r>
                <a:rPr lang="zh-CN" altLang="en-US">
                  <a:solidFill>
                    <a:srgbClr val="0000FF"/>
                  </a:solidFill>
                </a:rPr>
                <a:t>时间延缓具有相对性</a:t>
              </a:r>
              <a:r>
                <a:rPr lang="zh-CN" altLang="en-US"/>
                <a:t>，在 </a:t>
              </a:r>
              <a:r>
                <a:rPr lang="en-US" altLang="zh-CN" i="1"/>
                <a:t>S</a:t>
              </a:r>
              <a:r>
                <a:rPr lang="en-US" altLang="zh-CN"/>
                <a:t> </a:t>
              </a:r>
              <a:r>
                <a:rPr lang="zh-CN" altLang="en-US"/>
                <a:t>系中同一地点发生的两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    个事件的时间间隔 </a:t>
              </a:r>
              <a:r>
                <a:rPr lang="en-US" altLang="zh-CN"/>
                <a:t>(</a:t>
              </a:r>
              <a:r>
                <a:rPr lang="zh-CN" altLang="en-US"/>
                <a:t>固有时</a:t>
              </a:r>
              <a:r>
                <a:rPr lang="en-US" altLang="zh-CN"/>
                <a:t>)</a:t>
              </a:r>
              <a:r>
                <a:rPr lang="zh-CN" altLang="en-US"/>
                <a:t>，在 </a:t>
              </a:r>
              <a:r>
                <a:rPr lang="en-US" altLang="zh-CN" i="1"/>
                <a:t>S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'</a:t>
              </a:r>
              <a:r>
                <a:rPr lang="en-US" altLang="zh-CN"/>
                <a:t> </a:t>
              </a:r>
              <a:r>
                <a:rPr lang="zh-CN" altLang="en-US"/>
                <a:t>系中观测也膨胀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zh-CN" altLang="en-US"/>
                <a:t>    了，即</a:t>
              </a:r>
            </a:p>
          </p:txBody>
        </p:sp>
        <p:graphicFrame>
          <p:nvGraphicFramePr>
            <p:cNvPr id="29706" name="Object 16">
              <a:extLst>
                <a:ext uri="{FF2B5EF4-FFF2-40B4-BE49-F238E27FC236}">
                  <a16:creationId xmlns:a16="http://schemas.microsoft.com/office/drawing/2014/main" id="{29C733D0-F361-D6B5-5B77-7347B27967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5" y="3522"/>
            <a:ext cx="1791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032" imgH="431613" progId="Equation.3">
                    <p:embed/>
                  </p:oleObj>
                </mc:Choice>
                <mc:Fallback>
                  <p:oleObj name="Equation" r:id="rId4" imgW="1079032" imgH="431613" progId="Equation.3">
                    <p:embed/>
                    <p:pic>
                      <p:nvPicPr>
                        <p:cNvPr id="29706" name="Object 16">
                          <a:extLst>
                            <a:ext uri="{FF2B5EF4-FFF2-40B4-BE49-F238E27FC236}">
                              <a16:creationId xmlns:a16="http://schemas.microsoft.com/office/drawing/2014/main" id="{29C733D0-F361-D6B5-5B77-7347B27967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" y="3522"/>
                          <a:ext cx="1791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81" name="Text Box 17">
            <a:extLst>
              <a:ext uri="{FF2B5EF4-FFF2-40B4-BE49-F238E27FC236}">
                <a16:creationId xmlns:a16="http://schemas.microsoft.com/office/drawing/2014/main" id="{AAE9D172-19B9-883E-790F-8B6B5FD9F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467100"/>
            <a:ext cx="911225" cy="538163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注意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/>
      <p:bldP spid="88076" grpId="0"/>
      <p:bldP spid="88077" grpId="0"/>
      <p:bldP spid="8808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>
            <a:extLst>
              <a:ext uri="{FF2B5EF4-FFF2-40B4-BE49-F238E27FC236}">
                <a16:creationId xmlns:a16="http://schemas.microsoft.com/office/drawing/2014/main" id="{1F584164-0766-F0BE-CC56-26D7E66AC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95888"/>
            <a:ext cx="7685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超出测量限度，可认为位置、动量可同时确定。</a:t>
            </a:r>
          </a:p>
        </p:txBody>
      </p:sp>
      <p:graphicFrame>
        <p:nvGraphicFramePr>
          <p:cNvPr id="535555" name="Object 3">
            <a:extLst>
              <a:ext uri="{FF2B5EF4-FFF2-40B4-BE49-F238E27FC236}">
                <a16:creationId xmlns:a16="http://schemas.microsoft.com/office/drawing/2014/main" id="{5D7B36D5-6CBE-C6AB-FBC3-B53D8F8A7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976688"/>
          <a:ext cx="461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09800" imgH="888840" progId="Equation.3">
                  <p:embed/>
                </p:oleObj>
              </mc:Choice>
              <mc:Fallback>
                <p:oleObj name="Equation" r:id="rId2" imgW="4609800" imgH="888840" progId="Equation.3">
                  <p:embed/>
                  <p:pic>
                    <p:nvPicPr>
                      <p:cNvPr id="535555" name="Object 3">
                        <a:extLst>
                          <a:ext uri="{FF2B5EF4-FFF2-40B4-BE49-F238E27FC236}">
                            <a16:creationId xmlns:a16="http://schemas.microsoft.com/office/drawing/2014/main" id="{5D7B36D5-6CBE-C6AB-FBC3-B53D8F8A7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76688"/>
                        <a:ext cx="4610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556" name="Group 4">
            <a:extLst>
              <a:ext uri="{FF2B5EF4-FFF2-40B4-BE49-F238E27FC236}">
                <a16:creationId xmlns:a16="http://schemas.microsoft.com/office/drawing/2014/main" id="{24A6073F-B2A1-C679-D0B4-51F5A4DB7C51}"/>
              </a:ext>
            </a:extLst>
          </p:cNvPr>
          <p:cNvGrpSpPr>
            <a:grpSpLocks/>
          </p:cNvGrpSpPr>
          <p:nvPr/>
        </p:nvGrpSpPr>
        <p:grpSpPr bwMode="auto">
          <a:xfrm>
            <a:off x="112713" y="2924175"/>
            <a:ext cx="9067800" cy="987425"/>
            <a:chOff x="48" y="1776"/>
            <a:chExt cx="5424" cy="622"/>
          </a:xfrm>
        </p:grpSpPr>
        <p:sp>
          <p:nvSpPr>
            <p:cNvPr id="535557" name="Text Box 5">
              <a:extLst>
                <a:ext uri="{FF2B5EF4-FFF2-40B4-BE49-F238E27FC236}">
                  <a16:creationId xmlns:a16="http://schemas.microsoft.com/office/drawing/2014/main" id="{84BAE397-51BB-AC73-4041-1C0655435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76"/>
              <a:ext cx="5424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5000"/>
                </a:lnSpc>
              </a:pP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2.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不确定关系对</a:t>
              </a:r>
              <a:r>
                <a:rPr kumimoji="1" lang="zh-CN" altLang="en-US" sz="2800" b="1">
                  <a:solidFill>
                    <a:srgbClr val="009900"/>
                  </a:solidFill>
                  <a:ea typeface="宋体" panose="02010600030101010101" pitchFamily="2" charset="-122"/>
                </a:rPr>
                <a:t>宏观物体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不显现作用。如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=1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g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的物体，</a:t>
              </a:r>
            </a:p>
            <a:p>
              <a:pPr eaLnBrk="1" hangingPunct="1">
                <a:lnSpc>
                  <a:spcPct val="105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         不超过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 sz="2800" b="1" baseline="30000">
                  <a:solidFill>
                    <a:schemeClr val="accent2"/>
                  </a:solidFill>
                  <a:ea typeface="宋体" panose="02010600030101010101" pitchFamily="2" charset="-122"/>
                </a:rPr>
                <a:t>-6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（这是可以做到的），</a:t>
              </a:r>
            </a:p>
          </p:txBody>
        </p:sp>
        <p:graphicFrame>
          <p:nvGraphicFramePr>
            <p:cNvPr id="535558" name="Object 6">
              <a:extLst>
                <a:ext uri="{FF2B5EF4-FFF2-40B4-BE49-F238E27FC236}">
                  <a16:creationId xmlns:a16="http://schemas.microsoft.com/office/drawing/2014/main" id="{21A91EF4-E53E-C8F7-CAE8-67009BF68E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096"/>
            <a:ext cx="3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400" imgH="330120" progId="Equation.3">
                    <p:embed/>
                  </p:oleObj>
                </mc:Choice>
                <mc:Fallback>
                  <p:oleObj name="Equation" r:id="rId4" imgW="482400" imgH="330120" progId="Equation.3">
                    <p:embed/>
                    <p:pic>
                      <p:nvPicPr>
                        <p:cNvPr id="535558" name="Object 6">
                          <a:extLst>
                            <a:ext uri="{FF2B5EF4-FFF2-40B4-BE49-F238E27FC236}">
                              <a16:creationId xmlns:a16="http://schemas.microsoft.com/office/drawing/2014/main" id="{21A91EF4-E53E-C8F7-CAE8-67009BF68E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096"/>
                          <a:ext cx="30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5559" name="Group 7">
            <a:extLst>
              <a:ext uri="{FF2B5EF4-FFF2-40B4-BE49-F238E27FC236}">
                <a16:creationId xmlns:a16="http://schemas.microsoft.com/office/drawing/2014/main" id="{931E2AD8-D813-06C4-6233-358A6D1A155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0488"/>
            <a:ext cx="1600200" cy="1066800"/>
            <a:chOff x="192" y="720"/>
            <a:chExt cx="1008" cy="672"/>
          </a:xfrm>
        </p:grpSpPr>
        <p:sp>
          <p:nvSpPr>
            <p:cNvPr id="535560" name="AutoShape 8">
              <a:extLst>
                <a:ext uri="{FF2B5EF4-FFF2-40B4-BE49-F238E27FC236}">
                  <a16:creationId xmlns:a16="http://schemas.microsoft.com/office/drawing/2014/main" id="{DF78571A-8978-6172-BAE0-2E8306E60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720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61" name="Text Box 9">
              <a:extLst>
                <a:ext uri="{FF2B5EF4-FFF2-40B4-BE49-F238E27FC236}">
                  <a16:creationId xmlns:a16="http://schemas.microsoft.com/office/drawing/2014/main" id="{B6245B8F-8B6E-A846-F7F6-92AFDE437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864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讨论</a:t>
              </a:r>
            </a:p>
          </p:txBody>
        </p:sp>
      </p:grpSp>
      <p:graphicFrame>
        <p:nvGraphicFramePr>
          <p:cNvPr id="535562" name="Object 10">
            <a:extLst>
              <a:ext uri="{FF2B5EF4-FFF2-40B4-BE49-F238E27FC236}">
                <a16:creationId xmlns:a16="http://schemas.microsoft.com/office/drawing/2014/main" id="{60E9BA69-C645-6B73-7CDD-1EEB29669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04788"/>
          <a:ext cx="1600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876240" progId="Equation.3">
                  <p:embed/>
                </p:oleObj>
              </mc:Choice>
              <mc:Fallback>
                <p:oleObj name="Equation" r:id="rId6" imgW="1600200" imgH="876240" progId="Equation.3">
                  <p:embed/>
                  <p:pic>
                    <p:nvPicPr>
                      <p:cNvPr id="535562" name="Object 10">
                        <a:extLst>
                          <a:ext uri="{FF2B5EF4-FFF2-40B4-BE49-F238E27FC236}">
                            <a16:creationId xmlns:a16="http://schemas.microsoft.com/office/drawing/2014/main" id="{60E9BA69-C645-6B73-7CDD-1EEB2966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4788"/>
                        <a:ext cx="1600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3" name="Object 11">
            <a:extLst>
              <a:ext uri="{FF2B5EF4-FFF2-40B4-BE49-F238E27FC236}">
                <a16:creationId xmlns:a16="http://schemas.microsoft.com/office/drawing/2014/main" id="{0010637C-AEE0-3A06-9764-DEE66729E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42888"/>
          <a:ext cx="1574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640" imgH="876240" progId="Equation.3">
                  <p:embed/>
                </p:oleObj>
              </mc:Choice>
              <mc:Fallback>
                <p:oleObj name="Equation" r:id="rId8" imgW="1574640" imgH="876240" progId="Equation.3">
                  <p:embed/>
                  <p:pic>
                    <p:nvPicPr>
                      <p:cNvPr id="535563" name="Object 11">
                        <a:extLst>
                          <a:ext uri="{FF2B5EF4-FFF2-40B4-BE49-F238E27FC236}">
                            <a16:creationId xmlns:a16="http://schemas.microsoft.com/office/drawing/2014/main" id="{0010637C-AEE0-3A06-9764-DEE66729E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2888"/>
                        <a:ext cx="1574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4" name="Object 12">
            <a:extLst>
              <a:ext uri="{FF2B5EF4-FFF2-40B4-BE49-F238E27FC236}">
                <a16:creationId xmlns:a16="http://schemas.microsoft.com/office/drawing/2014/main" id="{04E98E4C-3925-12C6-1B45-7F4164912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249238"/>
          <a:ext cx="1524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876240" progId="Equation.3">
                  <p:embed/>
                </p:oleObj>
              </mc:Choice>
              <mc:Fallback>
                <p:oleObj name="Equation" r:id="rId10" imgW="1523880" imgH="876240" progId="Equation.3">
                  <p:embed/>
                  <p:pic>
                    <p:nvPicPr>
                      <p:cNvPr id="535564" name="Object 12">
                        <a:extLst>
                          <a:ext uri="{FF2B5EF4-FFF2-40B4-BE49-F238E27FC236}">
                            <a16:creationId xmlns:a16="http://schemas.microsoft.com/office/drawing/2014/main" id="{04E98E4C-3925-12C6-1B45-7F4164912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49238"/>
                        <a:ext cx="1524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565" name="Group 13">
            <a:extLst>
              <a:ext uri="{FF2B5EF4-FFF2-40B4-BE49-F238E27FC236}">
                <a16:creationId xmlns:a16="http://schemas.microsoft.com/office/drawing/2014/main" id="{5B1E45B6-7417-CD47-2070-EF321844726A}"/>
              </a:ext>
            </a:extLst>
          </p:cNvPr>
          <p:cNvGrpSpPr>
            <a:grpSpLocks/>
          </p:cNvGrpSpPr>
          <p:nvPr/>
        </p:nvGrpSpPr>
        <p:grpSpPr bwMode="auto">
          <a:xfrm>
            <a:off x="161925" y="1309688"/>
            <a:ext cx="8448675" cy="1447800"/>
            <a:chOff x="102" y="768"/>
            <a:chExt cx="5322" cy="912"/>
          </a:xfrm>
        </p:grpSpPr>
        <p:sp>
          <p:nvSpPr>
            <p:cNvPr id="535566" name="Text Box 14">
              <a:extLst>
                <a:ext uri="{FF2B5EF4-FFF2-40B4-BE49-F238E27FC236}">
                  <a16:creationId xmlns:a16="http://schemas.microsoft.com/office/drawing/2014/main" id="{14C9753A-B854-1CC2-6CE7-EAD2F6156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" y="768"/>
              <a:ext cx="532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1.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不确定关系说明：</a:t>
              </a:r>
              <a:r>
                <a:rPr kumimoji="1" lang="zh-CN" altLang="en-US" sz="2800" b="1">
                  <a:solidFill>
                    <a:srgbClr val="009900"/>
                  </a:solidFill>
                  <a:ea typeface="宋体" panose="02010600030101010101" pitchFamily="2" charset="-122"/>
                </a:rPr>
                <a:t>微观粒子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在某个方向上的坐标和 动量</a:t>
              </a: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不能同时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准确地确定，其中一个不确定量越小，另一个不确定量越大，若       为零，     则无穷大。</a:t>
              </a:r>
            </a:p>
          </p:txBody>
        </p:sp>
        <p:graphicFrame>
          <p:nvGraphicFramePr>
            <p:cNvPr id="535567" name="Object 15">
              <a:extLst>
                <a:ext uri="{FF2B5EF4-FFF2-40B4-BE49-F238E27FC236}">
                  <a16:creationId xmlns:a16="http://schemas.microsoft.com/office/drawing/2014/main" id="{9ABD801C-FBD6-8DF4-4D33-14933A2A71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1376"/>
            <a:ext cx="3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400" imgH="330120" progId="Equation.3">
                    <p:embed/>
                  </p:oleObj>
                </mc:Choice>
                <mc:Fallback>
                  <p:oleObj name="Equation" r:id="rId4" imgW="482400" imgH="330120" progId="Equation.3">
                    <p:embed/>
                    <p:pic>
                      <p:nvPicPr>
                        <p:cNvPr id="535567" name="Object 15">
                          <a:extLst>
                            <a:ext uri="{FF2B5EF4-FFF2-40B4-BE49-F238E27FC236}">
                              <a16:creationId xmlns:a16="http://schemas.microsoft.com/office/drawing/2014/main" id="{9ABD801C-FBD6-8DF4-4D33-14933A2A71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376"/>
                          <a:ext cx="30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568" name="Object 16">
              <a:extLst>
                <a:ext uri="{FF2B5EF4-FFF2-40B4-BE49-F238E27FC236}">
                  <a16:creationId xmlns:a16="http://schemas.microsoft.com/office/drawing/2014/main" id="{AC3FFEC9-265B-56E6-BD1A-62BF3E4C2B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341"/>
            <a:ext cx="38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15640" imgH="190440" progId="Equation.3">
                    <p:embed/>
                  </p:oleObj>
                </mc:Choice>
                <mc:Fallback>
                  <p:oleObj name="Equation" r:id="rId13" imgW="215640" imgH="190440" progId="Equation.3">
                    <p:embed/>
                    <p:pic>
                      <p:nvPicPr>
                        <p:cNvPr id="535568" name="Object 16">
                          <a:extLst>
                            <a:ext uri="{FF2B5EF4-FFF2-40B4-BE49-F238E27FC236}">
                              <a16:creationId xmlns:a16="http://schemas.microsoft.com/office/drawing/2014/main" id="{AC3FFEC9-265B-56E6-BD1A-62BF3E4C2B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341"/>
                          <a:ext cx="384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>
            <a:extLst>
              <a:ext uri="{FF2B5EF4-FFF2-40B4-BE49-F238E27FC236}">
                <a16:creationId xmlns:a16="http://schemas.microsoft.com/office/drawing/2014/main" id="{FE840E3E-5FDB-EDD0-0065-AF32D70D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2316163"/>
            <a:ext cx="6303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二、光电效应，爱因斯坦光子理论</a:t>
            </a:r>
          </a:p>
        </p:txBody>
      </p:sp>
      <p:sp>
        <p:nvSpPr>
          <p:cNvPr id="541699" name="Text Box 3">
            <a:extLst>
              <a:ext uri="{FF2B5EF4-FFF2-40B4-BE49-F238E27FC236}">
                <a16:creationId xmlns:a16="http://schemas.microsoft.com/office/drawing/2014/main" id="{032D5755-1BDE-E4AF-9EF6-97EBCA33A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57688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、光子的能量：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41700" name="Object 4">
            <a:extLst>
              <a:ext uri="{FF2B5EF4-FFF2-40B4-BE49-F238E27FC236}">
                <a16:creationId xmlns:a16="http://schemas.microsoft.com/office/drawing/2014/main" id="{D7F2DE21-5D08-096F-D8C6-B58D4B54C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737100"/>
          <a:ext cx="14446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393480" progId="Equation.3">
                  <p:embed/>
                </p:oleObj>
              </mc:Choice>
              <mc:Fallback>
                <p:oleObj name="Equation" r:id="rId2" imgW="469800" imgH="393480" progId="Equation.3">
                  <p:embed/>
                  <p:pic>
                    <p:nvPicPr>
                      <p:cNvPr id="541700" name="Object 4">
                        <a:extLst>
                          <a:ext uri="{FF2B5EF4-FFF2-40B4-BE49-F238E27FC236}">
                            <a16:creationId xmlns:a16="http://schemas.microsoft.com/office/drawing/2014/main" id="{D7F2DE21-5D08-096F-D8C6-B58D4B54C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37100"/>
                        <a:ext cx="14446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1" name="Text Box 5">
            <a:extLst>
              <a:ext uri="{FF2B5EF4-FFF2-40B4-BE49-F238E27FC236}">
                <a16:creationId xmlns:a16="http://schemas.microsoft.com/office/drawing/2014/main" id="{6F05C349-7BB7-669C-DE5C-2DD2802AE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054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、光子的动量：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41702" name="Object 6">
            <a:extLst>
              <a:ext uri="{FF2B5EF4-FFF2-40B4-BE49-F238E27FC236}">
                <a16:creationId xmlns:a16="http://schemas.microsoft.com/office/drawing/2014/main" id="{088A8ECB-D811-5244-0B42-00AE53EDC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562600"/>
          <a:ext cx="2819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49080" imgH="545760" progId="Equation.3">
                  <p:embed/>
                </p:oleObj>
              </mc:Choice>
              <mc:Fallback>
                <p:oleObj name="公式" r:id="rId4" imgW="1549080" imgH="545760" progId="Equation.3">
                  <p:embed/>
                  <p:pic>
                    <p:nvPicPr>
                      <p:cNvPr id="541702" name="Object 6">
                        <a:extLst>
                          <a:ext uri="{FF2B5EF4-FFF2-40B4-BE49-F238E27FC236}">
                            <a16:creationId xmlns:a16="http://schemas.microsoft.com/office/drawing/2014/main" id="{088A8ECB-D811-5244-0B42-00AE53EDC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562600"/>
                        <a:ext cx="28194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3" name="Text Box 7">
            <a:extLst>
              <a:ext uri="{FF2B5EF4-FFF2-40B4-BE49-F238E27FC236}">
                <a16:creationId xmlns:a16="http://schemas.microsoft.com/office/drawing/2014/main" id="{D1422064-9087-9519-9B0D-A9FA320E4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19788"/>
            <a:ext cx="429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、爱因斯坦光电效应方程</a:t>
            </a:r>
          </a:p>
        </p:txBody>
      </p:sp>
      <p:sp>
        <p:nvSpPr>
          <p:cNvPr id="541704" name="Rectangle 8">
            <a:extLst>
              <a:ext uri="{FF2B5EF4-FFF2-40B4-BE49-F238E27FC236}">
                <a16:creationId xmlns:a16="http://schemas.microsoft.com/office/drawing/2014/main" id="{24237BA7-FDCA-85D0-BE20-EA525327B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5" name="Text Box 9">
            <a:extLst>
              <a:ext uri="{FF2B5EF4-FFF2-40B4-BE49-F238E27FC236}">
                <a16:creationId xmlns:a16="http://schemas.microsoft.com/office/drawing/2014/main" id="{548FDBF0-6F88-CEE8-3868-D06D80B3F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7475"/>
            <a:ext cx="64770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kumimoji="1" lang="en-US" altLang="zh-CN" sz="3600" b="1">
                <a:solidFill>
                  <a:schemeClr val="accent2"/>
                </a:solidFill>
                <a:ea typeface="宋体" panose="02010600030101010101" pitchFamily="2" charset="-122"/>
              </a:rPr>
              <a:t>12.1-5  </a:t>
            </a:r>
            <a:r>
              <a:rPr kumimoji="1" lang="zh-CN" altLang="en-US" sz="3600" b="1">
                <a:solidFill>
                  <a:schemeClr val="accent2"/>
                </a:solidFill>
                <a:ea typeface="宋体" panose="02010600030101010101" pitchFamily="2" charset="-122"/>
              </a:rPr>
              <a:t>波粒二象性小结</a:t>
            </a:r>
          </a:p>
          <a:p>
            <a:pPr eaLnBrk="1" hangingPunct="1">
              <a:lnSpc>
                <a:spcPct val="85000"/>
              </a:lnSpc>
            </a:pPr>
            <a:r>
              <a:rPr kumimoji="1" lang="zh-CN" altLang="en-US" sz="3600" b="1">
                <a:solidFill>
                  <a:schemeClr val="accent2"/>
                </a:solidFill>
                <a:ea typeface="宋体" panose="02010600030101010101" pitchFamily="2" charset="-122"/>
              </a:rPr>
              <a:t>           </a:t>
            </a:r>
            <a:r>
              <a:rPr kumimoji="1" lang="en-US" altLang="zh-CN" sz="3600" b="1">
                <a:solidFill>
                  <a:srgbClr val="CC3300"/>
                </a:solidFill>
                <a:ea typeface="宋体" panose="02010600030101010101" pitchFamily="2" charset="-122"/>
              </a:rPr>
              <a:t>(Summary and revision)</a:t>
            </a:r>
          </a:p>
        </p:txBody>
      </p:sp>
      <p:sp>
        <p:nvSpPr>
          <p:cNvPr id="541706" name="Text Box 10">
            <a:extLst>
              <a:ext uri="{FF2B5EF4-FFF2-40B4-BE49-F238E27FC236}">
                <a16:creationId xmlns:a16="http://schemas.microsoft.com/office/drawing/2014/main" id="{80FD01A4-D3E5-5E02-637E-C790F3D11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754188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谐振子能量为：</a:t>
            </a:r>
          </a:p>
        </p:txBody>
      </p:sp>
      <p:graphicFrame>
        <p:nvGraphicFramePr>
          <p:cNvPr id="541707" name="Object 11">
            <a:extLst>
              <a:ext uri="{FF2B5EF4-FFF2-40B4-BE49-F238E27FC236}">
                <a16:creationId xmlns:a16="http://schemas.microsoft.com/office/drawing/2014/main" id="{CD1E5BE5-9897-04D4-1FE9-CD31299CF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988" y="1746250"/>
          <a:ext cx="21066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228600" progId="Equation.3">
                  <p:embed/>
                </p:oleObj>
              </mc:Choice>
              <mc:Fallback>
                <p:oleObj name="Equation" r:id="rId6" imgW="647640" imgH="228600" progId="Equation.3">
                  <p:embed/>
                  <p:pic>
                    <p:nvPicPr>
                      <p:cNvPr id="541707" name="Object 11">
                        <a:extLst>
                          <a:ext uri="{FF2B5EF4-FFF2-40B4-BE49-F238E27FC236}">
                            <a16:creationId xmlns:a16="http://schemas.microsoft.com/office/drawing/2014/main" id="{CD1E5BE5-9897-04D4-1FE9-CD31299CF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1746250"/>
                        <a:ext cx="21066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8" name="Object 12">
            <a:extLst>
              <a:ext uri="{FF2B5EF4-FFF2-40B4-BE49-F238E27FC236}">
                <a16:creationId xmlns:a16="http://schemas.microsoft.com/office/drawing/2014/main" id="{C13C7DF7-FFB2-FE00-0189-FCFE53CB6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811338"/>
          <a:ext cx="2362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177480" progId="Equation.3">
                  <p:embed/>
                </p:oleObj>
              </mc:Choice>
              <mc:Fallback>
                <p:oleObj name="Equation" r:id="rId8" imgW="723600" imgH="177480" progId="Equation.3">
                  <p:embed/>
                  <p:pic>
                    <p:nvPicPr>
                      <p:cNvPr id="541708" name="Object 12">
                        <a:extLst>
                          <a:ext uri="{FF2B5EF4-FFF2-40B4-BE49-F238E27FC236}">
                            <a16:creationId xmlns:a16="http://schemas.microsoft.com/office/drawing/2014/main" id="{C13C7DF7-FFB2-FE00-0189-FCFE53CB6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811338"/>
                        <a:ext cx="2362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9" name="Text Box 13">
            <a:extLst>
              <a:ext uri="{FF2B5EF4-FFF2-40B4-BE49-F238E27FC236}">
                <a16:creationId xmlns:a16="http://schemas.microsoft.com/office/drawing/2014/main" id="{336DE239-17A9-4A53-D783-D91C5852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173163"/>
            <a:ext cx="426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一、普朗克量子假设：</a:t>
            </a:r>
          </a:p>
        </p:txBody>
      </p:sp>
      <p:sp>
        <p:nvSpPr>
          <p:cNvPr id="541710" name="Text Box 14">
            <a:extLst>
              <a:ext uri="{FF2B5EF4-FFF2-40B4-BE49-F238E27FC236}">
                <a16:creationId xmlns:a16="http://schemas.microsoft.com/office/drawing/2014/main" id="{84E72609-6E29-D9FE-BA93-C966E438A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4013"/>
            <a:ext cx="85344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爱因斯坦认为：光不仅在发射和吸收时具有粒子性，在空间传播时也具有粒子性，即一束光是一粒粒以光速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运动的粒子流，这些粒子称为光量子，简称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光子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541711" name="Object 15">
            <a:extLst>
              <a:ext uri="{FF2B5EF4-FFF2-40B4-BE49-F238E27FC236}">
                <a16:creationId xmlns:a16="http://schemas.microsoft.com/office/drawing/2014/main" id="{409CE029-C43D-139B-5C22-9838C8C28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343400"/>
          <a:ext cx="1524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1880" imgH="330120" progId="Equation.3">
                  <p:embed/>
                </p:oleObj>
              </mc:Choice>
              <mc:Fallback>
                <p:oleObj name="Equation" r:id="rId10" imgW="1091880" imgH="330120" progId="Equation.3">
                  <p:embed/>
                  <p:pic>
                    <p:nvPicPr>
                      <p:cNvPr id="541711" name="Object 15">
                        <a:extLst>
                          <a:ext uri="{FF2B5EF4-FFF2-40B4-BE49-F238E27FC236}">
                            <a16:creationId xmlns:a16="http://schemas.microsoft.com/office/drawing/2014/main" id="{409CE029-C43D-139B-5C22-9838C8C28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1524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utoUpdateAnimBg="0"/>
      <p:bldP spid="541699" grpId="0" autoUpdateAnimBg="0"/>
      <p:bldP spid="541701" grpId="0" autoUpdateAnimBg="0"/>
      <p:bldP spid="541703" grpId="0" autoUpdateAnimBg="0"/>
      <p:bldP spid="541705" grpId="0" autoUpdateAnimBg="0"/>
      <p:bldP spid="541706" grpId="0" autoUpdateAnimBg="0"/>
      <p:bldP spid="541709" grpId="0" autoUpdateAnimBg="0"/>
      <p:bldP spid="54171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>
            <a:extLst>
              <a:ext uri="{FF2B5EF4-FFF2-40B4-BE49-F238E27FC236}">
                <a16:creationId xmlns:a16="http://schemas.microsoft.com/office/drawing/2014/main" id="{FFC45B71-63A5-7315-FE47-10A55323D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46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42723" name="Text Box 3">
            <a:extLst>
              <a:ext uri="{FF2B5EF4-FFF2-40B4-BE49-F238E27FC236}">
                <a16:creationId xmlns:a16="http://schemas.microsoft.com/office/drawing/2014/main" id="{194163CB-652D-0EB2-B666-74EE5FE60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、光电效应的红限频率</a:t>
            </a:r>
          </a:p>
        </p:txBody>
      </p:sp>
      <p:graphicFrame>
        <p:nvGraphicFramePr>
          <p:cNvPr id="542724" name="Object 4">
            <a:extLst>
              <a:ext uri="{FF2B5EF4-FFF2-40B4-BE49-F238E27FC236}">
                <a16:creationId xmlns:a16="http://schemas.microsoft.com/office/drawing/2014/main" id="{A6DE714F-EE9C-9FA5-6514-2BFEA7E73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76200"/>
          <a:ext cx="1447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66680" imgH="888840" progId="Equation.3">
                  <p:embed/>
                </p:oleObj>
              </mc:Choice>
              <mc:Fallback>
                <p:oleObj name="公式" r:id="rId2" imgW="1066680" imgH="888840" progId="Equation.3">
                  <p:embed/>
                  <p:pic>
                    <p:nvPicPr>
                      <p:cNvPr id="542724" name="Object 4">
                        <a:extLst>
                          <a:ext uri="{FF2B5EF4-FFF2-40B4-BE49-F238E27FC236}">
                            <a16:creationId xmlns:a16="http://schemas.microsoft.com/office/drawing/2014/main" id="{A6DE714F-EE9C-9FA5-6514-2BFEA7E73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76200"/>
                        <a:ext cx="1447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5" name="Text Box 5">
            <a:extLst>
              <a:ext uri="{FF2B5EF4-FFF2-40B4-BE49-F238E27FC236}">
                <a16:creationId xmlns:a16="http://schemas.microsoft.com/office/drawing/2014/main" id="{79A8F532-9FA7-7161-DC1D-B68FFCC52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938338"/>
            <a:ext cx="30480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光的</a:t>
            </a:r>
            <a:r>
              <a:rPr kumimoji="1" lang="zh-CN" altLang="en-US" sz="2800" b="1">
                <a:solidFill>
                  <a:srgbClr val="CC9900"/>
                </a:solidFill>
                <a:ea typeface="宋体" panose="02010600030101010101" pitchFamily="2" charset="-122"/>
              </a:rPr>
              <a:t>粒子性：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 用光子的</a:t>
            </a:r>
            <a:r>
              <a:rPr kumimoji="1" lang="zh-CN" altLang="en-US" sz="2800" b="1">
                <a:solidFill>
                  <a:srgbClr val="CC9900"/>
                </a:solidFill>
                <a:ea typeface="宋体" panose="02010600030101010101" pitchFamily="2" charset="-122"/>
              </a:rPr>
              <a:t>质量、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CC9900"/>
                </a:solidFill>
                <a:ea typeface="宋体" panose="02010600030101010101" pitchFamily="2" charset="-122"/>
              </a:rPr>
              <a:t>能量和动量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描述，</a:t>
            </a:r>
          </a:p>
        </p:txBody>
      </p:sp>
      <p:grpSp>
        <p:nvGrpSpPr>
          <p:cNvPr id="542726" name="Group 6">
            <a:extLst>
              <a:ext uri="{FF2B5EF4-FFF2-40B4-BE49-F238E27FC236}">
                <a16:creationId xmlns:a16="http://schemas.microsoft.com/office/drawing/2014/main" id="{0411C130-D017-82E4-A832-50D09BC400A7}"/>
              </a:ext>
            </a:extLst>
          </p:cNvPr>
          <p:cNvGrpSpPr>
            <a:grpSpLocks/>
          </p:cNvGrpSpPr>
          <p:nvPr/>
        </p:nvGrpSpPr>
        <p:grpSpPr bwMode="auto">
          <a:xfrm>
            <a:off x="3768725" y="1938338"/>
            <a:ext cx="1828800" cy="1524000"/>
            <a:chOff x="2112" y="3360"/>
            <a:chExt cx="1152" cy="960"/>
          </a:xfrm>
        </p:grpSpPr>
        <p:graphicFrame>
          <p:nvGraphicFramePr>
            <p:cNvPr id="542727" name="Object 7">
              <a:extLst>
                <a:ext uri="{FF2B5EF4-FFF2-40B4-BE49-F238E27FC236}">
                  <a16:creationId xmlns:a16="http://schemas.microsoft.com/office/drawing/2014/main" id="{32BE713E-7B45-E7EC-D7C1-15B884B2F9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2" y="3360"/>
            <a:ext cx="97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91880" imgH="330120" progId="Equation.3">
                    <p:embed/>
                  </p:oleObj>
                </mc:Choice>
                <mc:Fallback>
                  <p:oleObj name="Equation" r:id="rId4" imgW="1091880" imgH="330120" progId="Equation.3">
                    <p:embed/>
                    <p:pic>
                      <p:nvPicPr>
                        <p:cNvPr id="542727" name="Object 7">
                          <a:extLst>
                            <a:ext uri="{FF2B5EF4-FFF2-40B4-BE49-F238E27FC236}">
                              <a16:creationId xmlns:a16="http://schemas.microsoft.com/office/drawing/2014/main" id="{32BE713E-7B45-E7EC-D7C1-15B884B2F9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3360"/>
                          <a:ext cx="97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28" name="Object 8">
              <a:extLst>
                <a:ext uri="{FF2B5EF4-FFF2-40B4-BE49-F238E27FC236}">
                  <a16:creationId xmlns:a16="http://schemas.microsoft.com/office/drawing/2014/main" id="{B61683C2-64EE-B292-5993-5F1A9AEACC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696"/>
            <a:ext cx="91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27000" imgH="888840" progId="Equation.3">
                    <p:embed/>
                  </p:oleObj>
                </mc:Choice>
                <mc:Fallback>
                  <p:oleObj name="Equation" r:id="rId6" imgW="927000" imgH="888840" progId="Equation.3">
                    <p:embed/>
                    <p:pic>
                      <p:nvPicPr>
                        <p:cNvPr id="542728" name="Object 8">
                          <a:extLst>
                            <a:ext uri="{FF2B5EF4-FFF2-40B4-BE49-F238E27FC236}">
                              <a16:creationId xmlns:a16="http://schemas.microsoft.com/office/drawing/2014/main" id="{B61683C2-64EE-B292-5993-5F1A9AEACC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696"/>
                          <a:ext cx="91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29" name="AutoShape 9">
              <a:extLst>
                <a:ext uri="{FF2B5EF4-FFF2-40B4-BE49-F238E27FC236}">
                  <a16:creationId xmlns:a16="http://schemas.microsoft.com/office/drawing/2014/main" id="{FDBFD596-E36B-E953-B6E0-E7D61650C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504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730" name="Text Box 10">
            <a:extLst>
              <a:ext uri="{FF2B5EF4-FFF2-40B4-BE49-F238E27FC236}">
                <a16:creationId xmlns:a16="http://schemas.microsoft.com/office/drawing/2014/main" id="{F04D7D32-FCAC-D6C9-B14D-275062770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3856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三、光的波粒二象性</a:t>
            </a:r>
          </a:p>
        </p:txBody>
      </p:sp>
      <p:sp>
        <p:nvSpPr>
          <p:cNvPr id="542731" name="Text Box 11">
            <a:extLst>
              <a:ext uri="{FF2B5EF4-FFF2-40B4-BE49-F238E27FC236}">
                <a16:creationId xmlns:a16="http://schemas.microsoft.com/office/drawing/2014/main" id="{E55F8509-EA3C-69E9-1ADC-639A10479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371600"/>
            <a:ext cx="554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光既具有波动性，也具有粒子性。</a:t>
            </a:r>
          </a:p>
        </p:txBody>
      </p:sp>
      <p:sp>
        <p:nvSpPr>
          <p:cNvPr id="542732" name="Text Box 12">
            <a:extLst>
              <a:ext uri="{FF2B5EF4-FFF2-40B4-BE49-F238E27FC236}">
                <a16:creationId xmlns:a16="http://schemas.microsoft.com/office/drawing/2014/main" id="{285DC4C1-EFCD-84C0-5317-D1FCD39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68675"/>
            <a:ext cx="48275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二者通过普朗克常数相联系。</a:t>
            </a:r>
          </a:p>
        </p:txBody>
      </p:sp>
      <p:sp>
        <p:nvSpPr>
          <p:cNvPr id="542733" name="Text Box 13">
            <a:extLst>
              <a:ext uri="{FF2B5EF4-FFF2-40B4-BE49-F238E27FC236}">
                <a16:creationId xmlns:a16="http://schemas.microsoft.com/office/drawing/2014/main" id="{E330347A-4B7C-6DDD-2A7C-49390170E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1862138"/>
            <a:ext cx="232727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光的</a:t>
            </a:r>
            <a:r>
              <a:rPr kumimoji="1" lang="zh-CN" altLang="en-US" sz="2800" b="1">
                <a:solidFill>
                  <a:srgbClr val="008000"/>
                </a:solidFill>
                <a:ea typeface="宋体" panose="02010600030101010101" pitchFamily="2" charset="-122"/>
              </a:rPr>
              <a:t>波动性：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用光波的</a:t>
            </a:r>
            <a:r>
              <a:rPr kumimoji="1" lang="zh-CN" altLang="en-US" sz="2800" b="1">
                <a:solidFill>
                  <a:srgbClr val="008000"/>
                </a:solidFill>
                <a:ea typeface="宋体" panose="02010600030101010101" pitchFamily="2" charset="-122"/>
              </a:rPr>
              <a:t>波长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008000"/>
                </a:solidFill>
                <a:ea typeface="宋体" panose="02010600030101010101" pitchFamily="2" charset="-122"/>
              </a:rPr>
              <a:t>和频率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描述，</a:t>
            </a:r>
          </a:p>
        </p:txBody>
      </p:sp>
      <p:sp>
        <p:nvSpPr>
          <p:cNvPr id="542734" name="Rectangle 14">
            <a:extLst>
              <a:ext uri="{FF2B5EF4-FFF2-40B4-BE49-F238E27FC236}">
                <a16:creationId xmlns:a16="http://schemas.microsoft.com/office/drawing/2014/main" id="{45808A16-9E17-A780-B7A8-8560C7BB6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623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四、粒子的波动性</a:t>
            </a:r>
          </a:p>
        </p:txBody>
      </p:sp>
      <p:sp>
        <p:nvSpPr>
          <p:cNvPr id="542735" name="Text Box 15">
            <a:extLst>
              <a:ext uri="{FF2B5EF4-FFF2-40B4-BE49-F238E27FC236}">
                <a16:creationId xmlns:a16="http://schemas.microsoft.com/office/drawing/2014/main" id="{0B76B3F5-41FC-54CA-02DC-4D1031AEC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德布罗意假设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542736" name="Text Box 16">
            <a:extLst>
              <a:ext uri="{FF2B5EF4-FFF2-40B4-BE49-F238E27FC236}">
                <a16:creationId xmlns:a16="http://schemas.microsoft.com/office/drawing/2014/main" id="{3E8870AB-7117-F1FD-6083-82D8CA36E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4357688"/>
            <a:ext cx="3287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实物粒子的波长</a:t>
            </a:r>
          </a:p>
        </p:txBody>
      </p:sp>
      <p:sp>
        <p:nvSpPr>
          <p:cNvPr id="542737" name="Text Box 17">
            <a:extLst>
              <a:ext uri="{FF2B5EF4-FFF2-40B4-BE49-F238E27FC236}">
                <a16:creationId xmlns:a16="http://schemas.microsoft.com/office/drawing/2014/main" id="{BF52A48F-D284-2EE3-0BAA-910E5FAB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973763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与粒子相联系的波称为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概率波</a:t>
            </a:r>
            <a:r>
              <a:rPr kumimoji="1" lang="en-US" altLang="zh-CN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德布罗意波</a:t>
            </a:r>
          </a:p>
        </p:txBody>
      </p:sp>
      <p:graphicFrame>
        <p:nvGraphicFramePr>
          <p:cNvPr id="542738" name="Object 18">
            <a:extLst>
              <a:ext uri="{FF2B5EF4-FFF2-40B4-BE49-F238E27FC236}">
                <a16:creationId xmlns:a16="http://schemas.microsoft.com/office/drawing/2014/main" id="{FD16F010-5673-F20B-293E-7331F3198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5" y="4876800"/>
          <a:ext cx="21685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419040" progId="Equation.3">
                  <p:embed/>
                </p:oleObj>
              </mc:Choice>
              <mc:Fallback>
                <p:oleObj name="Equation" r:id="rId8" imgW="799920" imgH="419040" progId="Equation.3">
                  <p:embed/>
                  <p:pic>
                    <p:nvPicPr>
                      <p:cNvPr id="542738" name="Object 18">
                        <a:extLst>
                          <a:ext uri="{FF2B5EF4-FFF2-40B4-BE49-F238E27FC236}">
                            <a16:creationId xmlns:a16="http://schemas.microsoft.com/office/drawing/2014/main" id="{FD16F010-5673-F20B-293E-7331F3198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4876800"/>
                        <a:ext cx="21685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  <p:bldP spid="542725" grpId="0" autoUpdateAnimBg="0"/>
      <p:bldP spid="542730" grpId="0" autoUpdateAnimBg="0"/>
      <p:bldP spid="542731" grpId="0" autoUpdateAnimBg="0"/>
      <p:bldP spid="542732" grpId="0" autoUpdateAnimBg="0"/>
      <p:bldP spid="542733" grpId="0" autoUpdateAnimBg="0"/>
      <p:bldP spid="542734" grpId="0" autoUpdateAnimBg="0"/>
      <p:bldP spid="542735" grpId="0" autoUpdateAnimBg="0"/>
      <p:bldP spid="542736" grpId="0" autoUpdateAnimBg="0"/>
      <p:bldP spid="54273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79ED1B1A-8CF0-E218-5B6C-16E481579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163"/>
            <a:ext cx="4338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五、概率波与概率幅</a:t>
            </a:r>
          </a:p>
        </p:txBody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9B46F427-3CA4-BCB0-246D-BFA39740F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37063"/>
            <a:ext cx="3546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七、不确定关系</a:t>
            </a:r>
          </a:p>
        </p:txBody>
      </p:sp>
      <p:graphicFrame>
        <p:nvGraphicFramePr>
          <p:cNvPr id="543748" name="Object 4">
            <a:extLst>
              <a:ext uri="{FF2B5EF4-FFF2-40B4-BE49-F238E27FC236}">
                <a16:creationId xmlns:a16="http://schemas.microsoft.com/office/drawing/2014/main" id="{50E8DD06-BFCE-A67F-8A7F-576585BF91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084763"/>
          <a:ext cx="25908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28600" progId="Equation.3">
                  <p:embed/>
                </p:oleObj>
              </mc:Choice>
              <mc:Fallback>
                <p:oleObj name="Equation" r:id="rId2" imgW="850680" imgH="228600" progId="Equation.3">
                  <p:embed/>
                  <p:pic>
                    <p:nvPicPr>
                      <p:cNvPr id="543748" name="Object 4">
                        <a:extLst>
                          <a:ext uri="{FF2B5EF4-FFF2-40B4-BE49-F238E27FC236}">
                            <a16:creationId xmlns:a16="http://schemas.microsoft.com/office/drawing/2014/main" id="{50E8DD06-BFCE-A67F-8A7F-576585BF91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84763"/>
                        <a:ext cx="25908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49" name="Object 5">
            <a:extLst>
              <a:ext uri="{FF2B5EF4-FFF2-40B4-BE49-F238E27FC236}">
                <a16:creationId xmlns:a16="http://schemas.microsoft.com/office/drawing/2014/main" id="{A2A420AE-5D9D-2493-1D5A-22F84DB72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972175"/>
          <a:ext cx="2438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177480" progId="Equation.3">
                  <p:embed/>
                </p:oleObj>
              </mc:Choice>
              <mc:Fallback>
                <p:oleObj name="Equation" r:id="rId4" imgW="799920" imgH="177480" progId="Equation.3">
                  <p:embed/>
                  <p:pic>
                    <p:nvPicPr>
                      <p:cNvPr id="543749" name="Object 5">
                        <a:extLst>
                          <a:ext uri="{FF2B5EF4-FFF2-40B4-BE49-F238E27FC236}">
                            <a16:creationId xmlns:a16="http://schemas.microsoft.com/office/drawing/2014/main" id="{A2A420AE-5D9D-2493-1D5A-22F84DB72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72175"/>
                        <a:ext cx="2438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0" name="Rectangle 6">
            <a:extLst>
              <a:ext uri="{FF2B5EF4-FFF2-40B4-BE49-F238E27FC236}">
                <a16:creationId xmlns:a16="http://schemas.microsoft.com/office/drawing/2014/main" id="{BC36F2F5-688C-D6B3-DBF7-7163BC7D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1968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位置动量不确定关系：</a:t>
            </a:r>
          </a:p>
        </p:txBody>
      </p:sp>
      <p:sp>
        <p:nvSpPr>
          <p:cNvPr id="543751" name="Text Box 7">
            <a:extLst>
              <a:ext uri="{FF2B5EF4-FFF2-40B4-BE49-F238E27FC236}">
                <a16:creationId xmlns:a16="http://schemas.microsoft.com/office/drawing/2014/main" id="{9C05401F-7CB2-8233-6BAD-790E3728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7375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能量时间不确定关系：</a:t>
            </a:r>
          </a:p>
        </p:txBody>
      </p:sp>
      <p:grpSp>
        <p:nvGrpSpPr>
          <p:cNvPr id="543752" name="Group 8">
            <a:extLst>
              <a:ext uri="{FF2B5EF4-FFF2-40B4-BE49-F238E27FC236}">
                <a16:creationId xmlns:a16="http://schemas.microsoft.com/office/drawing/2014/main" id="{AF95856A-03D7-1729-F50B-FE7DA84FD1B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35050"/>
            <a:ext cx="8610600" cy="1860550"/>
            <a:chOff x="144" y="490"/>
            <a:chExt cx="5424" cy="1172"/>
          </a:xfrm>
        </p:grpSpPr>
        <p:sp>
          <p:nvSpPr>
            <p:cNvPr id="543753" name="Text Box 9">
              <a:extLst>
                <a:ext uri="{FF2B5EF4-FFF2-40B4-BE49-F238E27FC236}">
                  <a16:creationId xmlns:a16="http://schemas.microsoft.com/office/drawing/2014/main" id="{5BFF918B-ECDC-359A-3EB6-C9212A8B4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90"/>
              <a:ext cx="5424" cy="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sz="32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德布罗意波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是</a:t>
              </a: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概率波</a:t>
              </a:r>
              <a:r>
                <a:rPr kumimoji="1" lang="en-US" altLang="zh-CN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,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本身无物理意义，但波函数模的平方</a:t>
              </a: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                                    代表时刻 </a:t>
              </a:r>
              <a:r>
                <a:rPr kumimoji="1" lang="en-US" altLang="zh-CN" sz="2800" b="1" i="1">
                  <a:solidFill>
                    <a:srgbClr val="CC3300"/>
                  </a:solidFill>
                  <a:ea typeface="宋体" panose="02010600030101010101" pitchFamily="2" charset="-122"/>
                </a:rPr>
                <a:t>t</a:t>
              </a: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，在空间     点处单位体积元中发现一个粒子的概率，称为概率密度。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因此波函数 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y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又叫概率幅。</a:t>
              </a:r>
            </a:p>
          </p:txBody>
        </p:sp>
        <p:graphicFrame>
          <p:nvGraphicFramePr>
            <p:cNvPr id="543754" name="Object 10">
              <a:extLst>
                <a:ext uri="{FF2B5EF4-FFF2-40B4-BE49-F238E27FC236}">
                  <a16:creationId xmlns:a16="http://schemas.microsoft.com/office/drawing/2014/main" id="{88F3398A-C85E-6415-8186-FA4E1165B8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5" y="768"/>
            <a:ext cx="186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34880" imgH="431640" progId="Equation.3">
                    <p:embed/>
                  </p:oleObj>
                </mc:Choice>
                <mc:Fallback>
                  <p:oleObj name="Equation" r:id="rId6" imgW="2234880" imgH="431640" progId="Equation.3">
                    <p:embed/>
                    <p:pic>
                      <p:nvPicPr>
                        <p:cNvPr id="543754" name="Object 10">
                          <a:extLst>
                            <a:ext uri="{FF2B5EF4-FFF2-40B4-BE49-F238E27FC236}">
                              <a16:creationId xmlns:a16="http://schemas.microsoft.com/office/drawing/2014/main" id="{88F3398A-C85E-6415-8186-FA4E1165B8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768"/>
                          <a:ext cx="186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755" name="Object 11">
              <a:extLst>
                <a:ext uri="{FF2B5EF4-FFF2-40B4-BE49-F238E27FC236}">
                  <a16:creationId xmlns:a16="http://schemas.microsoft.com/office/drawing/2014/main" id="{8C54DD23-54D4-2474-245D-D21DE7E95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864"/>
            <a:ext cx="17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28600" progId="Equation.3">
                    <p:embed/>
                  </p:oleObj>
                </mc:Choice>
                <mc:Fallback>
                  <p:oleObj name="Equation" r:id="rId8" imgW="164880" imgH="228600" progId="Equation.3">
                    <p:embed/>
                    <p:pic>
                      <p:nvPicPr>
                        <p:cNvPr id="543755" name="Object 11">
                          <a:extLst>
                            <a:ext uri="{FF2B5EF4-FFF2-40B4-BE49-F238E27FC236}">
                              <a16:creationId xmlns:a16="http://schemas.microsoft.com/office/drawing/2014/main" id="{8C54DD23-54D4-2474-245D-D21DE7E95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864"/>
                          <a:ext cx="17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757" name="Text Box 13">
            <a:extLst>
              <a:ext uri="{FF2B5EF4-FFF2-40B4-BE49-F238E27FC236}">
                <a16:creationId xmlns:a16="http://schemas.microsoft.com/office/drawing/2014/main" id="{D4BB115F-0C3E-8F3E-08A2-21B436A66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068638"/>
            <a:ext cx="4672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六、波函数的标准条件：</a:t>
            </a:r>
          </a:p>
        </p:txBody>
      </p:sp>
      <p:sp>
        <p:nvSpPr>
          <p:cNvPr id="543758" name="Text Box 14">
            <a:extLst>
              <a:ext uri="{FF2B5EF4-FFF2-40B4-BE49-F238E27FC236}">
                <a16:creationId xmlns:a16="http://schemas.microsoft.com/office/drawing/2014/main" id="{3D25680B-B979-AA56-5BAF-72D63F3D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16338"/>
            <a:ext cx="68405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要求波函数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ψ </a:t>
            </a:r>
            <a:r>
              <a:rPr kumimoji="1" lang="zh-CN" altLang="en-US" sz="2800" b="1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单值、连续、有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限的</a:t>
            </a:r>
            <a:r>
              <a:rPr kumimoji="1" lang="zh-CN" altLang="en-US" sz="2800" b="1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。</a:t>
            </a:r>
            <a:endParaRPr kumimoji="1" lang="zh-CN" altLang="en-US" sz="2800" b="1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utoUpdateAnimBg="0"/>
      <p:bldP spid="543747" grpId="0" autoUpdateAnimBg="0"/>
      <p:bldP spid="543750" grpId="0" autoUpdateAnimBg="0"/>
      <p:bldP spid="543751" grpId="0" autoUpdateAnimBg="0"/>
      <p:bldP spid="543757" grpId="0" autoUpdateAnimBg="0"/>
      <p:bldP spid="54375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Text Box 4">
            <a:extLst>
              <a:ext uri="{FF2B5EF4-FFF2-40B4-BE49-F238E27FC236}">
                <a16:creationId xmlns:a16="http://schemas.microsoft.com/office/drawing/2014/main" id="{597EBCFC-68A2-2D0B-FD4E-2186D3976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87438"/>
            <a:ext cx="482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设粒子沿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方向运动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波函数为</a:t>
            </a:r>
          </a:p>
        </p:txBody>
      </p:sp>
      <p:graphicFrame>
        <p:nvGraphicFramePr>
          <p:cNvPr id="409605" name="Object 5">
            <a:extLst>
              <a:ext uri="{FF2B5EF4-FFF2-40B4-BE49-F238E27FC236}">
                <a16:creationId xmlns:a16="http://schemas.microsoft.com/office/drawing/2014/main" id="{6DDA56FB-46DE-C9C6-8BDD-56EF807C3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776288"/>
          <a:ext cx="31400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07880" imgH="342720" progId="Equation.3">
                  <p:embed/>
                </p:oleObj>
              </mc:Choice>
              <mc:Fallback>
                <p:oleObj name="公式" r:id="rId2" imgW="1307880" imgH="342720" progId="Equation.3">
                  <p:embed/>
                  <p:pic>
                    <p:nvPicPr>
                      <p:cNvPr id="409605" name="Object 5">
                        <a:extLst>
                          <a:ext uri="{FF2B5EF4-FFF2-40B4-BE49-F238E27FC236}">
                            <a16:creationId xmlns:a16="http://schemas.microsoft.com/office/drawing/2014/main" id="{6DDA56FB-46DE-C9C6-8BDD-56EF807C3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776288"/>
                        <a:ext cx="31400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6" name="Text Box 6">
            <a:extLst>
              <a:ext uri="{FF2B5EF4-FFF2-40B4-BE49-F238E27FC236}">
                <a16:creationId xmlns:a16="http://schemas.microsoft.com/office/drawing/2014/main" id="{1A45B8D1-CFC4-9076-2665-1EC34F7D9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716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对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求二阶偏导</a:t>
            </a:r>
          </a:p>
        </p:txBody>
      </p:sp>
      <p:sp>
        <p:nvSpPr>
          <p:cNvPr id="409607" name="Text Box 7">
            <a:extLst>
              <a:ext uri="{FF2B5EF4-FFF2-40B4-BE49-F238E27FC236}">
                <a16:creationId xmlns:a16="http://schemas.microsoft.com/office/drawing/2014/main" id="{7EEAACCC-EE57-6F61-0A6C-275F7162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384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对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求一阶偏导</a:t>
            </a:r>
          </a:p>
        </p:txBody>
      </p:sp>
      <p:grpSp>
        <p:nvGrpSpPr>
          <p:cNvPr id="409623" name="Group 23">
            <a:extLst>
              <a:ext uri="{FF2B5EF4-FFF2-40B4-BE49-F238E27FC236}">
                <a16:creationId xmlns:a16="http://schemas.microsoft.com/office/drawing/2014/main" id="{2C782B2E-1AC2-2A8D-A744-218003977A7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709738"/>
            <a:ext cx="4033838" cy="1038225"/>
            <a:chOff x="2256" y="1125"/>
            <a:chExt cx="2423" cy="654"/>
          </a:xfrm>
        </p:grpSpPr>
        <p:graphicFrame>
          <p:nvGraphicFramePr>
            <p:cNvPr id="409609" name="Object 9">
              <a:extLst>
                <a:ext uri="{FF2B5EF4-FFF2-40B4-BE49-F238E27FC236}">
                  <a16:creationId xmlns:a16="http://schemas.microsoft.com/office/drawing/2014/main" id="{2042D1EE-5A50-08E1-CED3-52FEF654B1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125"/>
            <a:ext cx="1488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52200" imgH="419040" progId="Equation.3">
                    <p:embed/>
                  </p:oleObj>
                </mc:Choice>
                <mc:Fallback>
                  <p:oleObj name="Equation" r:id="rId4" imgW="952200" imgH="419040" progId="Equation.3">
                    <p:embed/>
                    <p:pic>
                      <p:nvPicPr>
                        <p:cNvPr id="409609" name="Object 9">
                          <a:extLst>
                            <a:ext uri="{FF2B5EF4-FFF2-40B4-BE49-F238E27FC236}">
                              <a16:creationId xmlns:a16="http://schemas.microsoft.com/office/drawing/2014/main" id="{2042D1EE-5A50-08E1-CED3-52FEF654B1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125"/>
                          <a:ext cx="1488" cy="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10" name="Text Box 10">
              <a:extLst>
                <a:ext uri="{FF2B5EF4-FFF2-40B4-BE49-F238E27FC236}">
                  <a16:creationId xmlns:a16="http://schemas.microsoft.com/office/drawing/2014/main" id="{D9F754C6-CC6C-CC4D-34A7-75D2FD344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332"/>
              <a:ext cx="6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）</a:t>
              </a:r>
            </a:p>
          </p:txBody>
        </p:sp>
      </p:grpSp>
      <p:grpSp>
        <p:nvGrpSpPr>
          <p:cNvPr id="409624" name="Group 24">
            <a:extLst>
              <a:ext uri="{FF2B5EF4-FFF2-40B4-BE49-F238E27FC236}">
                <a16:creationId xmlns:a16="http://schemas.microsoft.com/office/drawing/2014/main" id="{C5CC25CB-B5D0-3EA6-E1A6-2EF6D086AD8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860675"/>
            <a:ext cx="4186238" cy="1025525"/>
            <a:chOff x="2208" y="1850"/>
            <a:chExt cx="2520" cy="646"/>
          </a:xfrm>
        </p:grpSpPr>
        <p:graphicFrame>
          <p:nvGraphicFramePr>
            <p:cNvPr id="409612" name="Object 12">
              <a:extLst>
                <a:ext uri="{FF2B5EF4-FFF2-40B4-BE49-F238E27FC236}">
                  <a16:creationId xmlns:a16="http://schemas.microsoft.com/office/drawing/2014/main" id="{CD6E500F-5853-6551-AAFB-132D399C46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850"/>
            <a:ext cx="1536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65160" imgH="406080" progId="Equation.3">
                    <p:embed/>
                  </p:oleObj>
                </mc:Choice>
                <mc:Fallback>
                  <p:oleObj name="Equation" r:id="rId6" imgW="965160" imgH="406080" progId="Equation.3">
                    <p:embed/>
                    <p:pic>
                      <p:nvPicPr>
                        <p:cNvPr id="409612" name="Object 12">
                          <a:extLst>
                            <a:ext uri="{FF2B5EF4-FFF2-40B4-BE49-F238E27FC236}">
                              <a16:creationId xmlns:a16="http://schemas.microsoft.com/office/drawing/2014/main" id="{CD6E500F-5853-6551-AAFB-132D399C46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850"/>
                          <a:ext cx="1536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13" name="Text Box 13">
              <a:extLst>
                <a:ext uri="{FF2B5EF4-FFF2-40B4-BE49-F238E27FC236}">
                  <a16:creationId xmlns:a16="http://schemas.microsoft.com/office/drawing/2014/main" id="{D8297BDC-B389-E573-9C22-C537C457E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004"/>
              <a:ext cx="6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）</a:t>
              </a:r>
            </a:p>
          </p:txBody>
        </p:sp>
      </p:grpSp>
      <p:sp>
        <p:nvSpPr>
          <p:cNvPr id="409614" name="Text Box 14">
            <a:extLst>
              <a:ext uri="{FF2B5EF4-FFF2-40B4-BE49-F238E27FC236}">
                <a16:creationId xmlns:a16="http://schemas.microsoft.com/office/drawing/2014/main" id="{ABBB3F1F-5015-3FAE-5BD5-51D6F1656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42814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由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(2)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式可得</a:t>
            </a:r>
          </a:p>
        </p:txBody>
      </p:sp>
      <p:graphicFrame>
        <p:nvGraphicFramePr>
          <p:cNvPr id="409615" name="Object 15">
            <a:extLst>
              <a:ext uri="{FF2B5EF4-FFF2-40B4-BE49-F238E27FC236}">
                <a16:creationId xmlns:a16="http://schemas.microsoft.com/office/drawing/2014/main" id="{6BC9DEC2-47D6-070B-E965-13B716CA3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29075"/>
          <a:ext cx="2362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406080" progId="Equation.3">
                  <p:embed/>
                </p:oleObj>
              </mc:Choice>
              <mc:Fallback>
                <p:oleObj name="Equation" r:id="rId8" imgW="901440" imgH="406080" progId="Equation.3">
                  <p:embed/>
                  <p:pic>
                    <p:nvPicPr>
                      <p:cNvPr id="409615" name="Object 15">
                        <a:extLst>
                          <a:ext uri="{FF2B5EF4-FFF2-40B4-BE49-F238E27FC236}">
                            <a16:creationId xmlns:a16="http://schemas.microsoft.com/office/drawing/2014/main" id="{6BC9DEC2-47D6-070B-E965-13B716CA3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29075"/>
                        <a:ext cx="2362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6" name="Text Box 16">
            <a:extLst>
              <a:ext uri="{FF2B5EF4-FFF2-40B4-BE49-F238E27FC236}">
                <a16:creationId xmlns:a16="http://schemas.microsoft.com/office/drawing/2014/main" id="{94B3ED2D-C3CD-379D-163B-DCC50B37B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2672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代入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(1)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式</a:t>
            </a:r>
          </a:p>
        </p:txBody>
      </p:sp>
      <p:graphicFrame>
        <p:nvGraphicFramePr>
          <p:cNvPr id="409617" name="Object 17">
            <a:extLst>
              <a:ext uri="{FF2B5EF4-FFF2-40B4-BE49-F238E27FC236}">
                <a16:creationId xmlns:a16="http://schemas.microsoft.com/office/drawing/2014/main" id="{F434E3F7-78D3-9ECF-858A-1ABF2C14B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959225"/>
          <a:ext cx="24384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8520" imgH="419040" progId="Equation.3">
                  <p:embed/>
                </p:oleObj>
              </mc:Choice>
              <mc:Fallback>
                <p:oleObj name="Equation" r:id="rId10" imgW="1028520" imgH="419040" progId="Equation.3">
                  <p:embed/>
                  <p:pic>
                    <p:nvPicPr>
                      <p:cNvPr id="409617" name="Object 17">
                        <a:extLst>
                          <a:ext uri="{FF2B5EF4-FFF2-40B4-BE49-F238E27FC236}">
                            <a16:creationId xmlns:a16="http://schemas.microsoft.com/office/drawing/2014/main" id="{F434E3F7-78D3-9ECF-858A-1ABF2C14B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959225"/>
                        <a:ext cx="24384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8" name="Object 18">
            <a:extLst>
              <a:ext uri="{FF2B5EF4-FFF2-40B4-BE49-F238E27FC236}">
                <a16:creationId xmlns:a16="http://schemas.microsoft.com/office/drawing/2014/main" id="{57AFB30F-791A-00FD-6EFD-4A812C61B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181600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9720" imgH="419040" progId="Equation.3">
                  <p:embed/>
                </p:oleObj>
              </mc:Choice>
              <mc:Fallback>
                <p:oleObj name="Equation" r:id="rId12" imgW="1269720" imgH="419040" progId="Equation.3">
                  <p:embed/>
                  <p:pic>
                    <p:nvPicPr>
                      <p:cNvPr id="409618" name="Object 18">
                        <a:extLst>
                          <a:ext uri="{FF2B5EF4-FFF2-40B4-BE49-F238E27FC236}">
                            <a16:creationId xmlns:a16="http://schemas.microsoft.com/office/drawing/2014/main" id="{57AFB30F-791A-00FD-6EFD-4A812C61B1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181600"/>
                        <a:ext cx="3200400" cy="1057275"/>
                      </a:xfrm>
                      <a:prstGeom prst="rect">
                        <a:avLst/>
                      </a:prstGeom>
                      <a:solidFill>
                        <a:srgbClr val="FFEBEB"/>
                      </a:solid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9" name="Rectangle 19">
            <a:extLst>
              <a:ext uri="{FF2B5EF4-FFF2-40B4-BE49-F238E27FC236}">
                <a16:creationId xmlns:a16="http://schemas.microsoft.com/office/drawing/2014/main" id="{4720F5D6-4D31-1534-4833-97F3121E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864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可得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薛定谔方程</a:t>
            </a:r>
            <a:endParaRPr kumimoji="1" lang="en-US" altLang="zh-CN" sz="2800" b="1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grpSp>
        <p:nvGrpSpPr>
          <p:cNvPr id="409620" name="Group 20">
            <a:extLst>
              <a:ext uri="{FF2B5EF4-FFF2-40B4-BE49-F238E27FC236}">
                <a16:creationId xmlns:a16="http://schemas.microsoft.com/office/drawing/2014/main" id="{7C57A1CD-F1E6-A8BE-B8A9-B4F8B9247B7A}"/>
              </a:ext>
            </a:extLst>
          </p:cNvPr>
          <p:cNvGrpSpPr>
            <a:grpSpLocks/>
          </p:cNvGrpSpPr>
          <p:nvPr/>
        </p:nvGrpSpPr>
        <p:grpSpPr bwMode="auto">
          <a:xfrm>
            <a:off x="555625" y="5232400"/>
            <a:ext cx="1806575" cy="939800"/>
            <a:chOff x="470" y="3360"/>
            <a:chExt cx="1138" cy="592"/>
          </a:xfrm>
        </p:grpSpPr>
        <p:graphicFrame>
          <p:nvGraphicFramePr>
            <p:cNvPr id="409621" name="Object 21">
              <a:extLst>
                <a:ext uri="{FF2B5EF4-FFF2-40B4-BE49-F238E27FC236}">
                  <a16:creationId xmlns:a16="http://schemas.microsoft.com/office/drawing/2014/main" id="{09042A64-8EC6-600E-A7A4-668A93EA6A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360"/>
            <a:ext cx="79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57120" imgH="939600" progId="Equation.3">
                    <p:embed/>
                  </p:oleObj>
                </mc:Choice>
                <mc:Fallback>
                  <p:oleObj name="Equation" r:id="rId14" imgW="1257120" imgH="939600" progId="Equation.3">
                    <p:embed/>
                    <p:pic>
                      <p:nvPicPr>
                        <p:cNvPr id="409621" name="Object 21">
                          <a:extLst>
                            <a:ext uri="{FF2B5EF4-FFF2-40B4-BE49-F238E27FC236}">
                              <a16:creationId xmlns:a16="http://schemas.microsoft.com/office/drawing/2014/main" id="{09042A64-8EC6-600E-A7A4-668A93EA6A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0"/>
                          <a:ext cx="79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22" name="Text Box 22">
              <a:extLst>
                <a:ext uri="{FF2B5EF4-FFF2-40B4-BE49-F238E27FC236}">
                  <a16:creationId xmlns:a16="http://schemas.microsoft.com/office/drawing/2014/main" id="{28D900F3-A394-3A62-150F-15D23078B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349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由</a:t>
              </a:r>
              <a:endPara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09625" name="Text Box 25">
            <a:extLst>
              <a:ext uri="{FF2B5EF4-FFF2-40B4-BE49-F238E27FC236}">
                <a16:creationId xmlns:a16="http://schemas.microsoft.com/office/drawing/2014/main" id="{4F4CBDCC-F385-4B7D-43E8-ED0865512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7000"/>
            <a:ext cx="676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§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3333CC"/>
                </a:solidFill>
                <a:ea typeface="宋体" panose="02010600030101010101" pitchFamily="2" charset="-122"/>
              </a:rPr>
              <a:t>12.6.1  </a:t>
            </a:r>
            <a:r>
              <a:rPr lang="zh-CN" altLang="en-US" sz="3200" b="1">
                <a:solidFill>
                  <a:srgbClr val="3333CC"/>
                </a:solidFill>
                <a:ea typeface="宋体" panose="02010600030101010101" pitchFamily="2" charset="-122"/>
              </a:rPr>
              <a:t>自由粒子薛定谔方程</a:t>
            </a:r>
          </a:p>
        </p:txBody>
      </p:sp>
      <p:sp>
        <p:nvSpPr>
          <p:cNvPr id="409626" name="Rectangle 26">
            <a:extLst>
              <a:ext uri="{FF2B5EF4-FFF2-40B4-BE49-F238E27FC236}">
                <a16:creationId xmlns:a16="http://schemas.microsoft.com/office/drawing/2014/main" id="{EE204B54-AFC2-538E-58D2-3D5DDBD0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8025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4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utoUpdateAnimBg="0"/>
      <p:bldP spid="409606" grpId="0" autoUpdateAnimBg="0"/>
      <p:bldP spid="409607" grpId="0" autoUpdateAnimBg="0"/>
      <p:bldP spid="409614" grpId="0" autoUpdateAnimBg="0"/>
      <p:bldP spid="409616" grpId="0" autoUpdateAnimBg="0"/>
      <p:bldP spid="409619" grpId="0" autoUpdateAnimBg="0"/>
      <p:bldP spid="4096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2">
            <a:extLst>
              <a:ext uri="{FF2B5EF4-FFF2-40B4-BE49-F238E27FC236}">
                <a16:creationId xmlns:a16="http://schemas.microsoft.com/office/drawing/2014/main" id="{49068594-8491-F308-3D05-2DE1D4826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693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   1.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势场中一维粒子的一般薛定谔方程</a:t>
            </a:r>
          </a:p>
        </p:txBody>
      </p:sp>
      <p:sp>
        <p:nvSpPr>
          <p:cNvPr id="410627" name="Text Box 3">
            <a:extLst>
              <a:ext uri="{FF2B5EF4-FFF2-40B4-BE49-F238E27FC236}">
                <a16:creationId xmlns:a16="http://schemas.microsoft.com/office/drawing/2014/main" id="{2FEAF11C-2345-2E85-0915-1AEBF0466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势场中粒子能量</a:t>
            </a:r>
          </a:p>
        </p:txBody>
      </p:sp>
      <p:grpSp>
        <p:nvGrpSpPr>
          <p:cNvPr id="410648" name="Group 24">
            <a:extLst>
              <a:ext uri="{FF2B5EF4-FFF2-40B4-BE49-F238E27FC236}">
                <a16:creationId xmlns:a16="http://schemas.microsoft.com/office/drawing/2014/main" id="{163D560D-9340-FA4A-AE8A-715BF822678B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1052513"/>
            <a:ext cx="3228975" cy="838200"/>
            <a:chOff x="2010" y="479"/>
            <a:chExt cx="2232" cy="625"/>
          </a:xfrm>
        </p:grpSpPr>
        <p:graphicFrame>
          <p:nvGraphicFramePr>
            <p:cNvPr id="410629" name="Object 5">
              <a:extLst>
                <a:ext uri="{FF2B5EF4-FFF2-40B4-BE49-F238E27FC236}">
                  <a16:creationId xmlns:a16="http://schemas.microsoft.com/office/drawing/2014/main" id="{304C57F5-630C-9524-0A1A-8A8D9106DA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0" y="479"/>
            <a:ext cx="1632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30040" imgH="419040" progId="Equation.3">
                    <p:embed/>
                  </p:oleObj>
                </mc:Choice>
                <mc:Fallback>
                  <p:oleObj name="Equation" r:id="rId2" imgW="1130040" imgH="419040" progId="Equation.3">
                    <p:embed/>
                    <p:pic>
                      <p:nvPicPr>
                        <p:cNvPr id="410629" name="Object 5">
                          <a:extLst>
                            <a:ext uri="{FF2B5EF4-FFF2-40B4-BE49-F238E27FC236}">
                              <a16:creationId xmlns:a16="http://schemas.microsoft.com/office/drawing/2014/main" id="{304C57F5-630C-9524-0A1A-8A8D9106DA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479"/>
                          <a:ext cx="1632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30" name="Text Box 6">
              <a:extLst>
                <a:ext uri="{FF2B5EF4-FFF2-40B4-BE49-F238E27FC236}">
                  <a16:creationId xmlns:a16="http://schemas.microsoft.com/office/drawing/2014/main" id="{2F969ADF-AD38-C684-EE28-A54991DD2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660"/>
              <a:ext cx="74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）</a:t>
              </a:r>
            </a:p>
          </p:txBody>
        </p:sp>
      </p:grpSp>
      <p:sp>
        <p:nvSpPr>
          <p:cNvPr id="410631" name="Text Box 7">
            <a:extLst>
              <a:ext uri="{FF2B5EF4-FFF2-40B4-BE49-F238E27FC236}">
                <a16:creationId xmlns:a16="http://schemas.microsoft.com/office/drawing/2014/main" id="{626BA986-D84A-51BD-29E4-0559AF11C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1909763"/>
            <a:ext cx="202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由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(2)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式可得</a:t>
            </a:r>
          </a:p>
        </p:txBody>
      </p:sp>
      <p:grpSp>
        <p:nvGrpSpPr>
          <p:cNvPr id="410649" name="Group 25">
            <a:extLst>
              <a:ext uri="{FF2B5EF4-FFF2-40B4-BE49-F238E27FC236}">
                <a16:creationId xmlns:a16="http://schemas.microsoft.com/office/drawing/2014/main" id="{B0C285FB-8AEC-2A75-476A-621094BF2C5A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773238"/>
            <a:ext cx="3571875" cy="806450"/>
            <a:chOff x="1722" y="1282"/>
            <a:chExt cx="2541" cy="661"/>
          </a:xfrm>
        </p:grpSpPr>
        <p:graphicFrame>
          <p:nvGraphicFramePr>
            <p:cNvPr id="410633" name="Object 9">
              <a:extLst>
                <a:ext uri="{FF2B5EF4-FFF2-40B4-BE49-F238E27FC236}">
                  <a16:creationId xmlns:a16="http://schemas.microsoft.com/office/drawing/2014/main" id="{8EBDD1B4-9FEE-4FB6-AA38-C24932DE53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2" y="1282"/>
            <a:ext cx="1584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77760" imgH="431640" progId="Equation.3">
                    <p:embed/>
                  </p:oleObj>
                </mc:Choice>
                <mc:Fallback>
                  <p:oleObj name="Equation" r:id="rId4" imgW="977760" imgH="431640" progId="Equation.3">
                    <p:embed/>
                    <p:pic>
                      <p:nvPicPr>
                        <p:cNvPr id="410633" name="Object 9">
                          <a:extLst>
                            <a:ext uri="{FF2B5EF4-FFF2-40B4-BE49-F238E27FC236}">
                              <a16:creationId xmlns:a16="http://schemas.microsoft.com/office/drawing/2014/main" id="{8EBDD1B4-9FEE-4FB6-AA38-C24932DE53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1282"/>
                          <a:ext cx="1584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34" name="Text Box 10">
              <a:extLst>
                <a:ext uri="{FF2B5EF4-FFF2-40B4-BE49-F238E27FC236}">
                  <a16:creationId xmlns:a16="http://schemas.microsoft.com/office/drawing/2014/main" id="{5B2C3541-5EEC-A122-BB8A-5C755A5AD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468"/>
              <a:ext cx="765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）</a:t>
              </a:r>
            </a:p>
          </p:txBody>
        </p:sp>
      </p:grpSp>
      <p:sp>
        <p:nvSpPr>
          <p:cNvPr id="410635" name="Text Box 11">
            <a:extLst>
              <a:ext uri="{FF2B5EF4-FFF2-40B4-BE49-F238E27FC236}">
                <a16:creationId xmlns:a16="http://schemas.microsoft.com/office/drawing/2014/main" id="{AF155E4D-A08C-DA82-334F-1120B5C1A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2747963"/>
            <a:ext cx="202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由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(1)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式可得</a:t>
            </a:r>
          </a:p>
        </p:txBody>
      </p:sp>
      <p:grpSp>
        <p:nvGrpSpPr>
          <p:cNvPr id="410650" name="Group 26">
            <a:extLst>
              <a:ext uri="{FF2B5EF4-FFF2-40B4-BE49-F238E27FC236}">
                <a16:creationId xmlns:a16="http://schemas.microsoft.com/office/drawing/2014/main" id="{48BB2541-72A9-1570-7DC1-E18B1664A3C1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2565400"/>
            <a:ext cx="3573462" cy="863600"/>
            <a:chOff x="1770" y="1886"/>
            <a:chExt cx="2473" cy="658"/>
          </a:xfrm>
        </p:grpSpPr>
        <p:graphicFrame>
          <p:nvGraphicFramePr>
            <p:cNvPr id="410637" name="Object 13">
              <a:extLst>
                <a:ext uri="{FF2B5EF4-FFF2-40B4-BE49-F238E27FC236}">
                  <a16:creationId xmlns:a16="http://schemas.microsoft.com/office/drawing/2014/main" id="{D4C4A23B-1F88-6416-9BC8-E351663702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0" y="1886"/>
            <a:ext cx="1536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77760" imgH="419040" progId="Equation.3">
                    <p:embed/>
                  </p:oleObj>
                </mc:Choice>
                <mc:Fallback>
                  <p:oleObj name="Equation" r:id="rId6" imgW="977760" imgH="419040" progId="Equation.3">
                    <p:embed/>
                    <p:pic>
                      <p:nvPicPr>
                        <p:cNvPr id="410637" name="Object 13">
                          <a:extLst>
                            <a:ext uri="{FF2B5EF4-FFF2-40B4-BE49-F238E27FC236}">
                              <a16:creationId xmlns:a16="http://schemas.microsoft.com/office/drawing/2014/main" id="{D4C4A23B-1F88-6416-9BC8-E351663702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1886"/>
                          <a:ext cx="1536" cy="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38" name="Text Box 14">
              <a:extLst>
                <a:ext uri="{FF2B5EF4-FFF2-40B4-BE49-F238E27FC236}">
                  <a16:creationId xmlns:a16="http://schemas.microsoft.com/office/drawing/2014/main" id="{42D9B63E-19A6-1399-D527-D96A5B5E5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067"/>
              <a:ext cx="745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5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）</a:t>
              </a:r>
            </a:p>
          </p:txBody>
        </p:sp>
      </p:grpSp>
      <p:sp>
        <p:nvSpPr>
          <p:cNvPr id="410639" name="Text Box 15">
            <a:extLst>
              <a:ext uri="{FF2B5EF4-FFF2-40B4-BE49-F238E27FC236}">
                <a16:creationId xmlns:a16="http://schemas.microsoft.com/office/drawing/2014/main" id="{8861001B-EE82-C2FA-D759-6E5C60802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38675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将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(4), (5)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代入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(3)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可得势场中一维粒子一般薛定谔方程</a:t>
            </a:r>
          </a:p>
        </p:txBody>
      </p:sp>
      <p:sp>
        <p:nvSpPr>
          <p:cNvPr id="410641" name="Text Box 17">
            <a:extLst>
              <a:ext uri="{FF2B5EF4-FFF2-40B4-BE49-F238E27FC236}">
                <a16:creationId xmlns:a16="http://schemas.microsoft.com/office/drawing/2014/main" id="{1779D70A-7E16-B463-E260-EDFC0084D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3343275"/>
            <a:ext cx="7329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物理启示</a:t>
            </a:r>
            <a:r>
              <a:rPr kumimoji="1"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1" lang="zh-CN" altLang="en-US" sz="2800" b="1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定义能量算符</a:t>
            </a:r>
            <a:r>
              <a:rPr kumimoji="1" lang="en-US" altLang="zh-CN" sz="2800" b="1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动量算符和坐标算符</a:t>
            </a:r>
          </a:p>
        </p:txBody>
      </p:sp>
      <p:graphicFrame>
        <p:nvGraphicFramePr>
          <p:cNvPr id="410642" name="Object 18">
            <a:extLst>
              <a:ext uri="{FF2B5EF4-FFF2-40B4-BE49-F238E27FC236}">
                <a16:creationId xmlns:a16="http://schemas.microsoft.com/office/drawing/2014/main" id="{B159A969-988D-CDBC-0480-9CB84FD2AC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719513"/>
          <a:ext cx="585152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63480" imgH="431640" progId="Equation.3">
                  <p:embed/>
                </p:oleObj>
              </mc:Choice>
              <mc:Fallback>
                <p:oleObj name="Equation" r:id="rId8" imgW="2463480" imgH="431640" progId="Equation.3">
                  <p:embed/>
                  <p:pic>
                    <p:nvPicPr>
                      <p:cNvPr id="410642" name="Object 18">
                        <a:extLst>
                          <a:ext uri="{FF2B5EF4-FFF2-40B4-BE49-F238E27FC236}">
                            <a16:creationId xmlns:a16="http://schemas.microsoft.com/office/drawing/2014/main" id="{B159A969-988D-CDBC-0480-9CB84FD2AC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9513"/>
                        <a:ext cx="5851525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55" name="Group 31">
            <a:extLst>
              <a:ext uri="{FF2B5EF4-FFF2-40B4-BE49-F238E27FC236}">
                <a16:creationId xmlns:a16="http://schemas.microsoft.com/office/drawing/2014/main" id="{14520B7E-0878-6CAB-7DF5-E3523ADE61E6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692150"/>
            <a:ext cx="2339975" cy="2376488"/>
            <a:chOff x="4286" y="436"/>
            <a:chExt cx="1474" cy="1497"/>
          </a:xfrm>
        </p:grpSpPr>
        <p:sp>
          <p:nvSpPr>
            <p:cNvPr id="410654" name="Rectangle 30">
              <a:extLst>
                <a:ext uri="{FF2B5EF4-FFF2-40B4-BE49-F238E27FC236}">
                  <a16:creationId xmlns:a16="http://schemas.microsoft.com/office/drawing/2014/main" id="{C4DEF4CE-62D8-612B-3950-85A06BF62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436"/>
              <a:ext cx="1474" cy="149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643" name="Group 19">
              <a:extLst>
                <a:ext uri="{FF2B5EF4-FFF2-40B4-BE49-F238E27FC236}">
                  <a16:creationId xmlns:a16="http://schemas.microsoft.com/office/drawing/2014/main" id="{34D13D68-5291-1A00-671E-C1EFDEC16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" y="509"/>
              <a:ext cx="1334" cy="1411"/>
              <a:chOff x="4416" y="240"/>
              <a:chExt cx="1435" cy="1549"/>
            </a:xfrm>
          </p:grpSpPr>
          <p:graphicFrame>
            <p:nvGraphicFramePr>
              <p:cNvPr id="410644" name="Object 20">
                <a:extLst>
                  <a:ext uri="{FF2B5EF4-FFF2-40B4-BE49-F238E27FC236}">
                    <a16:creationId xmlns:a16="http://schemas.microsoft.com/office/drawing/2014/main" id="{9EA595B7-F15A-5D6A-C761-3A019CC4D3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240"/>
              <a:ext cx="1296" cy="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171520" imgH="939600" progId="Equation.3">
                      <p:embed/>
                    </p:oleObj>
                  </mc:Choice>
                  <mc:Fallback>
                    <p:oleObj name="Equation" r:id="rId10" imgW="2171520" imgH="939600" progId="Equation.3">
                      <p:embed/>
                      <p:pic>
                        <p:nvPicPr>
                          <p:cNvPr id="410644" name="Object 20">
                            <a:extLst>
                              <a:ext uri="{FF2B5EF4-FFF2-40B4-BE49-F238E27FC236}">
                                <a16:creationId xmlns:a16="http://schemas.microsoft.com/office/drawing/2014/main" id="{9EA595B7-F15A-5D6A-C761-3A019CC4D32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40"/>
                            <a:ext cx="1296" cy="5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645" name="Text Box 21">
                <a:extLst>
                  <a:ext uri="{FF2B5EF4-FFF2-40B4-BE49-F238E27FC236}">
                    <a16:creationId xmlns:a16="http://schemas.microsoft.com/office/drawing/2014/main" id="{42A9B131-B47E-F6D5-CD72-BA394455C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8" y="768"/>
                <a:ext cx="64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b="1">
                    <a:solidFill>
                      <a:srgbClr val="339966"/>
                    </a:solidFill>
                    <a:ea typeface="宋体" panose="02010600030101010101" pitchFamily="2" charset="-122"/>
                  </a:rPr>
                  <a:t>（</a:t>
                </a:r>
                <a:r>
                  <a:rPr kumimoji="1" lang="en-US" altLang="zh-CN" b="1">
                    <a:solidFill>
                      <a:srgbClr val="339966"/>
                    </a:solidFill>
                    <a:ea typeface="宋体" panose="02010600030101010101" pitchFamily="2" charset="-122"/>
                  </a:rPr>
                  <a:t>1</a:t>
                </a:r>
                <a:r>
                  <a:rPr kumimoji="1" lang="zh-CN" altLang="en-US" b="1">
                    <a:solidFill>
                      <a:srgbClr val="339966"/>
                    </a:solidFill>
                    <a:ea typeface="宋体" panose="02010600030101010101" pitchFamily="2" charset="-122"/>
                  </a:rPr>
                  <a:t>）</a:t>
                </a:r>
              </a:p>
            </p:txBody>
          </p:sp>
          <p:graphicFrame>
            <p:nvGraphicFramePr>
              <p:cNvPr id="410646" name="Object 22">
                <a:extLst>
                  <a:ext uri="{FF2B5EF4-FFF2-40B4-BE49-F238E27FC236}">
                    <a16:creationId xmlns:a16="http://schemas.microsoft.com/office/drawing/2014/main" id="{54C0553F-525E-42EF-D88E-7D16CBF8F61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6" y="960"/>
              <a:ext cx="1296" cy="5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070000" imgH="888840" progId="Equation.3">
                      <p:embed/>
                    </p:oleObj>
                  </mc:Choice>
                  <mc:Fallback>
                    <p:oleObj name="Equation" r:id="rId12" imgW="2070000" imgH="888840" progId="Equation.3">
                      <p:embed/>
                      <p:pic>
                        <p:nvPicPr>
                          <p:cNvPr id="410646" name="Object 22">
                            <a:extLst>
                              <a:ext uri="{FF2B5EF4-FFF2-40B4-BE49-F238E27FC236}">
                                <a16:creationId xmlns:a16="http://schemas.microsoft.com/office/drawing/2014/main" id="{54C0553F-525E-42EF-D88E-7D16CBF8F61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960"/>
                            <a:ext cx="1296" cy="5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647" name="Text Box 23">
                <a:extLst>
                  <a:ext uri="{FF2B5EF4-FFF2-40B4-BE49-F238E27FC236}">
                    <a16:creationId xmlns:a16="http://schemas.microsoft.com/office/drawing/2014/main" id="{AE7A5D20-C19A-D34A-F888-700CED16B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6" y="1473"/>
                <a:ext cx="64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b="1">
                    <a:solidFill>
                      <a:srgbClr val="339966"/>
                    </a:solidFill>
                    <a:ea typeface="宋体" panose="02010600030101010101" pitchFamily="2" charset="-122"/>
                  </a:rPr>
                  <a:t>（</a:t>
                </a:r>
                <a:r>
                  <a:rPr kumimoji="1" lang="en-US" altLang="zh-CN" b="1">
                    <a:solidFill>
                      <a:srgbClr val="339966"/>
                    </a:solidFill>
                    <a:ea typeface="宋体" panose="02010600030101010101" pitchFamily="2" charset="-122"/>
                  </a:rPr>
                  <a:t>2</a:t>
                </a:r>
                <a:r>
                  <a:rPr kumimoji="1" lang="zh-CN" altLang="en-US" b="1">
                    <a:solidFill>
                      <a:srgbClr val="339966"/>
                    </a:solidFill>
                    <a:ea typeface="宋体" panose="02010600030101010101" pitchFamily="2" charset="-122"/>
                  </a:rPr>
                  <a:t>）</a:t>
                </a:r>
              </a:p>
            </p:txBody>
          </p:sp>
        </p:grpSp>
      </p:grpSp>
      <p:sp>
        <p:nvSpPr>
          <p:cNvPr id="410651" name="Text Box 27">
            <a:extLst>
              <a:ext uri="{FF2B5EF4-FFF2-40B4-BE49-F238E27FC236}">
                <a16:creationId xmlns:a16="http://schemas.microsoft.com/office/drawing/2014/main" id="{5E6A43B6-592F-93FD-27C7-4816FE6B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16563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对一维情况有：</a:t>
            </a:r>
          </a:p>
        </p:txBody>
      </p:sp>
      <p:graphicFrame>
        <p:nvGraphicFramePr>
          <p:cNvPr id="410652" name="Object 28">
            <a:extLst>
              <a:ext uri="{FF2B5EF4-FFF2-40B4-BE49-F238E27FC236}">
                <a16:creationId xmlns:a16="http://schemas.microsoft.com/office/drawing/2014/main" id="{7C99623E-4631-9F86-6F1D-2B3BB0D68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157788"/>
          <a:ext cx="4114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03240" imgH="457200" progId="Equation.3">
                  <p:embed/>
                </p:oleObj>
              </mc:Choice>
              <mc:Fallback>
                <p:oleObj name="Equation" r:id="rId14" imgW="1803240" imgH="457200" progId="Equation.3">
                  <p:embed/>
                  <p:pic>
                    <p:nvPicPr>
                      <p:cNvPr id="410652" name="Object 28">
                        <a:extLst>
                          <a:ext uri="{FF2B5EF4-FFF2-40B4-BE49-F238E27FC236}">
                            <a16:creationId xmlns:a16="http://schemas.microsoft.com/office/drawing/2014/main" id="{7C99623E-4631-9F86-6F1D-2B3BB0D68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157788"/>
                        <a:ext cx="4114800" cy="1003300"/>
                      </a:xfrm>
                      <a:prstGeom prst="rect">
                        <a:avLst/>
                      </a:prstGeom>
                      <a:solidFill>
                        <a:srgbClr val="FFEBEB"/>
                      </a:solidFill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53" name="Text Box 29">
            <a:extLst>
              <a:ext uri="{FF2B5EF4-FFF2-40B4-BE49-F238E27FC236}">
                <a16:creationId xmlns:a16="http://schemas.microsoft.com/office/drawing/2014/main" id="{9FE2C1CD-8823-3648-BE53-F92EAD6B5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6165850"/>
            <a:ext cx="55626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     </a:t>
            </a:r>
            <a:r>
              <a:rPr kumimoji="1"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这个方程称为含时薛定谔方程</a:t>
            </a:r>
          </a:p>
        </p:txBody>
      </p:sp>
      <p:sp>
        <p:nvSpPr>
          <p:cNvPr id="410656" name="Text Box 32">
            <a:extLst>
              <a:ext uri="{FF2B5EF4-FFF2-40B4-BE49-F238E27FC236}">
                <a16:creationId xmlns:a16="http://schemas.microsoft.com/office/drawing/2014/main" id="{D9F4C366-23A1-EE88-91E4-095DA4177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750"/>
            <a:ext cx="698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33CC"/>
                </a:solidFill>
                <a:ea typeface="宋体" panose="02010600030101010101" pitchFamily="2" charset="-122"/>
              </a:rPr>
              <a:t>12.6.2  </a:t>
            </a:r>
            <a:r>
              <a:rPr lang="zh-CN" altLang="en-US" sz="3200" b="1">
                <a:solidFill>
                  <a:srgbClr val="3333CC"/>
                </a:solidFill>
                <a:ea typeface="宋体" panose="02010600030101010101" pitchFamily="2" charset="-122"/>
              </a:rPr>
              <a:t>薛定谔方程和哈密顿量</a:t>
            </a:r>
            <a:r>
              <a:rPr lang="zh-CN" altLang="en-US" sz="2800" b="1">
                <a:solidFill>
                  <a:srgbClr val="3333CC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10657" name="Rectangle 33">
            <a:extLst>
              <a:ext uri="{FF2B5EF4-FFF2-40B4-BE49-F238E27FC236}">
                <a16:creationId xmlns:a16="http://schemas.microsoft.com/office/drawing/2014/main" id="{A3B2528B-B80C-5FD2-98D4-5164B94F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4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  <p:bldP spid="410627" grpId="0" autoUpdateAnimBg="0"/>
      <p:bldP spid="410631" grpId="0" autoUpdateAnimBg="0"/>
      <p:bldP spid="410635" grpId="0" autoUpdateAnimBg="0"/>
      <p:bldP spid="410639" grpId="0" autoUpdateAnimBg="0"/>
      <p:bldP spid="410641" grpId="0" autoUpdateAnimBg="0"/>
      <p:bldP spid="410651" grpId="0" autoUpdateAnimBg="0"/>
      <p:bldP spid="410653" grpId="0"/>
      <p:bldP spid="4106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Text Box 2">
            <a:extLst>
              <a:ext uri="{FF2B5EF4-FFF2-40B4-BE49-F238E27FC236}">
                <a16:creationId xmlns:a16="http://schemas.microsoft.com/office/drawing/2014/main" id="{695E745C-3AAA-8746-C4BF-8D052949A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4813"/>
            <a:ext cx="6858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2. </a:t>
            </a:r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势场中三维粒子的薛定谔方程</a:t>
            </a:r>
          </a:p>
        </p:txBody>
      </p:sp>
      <p:sp>
        <p:nvSpPr>
          <p:cNvPr id="411651" name="Text Box 3">
            <a:extLst>
              <a:ext uri="{FF2B5EF4-FFF2-40B4-BE49-F238E27FC236}">
                <a16:creationId xmlns:a16="http://schemas.microsoft.com/office/drawing/2014/main" id="{563550A0-BA76-01C5-7D05-736D4A52D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399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将势场中一维粒子的一般薛定谔方程推广到三维情况</a:t>
            </a:r>
          </a:p>
        </p:txBody>
      </p:sp>
      <p:graphicFrame>
        <p:nvGraphicFramePr>
          <p:cNvPr id="411652" name="Object 4">
            <a:extLst>
              <a:ext uri="{FF2B5EF4-FFF2-40B4-BE49-F238E27FC236}">
                <a16:creationId xmlns:a16="http://schemas.microsoft.com/office/drawing/2014/main" id="{09609798-1A6F-DA01-4769-8A9AEBB89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524000"/>
          <a:ext cx="63246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280" imgH="444240" progId="Equation.3">
                  <p:embed/>
                </p:oleObj>
              </mc:Choice>
              <mc:Fallback>
                <p:oleObj name="Equation" r:id="rId2" imgW="2654280" imgH="444240" progId="Equation.3">
                  <p:embed/>
                  <p:pic>
                    <p:nvPicPr>
                      <p:cNvPr id="411652" name="Object 4">
                        <a:extLst>
                          <a:ext uri="{FF2B5EF4-FFF2-40B4-BE49-F238E27FC236}">
                            <a16:creationId xmlns:a16="http://schemas.microsoft.com/office/drawing/2014/main" id="{09609798-1A6F-DA01-4769-8A9AEBB89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63246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Text Box 5">
            <a:extLst>
              <a:ext uri="{FF2B5EF4-FFF2-40B4-BE49-F238E27FC236}">
                <a16:creationId xmlns:a16="http://schemas.microsoft.com/office/drawing/2014/main" id="{7CE8B907-AEFE-739C-712A-D859BC561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引入拉普拉斯算符</a:t>
            </a:r>
          </a:p>
        </p:txBody>
      </p:sp>
      <p:graphicFrame>
        <p:nvGraphicFramePr>
          <p:cNvPr id="411654" name="Object 6">
            <a:extLst>
              <a:ext uri="{FF2B5EF4-FFF2-40B4-BE49-F238E27FC236}">
                <a16:creationId xmlns:a16="http://schemas.microsoft.com/office/drawing/2014/main" id="{2929834C-1929-1F96-FBC5-9A10F4433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2590800"/>
          <a:ext cx="32258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25600" imgH="1015920" progId="Equation.3">
                  <p:embed/>
                </p:oleObj>
              </mc:Choice>
              <mc:Fallback>
                <p:oleObj name="Equation" r:id="rId4" imgW="3225600" imgH="1015920" progId="Equation.3">
                  <p:embed/>
                  <p:pic>
                    <p:nvPicPr>
                      <p:cNvPr id="411654" name="Object 6">
                        <a:extLst>
                          <a:ext uri="{FF2B5EF4-FFF2-40B4-BE49-F238E27FC236}">
                            <a16:creationId xmlns:a16="http://schemas.microsoft.com/office/drawing/2014/main" id="{2929834C-1929-1F96-FBC5-9A10F4433D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2590800"/>
                        <a:ext cx="32258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5" name="Text Box 7">
            <a:extLst>
              <a:ext uri="{FF2B5EF4-FFF2-40B4-BE49-F238E27FC236}">
                <a16:creationId xmlns:a16="http://schemas.microsoft.com/office/drawing/2014/main" id="{B5A9FCBD-6907-8740-6FE6-A55CF704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38862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上式写成</a:t>
            </a:r>
          </a:p>
        </p:txBody>
      </p:sp>
      <p:graphicFrame>
        <p:nvGraphicFramePr>
          <p:cNvPr id="411656" name="Object 8">
            <a:extLst>
              <a:ext uri="{FF2B5EF4-FFF2-40B4-BE49-F238E27FC236}">
                <a16:creationId xmlns:a16="http://schemas.microsoft.com/office/drawing/2014/main" id="{912758A6-B9B4-A81F-4781-60275CD36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41148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419040" progId="Equation.3">
                  <p:embed/>
                </p:oleObj>
              </mc:Choice>
              <mc:Fallback>
                <p:oleObj name="Equation" r:id="rId6" imgW="1676160" imgH="419040" progId="Equation.3">
                  <p:embed/>
                  <p:pic>
                    <p:nvPicPr>
                      <p:cNvPr id="411656" name="Object 8">
                        <a:extLst>
                          <a:ext uri="{FF2B5EF4-FFF2-40B4-BE49-F238E27FC236}">
                            <a16:creationId xmlns:a16="http://schemas.microsoft.com/office/drawing/2014/main" id="{912758A6-B9B4-A81F-4781-60275CD36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4114800" cy="1027113"/>
                      </a:xfrm>
                      <a:prstGeom prst="rect">
                        <a:avLst/>
                      </a:prstGeom>
                      <a:solidFill>
                        <a:srgbClr val="FFFFBF"/>
                      </a:solidFill>
                      <a:ln w="2857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7" name="Text Box 9">
            <a:extLst>
              <a:ext uri="{FF2B5EF4-FFF2-40B4-BE49-F238E27FC236}">
                <a16:creationId xmlns:a16="http://schemas.microsoft.com/office/drawing/2014/main" id="{3221F800-65EB-96F5-1AF5-760C64F4E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4876800"/>
            <a:ext cx="268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引入哈密顿算符</a:t>
            </a:r>
          </a:p>
        </p:txBody>
      </p:sp>
      <p:graphicFrame>
        <p:nvGraphicFramePr>
          <p:cNvPr id="411658" name="Object 10">
            <a:extLst>
              <a:ext uri="{FF2B5EF4-FFF2-40B4-BE49-F238E27FC236}">
                <a16:creationId xmlns:a16="http://schemas.microsoft.com/office/drawing/2014/main" id="{00BE92DD-92E4-95FC-43EB-F12DFBD2B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724400"/>
          <a:ext cx="2692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92080" imgH="939600" progId="Equation.3">
                  <p:embed/>
                </p:oleObj>
              </mc:Choice>
              <mc:Fallback>
                <p:oleObj name="Equation" r:id="rId8" imgW="2692080" imgH="939600" progId="Equation.3">
                  <p:embed/>
                  <p:pic>
                    <p:nvPicPr>
                      <p:cNvPr id="411658" name="Object 10">
                        <a:extLst>
                          <a:ext uri="{FF2B5EF4-FFF2-40B4-BE49-F238E27FC236}">
                            <a16:creationId xmlns:a16="http://schemas.microsoft.com/office/drawing/2014/main" id="{00BE92DD-92E4-95FC-43EB-F12DFBD2B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24400"/>
                        <a:ext cx="2692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9" name="Text Box 11">
            <a:extLst>
              <a:ext uri="{FF2B5EF4-FFF2-40B4-BE49-F238E27FC236}">
                <a16:creationId xmlns:a16="http://schemas.microsoft.com/office/drawing/2014/main" id="{E66E50F6-91B0-1534-96D2-0F9CDA097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5740400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可得一般形式的薛定谔方程</a:t>
            </a:r>
          </a:p>
        </p:txBody>
      </p:sp>
      <p:graphicFrame>
        <p:nvGraphicFramePr>
          <p:cNvPr id="411660" name="Object 12">
            <a:extLst>
              <a:ext uri="{FF2B5EF4-FFF2-40B4-BE49-F238E27FC236}">
                <a16:creationId xmlns:a16="http://schemas.microsoft.com/office/drawing/2014/main" id="{FC776480-05B0-A7B6-A448-A01976C9A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56535"/>
              </p:ext>
            </p:extLst>
          </p:nvPr>
        </p:nvGraphicFramePr>
        <p:xfrm>
          <a:off x="5308600" y="5664200"/>
          <a:ext cx="2260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406080" progId="Equation.3">
                  <p:embed/>
                </p:oleObj>
              </mc:Choice>
              <mc:Fallback>
                <p:oleObj name="Equation" r:id="rId10" imgW="901440" imgH="406080" progId="Equation.3">
                  <p:embed/>
                  <p:pic>
                    <p:nvPicPr>
                      <p:cNvPr id="411660" name="Object 12">
                        <a:extLst>
                          <a:ext uri="{FF2B5EF4-FFF2-40B4-BE49-F238E27FC236}">
                            <a16:creationId xmlns:a16="http://schemas.microsoft.com/office/drawing/2014/main" id="{FC776480-05B0-A7B6-A448-A01976C9A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5664200"/>
                        <a:ext cx="2260600" cy="1038225"/>
                      </a:xfrm>
                      <a:prstGeom prst="rect">
                        <a:avLst/>
                      </a:prstGeom>
                      <a:solidFill>
                        <a:srgbClr val="BDFDE6"/>
                      </a:solid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  <p:bldP spid="411651" grpId="0" autoUpdateAnimBg="0"/>
      <p:bldP spid="411653" grpId="0" autoUpdateAnimBg="0"/>
      <p:bldP spid="411655" grpId="0" autoUpdateAnimBg="0"/>
      <p:bldP spid="411657" grpId="0" autoUpdateAnimBg="0"/>
      <p:bldP spid="41165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>
            <a:extLst>
              <a:ext uri="{FF2B5EF4-FFF2-40B4-BE49-F238E27FC236}">
                <a16:creationId xmlns:a16="http://schemas.microsoft.com/office/drawing/2014/main" id="{7D3EDED2-1344-DE3A-775F-C48960D5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8600"/>
            <a:ext cx="4664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3. </a:t>
            </a:r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定态薛定谔方程</a:t>
            </a:r>
          </a:p>
        </p:txBody>
      </p:sp>
      <p:sp>
        <p:nvSpPr>
          <p:cNvPr id="412678" name="Text Box 6">
            <a:extLst>
              <a:ext uri="{FF2B5EF4-FFF2-40B4-BE49-F238E27FC236}">
                <a16:creationId xmlns:a16="http://schemas.microsoft.com/office/drawing/2014/main" id="{B3763163-9879-84A9-4C89-7AC421FFC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将上式代入一般薛定谔方程并除以上式得</a:t>
            </a:r>
          </a:p>
        </p:txBody>
      </p:sp>
      <p:graphicFrame>
        <p:nvGraphicFramePr>
          <p:cNvPr id="412679" name="Object 7">
            <a:extLst>
              <a:ext uri="{FF2B5EF4-FFF2-40B4-BE49-F238E27FC236}">
                <a16:creationId xmlns:a16="http://schemas.microsoft.com/office/drawing/2014/main" id="{8C50BEA4-F715-B08F-74FD-47E491D1D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700338"/>
          <a:ext cx="77724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29600" imgH="1015920" progId="Equation.3">
                  <p:embed/>
                </p:oleObj>
              </mc:Choice>
              <mc:Fallback>
                <p:oleObj name="Equation" r:id="rId2" imgW="8229600" imgH="1015920" progId="Equation.3">
                  <p:embed/>
                  <p:pic>
                    <p:nvPicPr>
                      <p:cNvPr id="412679" name="Object 7">
                        <a:extLst>
                          <a:ext uri="{FF2B5EF4-FFF2-40B4-BE49-F238E27FC236}">
                            <a16:creationId xmlns:a16="http://schemas.microsoft.com/office/drawing/2014/main" id="{8C50BEA4-F715-B08F-74FD-47E491D1D8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00338"/>
                        <a:ext cx="77724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680" name="Group 8">
            <a:extLst>
              <a:ext uri="{FF2B5EF4-FFF2-40B4-BE49-F238E27FC236}">
                <a16:creationId xmlns:a16="http://schemas.microsoft.com/office/drawing/2014/main" id="{8F79E177-BD0C-868C-A575-23243BA59C5D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3962400"/>
            <a:ext cx="2835275" cy="850900"/>
            <a:chOff x="566" y="2760"/>
            <a:chExt cx="1858" cy="560"/>
          </a:xfrm>
        </p:grpSpPr>
        <p:sp>
          <p:nvSpPr>
            <p:cNvPr id="412681" name="Text Box 9">
              <a:extLst>
                <a:ext uri="{FF2B5EF4-FFF2-40B4-BE49-F238E27FC236}">
                  <a16:creationId xmlns:a16="http://schemas.microsoft.com/office/drawing/2014/main" id="{453D5005-E033-047F-9A92-C2751B4CB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866"/>
              <a:ext cx="58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令：</a:t>
              </a:r>
            </a:p>
          </p:txBody>
        </p:sp>
        <p:graphicFrame>
          <p:nvGraphicFramePr>
            <p:cNvPr id="412682" name="Object 10">
              <a:extLst>
                <a:ext uri="{FF2B5EF4-FFF2-40B4-BE49-F238E27FC236}">
                  <a16:creationId xmlns:a16="http://schemas.microsoft.com/office/drawing/2014/main" id="{D253FD63-1DC9-ACFF-14A7-A3B75C058F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8" y="2760"/>
            <a:ext cx="125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93680" imgH="888840" progId="Equation.3">
                    <p:embed/>
                  </p:oleObj>
                </mc:Choice>
                <mc:Fallback>
                  <p:oleObj name="Equation" r:id="rId4" imgW="1993680" imgH="888840" progId="Equation.3">
                    <p:embed/>
                    <p:pic>
                      <p:nvPicPr>
                        <p:cNvPr id="412682" name="Object 10">
                          <a:extLst>
                            <a:ext uri="{FF2B5EF4-FFF2-40B4-BE49-F238E27FC236}">
                              <a16:creationId xmlns:a16="http://schemas.microsoft.com/office/drawing/2014/main" id="{D253FD63-1DC9-ACFF-14A7-A3B75C058F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760"/>
                          <a:ext cx="125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683" name="Text Box 11">
            <a:extLst>
              <a:ext uri="{FF2B5EF4-FFF2-40B4-BE49-F238E27FC236}">
                <a16:creationId xmlns:a16="http://schemas.microsoft.com/office/drawing/2014/main" id="{2E3A67A1-9418-E48E-381D-22D7C511E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767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得：</a:t>
            </a:r>
          </a:p>
        </p:txBody>
      </p:sp>
      <p:graphicFrame>
        <p:nvGraphicFramePr>
          <p:cNvPr id="412684" name="Object 12">
            <a:extLst>
              <a:ext uri="{FF2B5EF4-FFF2-40B4-BE49-F238E27FC236}">
                <a16:creationId xmlns:a16="http://schemas.microsoft.com/office/drawing/2014/main" id="{E8B84B02-062C-3ECF-C3FA-C275C00F8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778250"/>
          <a:ext cx="21336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240" imgH="736560" progId="Equation.3">
                  <p:embed/>
                </p:oleObj>
              </mc:Choice>
              <mc:Fallback>
                <p:oleObj name="Equation" r:id="rId6" imgW="1803240" imgH="736560" progId="Equation.3">
                  <p:embed/>
                  <p:pic>
                    <p:nvPicPr>
                      <p:cNvPr id="412684" name="Object 12">
                        <a:extLst>
                          <a:ext uri="{FF2B5EF4-FFF2-40B4-BE49-F238E27FC236}">
                            <a16:creationId xmlns:a16="http://schemas.microsoft.com/office/drawing/2014/main" id="{E8B84B02-062C-3ECF-C3FA-C275C00F8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78250"/>
                        <a:ext cx="21336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5" name="Text Box 13">
            <a:extLst>
              <a:ext uri="{FF2B5EF4-FFF2-40B4-BE49-F238E27FC236}">
                <a16:creationId xmlns:a16="http://schemas.microsoft.com/office/drawing/2014/main" id="{E18618B8-D829-91EB-8742-BA9A75381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21250"/>
            <a:ext cx="8077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由于指数只能是无量纲的数，所以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必定具有能量的量纲，即以能量的单位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J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为单位。</a:t>
            </a:r>
          </a:p>
        </p:txBody>
      </p:sp>
      <p:graphicFrame>
        <p:nvGraphicFramePr>
          <p:cNvPr id="412686" name="Object 14">
            <a:extLst>
              <a:ext uri="{FF2B5EF4-FFF2-40B4-BE49-F238E27FC236}">
                <a16:creationId xmlns:a16="http://schemas.microsoft.com/office/drawing/2014/main" id="{39307A2E-F902-DFC1-F7D5-9065BF4D4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52400"/>
          <a:ext cx="342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84320" imgH="939600" progId="Equation.3">
                  <p:embed/>
                </p:oleObj>
              </mc:Choice>
              <mc:Fallback>
                <p:oleObj name="Equation" r:id="rId8" imgW="3784320" imgH="939600" progId="Equation.3">
                  <p:embed/>
                  <p:pic>
                    <p:nvPicPr>
                      <p:cNvPr id="412686" name="Object 14">
                        <a:extLst>
                          <a:ext uri="{FF2B5EF4-FFF2-40B4-BE49-F238E27FC236}">
                            <a16:creationId xmlns:a16="http://schemas.microsoft.com/office/drawing/2014/main" id="{39307A2E-F902-DFC1-F7D5-9065BF4D4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"/>
                        <a:ext cx="3429000" cy="850900"/>
                      </a:xfrm>
                      <a:prstGeom prst="rect">
                        <a:avLst/>
                      </a:prstGeom>
                      <a:solidFill>
                        <a:srgbClr val="FFF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687" name="Group 15">
            <a:extLst>
              <a:ext uri="{FF2B5EF4-FFF2-40B4-BE49-F238E27FC236}">
                <a16:creationId xmlns:a16="http://schemas.microsoft.com/office/drawing/2014/main" id="{B3EDB9E0-D1DA-22E7-889F-FB289A50641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09650"/>
            <a:ext cx="8305800" cy="971550"/>
            <a:chOff x="240" y="556"/>
            <a:chExt cx="5232" cy="612"/>
          </a:xfrm>
        </p:grpSpPr>
        <p:graphicFrame>
          <p:nvGraphicFramePr>
            <p:cNvPr id="412677" name="Object 5">
              <a:extLst>
                <a:ext uri="{FF2B5EF4-FFF2-40B4-BE49-F238E27FC236}">
                  <a16:creationId xmlns:a16="http://schemas.microsoft.com/office/drawing/2014/main" id="{0D570BEF-D08C-018A-8FF3-45E45D9F98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864"/>
            <a:ext cx="26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03240" imgH="203040" progId="Equation.3">
                    <p:embed/>
                  </p:oleObj>
                </mc:Choice>
                <mc:Fallback>
                  <p:oleObj name="Equation" r:id="rId10" imgW="1803240" imgH="203040" progId="Equation.3">
                    <p:embed/>
                    <p:pic>
                      <p:nvPicPr>
                        <p:cNvPr id="412677" name="Object 5">
                          <a:extLst>
                            <a:ext uri="{FF2B5EF4-FFF2-40B4-BE49-F238E27FC236}">
                              <a16:creationId xmlns:a16="http://schemas.microsoft.com/office/drawing/2014/main" id="{0D570BEF-D08C-018A-8FF3-45E45D9F98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864"/>
                          <a:ext cx="268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75" name="Text Box 3">
              <a:extLst>
                <a:ext uri="{FF2B5EF4-FFF2-40B4-BE49-F238E27FC236}">
                  <a16:creationId xmlns:a16="http://schemas.microsoft.com/office/drawing/2014/main" id="{90B8A3FE-2D00-B624-6F5A-5E6227C90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556"/>
              <a:ext cx="506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9900"/>
                  </a:solidFill>
                  <a:ea typeface="宋体" panose="02010600030101010101" pitchFamily="2" charset="-122"/>
                </a:rPr>
                <a:t>条件：势能函数</a:t>
              </a:r>
              <a:r>
                <a:rPr kumimoji="1" lang="en-US" altLang="zh-CN" sz="2800" b="1" i="1">
                  <a:solidFill>
                    <a:srgbClr val="009900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>
                  <a:solidFill>
                    <a:srgbClr val="009900"/>
                  </a:solidFill>
                  <a:ea typeface="宋体" panose="02010600030101010101" pitchFamily="2" charset="-122"/>
                </a:rPr>
                <a:t>=</a:t>
              </a:r>
              <a:r>
                <a:rPr kumimoji="1" lang="en-US" altLang="zh-CN" sz="2800" b="1" i="1">
                  <a:solidFill>
                    <a:srgbClr val="009900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>
                  <a:solidFill>
                    <a:srgbClr val="009900"/>
                  </a:solidFill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1" i="1">
                  <a:solidFill>
                    <a:srgbClr val="009900"/>
                  </a:solidFill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1">
                  <a:solidFill>
                    <a:srgbClr val="009900"/>
                  </a:solidFill>
                  <a:ea typeface="宋体" panose="02010600030101010101" pitchFamily="2" charset="-122"/>
                </a:rPr>
                <a:t>,</a:t>
              </a:r>
              <a:r>
                <a:rPr kumimoji="1" lang="en-US" altLang="zh-CN" sz="2800" b="1" i="1">
                  <a:solidFill>
                    <a:srgbClr val="009900"/>
                  </a:solidFill>
                  <a:ea typeface="宋体" panose="02010600030101010101" pitchFamily="2" charset="-122"/>
                </a:rPr>
                <a:t>y</a:t>
              </a:r>
              <a:r>
                <a:rPr kumimoji="1" lang="en-US" altLang="zh-CN" sz="2800" b="1">
                  <a:solidFill>
                    <a:srgbClr val="009900"/>
                  </a:solidFill>
                  <a:ea typeface="宋体" panose="02010600030101010101" pitchFamily="2" charset="-122"/>
                </a:rPr>
                <a:t>,</a:t>
              </a:r>
              <a:r>
                <a:rPr kumimoji="1" lang="en-US" altLang="zh-CN" sz="2800" b="1" i="1">
                  <a:solidFill>
                    <a:srgbClr val="009900"/>
                  </a:solidFill>
                  <a:ea typeface="宋体" panose="02010600030101010101" pitchFamily="2" charset="-122"/>
                </a:rPr>
                <a:t>z</a:t>
              </a:r>
              <a:r>
                <a:rPr kumimoji="1" lang="en-US" altLang="zh-CN" sz="2800" b="1">
                  <a:solidFill>
                    <a:srgbClr val="009900"/>
                  </a:solidFill>
                  <a:ea typeface="宋体" panose="02010600030101010101" pitchFamily="2" charset="-122"/>
                </a:rPr>
                <a:t>)</a:t>
              </a:r>
              <a:r>
                <a:rPr kumimoji="1" lang="zh-CN" altLang="en-US" sz="2800" b="1">
                  <a:solidFill>
                    <a:srgbClr val="009900"/>
                  </a:solidFill>
                  <a:ea typeface="宋体" panose="02010600030101010101" pitchFamily="2" charset="-122"/>
                </a:rPr>
                <a:t>不随时间变化</a:t>
              </a:r>
              <a:r>
                <a:rPr kumimoji="1" lang="en-US" altLang="zh-CN" sz="2800" b="1">
                  <a:solidFill>
                    <a:srgbClr val="009900"/>
                  </a:solidFill>
                  <a:ea typeface="宋体" panose="02010600030101010101" pitchFamily="2" charset="-122"/>
                </a:rPr>
                <a:t>,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则波函数可以分离变量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, 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即表示成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utoUpdateAnimBg="0"/>
      <p:bldP spid="412678" grpId="0" autoUpdateAnimBg="0"/>
      <p:bldP spid="412683" grpId="0" autoUpdateAnimBg="0"/>
      <p:bldP spid="41268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818" name="Group 2">
            <a:extLst>
              <a:ext uri="{FF2B5EF4-FFF2-40B4-BE49-F238E27FC236}">
                <a16:creationId xmlns:a16="http://schemas.microsoft.com/office/drawing/2014/main" id="{4175B223-6F71-C29D-BD83-39674BD0DE7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6629400" cy="990600"/>
            <a:chOff x="336" y="284"/>
            <a:chExt cx="4344" cy="639"/>
          </a:xfrm>
        </p:grpSpPr>
        <p:graphicFrame>
          <p:nvGraphicFramePr>
            <p:cNvPr id="418819" name="Object 3">
              <a:extLst>
                <a:ext uri="{FF2B5EF4-FFF2-40B4-BE49-F238E27FC236}">
                  <a16:creationId xmlns:a16="http://schemas.microsoft.com/office/drawing/2014/main" id="{E0BA1A76-169E-1A82-8683-A41095F5EC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6" y="284"/>
            <a:ext cx="3344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08560" imgH="1015920" progId="Equation.3">
                    <p:embed/>
                  </p:oleObj>
                </mc:Choice>
                <mc:Fallback>
                  <p:oleObj name="Equation" r:id="rId2" imgW="5308560" imgH="1015920" progId="Equation.3">
                    <p:embed/>
                    <p:pic>
                      <p:nvPicPr>
                        <p:cNvPr id="418819" name="Object 3">
                          <a:extLst>
                            <a:ext uri="{FF2B5EF4-FFF2-40B4-BE49-F238E27FC236}">
                              <a16:creationId xmlns:a16="http://schemas.microsoft.com/office/drawing/2014/main" id="{E0BA1A76-169E-1A82-8683-A41095F5EC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284"/>
                          <a:ext cx="3344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20" name="Text Box 4">
              <a:extLst>
                <a:ext uri="{FF2B5EF4-FFF2-40B4-BE49-F238E27FC236}">
                  <a16:creationId xmlns:a16="http://schemas.microsoft.com/office/drawing/2014/main" id="{EAD9621E-1CC5-9110-348E-840E1B7B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432"/>
              <a:ext cx="589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令：</a:t>
              </a:r>
            </a:p>
          </p:txBody>
        </p:sp>
      </p:grpSp>
      <p:grpSp>
        <p:nvGrpSpPr>
          <p:cNvPr id="418821" name="Group 5">
            <a:extLst>
              <a:ext uri="{FF2B5EF4-FFF2-40B4-BE49-F238E27FC236}">
                <a16:creationId xmlns:a16="http://schemas.microsoft.com/office/drawing/2014/main" id="{367208C1-4A94-A735-4DC6-27A656E7250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752600"/>
            <a:ext cx="8686800" cy="914400"/>
            <a:chOff x="96" y="912"/>
            <a:chExt cx="5664" cy="592"/>
          </a:xfrm>
        </p:grpSpPr>
        <p:sp>
          <p:nvSpPr>
            <p:cNvPr id="418822" name="Text Box 6">
              <a:extLst>
                <a:ext uri="{FF2B5EF4-FFF2-40B4-BE49-F238E27FC236}">
                  <a16:creationId xmlns:a16="http://schemas.microsoft.com/office/drawing/2014/main" id="{C789158F-1A0D-1F46-8064-B2505232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104"/>
              <a:ext cx="58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得：</a:t>
              </a:r>
            </a:p>
          </p:txBody>
        </p:sp>
        <p:graphicFrame>
          <p:nvGraphicFramePr>
            <p:cNvPr id="418823" name="Object 7">
              <a:extLst>
                <a:ext uri="{FF2B5EF4-FFF2-40B4-BE49-F238E27FC236}">
                  <a16:creationId xmlns:a16="http://schemas.microsoft.com/office/drawing/2014/main" id="{9F19DD81-B682-DA50-B5D5-D086CB7061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912"/>
            <a:ext cx="5193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242200" imgH="939600" progId="Equation.3">
                    <p:embed/>
                  </p:oleObj>
                </mc:Choice>
                <mc:Fallback>
                  <p:oleObj name="Equation" r:id="rId4" imgW="8242200" imgH="939600" progId="Equation.3">
                    <p:embed/>
                    <p:pic>
                      <p:nvPicPr>
                        <p:cNvPr id="418823" name="Object 7">
                          <a:extLst>
                            <a:ext uri="{FF2B5EF4-FFF2-40B4-BE49-F238E27FC236}">
                              <a16:creationId xmlns:a16="http://schemas.microsoft.com/office/drawing/2014/main" id="{9F19DD81-B682-DA50-B5D5-D086CB7061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912"/>
                          <a:ext cx="5193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8824" name="Text Box 8">
            <a:extLst>
              <a:ext uri="{FF2B5EF4-FFF2-40B4-BE49-F238E27FC236}">
                <a16:creationId xmlns:a16="http://schemas.microsoft.com/office/drawing/2014/main" id="{EE916F3A-623D-8BE4-067E-BE5A7A78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2925763"/>
            <a:ext cx="3856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即</a:t>
            </a:r>
            <a:r>
              <a:rPr kumimoji="1" lang="zh-CN" altLang="en-US" sz="3200" b="1">
                <a:solidFill>
                  <a:srgbClr val="CC3300"/>
                </a:solidFill>
                <a:ea typeface="宋体" panose="02010600030101010101" pitchFamily="2" charset="-122"/>
              </a:rPr>
              <a:t>定态薛定谔方程：</a:t>
            </a:r>
          </a:p>
        </p:txBody>
      </p:sp>
      <p:graphicFrame>
        <p:nvGraphicFramePr>
          <p:cNvPr id="418825" name="Object 9">
            <a:extLst>
              <a:ext uri="{FF2B5EF4-FFF2-40B4-BE49-F238E27FC236}">
                <a16:creationId xmlns:a16="http://schemas.microsoft.com/office/drawing/2014/main" id="{25E7B777-9240-CE78-5E98-BA284FD95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794000"/>
          <a:ext cx="350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4960" imgH="939600" progId="Equation.3">
                  <p:embed/>
                </p:oleObj>
              </mc:Choice>
              <mc:Fallback>
                <p:oleObj name="Equation" r:id="rId6" imgW="3504960" imgH="939600" progId="Equation.3">
                  <p:embed/>
                  <p:pic>
                    <p:nvPicPr>
                      <p:cNvPr id="418825" name="Object 9">
                        <a:extLst>
                          <a:ext uri="{FF2B5EF4-FFF2-40B4-BE49-F238E27FC236}">
                            <a16:creationId xmlns:a16="http://schemas.microsoft.com/office/drawing/2014/main" id="{25E7B777-9240-CE78-5E98-BA284FD95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94000"/>
                        <a:ext cx="3505200" cy="939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6" name="Object 10">
            <a:extLst>
              <a:ext uri="{FF2B5EF4-FFF2-40B4-BE49-F238E27FC236}">
                <a16:creationId xmlns:a16="http://schemas.microsoft.com/office/drawing/2014/main" id="{84D1947B-64F2-1BB1-B244-0EE427F98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013" y="4775200"/>
          <a:ext cx="52593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66600" imgH="228600" progId="Equation.3">
                  <p:embed/>
                </p:oleObj>
              </mc:Choice>
              <mc:Fallback>
                <p:oleObj name="Equation" r:id="rId8" imgW="1866600" imgH="228600" progId="Equation.3">
                  <p:embed/>
                  <p:pic>
                    <p:nvPicPr>
                      <p:cNvPr id="418826" name="Object 10">
                        <a:extLst>
                          <a:ext uri="{FF2B5EF4-FFF2-40B4-BE49-F238E27FC236}">
                            <a16:creationId xmlns:a16="http://schemas.microsoft.com/office/drawing/2014/main" id="{84D1947B-64F2-1BB1-B244-0EE427F98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775200"/>
                        <a:ext cx="525938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7" name="Object 11">
            <a:extLst>
              <a:ext uri="{FF2B5EF4-FFF2-40B4-BE49-F238E27FC236}">
                <a16:creationId xmlns:a16="http://schemas.microsoft.com/office/drawing/2014/main" id="{649B0D71-ED7B-0DB3-0D51-A605ACAD7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5603875"/>
          <a:ext cx="70119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90560" imgH="266400" progId="Equation.3">
                  <p:embed/>
                </p:oleObj>
              </mc:Choice>
              <mc:Fallback>
                <p:oleObj name="Equation" r:id="rId10" imgW="2590560" imgH="266400" progId="Equation.3">
                  <p:embed/>
                  <p:pic>
                    <p:nvPicPr>
                      <p:cNvPr id="418827" name="Object 11">
                        <a:extLst>
                          <a:ext uri="{FF2B5EF4-FFF2-40B4-BE49-F238E27FC236}">
                            <a16:creationId xmlns:a16="http://schemas.microsoft.com/office/drawing/2014/main" id="{649B0D71-ED7B-0DB3-0D51-A605ACAD7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603875"/>
                        <a:ext cx="70119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8829" name="Group 13">
            <a:extLst>
              <a:ext uri="{FF2B5EF4-FFF2-40B4-BE49-F238E27FC236}">
                <a16:creationId xmlns:a16="http://schemas.microsoft.com/office/drawing/2014/main" id="{B0412912-B5DE-6A50-8AA9-2A8E5EC07219}"/>
              </a:ext>
            </a:extLst>
          </p:cNvPr>
          <p:cNvGrpSpPr>
            <a:grpSpLocks/>
          </p:cNvGrpSpPr>
          <p:nvPr/>
        </p:nvGrpSpPr>
        <p:grpSpPr bwMode="auto">
          <a:xfrm>
            <a:off x="369888" y="4052888"/>
            <a:ext cx="7473950" cy="519112"/>
            <a:chOff x="233" y="1968"/>
            <a:chExt cx="4708" cy="327"/>
          </a:xfrm>
        </p:grpSpPr>
        <p:sp>
          <p:nvSpPr>
            <p:cNvPr id="418830" name="Text Box 14">
              <a:extLst>
                <a:ext uri="{FF2B5EF4-FFF2-40B4-BE49-F238E27FC236}">
                  <a16:creationId xmlns:a16="http://schemas.microsoft.com/office/drawing/2014/main" id="{47339784-6131-B46F-926F-8EAEBA2D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1968"/>
              <a:ext cx="47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解出</a:t>
              </a: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定态波函数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 i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后可得</a:t>
              </a: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总波函数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为：</a:t>
              </a:r>
              <a:r>
                <a:rPr kumimoji="1" lang="zh-CN" altLang="en-US" sz="2800" b="1"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418831" name="Object 15">
              <a:extLst>
                <a:ext uri="{FF2B5EF4-FFF2-40B4-BE49-F238E27FC236}">
                  <a16:creationId xmlns:a16="http://schemas.microsoft.com/office/drawing/2014/main" id="{9B32E38C-2473-DC18-A644-0B45C7D148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988"/>
            <a:ext cx="95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34680" imgH="203040" progId="Equation.3">
                    <p:embed/>
                  </p:oleObj>
                </mc:Choice>
                <mc:Fallback>
                  <p:oleObj name="Equation" r:id="rId12" imgW="634680" imgH="203040" progId="Equation.3">
                    <p:embed/>
                    <p:pic>
                      <p:nvPicPr>
                        <p:cNvPr id="418831" name="Object 15">
                          <a:extLst>
                            <a:ext uri="{FF2B5EF4-FFF2-40B4-BE49-F238E27FC236}">
                              <a16:creationId xmlns:a16="http://schemas.microsoft.com/office/drawing/2014/main" id="{9B32E38C-2473-DC18-A644-0B45C7D148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988"/>
                          <a:ext cx="95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8832" name="Group 16">
            <a:extLst>
              <a:ext uri="{FF2B5EF4-FFF2-40B4-BE49-F238E27FC236}">
                <a16:creationId xmlns:a16="http://schemas.microsoft.com/office/drawing/2014/main" id="{704B36BE-DFA3-D9C7-5589-EFC4550FAFF2}"/>
              </a:ext>
            </a:extLst>
          </p:cNvPr>
          <p:cNvGrpSpPr>
            <a:grpSpLocks/>
          </p:cNvGrpSpPr>
          <p:nvPr/>
        </p:nvGrpSpPr>
        <p:grpSpPr bwMode="auto">
          <a:xfrm>
            <a:off x="6080125" y="5013325"/>
            <a:ext cx="1539875" cy="701675"/>
            <a:chOff x="3792" y="2160"/>
            <a:chExt cx="970" cy="442"/>
          </a:xfrm>
        </p:grpSpPr>
        <p:sp>
          <p:nvSpPr>
            <p:cNvPr id="418833" name="AutoShape 17">
              <a:extLst>
                <a:ext uri="{FF2B5EF4-FFF2-40B4-BE49-F238E27FC236}">
                  <a16:creationId xmlns:a16="http://schemas.microsoft.com/office/drawing/2014/main" id="{7E852B46-3C9A-EE6B-18A7-948B0D8C16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92" y="2160"/>
              <a:ext cx="960" cy="432"/>
            </a:xfrm>
            <a:prstGeom prst="wedgeRoundRectCallout">
              <a:avLst>
                <a:gd name="adj1" fmla="val -82190"/>
                <a:gd name="adj2" fmla="val -55556"/>
                <a:gd name="adj3" fmla="val 16667"/>
              </a:avLst>
            </a:prstGeom>
            <a:solidFill>
              <a:srgbClr val="CCFFFF"/>
            </a:solidFill>
            <a:ln w="28575">
              <a:solidFill>
                <a:srgbClr val="5FBE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418834" name="Text Box 18">
              <a:extLst>
                <a:ext uri="{FF2B5EF4-FFF2-40B4-BE49-F238E27FC236}">
                  <a16:creationId xmlns:a16="http://schemas.microsoft.com/office/drawing/2014/main" id="{02D9FA90-A939-ED0F-13F0-9F7408B47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160"/>
              <a:ext cx="92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6FEF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solidFill>
                    <a:schemeClr val="accent2"/>
                  </a:solidFill>
                  <a:ea typeface="宋体" panose="02010600030101010101" pitchFamily="2" charset="-122"/>
                </a:rPr>
                <a:t>概率密度与</a:t>
              </a:r>
            </a:p>
            <a:p>
              <a:r>
                <a:rPr kumimoji="1" lang="zh-CN" altLang="en-US" sz="2000" b="1">
                  <a:solidFill>
                    <a:schemeClr val="accent2"/>
                  </a:solidFill>
                  <a:ea typeface="宋体" panose="02010600030101010101" pitchFamily="2" charset="-122"/>
                </a:rPr>
                <a:t>时间无关</a:t>
              </a:r>
            </a:p>
          </p:txBody>
        </p:sp>
      </p:grpSp>
      <p:graphicFrame>
        <p:nvGraphicFramePr>
          <p:cNvPr id="418835" name="Object 19">
            <a:extLst>
              <a:ext uri="{FF2B5EF4-FFF2-40B4-BE49-F238E27FC236}">
                <a16:creationId xmlns:a16="http://schemas.microsoft.com/office/drawing/2014/main" id="{EF540119-429D-4EFF-492A-8E4EFA3AE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0"/>
          <a:ext cx="6629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29600" imgH="1015920" progId="Equation.3">
                  <p:embed/>
                </p:oleObj>
              </mc:Choice>
              <mc:Fallback>
                <p:oleObj name="Equation" r:id="rId14" imgW="8229600" imgH="1015920" progId="Equation.3">
                  <p:embed/>
                  <p:pic>
                    <p:nvPicPr>
                      <p:cNvPr id="418835" name="Object 19">
                        <a:extLst>
                          <a:ext uri="{FF2B5EF4-FFF2-40B4-BE49-F238E27FC236}">
                            <a16:creationId xmlns:a16="http://schemas.microsoft.com/office/drawing/2014/main" id="{EF540119-429D-4EFF-492A-8E4EFA3AE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6629400" cy="815975"/>
                      </a:xfrm>
                      <a:prstGeom prst="rect">
                        <a:avLst/>
                      </a:prstGeom>
                      <a:solidFill>
                        <a:srgbClr val="FFEBE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6" name="Object 20">
            <a:extLst>
              <a:ext uri="{FF2B5EF4-FFF2-40B4-BE49-F238E27FC236}">
                <a16:creationId xmlns:a16="http://schemas.microsoft.com/office/drawing/2014/main" id="{A9EAA99D-828A-5417-6594-87E96B530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852488"/>
          <a:ext cx="19050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03240" imgH="736560" progId="Equation.3">
                  <p:embed/>
                </p:oleObj>
              </mc:Choice>
              <mc:Fallback>
                <p:oleObj name="Equation" r:id="rId16" imgW="1803240" imgH="736560" progId="Equation.3">
                  <p:embed/>
                  <p:pic>
                    <p:nvPicPr>
                      <p:cNvPr id="418836" name="Object 20">
                        <a:extLst>
                          <a:ext uri="{FF2B5EF4-FFF2-40B4-BE49-F238E27FC236}">
                            <a16:creationId xmlns:a16="http://schemas.microsoft.com/office/drawing/2014/main" id="{A9EAA99D-828A-5417-6594-87E96B530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852488"/>
                        <a:ext cx="1905000" cy="7762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8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8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4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>
            <a:extLst>
              <a:ext uri="{FF2B5EF4-FFF2-40B4-BE49-F238E27FC236}">
                <a16:creationId xmlns:a16="http://schemas.microsoft.com/office/drawing/2014/main" id="{F6DFA8BD-42B9-A20C-539B-0F905F269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472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一、无限深一维方势阱</a:t>
            </a:r>
          </a:p>
        </p:txBody>
      </p:sp>
      <p:sp>
        <p:nvSpPr>
          <p:cNvPr id="549891" name="Text Box 3">
            <a:extLst>
              <a:ext uri="{FF2B5EF4-FFF2-40B4-BE49-F238E27FC236}">
                <a16:creationId xmlns:a16="http://schemas.microsoft.com/office/drawing/2014/main" id="{F6E6CCDA-89D6-189B-64F3-32E530724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5000625"/>
            <a:ext cx="90138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粒子处于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束缚态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：</a:t>
            </a:r>
          </a:p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在</a:t>
            </a:r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阱内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势能为零，粒子不受力的作用；</a:t>
            </a:r>
          </a:p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在</a:t>
            </a:r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边界处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，势能突然增加到无限大，粒子受到无限大斥力。粒子被限制在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0&lt;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&lt;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范围内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不可能到此范围外。</a:t>
            </a:r>
          </a:p>
        </p:txBody>
      </p:sp>
      <p:grpSp>
        <p:nvGrpSpPr>
          <p:cNvPr id="549892" name="Group 4">
            <a:extLst>
              <a:ext uri="{FF2B5EF4-FFF2-40B4-BE49-F238E27FC236}">
                <a16:creationId xmlns:a16="http://schemas.microsoft.com/office/drawing/2014/main" id="{08638232-32EE-18BB-6EE7-BB5067BE0C6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295400"/>
            <a:ext cx="4114800" cy="3124200"/>
            <a:chOff x="3168" y="816"/>
            <a:chExt cx="2592" cy="1968"/>
          </a:xfrm>
        </p:grpSpPr>
        <p:sp>
          <p:nvSpPr>
            <p:cNvPr id="549893" name="Rectangle 5">
              <a:extLst>
                <a:ext uri="{FF2B5EF4-FFF2-40B4-BE49-F238E27FC236}">
                  <a16:creationId xmlns:a16="http://schemas.microsoft.com/office/drawing/2014/main" id="{7B1EEB57-69F8-4148-9E5D-EA88AAC0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16"/>
              <a:ext cx="2592" cy="1968"/>
            </a:xfrm>
            <a:prstGeom prst="rect">
              <a:avLst/>
            </a:prstGeom>
            <a:solidFill>
              <a:srgbClr val="FFE3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9894" name="Group 6">
              <a:extLst>
                <a:ext uri="{FF2B5EF4-FFF2-40B4-BE49-F238E27FC236}">
                  <a16:creationId xmlns:a16="http://schemas.microsoft.com/office/drawing/2014/main" id="{CC8D1A20-8CE9-BAFB-8563-BB2ED3AE0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152"/>
              <a:ext cx="2212" cy="1575"/>
              <a:chOff x="3260" y="816"/>
              <a:chExt cx="2212" cy="1575"/>
            </a:xfrm>
          </p:grpSpPr>
          <p:sp>
            <p:nvSpPr>
              <p:cNvPr id="549895" name="Line 7">
                <a:extLst>
                  <a:ext uri="{FF2B5EF4-FFF2-40B4-BE49-F238E27FC236}">
                    <a16:creationId xmlns:a16="http://schemas.microsoft.com/office/drawing/2014/main" id="{3B8789E9-EAC8-6EB4-8E61-1A5508B15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7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9896" name="Line 8">
                <a:extLst>
                  <a:ext uri="{FF2B5EF4-FFF2-40B4-BE49-F238E27FC236}">
                    <a16:creationId xmlns:a16="http://schemas.microsoft.com/office/drawing/2014/main" id="{EB15DFEC-5869-66E7-4757-0F65ED7CB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816"/>
                <a:ext cx="0" cy="124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9897" name="Line 9">
                <a:extLst>
                  <a:ext uri="{FF2B5EF4-FFF2-40B4-BE49-F238E27FC236}">
                    <a16:creationId xmlns:a16="http://schemas.microsoft.com/office/drawing/2014/main" id="{416372B0-5D79-D718-B589-CE215252C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816"/>
                <a:ext cx="0" cy="124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9898" name="Text Box 10">
                <a:extLst>
                  <a:ext uri="{FF2B5EF4-FFF2-40B4-BE49-F238E27FC236}">
                    <a16:creationId xmlns:a16="http://schemas.microsoft.com/office/drawing/2014/main" id="{6718448F-9B23-8569-AD1F-6C289886F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206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1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49899" name="Text Box 11">
                <a:extLst>
                  <a:ext uri="{FF2B5EF4-FFF2-40B4-BE49-F238E27FC236}">
                    <a16:creationId xmlns:a16="http://schemas.microsoft.com/office/drawing/2014/main" id="{B0CAA6AE-BC28-269F-3D63-AB56C3108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6" y="205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1" i="1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49900" name="Text Box 12">
                <a:extLst>
                  <a:ext uri="{FF2B5EF4-FFF2-40B4-BE49-F238E27FC236}">
                    <a16:creationId xmlns:a16="http://schemas.microsoft.com/office/drawing/2014/main" id="{A088C027-264D-640B-C3B2-C2786BC1B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202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1" i="1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x</a:t>
                </a:r>
              </a:p>
            </p:txBody>
          </p:sp>
          <p:graphicFrame>
            <p:nvGraphicFramePr>
              <p:cNvPr id="549901" name="Object 13">
                <a:extLst>
                  <a:ext uri="{FF2B5EF4-FFF2-40B4-BE49-F238E27FC236}">
                    <a16:creationId xmlns:a16="http://schemas.microsoft.com/office/drawing/2014/main" id="{99E3579B-A509-DC79-CC6D-06AC13E9CE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0" y="1104"/>
              <a:ext cx="6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990360" imgH="330120" progId="Equation.3">
                      <p:embed/>
                    </p:oleObj>
                  </mc:Choice>
                  <mc:Fallback>
                    <p:oleObj name="Equation" r:id="rId2" imgW="990360" imgH="330120" progId="Equation.3">
                      <p:embed/>
                      <p:pic>
                        <p:nvPicPr>
                          <p:cNvPr id="549901" name="Object 13">
                            <a:extLst>
                              <a:ext uri="{FF2B5EF4-FFF2-40B4-BE49-F238E27FC236}">
                                <a16:creationId xmlns:a16="http://schemas.microsoft.com/office/drawing/2014/main" id="{99E3579B-A509-DC79-CC6D-06AC13E9CE2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0" y="1104"/>
                            <a:ext cx="62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9902" name="Object 14">
                <a:extLst>
                  <a:ext uri="{FF2B5EF4-FFF2-40B4-BE49-F238E27FC236}">
                    <a16:creationId xmlns:a16="http://schemas.microsoft.com/office/drawing/2014/main" id="{246C8BFD-0BA7-9710-C866-4763ACA9C4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8" y="1088"/>
              <a:ext cx="6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990360" imgH="330120" progId="Equation.3">
                      <p:embed/>
                    </p:oleObj>
                  </mc:Choice>
                  <mc:Fallback>
                    <p:oleObj name="Equation" r:id="rId4" imgW="990360" imgH="330120" progId="Equation.3">
                      <p:embed/>
                      <p:pic>
                        <p:nvPicPr>
                          <p:cNvPr id="549902" name="Object 14">
                            <a:extLst>
                              <a:ext uri="{FF2B5EF4-FFF2-40B4-BE49-F238E27FC236}">
                                <a16:creationId xmlns:a16="http://schemas.microsoft.com/office/drawing/2014/main" id="{246C8BFD-0BA7-9710-C866-4763ACA9C4C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088"/>
                            <a:ext cx="62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9903" name="Object 15">
                <a:extLst>
                  <a:ext uri="{FF2B5EF4-FFF2-40B4-BE49-F238E27FC236}">
                    <a16:creationId xmlns:a16="http://schemas.microsoft.com/office/drawing/2014/main" id="{1EFDF3E7-8B42-1641-540E-80A61C8A27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08" y="1808"/>
              <a:ext cx="56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901440" imgH="330120" progId="Equation.3">
                      <p:embed/>
                    </p:oleObj>
                  </mc:Choice>
                  <mc:Fallback>
                    <p:oleObj name="Equation" r:id="rId6" imgW="901440" imgH="330120" progId="Equation.3">
                      <p:embed/>
                      <p:pic>
                        <p:nvPicPr>
                          <p:cNvPr id="549903" name="Object 15">
                            <a:extLst>
                              <a:ext uri="{FF2B5EF4-FFF2-40B4-BE49-F238E27FC236}">
                                <a16:creationId xmlns:a16="http://schemas.microsoft.com/office/drawing/2014/main" id="{1EFDF3E7-8B42-1641-540E-80A61C8A27D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8" y="1808"/>
                            <a:ext cx="56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49904" name="Group 16">
            <a:extLst>
              <a:ext uri="{FF2B5EF4-FFF2-40B4-BE49-F238E27FC236}">
                <a16:creationId xmlns:a16="http://schemas.microsoft.com/office/drawing/2014/main" id="{41620C1A-D893-DB36-3427-230511B094BB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2025650"/>
            <a:ext cx="4800600" cy="1784350"/>
            <a:chOff x="278" y="1276"/>
            <a:chExt cx="3024" cy="1124"/>
          </a:xfrm>
        </p:grpSpPr>
        <p:sp>
          <p:nvSpPr>
            <p:cNvPr id="549905" name="Text Box 17">
              <a:extLst>
                <a:ext uri="{FF2B5EF4-FFF2-40B4-BE49-F238E27FC236}">
                  <a16:creationId xmlns:a16="http://schemas.microsoft.com/office/drawing/2014/main" id="{158E7F5C-1AB6-F17E-057E-B0D980A34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276"/>
              <a:ext cx="3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粒子在力场中的势能函数为：</a:t>
              </a:r>
            </a:p>
          </p:txBody>
        </p:sp>
        <p:grpSp>
          <p:nvGrpSpPr>
            <p:cNvPr id="549906" name="Group 18">
              <a:extLst>
                <a:ext uri="{FF2B5EF4-FFF2-40B4-BE49-F238E27FC236}">
                  <a16:creationId xmlns:a16="http://schemas.microsoft.com/office/drawing/2014/main" id="{EE6D63D7-4CBC-1811-CE4F-DF4C126BB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" y="2153"/>
              <a:ext cx="2128" cy="247"/>
              <a:chOff x="560" y="2153"/>
              <a:chExt cx="2128" cy="247"/>
            </a:xfrm>
          </p:grpSpPr>
          <p:graphicFrame>
            <p:nvGraphicFramePr>
              <p:cNvPr id="549907" name="Object 19">
                <a:extLst>
                  <a:ext uri="{FF2B5EF4-FFF2-40B4-BE49-F238E27FC236}">
                    <a16:creationId xmlns:a16="http://schemas.microsoft.com/office/drawing/2014/main" id="{95B8C4D2-5F75-F1B2-3351-F428E4AAA6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60" y="2153"/>
              <a:ext cx="1120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777680" imgH="393480" progId="Equation.3">
                      <p:embed/>
                    </p:oleObj>
                  </mc:Choice>
                  <mc:Fallback>
                    <p:oleObj name="Equation" r:id="rId8" imgW="1777680" imgH="393480" progId="Equation.3">
                      <p:embed/>
                      <p:pic>
                        <p:nvPicPr>
                          <p:cNvPr id="549907" name="Object 19">
                            <a:extLst>
                              <a:ext uri="{FF2B5EF4-FFF2-40B4-BE49-F238E27FC236}">
                                <a16:creationId xmlns:a16="http://schemas.microsoft.com/office/drawing/2014/main" id="{95B8C4D2-5F75-F1B2-3351-F428E4AAA6B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" y="2153"/>
                            <a:ext cx="1120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9908" name="Object 20">
                <a:extLst>
                  <a:ext uri="{FF2B5EF4-FFF2-40B4-BE49-F238E27FC236}">
                    <a16:creationId xmlns:a16="http://schemas.microsoft.com/office/drawing/2014/main" id="{D88EE31D-E174-73F4-4121-ECFC26D91E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4" y="2160"/>
              <a:ext cx="6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990360" imgH="330120" progId="Equation.3">
                      <p:embed/>
                    </p:oleObj>
                  </mc:Choice>
                  <mc:Fallback>
                    <p:oleObj name="Equation" r:id="rId10" imgW="990360" imgH="330120" progId="Equation.3">
                      <p:embed/>
                      <p:pic>
                        <p:nvPicPr>
                          <p:cNvPr id="549908" name="Object 20">
                            <a:extLst>
                              <a:ext uri="{FF2B5EF4-FFF2-40B4-BE49-F238E27FC236}">
                                <a16:creationId xmlns:a16="http://schemas.microsoft.com/office/drawing/2014/main" id="{D88EE31D-E174-73F4-4121-ECFC26D91EA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160"/>
                            <a:ext cx="62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9909" name="Group 21">
              <a:extLst>
                <a:ext uri="{FF2B5EF4-FFF2-40B4-BE49-F238E27FC236}">
                  <a16:creationId xmlns:a16="http://schemas.microsoft.com/office/drawing/2014/main" id="{6844CD14-D4D8-EE60-3707-0F45C33E4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" y="1776"/>
              <a:ext cx="1976" cy="208"/>
              <a:chOff x="656" y="1776"/>
              <a:chExt cx="1976" cy="208"/>
            </a:xfrm>
          </p:grpSpPr>
          <p:graphicFrame>
            <p:nvGraphicFramePr>
              <p:cNvPr id="549910" name="Object 22">
                <a:extLst>
                  <a:ext uri="{FF2B5EF4-FFF2-40B4-BE49-F238E27FC236}">
                    <a16:creationId xmlns:a16="http://schemas.microsoft.com/office/drawing/2014/main" id="{58DED5F0-0EF6-37D7-12C1-048EA42E6B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56" y="1776"/>
              <a:ext cx="88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409400" imgH="330120" progId="Equation.3">
                      <p:embed/>
                    </p:oleObj>
                  </mc:Choice>
                  <mc:Fallback>
                    <p:oleObj name="Equation" r:id="rId12" imgW="1409400" imgH="330120" progId="Equation.3">
                      <p:embed/>
                      <p:pic>
                        <p:nvPicPr>
                          <p:cNvPr id="549910" name="Object 22">
                            <a:extLst>
                              <a:ext uri="{FF2B5EF4-FFF2-40B4-BE49-F238E27FC236}">
                                <a16:creationId xmlns:a16="http://schemas.microsoft.com/office/drawing/2014/main" id="{58DED5F0-0EF6-37D7-12C1-048EA42E6B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1776"/>
                            <a:ext cx="88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9911" name="Object 23">
                <a:extLst>
                  <a:ext uri="{FF2B5EF4-FFF2-40B4-BE49-F238E27FC236}">
                    <a16:creationId xmlns:a16="http://schemas.microsoft.com/office/drawing/2014/main" id="{B07F55C5-FD09-0AD2-FD59-8B465910D0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4" y="1776"/>
              <a:ext cx="56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901440" imgH="330120" progId="Equation.3">
                      <p:embed/>
                    </p:oleObj>
                  </mc:Choice>
                  <mc:Fallback>
                    <p:oleObj name="Equation" r:id="rId14" imgW="901440" imgH="330120" progId="Equation.3">
                      <p:embed/>
                      <p:pic>
                        <p:nvPicPr>
                          <p:cNvPr id="549911" name="Object 23">
                            <a:extLst>
                              <a:ext uri="{FF2B5EF4-FFF2-40B4-BE49-F238E27FC236}">
                                <a16:creationId xmlns:a16="http://schemas.microsoft.com/office/drawing/2014/main" id="{B07F55C5-FD09-0AD2-FD59-8B465910D03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1776"/>
                            <a:ext cx="56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49912" name="Rectangle 24">
            <a:extLst>
              <a:ext uri="{FF2B5EF4-FFF2-40B4-BE49-F238E27FC236}">
                <a16:creationId xmlns:a16="http://schemas.microsoft.com/office/drawing/2014/main" id="{9336A916-EE3E-EA7A-DB57-EAAB4C5C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9913" name="Text Box 25">
            <a:extLst>
              <a:ext uri="{FF2B5EF4-FFF2-40B4-BE49-F238E27FC236}">
                <a16:creationId xmlns:a16="http://schemas.microsoft.com/office/drawing/2014/main" id="{4246591C-1C2C-BC58-C09E-3D44FE68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09600" y="76200"/>
            <a:ext cx="9829800" cy="11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§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12.7.1 </a:t>
            </a:r>
            <a:r>
              <a:rPr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一维</a:t>
            </a:r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无限深方势阱中的粒子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kumimoji="1" lang="zh-CN" altLang="en-US" sz="3600" b="1">
                <a:solidFill>
                  <a:srgbClr val="CC3300"/>
                </a:solidFill>
                <a:ea typeface="宋体" panose="02010600030101010101" pitchFamily="2" charset="-122"/>
              </a:rPr>
              <a:t>                      </a:t>
            </a:r>
            <a:r>
              <a:rPr kumimoji="1" lang="en-US" altLang="zh-CN" sz="3200" b="1">
                <a:solidFill>
                  <a:srgbClr val="CC3300"/>
                </a:solidFill>
                <a:ea typeface="宋体" panose="02010600030101010101" pitchFamily="2" charset="-122"/>
              </a:rPr>
              <a:t>(Particle in infinite square-well otential)</a:t>
            </a:r>
            <a:r>
              <a:rPr kumimoji="1" lang="en-US" altLang="zh-CN" sz="3600" b="1">
                <a:solidFill>
                  <a:srgbClr val="CC3300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549914" name="Text Box 26">
            <a:extLst>
              <a:ext uri="{FF2B5EF4-FFF2-40B4-BE49-F238E27FC236}">
                <a16:creationId xmlns:a16="http://schemas.microsoft.com/office/drawing/2014/main" id="{D7C0E58B-243C-6880-B3FE-B39692C1E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" y="4381500"/>
            <a:ext cx="554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这种势能分布即为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无限深方势阱。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4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0" grpId="0" autoUpdateAnimBg="0"/>
      <p:bldP spid="549891" grpId="0" autoUpdateAnimBg="0"/>
      <p:bldP spid="549913" grpId="0" autoUpdateAnimBg="0"/>
      <p:bldP spid="5499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AF0F9B79-41C4-D0E4-2A6F-70405B6F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85738"/>
            <a:ext cx="8497887" cy="21431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例</a:t>
            </a:r>
            <a:r>
              <a:rPr lang="en-US" altLang="zh-CN"/>
              <a:t>1  </a:t>
            </a:r>
            <a:r>
              <a:rPr lang="zh-CN" altLang="en-US"/>
              <a:t>一飞船以 </a:t>
            </a:r>
            <a:r>
              <a:rPr lang="en-US" altLang="zh-CN" i="1"/>
              <a:t>u</a:t>
            </a:r>
            <a:r>
              <a:rPr lang="en-US" altLang="zh-CN"/>
              <a:t> = 9000m/s </a:t>
            </a:r>
            <a:r>
              <a:rPr lang="zh-CN" altLang="en-US"/>
              <a:t>的速率相对于地面 </a:t>
            </a:r>
            <a:r>
              <a:rPr lang="en-US" altLang="zh-CN"/>
              <a:t>( </a:t>
            </a:r>
            <a:r>
              <a:rPr lang="zh-CN" altLang="en-US"/>
              <a:t>假定为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惯性系</a:t>
            </a:r>
            <a:r>
              <a:rPr lang="en-US" altLang="zh-CN"/>
              <a:t>) </a:t>
            </a:r>
            <a:r>
              <a:rPr lang="zh-CN" altLang="en-US"/>
              <a:t>匀速飞行。 飞船上的钟走了 </a:t>
            </a:r>
            <a:r>
              <a:rPr lang="en-US" altLang="zh-CN"/>
              <a:t>5s </a:t>
            </a:r>
            <a:r>
              <a:rPr lang="zh-CN" altLang="en-US"/>
              <a:t>的时间，用地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面上的钟测量经过了多少时间？地面上的钟走了 </a:t>
            </a:r>
            <a:r>
              <a:rPr lang="en-US" altLang="zh-CN"/>
              <a:t>5s </a:t>
            </a:r>
            <a:r>
              <a:rPr lang="zh-CN" altLang="en-US"/>
              <a:t>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时间，用飞船上的钟测量经过了多少时间？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3F562082-3B2B-EF59-1F2A-F43CDA282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257425"/>
            <a:ext cx="83597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解：飞船上的钟测量飞船上的时间间隔，首末两个事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件在同一地点发生，所以此时间是固有时，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2812CF91-1D75-CB05-26CA-5CAFA299C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881313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780" imgH="177723" progId="Equation.3">
                  <p:embed/>
                </p:oleObj>
              </mc:Choice>
              <mc:Fallback>
                <p:oleObj name="Equation" r:id="rId2" imgW="507780" imgH="177723" progId="Equation.3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2812CF91-1D75-CB05-26CA-5CAFA299C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81313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B9EA1494-99C5-BAF0-BCD4-FDD10E417F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8" y="3386138"/>
          <a:ext cx="824547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0" imgH="469900" progId="Equation.3">
                  <p:embed/>
                </p:oleObj>
              </mc:Choice>
              <mc:Fallback>
                <p:oleObj name="Equation" r:id="rId4" imgW="3429000" imgH="469900" progId="Equation.3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:a16="http://schemas.microsoft.com/office/drawing/2014/main" id="{B9EA1494-99C5-BAF0-BCD4-FDD10E417F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3386138"/>
                        <a:ext cx="824547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>
            <a:extLst>
              <a:ext uri="{FF2B5EF4-FFF2-40B4-BE49-F238E27FC236}">
                <a16:creationId xmlns:a16="http://schemas.microsoft.com/office/drawing/2014/main" id="{14850E3A-B31D-8E7B-9CF6-5CCD9654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4433888"/>
            <a:ext cx="83597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地面上的钟测量地面上同地发生的两个事件的时间间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隔，此时间是固有时，</a:t>
            </a:r>
          </a:p>
        </p:txBody>
      </p:sp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9CAAA368-5620-5EFC-3009-716EE3CA3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62538"/>
          <a:ext cx="11271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696" imgH="177723" progId="Equation.3">
                  <p:embed/>
                </p:oleObj>
              </mc:Choice>
              <mc:Fallback>
                <p:oleObj name="Equation" r:id="rId6" imgW="469696" imgH="177723" progId="Equation.3">
                  <p:embed/>
                  <p:pic>
                    <p:nvPicPr>
                      <p:cNvPr id="29703" name="Object 7">
                        <a:extLst>
                          <a:ext uri="{FF2B5EF4-FFF2-40B4-BE49-F238E27FC236}">
                            <a16:creationId xmlns:a16="http://schemas.microsoft.com/office/drawing/2014/main" id="{9CAAA368-5620-5EFC-3009-716EE3CA3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62538"/>
                        <a:ext cx="11271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55F8EAE2-87F7-67A9-E972-90AF2D977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8" y="5514975"/>
          <a:ext cx="8215312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67100" imgH="469900" progId="Equation.3">
                  <p:embed/>
                </p:oleObj>
              </mc:Choice>
              <mc:Fallback>
                <p:oleObj name="Equation" r:id="rId8" imgW="3467100" imgH="469900" progId="Equation.3">
                  <p:embed/>
                  <p:pic>
                    <p:nvPicPr>
                      <p:cNvPr id="29704" name="Object 8">
                        <a:extLst>
                          <a:ext uri="{FF2B5EF4-FFF2-40B4-BE49-F238E27FC236}">
                            <a16:creationId xmlns:a16="http://schemas.microsoft.com/office/drawing/2014/main" id="{55F8EAE2-87F7-67A9-E972-90AF2D977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5514975"/>
                        <a:ext cx="8215312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699" grpId="0" autoUpdateAnimBg="0"/>
      <p:bldP spid="2970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Text Box 2">
            <a:extLst>
              <a:ext uri="{FF2B5EF4-FFF2-40B4-BE49-F238E27FC236}">
                <a16:creationId xmlns:a16="http://schemas.microsoft.com/office/drawing/2014/main" id="{91ABB796-C65A-95A0-676D-998C3D59E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96863"/>
            <a:ext cx="492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二、求解定态薛定谔方程</a:t>
            </a:r>
          </a:p>
        </p:txBody>
      </p:sp>
      <p:sp>
        <p:nvSpPr>
          <p:cNvPr id="550915" name="Text Box 3">
            <a:extLst>
              <a:ext uri="{FF2B5EF4-FFF2-40B4-BE49-F238E27FC236}">
                <a16:creationId xmlns:a16="http://schemas.microsoft.com/office/drawing/2014/main" id="{CD684A13-AA4C-C226-B0FD-48F614119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696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由于势函数不随时间变化，所以属定态解。</a:t>
            </a:r>
          </a:p>
        </p:txBody>
      </p:sp>
      <p:grpSp>
        <p:nvGrpSpPr>
          <p:cNvPr id="550916" name="Group 4">
            <a:extLst>
              <a:ext uri="{FF2B5EF4-FFF2-40B4-BE49-F238E27FC236}">
                <a16:creationId xmlns:a16="http://schemas.microsoft.com/office/drawing/2014/main" id="{74C9748E-B22D-773B-BF3E-986D4F044D2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4972050" cy="939800"/>
            <a:chOff x="1748" y="1100"/>
            <a:chExt cx="3132" cy="592"/>
          </a:xfrm>
        </p:grpSpPr>
        <p:graphicFrame>
          <p:nvGraphicFramePr>
            <p:cNvPr id="550917" name="Object 5">
              <a:extLst>
                <a:ext uri="{FF2B5EF4-FFF2-40B4-BE49-F238E27FC236}">
                  <a16:creationId xmlns:a16="http://schemas.microsoft.com/office/drawing/2014/main" id="{11E2AC3F-88EA-D907-7EFB-40F329F7A5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8" y="1100"/>
            <a:ext cx="160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52400" imgH="939600" progId="Equation.3">
                    <p:embed/>
                  </p:oleObj>
                </mc:Choice>
                <mc:Fallback>
                  <p:oleObj name="Equation" r:id="rId2" imgW="2552400" imgH="939600" progId="Equation.3">
                    <p:embed/>
                    <p:pic>
                      <p:nvPicPr>
                        <p:cNvPr id="550917" name="Object 5">
                          <a:extLst>
                            <a:ext uri="{FF2B5EF4-FFF2-40B4-BE49-F238E27FC236}">
                              <a16:creationId xmlns:a16="http://schemas.microsoft.com/office/drawing/2014/main" id="{11E2AC3F-88EA-D907-7EFB-40F329F7A5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8" y="1100"/>
                          <a:ext cx="1608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0918" name="Text Box 6">
              <a:extLst>
                <a:ext uri="{FF2B5EF4-FFF2-40B4-BE49-F238E27FC236}">
                  <a16:creationId xmlns:a16="http://schemas.microsoft.com/office/drawing/2014/main" id="{C715BEA4-1774-07CE-08B4-B69B59F3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1242"/>
              <a:ext cx="8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(0&lt;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&lt;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a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550919" name="Text Box 7">
            <a:extLst>
              <a:ext uri="{FF2B5EF4-FFF2-40B4-BE49-F238E27FC236}">
                <a16:creationId xmlns:a16="http://schemas.microsoft.com/office/drawing/2014/main" id="{3E8C9D74-5932-C1DE-59D9-7B305BD8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622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上式变为：</a:t>
            </a:r>
          </a:p>
        </p:txBody>
      </p:sp>
      <p:grpSp>
        <p:nvGrpSpPr>
          <p:cNvPr id="550920" name="Group 8">
            <a:extLst>
              <a:ext uri="{FF2B5EF4-FFF2-40B4-BE49-F238E27FC236}">
                <a16:creationId xmlns:a16="http://schemas.microsoft.com/office/drawing/2014/main" id="{A090C920-3B29-8F43-A452-C83BB4B334E5}"/>
              </a:ext>
            </a:extLst>
          </p:cNvPr>
          <p:cNvGrpSpPr>
            <a:grpSpLocks/>
          </p:cNvGrpSpPr>
          <p:nvPr/>
        </p:nvGrpSpPr>
        <p:grpSpPr bwMode="auto">
          <a:xfrm>
            <a:off x="695325" y="2857500"/>
            <a:ext cx="2352675" cy="876300"/>
            <a:chOff x="470" y="1824"/>
            <a:chExt cx="1482" cy="552"/>
          </a:xfrm>
        </p:grpSpPr>
        <p:sp>
          <p:nvSpPr>
            <p:cNvPr id="550921" name="Text Box 9">
              <a:extLst>
                <a:ext uri="{FF2B5EF4-FFF2-40B4-BE49-F238E27FC236}">
                  <a16:creationId xmlns:a16="http://schemas.microsoft.com/office/drawing/2014/main" id="{6EA30981-D5F5-3221-260B-6532FD94D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193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令：</a:t>
              </a:r>
            </a:p>
          </p:txBody>
        </p:sp>
        <p:graphicFrame>
          <p:nvGraphicFramePr>
            <p:cNvPr id="550922" name="Object 10">
              <a:extLst>
                <a:ext uri="{FF2B5EF4-FFF2-40B4-BE49-F238E27FC236}">
                  <a16:creationId xmlns:a16="http://schemas.microsoft.com/office/drawing/2014/main" id="{BF2B44C1-BD92-4F64-823B-F5F0480EF4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6" y="1824"/>
            <a:ext cx="101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12800" imgH="876240" progId="Equation.3">
                    <p:embed/>
                  </p:oleObj>
                </mc:Choice>
                <mc:Fallback>
                  <p:oleObj name="Equation" r:id="rId4" imgW="1612800" imgH="876240" progId="Equation.3">
                    <p:embed/>
                    <p:pic>
                      <p:nvPicPr>
                        <p:cNvPr id="550922" name="Object 10">
                          <a:extLst>
                            <a:ext uri="{FF2B5EF4-FFF2-40B4-BE49-F238E27FC236}">
                              <a16:creationId xmlns:a16="http://schemas.microsoft.com/office/drawing/2014/main" id="{BF2B44C1-BD92-4F64-823B-F5F0480EF4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1824"/>
                          <a:ext cx="101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0923" name="Object 11">
            <a:extLst>
              <a:ext uri="{FF2B5EF4-FFF2-40B4-BE49-F238E27FC236}">
                <a16:creationId xmlns:a16="http://schemas.microsoft.com/office/drawing/2014/main" id="{1EBAED40-0892-495D-F576-19ACB189E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870200"/>
          <a:ext cx="226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440" imgH="939600" progId="Equation.3">
                  <p:embed/>
                </p:oleObj>
              </mc:Choice>
              <mc:Fallback>
                <p:oleObj name="Equation" r:id="rId6" imgW="2260440" imgH="939600" progId="Equation.3">
                  <p:embed/>
                  <p:pic>
                    <p:nvPicPr>
                      <p:cNvPr id="550923" name="Object 11">
                        <a:extLst>
                          <a:ext uri="{FF2B5EF4-FFF2-40B4-BE49-F238E27FC236}">
                            <a16:creationId xmlns:a16="http://schemas.microsoft.com/office/drawing/2014/main" id="{1EBAED40-0892-495D-F576-19ACB189E1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70200"/>
                        <a:ext cx="2260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24" name="Text Box 12">
            <a:extLst>
              <a:ext uri="{FF2B5EF4-FFF2-40B4-BE49-F238E27FC236}">
                <a16:creationId xmlns:a16="http://schemas.microsoft.com/office/drawing/2014/main" id="{67925612-D435-9226-BBF5-D23BD09F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56025"/>
            <a:ext cx="244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此方程通解为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endParaRPr kumimoji="1" lang="en-US" altLang="zh-CN" b="1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50925" name="Object 13">
            <a:extLst>
              <a:ext uri="{FF2B5EF4-FFF2-40B4-BE49-F238E27FC236}">
                <a16:creationId xmlns:a16="http://schemas.microsoft.com/office/drawing/2014/main" id="{7E744969-5703-735D-B214-FA64E14EE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810000"/>
          <a:ext cx="402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25880" imgH="406080" progId="Equation.3">
                  <p:embed/>
                </p:oleObj>
              </mc:Choice>
              <mc:Fallback>
                <p:oleObj name="Equation" r:id="rId8" imgW="4025880" imgH="406080" progId="Equation.3">
                  <p:embed/>
                  <p:pic>
                    <p:nvPicPr>
                      <p:cNvPr id="550925" name="Object 13">
                        <a:extLst>
                          <a:ext uri="{FF2B5EF4-FFF2-40B4-BE49-F238E27FC236}">
                            <a16:creationId xmlns:a16="http://schemas.microsoft.com/office/drawing/2014/main" id="{7E744969-5703-735D-B214-FA64E14EE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402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26" name="Text Box 14">
            <a:extLst>
              <a:ext uri="{FF2B5EF4-FFF2-40B4-BE49-F238E27FC236}">
                <a16:creationId xmlns:a16="http://schemas.microsoft.com/office/drawing/2014/main" id="{E9EB426E-E3F0-EF5E-0567-A342C8C57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334000"/>
            <a:ext cx="782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其中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k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均为常数，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由边界条件确定。</a:t>
            </a:r>
          </a:p>
        </p:txBody>
      </p:sp>
      <p:sp>
        <p:nvSpPr>
          <p:cNvPr id="550927" name="Text Box 15">
            <a:extLst>
              <a:ext uri="{FF2B5EF4-FFF2-40B4-BE49-F238E27FC236}">
                <a16:creationId xmlns:a16="http://schemas.microsoft.com/office/drawing/2014/main" id="{260D8512-B4FF-5313-69E9-D8E54EA37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912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边界条件要求：</a:t>
            </a:r>
          </a:p>
        </p:txBody>
      </p:sp>
      <p:graphicFrame>
        <p:nvGraphicFramePr>
          <p:cNvPr id="550928" name="Object 16">
            <a:extLst>
              <a:ext uri="{FF2B5EF4-FFF2-40B4-BE49-F238E27FC236}">
                <a16:creationId xmlns:a16="http://schemas.microsoft.com/office/drawing/2014/main" id="{84C0B4C7-DD05-862C-F428-F23461E3E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2475" y="5853113"/>
          <a:ext cx="3733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47560" imgH="215640" progId="Equation.3">
                  <p:embed/>
                </p:oleObj>
              </mc:Choice>
              <mc:Fallback>
                <p:oleObj name="Equation" r:id="rId10" imgW="1447560" imgH="215640" progId="Equation.3">
                  <p:embed/>
                  <p:pic>
                    <p:nvPicPr>
                      <p:cNvPr id="550928" name="Object 16">
                        <a:extLst>
                          <a:ext uri="{FF2B5EF4-FFF2-40B4-BE49-F238E27FC236}">
                            <a16:creationId xmlns:a16="http://schemas.microsoft.com/office/drawing/2014/main" id="{84C0B4C7-DD05-862C-F428-F23461E3E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5853113"/>
                        <a:ext cx="3733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29" name="Text Box 17">
            <a:extLst>
              <a:ext uri="{FF2B5EF4-FFF2-40B4-BE49-F238E27FC236}">
                <a16:creationId xmlns:a16="http://schemas.microsoft.com/office/drawing/2014/main" id="{20A30F8A-9C92-710E-27D7-2819F28E6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3589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阱内：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U = 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，方程为</a:t>
            </a:r>
            <a:r>
              <a:rPr kumimoji="1" lang="zh-CN" altLang="en-US" sz="28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50930" name="Text Box 18">
            <a:extLst>
              <a:ext uri="{FF2B5EF4-FFF2-40B4-BE49-F238E27FC236}">
                <a16:creationId xmlns:a16="http://schemas.microsoft.com/office/drawing/2014/main" id="{BC55FADB-FC44-6528-C578-63D573CF7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675" y="58531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连续条件</a:t>
            </a:r>
          </a:p>
        </p:txBody>
      </p:sp>
      <p:graphicFrame>
        <p:nvGraphicFramePr>
          <p:cNvPr id="550931" name="Object 19">
            <a:extLst>
              <a:ext uri="{FF2B5EF4-FFF2-40B4-BE49-F238E27FC236}">
                <a16:creationId xmlns:a16="http://schemas.microsoft.com/office/drawing/2014/main" id="{1F322F5A-E988-3A5C-6667-0A6A3E02E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0"/>
          <a:ext cx="3276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04960" imgH="939600" progId="Equation.3">
                  <p:embed/>
                </p:oleObj>
              </mc:Choice>
              <mc:Fallback>
                <p:oleObj name="Equation" r:id="rId12" imgW="3504960" imgH="939600" progId="Equation.3">
                  <p:embed/>
                  <p:pic>
                    <p:nvPicPr>
                      <p:cNvPr id="550931" name="Object 19">
                        <a:extLst>
                          <a:ext uri="{FF2B5EF4-FFF2-40B4-BE49-F238E27FC236}">
                            <a16:creationId xmlns:a16="http://schemas.microsoft.com/office/drawing/2014/main" id="{1F322F5A-E988-3A5C-6667-0A6A3E02E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0"/>
                        <a:ext cx="3276600" cy="877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0932" name="Group 20">
            <a:extLst>
              <a:ext uri="{FF2B5EF4-FFF2-40B4-BE49-F238E27FC236}">
                <a16:creationId xmlns:a16="http://schemas.microsoft.com/office/drawing/2014/main" id="{A30706A1-E674-2EFE-F8BB-E1888AA6FC4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68775"/>
            <a:ext cx="8305800" cy="1089025"/>
            <a:chOff x="336" y="2626"/>
            <a:chExt cx="5232" cy="686"/>
          </a:xfrm>
        </p:grpSpPr>
        <p:graphicFrame>
          <p:nvGraphicFramePr>
            <p:cNvPr id="550933" name="Object 21">
              <a:extLst>
                <a:ext uri="{FF2B5EF4-FFF2-40B4-BE49-F238E27FC236}">
                  <a16:creationId xmlns:a16="http://schemas.microsoft.com/office/drawing/2014/main" id="{C3A27356-B318-C30F-DBC8-C2DFFF6D03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010"/>
            <a:ext cx="91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99920" imgH="266400" progId="Equation.3">
                    <p:embed/>
                  </p:oleObj>
                </mc:Choice>
                <mc:Fallback>
                  <p:oleObj name="Equation" r:id="rId14" imgW="799920" imgH="266400" progId="Equation.3">
                    <p:embed/>
                    <p:pic>
                      <p:nvPicPr>
                        <p:cNvPr id="550933" name="Object 21">
                          <a:extLst>
                            <a:ext uri="{FF2B5EF4-FFF2-40B4-BE49-F238E27FC236}">
                              <a16:creationId xmlns:a16="http://schemas.microsoft.com/office/drawing/2014/main" id="{C3A27356-B318-C30F-DBC8-C2DFFF6D03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010"/>
                          <a:ext cx="91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0934" name="Text Box 22">
              <a:extLst>
                <a:ext uri="{FF2B5EF4-FFF2-40B4-BE49-F238E27FC236}">
                  <a16:creationId xmlns:a16="http://schemas.microsoft.com/office/drawing/2014/main" id="{93514476-D583-0863-0185-06E38707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26"/>
              <a:ext cx="5232" cy="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15000"/>
                </a:lnSpc>
                <a:buClr>
                  <a:srgbClr val="0000CC"/>
                </a:buClr>
              </a:pPr>
              <a:r>
                <a:rPr kumimoji="1" lang="zh-CN" altLang="en-US" sz="2800" b="1">
                  <a:solidFill>
                    <a:srgbClr val="0099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阱外：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物理上，势能为无穷就是粒子不能到达，</a:t>
              </a:r>
            </a:p>
            <a:p>
              <a:pPr eaLnBrk="1" hangingPunct="1">
                <a:lnSpc>
                  <a:spcPct val="115000"/>
                </a:lnSpc>
                <a:buClr>
                  <a:srgbClr val="0000CC"/>
                </a:buClr>
              </a:pP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            因此有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:                                                 </a:t>
              </a: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有界条件</a:t>
              </a:r>
            </a:p>
          </p:txBody>
        </p:sp>
        <p:graphicFrame>
          <p:nvGraphicFramePr>
            <p:cNvPr id="550935" name="Object 23">
              <a:extLst>
                <a:ext uri="{FF2B5EF4-FFF2-40B4-BE49-F238E27FC236}">
                  <a16:creationId xmlns:a16="http://schemas.microsoft.com/office/drawing/2014/main" id="{37185816-A0E5-31AF-AECB-D6C5E0150D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038"/>
            <a:ext cx="11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77680" imgH="393480" progId="Equation.3">
                    <p:embed/>
                  </p:oleObj>
                </mc:Choice>
                <mc:Fallback>
                  <p:oleObj name="Equation" r:id="rId16" imgW="1777680" imgH="393480" progId="Equation.3">
                    <p:embed/>
                    <p:pic>
                      <p:nvPicPr>
                        <p:cNvPr id="550935" name="Object 23">
                          <a:extLst>
                            <a:ext uri="{FF2B5EF4-FFF2-40B4-BE49-F238E27FC236}">
                              <a16:creationId xmlns:a16="http://schemas.microsoft.com/office/drawing/2014/main" id="{37185816-A0E5-31AF-AECB-D6C5E0150D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38"/>
                          <a:ext cx="112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4" grpId="0" autoUpdateAnimBg="0"/>
      <p:bldP spid="550915" grpId="0" autoUpdateAnimBg="0"/>
      <p:bldP spid="550919" grpId="0" autoUpdateAnimBg="0"/>
      <p:bldP spid="550924" grpId="0" autoUpdateAnimBg="0"/>
      <p:bldP spid="550926" grpId="0" autoUpdateAnimBg="0"/>
      <p:bldP spid="550927" grpId="0" autoUpdateAnimBg="0"/>
      <p:bldP spid="550929" grpId="0" autoUpdateAnimBg="0"/>
      <p:bldP spid="550930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>
            <a:extLst>
              <a:ext uri="{FF2B5EF4-FFF2-40B4-BE49-F238E27FC236}">
                <a16:creationId xmlns:a16="http://schemas.microsoft.com/office/drawing/2014/main" id="{20B44845-9DB4-60F3-8B87-D28499774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所以有：</a:t>
            </a:r>
          </a:p>
        </p:txBody>
      </p:sp>
      <p:graphicFrame>
        <p:nvGraphicFramePr>
          <p:cNvPr id="551939" name="Object 3">
            <a:extLst>
              <a:ext uri="{FF2B5EF4-FFF2-40B4-BE49-F238E27FC236}">
                <a16:creationId xmlns:a16="http://schemas.microsoft.com/office/drawing/2014/main" id="{3635C9B7-7D7E-29C6-2167-FE30078CE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914400"/>
          <a:ext cx="259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06080" progId="Equation.3">
                  <p:embed/>
                </p:oleObj>
              </mc:Choice>
              <mc:Fallback>
                <p:oleObj name="Equation" r:id="rId2" imgW="1993680" imgH="406080" progId="Equation.3">
                  <p:embed/>
                  <p:pic>
                    <p:nvPicPr>
                      <p:cNvPr id="551939" name="Object 3">
                        <a:extLst>
                          <a:ext uri="{FF2B5EF4-FFF2-40B4-BE49-F238E27FC236}">
                            <a16:creationId xmlns:a16="http://schemas.microsoft.com/office/drawing/2014/main" id="{3635C9B7-7D7E-29C6-2167-FE30078CE6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14400"/>
                        <a:ext cx="259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0" name="Object 4">
            <a:extLst>
              <a:ext uri="{FF2B5EF4-FFF2-40B4-BE49-F238E27FC236}">
                <a16:creationId xmlns:a16="http://schemas.microsoft.com/office/drawing/2014/main" id="{069DE0A3-44CA-22B4-FD20-EBF6E66EE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914400"/>
          <a:ext cx="294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240" imgH="406080" progId="Equation.3">
                  <p:embed/>
                </p:oleObj>
              </mc:Choice>
              <mc:Fallback>
                <p:oleObj name="Equation" r:id="rId4" imgW="2946240" imgH="406080" progId="Equation.3">
                  <p:embed/>
                  <p:pic>
                    <p:nvPicPr>
                      <p:cNvPr id="551940" name="Object 4">
                        <a:extLst>
                          <a:ext uri="{FF2B5EF4-FFF2-40B4-BE49-F238E27FC236}">
                            <a16:creationId xmlns:a16="http://schemas.microsoft.com/office/drawing/2014/main" id="{069DE0A3-44CA-22B4-FD20-EBF6E66EE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14400"/>
                        <a:ext cx="294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1" name="Object 5">
            <a:extLst>
              <a:ext uri="{FF2B5EF4-FFF2-40B4-BE49-F238E27FC236}">
                <a16:creationId xmlns:a16="http://schemas.microsoft.com/office/drawing/2014/main" id="{C97F1A00-8567-3B8B-E258-80A684D45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600200"/>
          <a:ext cx="1193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330120" progId="Equation.3">
                  <p:embed/>
                </p:oleObj>
              </mc:Choice>
              <mc:Fallback>
                <p:oleObj name="Equation" r:id="rId6" imgW="1193760" imgH="330120" progId="Equation.3">
                  <p:embed/>
                  <p:pic>
                    <p:nvPicPr>
                      <p:cNvPr id="551941" name="Object 5">
                        <a:extLst>
                          <a:ext uri="{FF2B5EF4-FFF2-40B4-BE49-F238E27FC236}">
                            <a16:creationId xmlns:a16="http://schemas.microsoft.com/office/drawing/2014/main" id="{C97F1A00-8567-3B8B-E258-80A684D45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00200"/>
                        <a:ext cx="1193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2" name="Text Box 6">
            <a:extLst>
              <a:ext uri="{FF2B5EF4-FFF2-40B4-BE49-F238E27FC236}">
                <a16:creationId xmlns:a16="http://schemas.microsoft.com/office/drawing/2014/main" id="{51355A86-0714-A5D1-E88B-32CFAA092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538288"/>
            <a:ext cx="4730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（若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=0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，则势阱内无粒子）</a:t>
            </a:r>
          </a:p>
        </p:txBody>
      </p:sp>
      <p:graphicFrame>
        <p:nvGraphicFramePr>
          <p:cNvPr id="551943" name="Object 7">
            <a:extLst>
              <a:ext uri="{FF2B5EF4-FFF2-40B4-BE49-F238E27FC236}">
                <a16:creationId xmlns:a16="http://schemas.microsoft.com/office/drawing/2014/main" id="{310DFBB4-62EC-5869-B3A2-6F5D98CE8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0" y="2185988"/>
          <a:ext cx="18034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330120" progId="Equation.3">
                  <p:embed/>
                </p:oleObj>
              </mc:Choice>
              <mc:Fallback>
                <p:oleObj name="Equation" r:id="rId8" imgW="1803240" imgH="330120" progId="Equation.3">
                  <p:embed/>
                  <p:pic>
                    <p:nvPicPr>
                      <p:cNvPr id="551943" name="Object 7">
                        <a:extLst>
                          <a:ext uri="{FF2B5EF4-FFF2-40B4-BE49-F238E27FC236}">
                            <a16:creationId xmlns:a16="http://schemas.microsoft.com/office/drawing/2014/main" id="{310DFBB4-62EC-5869-B3A2-6F5D98CE8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185988"/>
                        <a:ext cx="18034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4" name="Object 8">
            <a:extLst>
              <a:ext uri="{FF2B5EF4-FFF2-40B4-BE49-F238E27FC236}">
                <a16:creationId xmlns:a16="http://schemas.microsoft.com/office/drawing/2014/main" id="{F9752DEB-72F2-D9E3-1784-9DD135685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649538"/>
          <a:ext cx="16764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07880" imgH="330120" progId="Equation.3">
                  <p:embed/>
                </p:oleObj>
              </mc:Choice>
              <mc:Fallback>
                <p:oleObj name="Equation" r:id="rId10" imgW="1307880" imgH="330120" progId="Equation.3">
                  <p:embed/>
                  <p:pic>
                    <p:nvPicPr>
                      <p:cNvPr id="551944" name="Object 8">
                        <a:extLst>
                          <a:ext uri="{FF2B5EF4-FFF2-40B4-BE49-F238E27FC236}">
                            <a16:creationId xmlns:a16="http://schemas.microsoft.com/office/drawing/2014/main" id="{F9752DEB-72F2-D9E3-1784-9DD135685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49538"/>
                        <a:ext cx="16764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5" name="Object 9">
            <a:extLst>
              <a:ext uri="{FF2B5EF4-FFF2-40B4-BE49-F238E27FC236}">
                <a16:creationId xmlns:a16="http://schemas.microsoft.com/office/drawing/2014/main" id="{FF9531EA-BBC5-0A03-B499-6CC1977663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2362200"/>
          <a:ext cx="115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55600" imgH="888840" progId="Equation.3">
                  <p:embed/>
                </p:oleObj>
              </mc:Choice>
              <mc:Fallback>
                <p:oleObj name="Equation" r:id="rId12" imgW="1155600" imgH="888840" progId="Equation.3">
                  <p:embed/>
                  <p:pic>
                    <p:nvPicPr>
                      <p:cNvPr id="551945" name="Object 9">
                        <a:extLst>
                          <a:ext uri="{FF2B5EF4-FFF2-40B4-BE49-F238E27FC236}">
                            <a16:creationId xmlns:a16="http://schemas.microsoft.com/office/drawing/2014/main" id="{FF9531EA-BBC5-0A03-B499-6CC1977663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2362200"/>
                        <a:ext cx="115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6" name="Text Box 10">
            <a:extLst>
              <a:ext uri="{FF2B5EF4-FFF2-40B4-BE49-F238E27FC236}">
                <a16:creationId xmlns:a16="http://schemas.microsoft.com/office/drawing/2014/main" id="{4D8D5B0A-54FE-FF42-6252-CC23C7B7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40036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由归一化有：</a:t>
            </a:r>
          </a:p>
        </p:txBody>
      </p:sp>
      <p:graphicFrame>
        <p:nvGraphicFramePr>
          <p:cNvPr id="551947" name="Object 11">
            <a:extLst>
              <a:ext uri="{FF2B5EF4-FFF2-40B4-BE49-F238E27FC236}">
                <a16:creationId xmlns:a16="http://schemas.microsoft.com/office/drawing/2014/main" id="{09785115-AF16-46FF-E08C-CD2EEBF6E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5738" y="3886200"/>
          <a:ext cx="25320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52200" imgH="368280" progId="Equation.3">
                  <p:embed/>
                </p:oleObj>
              </mc:Choice>
              <mc:Fallback>
                <p:oleObj name="Equation" r:id="rId14" imgW="952200" imgH="368280" progId="Equation.3">
                  <p:embed/>
                  <p:pic>
                    <p:nvPicPr>
                      <p:cNvPr id="551947" name="Object 11">
                        <a:extLst>
                          <a:ext uri="{FF2B5EF4-FFF2-40B4-BE49-F238E27FC236}">
                            <a16:creationId xmlns:a16="http://schemas.microsoft.com/office/drawing/2014/main" id="{09785115-AF16-46FF-E08C-CD2EEBF6EE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3886200"/>
                        <a:ext cx="2532062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8" name="Object 12">
            <a:extLst>
              <a:ext uri="{FF2B5EF4-FFF2-40B4-BE49-F238E27FC236}">
                <a16:creationId xmlns:a16="http://schemas.microsoft.com/office/drawing/2014/main" id="{5A8BCFEB-FC65-A0C7-1F01-F460CA94C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813300"/>
          <a:ext cx="464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15840" imgH="368280" progId="Equation.3">
                  <p:embed/>
                </p:oleObj>
              </mc:Choice>
              <mc:Fallback>
                <p:oleObj name="Equation" r:id="rId16" imgW="1815840" imgH="368280" progId="Equation.3">
                  <p:embed/>
                  <p:pic>
                    <p:nvPicPr>
                      <p:cNvPr id="551948" name="Object 12">
                        <a:extLst>
                          <a:ext uri="{FF2B5EF4-FFF2-40B4-BE49-F238E27FC236}">
                            <a16:creationId xmlns:a16="http://schemas.microsoft.com/office/drawing/2014/main" id="{5A8BCFEB-FC65-A0C7-1F01-F460CA94C5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13300"/>
                        <a:ext cx="464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9" name="Object 13">
            <a:extLst>
              <a:ext uri="{FF2B5EF4-FFF2-40B4-BE49-F238E27FC236}">
                <a16:creationId xmlns:a16="http://schemas.microsoft.com/office/drawing/2014/main" id="{60458EDC-2AB9-10E9-362E-3920CCC1A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767388"/>
          <a:ext cx="374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746160" imgH="888840" progId="Equation.3">
                  <p:embed/>
                </p:oleObj>
              </mc:Choice>
              <mc:Fallback>
                <p:oleObj name="Equation" r:id="rId18" imgW="3746160" imgH="888840" progId="Equation.3">
                  <p:embed/>
                  <p:pic>
                    <p:nvPicPr>
                      <p:cNvPr id="551949" name="Object 13">
                        <a:extLst>
                          <a:ext uri="{FF2B5EF4-FFF2-40B4-BE49-F238E27FC236}">
                            <a16:creationId xmlns:a16="http://schemas.microsoft.com/office/drawing/2014/main" id="{60458EDC-2AB9-10E9-362E-3920CCC1A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67388"/>
                        <a:ext cx="374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50" name="Object 14">
            <a:extLst>
              <a:ext uri="{FF2B5EF4-FFF2-40B4-BE49-F238E27FC236}">
                <a16:creationId xmlns:a16="http://schemas.microsoft.com/office/drawing/2014/main" id="{E4FB0078-0916-8477-28EF-4677350BF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28600"/>
          <a:ext cx="402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25880" imgH="406080" progId="Equation.3">
                  <p:embed/>
                </p:oleObj>
              </mc:Choice>
              <mc:Fallback>
                <p:oleObj name="Equation" r:id="rId20" imgW="4025880" imgH="406080" progId="Equation.3">
                  <p:embed/>
                  <p:pic>
                    <p:nvPicPr>
                      <p:cNvPr id="551950" name="Object 14">
                        <a:extLst>
                          <a:ext uri="{FF2B5EF4-FFF2-40B4-BE49-F238E27FC236}">
                            <a16:creationId xmlns:a16="http://schemas.microsoft.com/office/drawing/2014/main" id="{E4FB0078-0916-8477-28EF-4677350BF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"/>
                        <a:ext cx="402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51" name="Text Box 15">
            <a:extLst>
              <a:ext uri="{FF2B5EF4-FFF2-40B4-BE49-F238E27FC236}">
                <a16:creationId xmlns:a16="http://schemas.microsoft.com/office/drawing/2014/main" id="{FC2954BD-62FF-C2C5-08F5-430843AE3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655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归一化条件</a:t>
            </a:r>
          </a:p>
        </p:txBody>
      </p:sp>
      <p:grpSp>
        <p:nvGrpSpPr>
          <p:cNvPr id="551952" name="Group 16">
            <a:extLst>
              <a:ext uri="{FF2B5EF4-FFF2-40B4-BE49-F238E27FC236}">
                <a16:creationId xmlns:a16="http://schemas.microsoft.com/office/drawing/2014/main" id="{BCD5C2E6-56B8-38A6-0F59-3E93FE699EF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048000"/>
            <a:ext cx="7843838" cy="889000"/>
            <a:chOff x="624" y="1920"/>
            <a:chExt cx="4941" cy="560"/>
          </a:xfrm>
        </p:grpSpPr>
        <p:sp>
          <p:nvSpPr>
            <p:cNvPr id="551953" name="Text Box 17">
              <a:extLst>
                <a:ext uri="{FF2B5EF4-FFF2-40B4-BE49-F238E27FC236}">
                  <a16:creationId xmlns:a16="http://schemas.microsoft.com/office/drawing/2014/main" id="{C36FB500-C14C-B8BB-75E4-B34938D0F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016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则：</a:t>
              </a:r>
            </a:p>
          </p:txBody>
        </p:sp>
        <p:graphicFrame>
          <p:nvGraphicFramePr>
            <p:cNvPr id="551954" name="Object 18">
              <a:extLst>
                <a:ext uri="{FF2B5EF4-FFF2-40B4-BE49-F238E27FC236}">
                  <a16:creationId xmlns:a16="http://schemas.microsoft.com/office/drawing/2014/main" id="{6C1BFF8F-4D19-EDFD-5E67-4872987CD0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920"/>
            <a:ext cx="17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819160" imgH="888840" progId="Equation.3">
                    <p:embed/>
                  </p:oleObj>
                </mc:Choice>
                <mc:Fallback>
                  <p:oleObj name="Equation" r:id="rId22" imgW="2819160" imgH="888840" progId="Equation.3">
                    <p:embed/>
                    <p:pic>
                      <p:nvPicPr>
                        <p:cNvPr id="551954" name="Object 18">
                          <a:extLst>
                            <a:ext uri="{FF2B5EF4-FFF2-40B4-BE49-F238E27FC236}">
                              <a16:creationId xmlns:a16="http://schemas.microsoft.com/office/drawing/2014/main" id="{6C1BFF8F-4D19-EDFD-5E67-4872987CD0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177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1955" name="Object 19">
              <a:extLst>
                <a:ext uri="{FF2B5EF4-FFF2-40B4-BE49-F238E27FC236}">
                  <a16:creationId xmlns:a16="http://schemas.microsoft.com/office/drawing/2014/main" id="{C0AA9047-5657-4036-9BAD-FB2554D449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064"/>
            <a:ext cx="115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28800" imgH="393480" progId="Equation.3">
                    <p:embed/>
                  </p:oleObj>
                </mc:Choice>
                <mc:Fallback>
                  <p:oleObj name="Equation" r:id="rId24" imgW="1828800" imgH="393480" progId="Equation.3">
                    <p:embed/>
                    <p:pic>
                      <p:nvPicPr>
                        <p:cNvPr id="551955" name="Object 19">
                          <a:extLst>
                            <a:ext uri="{FF2B5EF4-FFF2-40B4-BE49-F238E27FC236}">
                              <a16:creationId xmlns:a16="http://schemas.microsoft.com/office/drawing/2014/main" id="{C0AA9047-5657-4036-9BAD-FB2554D449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064"/>
                          <a:ext cx="115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56" name="Text Box 20">
              <a:extLst>
                <a:ext uri="{FF2B5EF4-FFF2-40B4-BE49-F238E27FC236}">
                  <a16:creationId xmlns:a16="http://schemas.microsoft.com/office/drawing/2014/main" id="{990B0A54-DFB1-EEFC-8222-D3D79F08D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010"/>
              <a:ext cx="11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叫量子数</a:t>
              </a:r>
            </a:p>
          </p:txBody>
        </p:sp>
      </p:grpSp>
      <p:sp>
        <p:nvSpPr>
          <p:cNvPr id="551957" name="Text Box 21">
            <a:extLst>
              <a:ext uri="{FF2B5EF4-FFF2-40B4-BE49-F238E27FC236}">
                <a16:creationId xmlns:a16="http://schemas.microsoft.com/office/drawing/2014/main" id="{7099AF90-5218-AF65-7C23-15E1B372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146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单值条件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5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utoUpdateAnimBg="0"/>
      <p:bldP spid="551942" grpId="0" autoUpdateAnimBg="0"/>
      <p:bldP spid="551946" grpId="0" autoUpdateAnimBg="0"/>
      <p:bldP spid="551951" grpId="0" autoUpdateAnimBg="0"/>
      <p:bldP spid="551957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>
            <a:extLst>
              <a:ext uri="{FF2B5EF4-FFF2-40B4-BE49-F238E27FC236}">
                <a16:creationId xmlns:a16="http://schemas.microsoft.com/office/drawing/2014/main" id="{A21F3450-E579-4CA3-92CA-49279FB4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7625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由此得：</a:t>
            </a:r>
          </a:p>
        </p:txBody>
      </p:sp>
      <p:graphicFrame>
        <p:nvGraphicFramePr>
          <p:cNvPr id="552963" name="Object 3">
            <a:extLst>
              <a:ext uri="{FF2B5EF4-FFF2-40B4-BE49-F238E27FC236}">
                <a16:creationId xmlns:a16="http://schemas.microsoft.com/office/drawing/2014/main" id="{DC2782B0-BF01-B2FB-1825-FAC2E1B69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60350"/>
          <a:ext cx="119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939600" progId="Equation.3">
                  <p:embed/>
                </p:oleObj>
              </mc:Choice>
              <mc:Fallback>
                <p:oleObj name="Equation" r:id="rId2" imgW="1193760" imgH="939600" progId="Equation.3">
                  <p:embed/>
                  <p:pic>
                    <p:nvPicPr>
                      <p:cNvPr id="552963" name="Object 3">
                        <a:extLst>
                          <a:ext uri="{FF2B5EF4-FFF2-40B4-BE49-F238E27FC236}">
                            <a16:creationId xmlns:a16="http://schemas.microsoft.com/office/drawing/2014/main" id="{DC2782B0-BF01-B2FB-1825-FAC2E1B69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0350"/>
                        <a:ext cx="1193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64" name="Object 4">
            <a:extLst>
              <a:ext uri="{FF2B5EF4-FFF2-40B4-BE49-F238E27FC236}">
                <a16:creationId xmlns:a16="http://schemas.microsoft.com/office/drawing/2014/main" id="{261C920B-BF89-B2CF-5C0F-DC3033E10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373688"/>
          <a:ext cx="46291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90640" imgH="444240" progId="Equation.3">
                  <p:embed/>
                </p:oleObj>
              </mc:Choice>
              <mc:Fallback>
                <p:oleObj name="公式" r:id="rId4" imgW="1790640" imgH="444240" progId="Equation.3">
                  <p:embed/>
                  <p:pic>
                    <p:nvPicPr>
                      <p:cNvPr id="552964" name="Object 4">
                        <a:extLst>
                          <a:ext uri="{FF2B5EF4-FFF2-40B4-BE49-F238E27FC236}">
                            <a16:creationId xmlns:a16="http://schemas.microsoft.com/office/drawing/2014/main" id="{261C920B-BF89-B2CF-5C0F-DC3033E107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73688"/>
                        <a:ext cx="46291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Text Box 5">
            <a:extLst>
              <a:ext uri="{FF2B5EF4-FFF2-40B4-BE49-F238E27FC236}">
                <a16:creationId xmlns:a16="http://schemas.microsoft.com/office/drawing/2014/main" id="{44747022-950F-CDEF-130D-B64F2CC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13325"/>
            <a:ext cx="197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总波函数：</a:t>
            </a:r>
          </a:p>
        </p:txBody>
      </p:sp>
      <p:grpSp>
        <p:nvGrpSpPr>
          <p:cNvPr id="552966" name="Group 6">
            <a:extLst>
              <a:ext uri="{FF2B5EF4-FFF2-40B4-BE49-F238E27FC236}">
                <a16:creationId xmlns:a16="http://schemas.microsoft.com/office/drawing/2014/main" id="{CE841C93-49BA-F93B-C805-9534A6E06CE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068638"/>
            <a:ext cx="4903787" cy="889000"/>
            <a:chOff x="470" y="1392"/>
            <a:chExt cx="3089" cy="560"/>
          </a:xfrm>
        </p:grpSpPr>
        <p:sp>
          <p:nvSpPr>
            <p:cNvPr id="552967" name="Text Box 7">
              <a:extLst>
                <a:ext uri="{FF2B5EF4-FFF2-40B4-BE49-F238E27FC236}">
                  <a16:creationId xmlns:a16="http://schemas.microsoft.com/office/drawing/2014/main" id="{DAECB99F-2F1B-6210-2358-0B94A589D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1530"/>
              <a:ext cx="3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由                  和               解得：</a:t>
              </a:r>
            </a:p>
          </p:txBody>
        </p:sp>
        <p:graphicFrame>
          <p:nvGraphicFramePr>
            <p:cNvPr id="552968" name="Object 8">
              <a:extLst>
                <a:ext uri="{FF2B5EF4-FFF2-40B4-BE49-F238E27FC236}">
                  <a16:creationId xmlns:a16="http://schemas.microsoft.com/office/drawing/2014/main" id="{B576E5CC-F420-2E7C-213F-B9D461AA2C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2" y="1392"/>
            <a:ext cx="101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12800" imgH="876240" progId="Equation.3">
                    <p:embed/>
                  </p:oleObj>
                </mc:Choice>
                <mc:Fallback>
                  <p:oleObj name="Equation" r:id="rId6" imgW="1612800" imgH="876240" progId="Equation.3">
                    <p:embed/>
                    <p:pic>
                      <p:nvPicPr>
                        <p:cNvPr id="552968" name="Object 8">
                          <a:extLst>
                            <a:ext uri="{FF2B5EF4-FFF2-40B4-BE49-F238E27FC236}">
                              <a16:creationId xmlns:a16="http://schemas.microsoft.com/office/drawing/2014/main" id="{B576E5CC-F420-2E7C-213F-B9D461AA2C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1392"/>
                          <a:ext cx="101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969" name="Object 9">
              <a:extLst>
                <a:ext uri="{FF2B5EF4-FFF2-40B4-BE49-F238E27FC236}">
                  <a16:creationId xmlns:a16="http://schemas.microsoft.com/office/drawing/2014/main" id="{0AD18FCE-7B68-709D-3B93-C2D1DB0A26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6" y="1392"/>
            <a:ext cx="7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55600" imgH="888840" progId="Equation.3">
                    <p:embed/>
                  </p:oleObj>
                </mc:Choice>
                <mc:Fallback>
                  <p:oleObj name="Equation" r:id="rId8" imgW="1155600" imgH="888840" progId="Equation.3">
                    <p:embed/>
                    <p:pic>
                      <p:nvPicPr>
                        <p:cNvPr id="552969" name="Object 9">
                          <a:extLst>
                            <a:ext uri="{FF2B5EF4-FFF2-40B4-BE49-F238E27FC236}">
                              <a16:creationId xmlns:a16="http://schemas.microsoft.com/office/drawing/2014/main" id="{0AD18FCE-7B68-709D-3B93-C2D1DB0A26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1392"/>
                          <a:ext cx="7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2970" name="Text Box 10">
            <a:extLst>
              <a:ext uri="{FF2B5EF4-FFF2-40B4-BE49-F238E27FC236}">
                <a16:creationId xmlns:a16="http://schemas.microsoft.com/office/drawing/2014/main" id="{3FBB3C3A-5B01-2C89-F58A-63ADEA369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定态本征解：</a:t>
            </a:r>
          </a:p>
        </p:txBody>
      </p:sp>
      <p:graphicFrame>
        <p:nvGraphicFramePr>
          <p:cNvPr id="552971" name="Object 11">
            <a:extLst>
              <a:ext uri="{FF2B5EF4-FFF2-40B4-BE49-F238E27FC236}">
                <a16:creationId xmlns:a16="http://schemas.microsoft.com/office/drawing/2014/main" id="{3574578C-B0B5-6E17-8C7B-42BABD451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3929063"/>
          <a:ext cx="214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939600" progId="Equation.3">
                  <p:embed/>
                </p:oleObj>
              </mc:Choice>
              <mc:Fallback>
                <p:oleObj name="Equation" r:id="rId10" imgW="2145960" imgH="939600" progId="Equation.3">
                  <p:embed/>
                  <p:pic>
                    <p:nvPicPr>
                      <p:cNvPr id="552971" name="Object 11">
                        <a:extLst>
                          <a:ext uri="{FF2B5EF4-FFF2-40B4-BE49-F238E27FC236}">
                            <a16:creationId xmlns:a16="http://schemas.microsoft.com/office/drawing/2014/main" id="{3574578C-B0B5-6E17-8C7B-42BABD451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929063"/>
                        <a:ext cx="2146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72" name="Text Box 12">
            <a:extLst>
              <a:ext uri="{FF2B5EF4-FFF2-40B4-BE49-F238E27FC236}">
                <a16:creationId xmlns:a16="http://schemas.microsoft.com/office/drawing/2014/main" id="{CCCE9CDE-A5A8-6C4D-CA03-77139FCF7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57663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定态能量本征值：</a:t>
            </a:r>
          </a:p>
        </p:txBody>
      </p:sp>
      <p:graphicFrame>
        <p:nvGraphicFramePr>
          <p:cNvPr id="552973" name="Object 13">
            <a:extLst>
              <a:ext uri="{FF2B5EF4-FFF2-40B4-BE49-F238E27FC236}">
                <a16:creationId xmlns:a16="http://schemas.microsoft.com/office/drawing/2014/main" id="{9D946376-A53A-326E-19BC-8152C2D01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233863"/>
          <a:ext cx="182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28800" imgH="393480" progId="Equation.3">
                  <p:embed/>
                </p:oleObj>
              </mc:Choice>
              <mc:Fallback>
                <p:oleObj name="Equation" r:id="rId12" imgW="1828800" imgH="393480" progId="Equation.3">
                  <p:embed/>
                  <p:pic>
                    <p:nvPicPr>
                      <p:cNvPr id="552973" name="Object 13">
                        <a:extLst>
                          <a:ext uri="{FF2B5EF4-FFF2-40B4-BE49-F238E27FC236}">
                            <a16:creationId xmlns:a16="http://schemas.microsoft.com/office/drawing/2014/main" id="{9D946376-A53A-326E-19BC-8152C2D01C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33863"/>
                        <a:ext cx="1828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4" name="Object 14">
            <a:extLst>
              <a:ext uri="{FF2B5EF4-FFF2-40B4-BE49-F238E27FC236}">
                <a16:creationId xmlns:a16="http://schemas.microsoft.com/office/drawing/2014/main" id="{BCA7EE14-10E8-1F05-D70F-AD7FDB48D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5805488"/>
          <a:ext cx="182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28800" imgH="393480" progId="Equation.3">
                  <p:embed/>
                </p:oleObj>
              </mc:Choice>
              <mc:Fallback>
                <p:oleObj name="Equation" r:id="rId12" imgW="1828800" imgH="393480" progId="Equation.3">
                  <p:embed/>
                  <p:pic>
                    <p:nvPicPr>
                      <p:cNvPr id="552974" name="Object 14">
                        <a:extLst>
                          <a:ext uri="{FF2B5EF4-FFF2-40B4-BE49-F238E27FC236}">
                            <a16:creationId xmlns:a16="http://schemas.microsoft.com/office/drawing/2014/main" id="{BCA7EE14-10E8-1F05-D70F-AD7FDB48D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805488"/>
                        <a:ext cx="1828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5" name="Object 15">
            <a:extLst>
              <a:ext uri="{FF2B5EF4-FFF2-40B4-BE49-F238E27FC236}">
                <a16:creationId xmlns:a16="http://schemas.microsoft.com/office/drawing/2014/main" id="{802F013F-BFD0-7B51-6EED-FA6492564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412875"/>
          <a:ext cx="64484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149280" imgH="685800" progId="Equation.3">
                  <p:embed/>
                </p:oleObj>
              </mc:Choice>
              <mc:Fallback>
                <p:oleObj name="公式" r:id="rId15" imgW="3149280" imgH="685800" progId="Equation.3">
                  <p:embed/>
                  <p:pic>
                    <p:nvPicPr>
                      <p:cNvPr id="552975" name="Object 15">
                        <a:extLst>
                          <a:ext uri="{FF2B5EF4-FFF2-40B4-BE49-F238E27FC236}">
                            <a16:creationId xmlns:a16="http://schemas.microsoft.com/office/drawing/2014/main" id="{802F013F-BFD0-7B51-6EED-FA6492564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12875"/>
                        <a:ext cx="6448425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autoUpdateAnimBg="0"/>
      <p:bldP spid="552965" grpId="0" autoUpdateAnimBg="0"/>
      <p:bldP spid="552970" grpId="0" autoUpdateAnimBg="0"/>
      <p:bldP spid="55297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106" name="Group 2">
            <a:extLst>
              <a:ext uri="{FF2B5EF4-FFF2-40B4-BE49-F238E27FC236}">
                <a16:creationId xmlns:a16="http://schemas.microsoft.com/office/drawing/2014/main" id="{DB6243AA-AB1B-A814-659F-0AD330CD4C5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04888"/>
            <a:ext cx="4827588" cy="2195512"/>
            <a:chOff x="240" y="633"/>
            <a:chExt cx="3041" cy="1383"/>
          </a:xfrm>
        </p:grpSpPr>
        <p:sp>
          <p:nvSpPr>
            <p:cNvPr id="559107" name="Text Box 3">
              <a:extLst>
                <a:ext uri="{FF2B5EF4-FFF2-40B4-BE49-F238E27FC236}">
                  <a16:creationId xmlns:a16="http://schemas.microsoft.com/office/drawing/2014/main" id="{C49541F6-0D22-91B9-8D7E-F7C3B1D73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33"/>
              <a:ext cx="30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半无限深方势阱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的势能函数为</a:t>
              </a:r>
            </a:p>
          </p:txBody>
        </p:sp>
        <p:graphicFrame>
          <p:nvGraphicFramePr>
            <p:cNvPr id="559108" name="Object 4">
              <a:extLst>
                <a:ext uri="{FF2B5EF4-FFF2-40B4-BE49-F238E27FC236}">
                  <a16:creationId xmlns:a16="http://schemas.microsoft.com/office/drawing/2014/main" id="{AB409FCB-AF0C-16B5-576F-EB4CB81AF4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911"/>
            <a:ext cx="2764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7680" imgH="711000" progId="Equation.3">
                    <p:embed/>
                  </p:oleObj>
                </mc:Choice>
                <mc:Fallback>
                  <p:oleObj name="Equation" r:id="rId2" imgW="1777680" imgH="711000" progId="Equation.3">
                    <p:embed/>
                    <p:pic>
                      <p:nvPicPr>
                        <p:cNvPr id="559108" name="Object 4">
                          <a:extLst>
                            <a:ext uri="{FF2B5EF4-FFF2-40B4-BE49-F238E27FC236}">
                              <a16:creationId xmlns:a16="http://schemas.microsoft.com/office/drawing/2014/main" id="{AB409FCB-AF0C-16B5-576F-EB4CB81AF4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911"/>
                          <a:ext cx="2764" cy="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9109" name="Group 5">
            <a:extLst>
              <a:ext uri="{FF2B5EF4-FFF2-40B4-BE49-F238E27FC236}">
                <a16:creationId xmlns:a16="http://schemas.microsoft.com/office/drawing/2014/main" id="{9F871C0A-E3C2-9266-4B4D-35234792F3D6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3290888"/>
            <a:ext cx="4257675" cy="1662112"/>
            <a:chOff x="261" y="2073"/>
            <a:chExt cx="2682" cy="1047"/>
          </a:xfrm>
        </p:grpSpPr>
        <p:sp>
          <p:nvSpPr>
            <p:cNvPr id="559110" name="Text Box 6">
              <a:extLst>
                <a:ext uri="{FF2B5EF4-FFF2-40B4-BE49-F238E27FC236}">
                  <a16:creationId xmlns:a16="http://schemas.microsoft.com/office/drawing/2014/main" id="{02957BCE-5641-4229-2535-DFCDD4F04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2073"/>
              <a:ext cx="18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定态薛定谔方程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, </a:t>
              </a:r>
            </a:p>
          </p:txBody>
        </p:sp>
        <p:graphicFrame>
          <p:nvGraphicFramePr>
            <p:cNvPr id="559111" name="Object 7">
              <a:extLst>
                <a:ext uri="{FF2B5EF4-FFF2-40B4-BE49-F238E27FC236}">
                  <a16:creationId xmlns:a16="http://schemas.microsoft.com/office/drawing/2014/main" id="{27ADF5B9-574D-8693-532A-36B5778E5D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" y="2503"/>
            <a:ext cx="2447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63560" imgH="419040" progId="Equation.3">
                    <p:embed/>
                  </p:oleObj>
                </mc:Choice>
                <mc:Fallback>
                  <p:oleObj name="Equation" r:id="rId4" imgW="1663560" imgH="419040" progId="Equation.3">
                    <p:embed/>
                    <p:pic>
                      <p:nvPicPr>
                        <p:cNvPr id="559111" name="Object 7">
                          <a:extLst>
                            <a:ext uri="{FF2B5EF4-FFF2-40B4-BE49-F238E27FC236}">
                              <a16:creationId xmlns:a16="http://schemas.microsoft.com/office/drawing/2014/main" id="{27ADF5B9-574D-8693-532A-36B5778E5D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2503"/>
                          <a:ext cx="2447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9112" name="Text Box 8">
            <a:extLst>
              <a:ext uri="{FF2B5EF4-FFF2-40B4-BE49-F238E27FC236}">
                <a16:creationId xmlns:a16="http://schemas.microsoft.com/office/drawing/2014/main" id="{5D432BF3-782E-4431-6073-839FA8C36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05413"/>
            <a:ext cx="83994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必需满足标准化条件下，求解薛定谔方程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,“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自然地”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得到如下图所示量子化的能级、波函数和概率密度。</a:t>
            </a:r>
          </a:p>
        </p:txBody>
      </p:sp>
      <p:sp>
        <p:nvSpPr>
          <p:cNvPr id="559113" name="Rectangle 9">
            <a:extLst>
              <a:ext uri="{FF2B5EF4-FFF2-40B4-BE49-F238E27FC236}">
                <a16:creationId xmlns:a16="http://schemas.microsoft.com/office/drawing/2014/main" id="{25F73701-B549-9841-449D-9EF253EB7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9114" name="Group 10">
            <a:extLst>
              <a:ext uri="{FF2B5EF4-FFF2-40B4-BE49-F238E27FC236}">
                <a16:creationId xmlns:a16="http://schemas.microsoft.com/office/drawing/2014/main" id="{B60705D7-8A8D-1482-48AB-9240BB52186B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1365250"/>
            <a:ext cx="2863850" cy="3511550"/>
            <a:chOff x="3524" y="860"/>
            <a:chExt cx="1804" cy="2212"/>
          </a:xfrm>
        </p:grpSpPr>
        <p:sp>
          <p:nvSpPr>
            <p:cNvPr id="559115" name="Line 11">
              <a:extLst>
                <a:ext uri="{FF2B5EF4-FFF2-40B4-BE49-F238E27FC236}">
                  <a16:creationId xmlns:a16="http://schemas.microsoft.com/office/drawing/2014/main" id="{3562EB73-0257-A6D2-5E1F-159A73570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2" y="1104"/>
              <a:ext cx="0" cy="165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6" name="Line 12">
              <a:extLst>
                <a:ext uri="{FF2B5EF4-FFF2-40B4-BE49-F238E27FC236}">
                  <a16:creationId xmlns:a16="http://schemas.microsoft.com/office/drawing/2014/main" id="{7609D538-9C73-F729-36F3-B428F95BF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2" y="2756"/>
              <a:ext cx="135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7" name="Text Box 13">
              <a:extLst>
                <a:ext uri="{FF2B5EF4-FFF2-40B4-BE49-F238E27FC236}">
                  <a16:creationId xmlns:a16="http://schemas.microsoft.com/office/drawing/2014/main" id="{57176D46-6C6C-5D80-700D-ED5BDEAFB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97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59118" name="Text Box 14">
              <a:extLst>
                <a:ext uri="{FF2B5EF4-FFF2-40B4-BE49-F238E27FC236}">
                  <a16:creationId xmlns:a16="http://schemas.microsoft.com/office/drawing/2014/main" id="{5BF48955-1764-24CB-157F-91710B5EB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" y="2745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559119" name="Text Box 15">
              <a:extLst>
                <a:ext uri="{FF2B5EF4-FFF2-40B4-BE49-F238E27FC236}">
                  <a16:creationId xmlns:a16="http://schemas.microsoft.com/office/drawing/2014/main" id="{380A0724-CF87-8C86-3B41-618D8190F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" y="2720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a/2</a:t>
              </a:r>
            </a:p>
          </p:txBody>
        </p:sp>
        <p:sp>
          <p:nvSpPr>
            <p:cNvPr id="559120" name="Text Box 16">
              <a:extLst>
                <a:ext uri="{FF2B5EF4-FFF2-40B4-BE49-F238E27FC236}">
                  <a16:creationId xmlns:a16="http://schemas.microsoft.com/office/drawing/2014/main" id="{7F2887AA-7BFE-9D65-5ED3-2D336C043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0" y="27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59121" name="Line 17">
              <a:extLst>
                <a:ext uri="{FF2B5EF4-FFF2-40B4-BE49-F238E27FC236}">
                  <a16:creationId xmlns:a16="http://schemas.microsoft.com/office/drawing/2014/main" id="{B0258913-EB40-4005-767A-0F41D112F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" y="1724"/>
              <a:ext cx="3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22" name="Line 18">
              <a:extLst>
                <a:ext uri="{FF2B5EF4-FFF2-40B4-BE49-F238E27FC236}">
                  <a16:creationId xmlns:a16="http://schemas.microsoft.com/office/drawing/2014/main" id="{F5F2D10D-EE06-10DB-31D7-909E0FC3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724"/>
              <a:ext cx="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23" name="Text Box 19">
              <a:extLst>
                <a:ext uri="{FF2B5EF4-FFF2-40B4-BE49-F238E27FC236}">
                  <a16:creationId xmlns:a16="http://schemas.microsoft.com/office/drawing/2014/main" id="{2D725D0B-3476-3378-1BA8-B73DA131C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1580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0</a:t>
              </a:r>
              <a:endPara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559124" name="Object 20">
              <a:extLst>
                <a:ext uri="{FF2B5EF4-FFF2-40B4-BE49-F238E27FC236}">
                  <a16:creationId xmlns:a16="http://schemas.microsoft.com/office/drawing/2014/main" id="{AB0ACB2B-6EFF-A473-3862-9906971972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4" y="860"/>
            <a:ext cx="192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126720" progId="Equation.3">
                    <p:embed/>
                  </p:oleObj>
                </mc:Choice>
                <mc:Fallback>
                  <p:oleObj name="Equation" r:id="rId6" imgW="164880" imgH="126720" progId="Equation.3">
                    <p:embed/>
                    <p:pic>
                      <p:nvPicPr>
                        <p:cNvPr id="559124" name="Object 20">
                          <a:extLst>
                            <a:ext uri="{FF2B5EF4-FFF2-40B4-BE49-F238E27FC236}">
                              <a16:creationId xmlns:a16="http://schemas.microsoft.com/office/drawing/2014/main" id="{AB0ACB2B-6EFF-A473-3862-9906971972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860"/>
                          <a:ext cx="192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9125" name="Line 21">
              <a:extLst>
                <a:ext uri="{FF2B5EF4-FFF2-40B4-BE49-F238E27FC236}">
                  <a16:creationId xmlns:a16="http://schemas.microsoft.com/office/drawing/2014/main" id="{64184997-50C0-D667-9D4D-B842DE8DD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8" y="1724"/>
              <a:ext cx="0" cy="10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26" name="Line 22">
              <a:extLst>
                <a:ext uri="{FF2B5EF4-FFF2-40B4-BE49-F238E27FC236}">
                  <a16:creationId xmlns:a16="http://schemas.microsoft.com/office/drawing/2014/main" id="{9E63170D-B26D-4C50-265B-AA2BCFB30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8" y="2204"/>
              <a:ext cx="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27" name="Text Box 23">
              <a:extLst>
                <a:ext uri="{FF2B5EF4-FFF2-40B4-BE49-F238E27FC236}">
                  <a16:creationId xmlns:a16="http://schemas.microsoft.com/office/drawing/2014/main" id="{75E62361-9FA4-B38A-02E3-DD5575D6A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965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 sz="2800" b="1" baseline="-250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9128" name="Line 24">
              <a:extLst>
                <a:ext uri="{FF2B5EF4-FFF2-40B4-BE49-F238E27FC236}">
                  <a16:creationId xmlns:a16="http://schemas.microsoft.com/office/drawing/2014/main" id="{6807F0DD-4E51-D60E-8FDE-A0AB0F4CF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684"/>
              <a:ext cx="0" cy="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29" name="Text Box 25">
              <a:extLst>
                <a:ext uri="{FF2B5EF4-FFF2-40B4-BE49-F238E27FC236}">
                  <a16:creationId xmlns:a16="http://schemas.microsoft.com/office/drawing/2014/main" id="{1395A43D-9DE3-24C6-8DB9-CB222771D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" y="2726"/>
              <a:ext cx="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-a/2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559130" name="Text Box 26">
            <a:extLst>
              <a:ext uri="{FF2B5EF4-FFF2-40B4-BE49-F238E27FC236}">
                <a16:creationId xmlns:a16="http://schemas.microsoft.com/office/drawing/2014/main" id="{46A3501B-F9B7-121A-BB1A-DFDEA6D10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25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§</a:t>
            </a:r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12.7.2</a:t>
            </a:r>
            <a:r>
              <a:rPr kumimoji="1"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36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36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势垒穿透 </a:t>
            </a:r>
            <a:r>
              <a:rPr kumimoji="1" lang="en-US" altLang="zh-CN" sz="3600" b="1">
                <a:solidFill>
                  <a:srgbClr val="CC3300"/>
                </a:solidFill>
                <a:ea typeface="宋体" panose="02010600030101010101" pitchFamily="2" charset="-122"/>
              </a:rPr>
              <a:t>(Barrier penetration)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5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2" grpId="0" autoUpdateAnimBg="0"/>
      <p:bldP spid="55913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5267" y="284882"/>
            <a:ext cx="6630989" cy="1631950"/>
            <a:chOff x="125" y="2073"/>
            <a:chExt cx="4177" cy="1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25" y="2073"/>
                  <a:ext cx="4177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zh-CN" altLang="en-US" sz="2800" b="1">
                      <a:solidFill>
                        <a:schemeClr val="accent2"/>
                      </a:solidFill>
                    </a:rPr>
                    <a:t> 不含时间，只需解定态薛定谔方程</a:t>
                  </a:r>
                  <a:r>
                    <a:rPr kumimoji="1" lang="en-US" altLang="zh-CN" sz="2800" b="1">
                      <a:solidFill>
                        <a:schemeClr val="accent2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" y="2073"/>
                  <a:ext cx="4177" cy="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6279" b="-2790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7"/>
                <p:cNvGraphicFramePr>
                  <a:graphicFrameLocks noChangeAspect="1"/>
                </p:cNvGraphicFramePr>
                <p:nvPr/>
              </p:nvGraphicFramePr>
              <p:xfrm>
                <a:off x="944" y="2484"/>
                <a:ext cx="2447" cy="6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1663560" imgH="419040" progId="Equation.3">
                        <p:embed/>
                      </p:oleObj>
                    </mc:Choice>
                    <mc:Fallback>
                      <p:oleObj name="Equation" r:id="rId4" imgW="1663560" imgH="419040" progId="Equation.3">
                        <p:embed/>
                        <p:pic>
                          <p:nvPicPr>
                            <p:cNvPr id="4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4" y="2484"/>
                              <a:ext cx="2447" cy="6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99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63168924"/>
                    </p:ext>
                  </p:extLst>
                </p:nvPr>
              </p:nvGraphicFramePr>
              <p:xfrm>
                <a:off x="944" y="2484"/>
                <a:ext cx="2447" cy="6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807" name="Equation" r:id="rId6" imgW="1663560" imgH="419040" progId="Equation.3">
                        <p:embed/>
                      </p:oleObj>
                    </mc:Choice>
                    <mc:Fallback>
                      <p:oleObj name="Equation" r:id="rId6" imgW="1663560" imgH="419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4" y="2484"/>
                              <a:ext cx="2447" cy="6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99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732240" y="332656"/>
            <a:ext cx="2268538" cy="2616200"/>
            <a:chOff x="3829" y="2122"/>
            <a:chExt cx="1429" cy="1648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V="1">
              <a:off x="3829" y="3483"/>
              <a:ext cx="138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 flipV="1">
              <a:off x="4198" y="2142"/>
              <a:ext cx="0" cy="13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4202" y="2601"/>
              <a:ext cx="47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4676" y="2601"/>
              <a:ext cx="0" cy="88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4201" y="2601"/>
              <a:ext cx="0" cy="88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4218" y="212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</a:rPr>
                <a:t>U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4074" y="346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554" y="34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030" y="344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835" y="244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</a:rPr>
                <a:t>U</a:t>
              </a:r>
              <a:r>
                <a:rPr kumimoji="1" lang="en-US" altLang="zh-CN" b="1" baseline="-25000">
                  <a:solidFill>
                    <a:schemeClr val="accent2"/>
                  </a:solidFill>
                </a:rPr>
                <a:t>0</a:t>
              </a:r>
              <a:endParaRPr kumimoji="1" lang="en-US" altLang="zh-CN" b="1" i="1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251520" y="2185700"/>
                <a:ext cx="369998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chemeClr val="accent2"/>
                    </a:solidFill>
                  </a:rPr>
                  <a:t>(1)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区域，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2185700"/>
                <a:ext cx="3699987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3295" t="-16471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"/>
              <p:cNvSpPr txBox="1">
                <a:spLocks noChangeArrowheads="1"/>
              </p:cNvSpPr>
              <p:nvPr/>
            </p:nvSpPr>
            <p:spPr bwMode="auto">
              <a:xfrm>
                <a:off x="720730" y="2915519"/>
                <a:ext cx="3013838" cy="56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𝒎𝑬</m:t>
                            </m:r>
                          </m:e>
                        </m:rad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730" y="2915519"/>
                <a:ext cx="3013838" cy="563744"/>
              </a:xfrm>
              <a:prstGeom prst="rect">
                <a:avLst/>
              </a:prstGeom>
              <a:blipFill rotWithShape="0">
                <a:blip r:embed="rId9"/>
                <a:stretch>
                  <a:fillRect l="-4040" t="-7527" b="-247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3838793" y="2894844"/>
                <a:ext cx="4345549" cy="551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有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8793" y="2894844"/>
                <a:ext cx="4345549" cy="551048"/>
              </a:xfrm>
              <a:prstGeom prst="rect">
                <a:avLst/>
              </a:prstGeom>
              <a:blipFill rotWithShape="0">
                <a:blip r:embed="rId10"/>
                <a:stretch>
                  <a:fillRect l="-2945" t="-11111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"/>
              <p:cNvSpPr txBox="1">
                <a:spLocks noChangeArrowheads="1"/>
              </p:cNvSpPr>
              <p:nvPr/>
            </p:nvSpPr>
            <p:spPr bwMode="auto">
              <a:xfrm>
                <a:off x="683568" y="3609637"/>
                <a:ext cx="7135788" cy="539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其通解为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609637"/>
                <a:ext cx="7135788" cy="539443"/>
              </a:xfrm>
              <a:prstGeom prst="rect">
                <a:avLst/>
              </a:prstGeom>
              <a:blipFill rotWithShape="0">
                <a:blip r:embed="rId11"/>
                <a:stretch>
                  <a:fillRect l="-1708" t="-12360" b="-258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标注 19"/>
          <p:cNvSpPr/>
          <p:nvPr/>
        </p:nvSpPr>
        <p:spPr bwMode="auto">
          <a:xfrm>
            <a:off x="5760828" y="4262531"/>
            <a:ext cx="2379368" cy="432805"/>
          </a:xfrm>
          <a:prstGeom prst="wedgeRectCallout">
            <a:avLst>
              <a:gd name="adj1" fmla="val -22505"/>
              <a:gd name="adj2" fmla="val -9404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n w="12700">
                  <a:solidFill>
                    <a:schemeClr val="tx1"/>
                  </a:solidFill>
                </a:ln>
              </a:rPr>
              <a:t>反射波，左</a:t>
            </a:r>
            <a:r>
              <a:rPr kumimoji="0" lang="zh-CN" altLang="en-US" sz="2400" i="0" u="none" strike="noStrike" cap="none" normalizeH="0" baseline="0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行</a:t>
            </a:r>
          </a:p>
        </p:txBody>
      </p:sp>
      <p:sp>
        <p:nvSpPr>
          <p:cNvPr id="21" name="矩形标注 20"/>
          <p:cNvSpPr/>
          <p:nvPr/>
        </p:nvSpPr>
        <p:spPr bwMode="auto">
          <a:xfrm>
            <a:off x="3131840" y="4293096"/>
            <a:ext cx="2078956" cy="432805"/>
          </a:xfrm>
          <a:prstGeom prst="wedgeRectCallout">
            <a:avLst>
              <a:gd name="adj1" fmla="val 26610"/>
              <a:gd name="adj2" fmla="val -9689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入射波，右行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223941" y="4922004"/>
                <a:ext cx="478599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chemeClr val="accent2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kumimoji="1" lang="en-US" altLang="zh-CN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区域，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41" y="4922004"/>
                <a:ext cx="4785990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2675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152646" y="5517232"/>
                <a:ext cx="4203330" cy="614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1" lang="en-US" altLang="zh-CN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646" y="5517232"/>
                <a:ext cx="4203330" cy="614142"/>
              </a:xfrm>
              <a:prstGeom prst="rect">
                <a:avLst/>
              </a:prstGeom>
              <a:blipFill rotWithShape="0">
                <a:blip r:embed="rId13"/>
                <a:stretch>
                  <a:fillRect l="-2899" t="-3960" b="-178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3"/>
              <p:cNvSpPr txBox="1">
                <a:spLocks noChangeArrowheads="1"/>
              </p:cNvSpPr>
              <p:nvPr/>
            </p:nvSpPr>
            <p:spPr bwMode="auto">
              <a:xfrm>
                <a:off x="4636700" y="5555310"/>
                <a:ext cx="4255780" cy="551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有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6700" y="5555310"/>
                <a:ext cx="4255780" cy="551048"/>
              </a:xfrm>
              <a:prstGeom prst="rect">
                <a:avLst/>
              </a:prstGeom>
              <a:blipFill rotWithShape="0">
                <a:blip r:embed="rId14"/>
                <a:stretch>
                  <a:fillRect l="-3009" t="-9890" b="-252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3"/>
              <p:cNvSpPr txBox="1">
                <a:spLocks noChangeArrowheads="1"/>
              </p:cNvSpPr>
              <p:nvPr/>
            </p:nvSpPr>
            <p:spPr bwMode="auto">
              <a:xfrm>
                <a:off x="613351" y="6203382"/>
                <a:ext cx="7135788" cy="539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其通解为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351" y="6203382"/>
                <a:ext cx="7135788" cy="539443"/>
              </a:xfrm>
              <a:prstGeom prst="rect">
                <a:avLst/>
              </a:prstGeom>
              <a:blipFill rotWithShape="0">
                <a:blip r:embed="rId15"/>
                <a:stretch>
                  <a:fillRect l="-1795" t="-1363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6510232" y="1480926"/>
            <a:ext cx="2460223" cy="570813"/>
            <a:chOff x="6510232" y="1480926"/>
            <a:chExt cx="2460223" cy="570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6510232" y="1480926"/>
                  <a:ext cx="725327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10232" y="1480926"/>
                  <a:ext cx="725327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380609" y="1484367"/>
                  <a:ext cx="725327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80609" y="1484367"/>
                  <a:ext cx="725327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8245128" y="1528519"/>
                  <a:ext cx="725327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45128" y="1528519"/>
                  <a:ext cx="725327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11054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732240" y="332656"/>
            <a:ext cx="2268538" cy="2616200"/>
            <a:chOff x="3829" y="2122"/>
            <a:chExt cx="1429" cy="1648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V="1">
              <a:off x="3829" y="3483"/>
              <a:ext cx="138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 flipV="1">
              <a:off x="4198" y="2142"/>
              <a:ext cx="0" cy="13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4202" y="2601"/>
              <a:ext cx="47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4676" y="2601"/>
              <a:ext cx="0" cy="88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4201" y="2601"/>
              <a:ext cx="0" cy="88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4218" y="212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</a:rPr>
                <a:t>U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4074" y="346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554" y="34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030" y="344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835" y="244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</a:rPr>
                <a:t>U</a:t>
              </a:r>
              <a:r>
                <a:rPr kumimoji="1" lang="en-US" altLang="zh-CN" b="1" baseline="-25000">
                  <a:solidFill>
                    <a:schemeClr val="accent2"/>
                  </a:solidFill>
                </a:rPr>
                <a:t>0</a:t>
              </a:r>
              <a:endParaRPr kumimoji="1" lang="en-US" altLang="zh-CN" b="1" i="1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291206" y="102796"/>
                <a:ext cx="369998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chemeClr val="accent2"/>
                    </a:solidFill>
                  </a:rPr>
                  <a:t>(3)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区域，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206" y="102796"/>
                <a:ext cx="369998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460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1079899" y="850481"/>
                <a:ext cx="4345549" cy="551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有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899" y="850481"/>
                <a:ext cx="4345549" cy="551048"/>
              </a:xfrm>
              <a:prstGeom prst="rect">
                <a:avLst/>
              </a:prstGeom>
              <a:blipFill rotWithShape="0">
                <a:blip r:embed="rId3"/>
                <a:stretch>
                  <a:fillRect l="-2805" t="-11111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"/>
              <p:cNvSpPr txBox="1">
                <a:spLocks noChangeArrowheads="1"/>
              </p:cNvSpPr>
              <p:nvPr/>
            </p:nvSpPr>
            <p:spPr bwMode="auto">
              <a:xfrm>
                <a:off x="323528" y="1681579"/>
                <a:ext cx="5184576" cy="539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其通解为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681579"/>
                <a:ext cx="5184576" cy="539443"/>
              </a:xfrm>
              <a:prstGeom prst="rect">
                <a:avLst/>
              </a:prstGeom>
              <a:blipFill rotWithShape="0">
                <a:blip r:embed="rId4"/>
                <a:stretch>
                  <a:fillRect l="-2350" t="-1363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标注 20"/>
              <p:cNvSpPr/>
              <p:nvPr/>
            </p:nvSpPr>
            <p:spPr bwMode="auto">
              <a:xfrm>
                <a:off x="1331640" y="2420888"/>
                <a:ext cx="4032448" cy="432805"/>
              </a:xfrm>
              <a:prstGeom prst="wedgeRectCallout">
                <a:avLst>
                  <a:gd name="adj1" fmla="val 26610"/>
                  <a:gd name="adj2" fmla="val -9689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>
                    <a:ln w="12700">
                      <a:solidFill>
                        <a:schemeClr val="tx1"/>
                      </a:solidFill>
                    </a:ln>
                  </a:rPr>
                  <a:t>透射波只有</a:t>
                </a:r>
                <a:r>
                  <a:rPr kumimoji="0" lang="zh-CN" altLang="en-US" sz="2400" i="0" u="none" strike="noStrike" cap="none" normalizeH="0" baseline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</a:rPr>
                  <a:t>右行波</a:t>
                </a:r>
                <a:r>
                  <a:rPr kumimoji="0" lang="en-US" altLang="zh-CN" sz="2400" i="0" u="none" strike="noStrike" cap="none" normalizeH="0" baseline="0">
                    <a:ln w="1270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i="1" u="none" strike="noStrike" cap="none" normalizeH="0" baseline="0" smtClean="0">
                            <a:ln w="12700"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cap="none" normalizeH="0" baseline="0" smtClean="0">
                            <a:ln w="12700"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0" lang="en-US" altLang="zh-CN" sz="2400" b="0" i="1" u="none" strike="noStrike" cap="none" normalizeH="0" baseline="0" smtClean="0">
                            <a:ln w="12700"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altLang="zh-CN" sz="2400" b="0" i="1" u="none" strike="noStrike" cap="none" normalizeH="0" baseline="0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0" lang="zh-CN" altLang="en-US" sz="2400" i="0" u="none" strike="noStrike" cap="none" normalizeH="0" baseline="0">
                  <a:ln w="1270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矩形标注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2420888"/>
                <a:ext cx="4032448" cy="432805"/>
              </a:xfrm>
              <a:prstGeom prst="wedgeRectCallout">
                <a:avLst>
                  <a:gd name="adj1" fmla="val 26610"/>
                  <a:gd name="adj2" fmla="val -96898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320244" y="3717032"/>
                <a:ext cx="861703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匹配边界条件</a:t>
                </a:r>
                <a:r>
                  <a:rPr kumimoji="1" lang="en-US" altLang="zh-CN" sz="2800" b="1">
                    <a:solidFill>
                      <a:schemeClr val="accent2"/>
                    </a:solidFill>
                  </a:rPr>
                  <a:t>: 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zh-CN" alt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处波函数及其导数连续</a:t>
                </a:r>
              </a:p>
            </p:txBody>
          </p:sp>
        </mc:Choice>
        <mc:Fallback xmlns="">
          <p:sp>
            <p:nvSpPr>
              <p:cNvPr id="2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244" y="3717032"/>
                <a:ext cx="8617034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486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1079899" y="4365104"/>
                <a:ext cx="662971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b="1">
                  <a:solidFill>
                    <a:schemeClr val="accent2"/>
                  </a:solidFill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899" y="4365104"/>
                <a:ext cx="6629714" cy="9541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3"/>
              <p:cNvSpPr txBox="1">
                <a:spLocks noChangeArrowheads="1"/>
              </p:cNvSpPr>
              <p:nvPr/>
            </p:nvSpPr>
            <p:spPr bwMode="auto">
              <a:xfrm>
                <a:off x="323528" y="3193812"/>
                <a:ext cx="861703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rgbClr val="C00000"/>
                    </a:solidFill>
                  </a:rPr>
                  <a:t>势场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kumimoji="1" lang="zh-CN" altLang="en-US" sz="2800" b="1">
                    <a:solidFill>
                      <a:srgbClr val="C00000"/>
                    </a:solidFill>
                  </a:rPr>
                  <a:t> 有限的情况下要求波函数及其一阶导数都连续</a:t>
                </a:r>
              </a:p>
            </p:txBody>
          </p:sp>
        </mc:Choice>
        <mc:Fallback xmlns="">
          <p:sp>
            <p:nvSpPr>
              <p:cNvPr id="2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193812"/>
                <a:ext cx="8617034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414" t="-16279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6510232" y="1480926"/>
            <a:ext cx="2460223" cy="570813"/>
            <a:chOff x="6510232" y="1480926"/>
            <a:chExt cx="2460223" cy="570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6510232" y="1480926"/>
                  <a:ext cx="725327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10232" y="1480926"/>
                  <a:ext cx="725327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380609" y="1484367"/>
                  <a:ext cx="725327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80609" y="1484367"/>
                  <a:ext cx="725327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8245128" y="1528519"/>
                  <a:ext cx="725327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45128" y="1528519"/>
                  <a:ext cx="725327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3"/>
              <p:cNvSpPr txBox="1">
                <a:spLocks noChangeArrowheads="1"/>
              </p:cNvSpPr>
              <p:nvPr/>
            </p:nvSpPr>
            <p:spPr bwMode="auto">
              <a:xfrm>
                <a:off x="2471125" y="5517232"/>
                <a:ext cx="6133323" cy="1185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zh-CN" altLang="en-US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透</m:t>
                                  </m:r>
                                  <m:r>
                                    <a:rPr kumimoji="1" lang="zh-CN" altLang="en-US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射波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zh-CN" altLang="en-US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入射波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800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800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800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zh-CN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800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800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800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zh-CN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en-US" altLang="zh-CN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1125" y="5517232"/>
                <a:ext cx="6133323" cy="11851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683568" y="593011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</a:rPr>
              <a:t>透射系数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24418919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6" grpId="0"/>
      <p:bldP spid="27" grpId="0"/>
      <p:bldP spid="28" grpId="0"/>
      <p:bldP spid="33" grpId="0"/>
      <p:bldP spid="3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8802" name="Text Box 2"/>
              <p:cNvSpPr txBox="1">
                <a:spLocks noChangeArrowheads="1"/>
              </p:cNvSpPr>
              <p:nvPr/>
            </p:nvSpPr>
            <p:spPr bwMode="auto">
              <a:xfrm>
                <a:off x="395536" y="2780928"/>
                <a:ext cx="4252130" cy="2462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kumimoji="1" lang="zh-CN" altLang="en-US" sz="2800" b="1">
                    <a:solidFill>
                      <a:schemeClr val="accent2"/>
                    </a:solidFill>
                  </a:rPr>
                  <a:t>能量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低于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的粒子可以进入势垒区（经典禁区）</a:t>
                </a:r>
                <a:endParaRPr kumimoji="1" lang="en-US" altLang="zh-CN" sz="2800" b="1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kumimoji="1" lang="en-US" altLang="zh-CN" sz="2800" b="1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110000"/>
                  </a:lnSpc>
                </a:pPr>
                <a:r>
                  <a:rPr kumimoji="1" lang="zh-CN" altLang="en-US" sz="2800" b="1">
                    <a:solidFill>
                      <a:schemeClr val="accent2"/>
                    </a:solidFill>
                  </a:rPr>
                  <a:t>而且还可以一定概率贯穿势垒，即</a:t>
                </a:r>
                <a:r>
                  <a:rPr kumimoji="1" lang="zh-CN" altLang="en-US" sz="2800" b="1">
                    <a:solidFill>
                      <a:srgbClr val="CC3300"/>
                    </a:solidFill>
                  </a:rPr>
                  <a:t>隧道效应</a:t>
                </a:r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880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780928"/>
                <a:ext cx="4252130" cy="2462213"/>
              </a:xfrm>
              <a:prstGeom prst="rect">
                <a:avLst/>
              </a:prstGeom>
              <a:blipFill rotWithShape="0">
                <a:blip r:embed="rId3"/>
                <a:stretch>
                  <a:fillRect l="-3013" t="-2970" r="-8034" b="-37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078164" y="2324968"/>
            <a:ext cx="3670300" cy="2616200"/>
            <a:chOff x="3168" y="1376"/>
            <a:chExt cx="2312" cy="1648"/>
          </a:xfrm>
        </p:grpSpPr>
        <p:sp>
          <p:nvSpPr>
            <p:cNvPr id="10253" name="Freeform 4"/>
            <p:cNvSpPr>
              <a:spLocks/>
            </p:cNvSpPr>
            <p:nvPr/>
          </p:nvSpPr>
          <p:spPr bwMode="auto">
            <a:xfrm>
              <a:off x="3408" y="1856"/>
              <a:ext cx="1984" cy="690"/>
            </a:xfrm>
            <a:custGeom>
              <a:avLst/>
              <a:gdLst>
                <a:gd name="T0" fmla="*/ 0 w 1984"/>
                <a:gd name="T1" fmla="*/ 359 h 690"/>
                <a:gd name="T2" fmla="*/ 67 w 1984"/>
                <a:gd name="T3" fmla="*/ 55 h 690"/>
                <a:gd name="T4" fmla="*/ 205 w 1984"/>
                <a:gd name="T5" fmla="*/ 677 h 690"/>
                <a:gd name="T6" fmla="*/ 315 w 1984"/>
                <a:gd name="T7" fmla="*/ 52 h 690"/>
                <a:gd name="T8" fmla="*/ 430 w 1984"/>
                <a:gd name="T9" fmla="*/ 680 h 690"/>
                <a:gd name="T10" fmla="*/ 543 w 1984"/>
                <a:gd name="T11" fmla="*/ 55 h 690"/>
                <a:gd name="T12" fmla="*/ 665 w 1984"/>
                <a:gd name="T13" fmla="*/ 684 h 690"/>
                <a:gd name="T14" fmla="*/ 735 w 1984"/>
                <a:gd name="T15" fmla="*/ 92 h 690"/>
                <a:gd name="T16" fmla="*/ 907 w 1984"/>
                <a:gd name="T17" fmla="*/ 131 h 690"/>
                <a:gd name="T18" fmla="*/ 1082 w 1984"/>
                <a:gd name="T19" fmla="*/ 229 h 690"/>
                <a:gd name="T20" fmla="*/ 1262 w 1984"/>
                <a:gd name="T21" fmla="*/ 313 h 690"/>
                <a:gd name="T22" fmla="*/ 1344 w 1984"/>
                <a:gd name="T23" fmla="*/ 368 h 690"/>
                <a:gd name="T24" fmla="*/ 1463 w 1984"/>
                <a:gd name="T25" fmla="*/ 405 h 690"/>
                <a:gd name="T26" fmla="*/ 1555 w 1984"/>
                <a:gd name="T27" fmla="*/ 377 h 690"/>
                <a:gd name="T28" fmla="*/ 1664 w 1984"/>
                <a:gd name="T29" fmla="*/ 323 h 690"/>
                <a:gd name="T30" fmla="*/ 1774 w 1984"/>
                <a:gd name="T31" fmla="*/ 377 h 690"/>
                <a:gd name="T32" fmla="*/ 1884 w 1984"/>
                <a:gd name="T33" fmla="*/ 405 h 690"/>
                <a:gd name="T34" fmla="*/ 1984 w 1984"/>
                <a:gd name="T35" fmla="*/ 368 h 6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84"/>
                <a:gd name="T55" fmla="*/ 0 h 690"/>
                <a:gd name="T56" fmla="*/ 1984 w 1984"/>
                <a:gd name="T57" fmla="*/ 690 h 69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84" h="690">
                  <a:moveTo>
                    <a:pt x="0" y="359"/>
                  </a:moveTo>
                  <a:cubicBezTo>
                    <a:pt x="11" y="308"/>
                    <a:pt x="33" y="2"/>
                    <a:pt x="67" y="55"/>
                  </a:cubicBezTo>
                  <a:cubicBezTo>
                    <a:pt x="101" y="108"/>
                    <a:pt x="164" y="677"/>
                    <a:pt x="205" y="677"/>
                  </a:cubicBezTo>
                  <a:cubicBezTo>
                    <a:pt x="246" y="677"/>
                    <a:pt x="278" y="52"/>
                    <a:pt x="315" y="52"/>
                  </a:cubicBezTo>
                  <a:cubicBezTo>
                    <a:pt x="352" y="52"/>
                    <a:pt x="392" y="679"/>
                    <a:pt x="430" y="680"/>
                  </a:cubicBezTo>
                  <a:cubicBezTo>
                    <a:pt x="468" y="681"/>
                    <a:pt x="504" y="54"/>
                    <a:pt x="543" y="55"/>
                  </a:cubicBezTo>
                  <a:cubicBezTo>
                    <a:pt x="582" y="56"/>
                    <a:pt x="633" y="678"/>
                    <a:pt x="665" y="684"/>
                  </a:cubicBezTo>
                  <a:cubicBezTo>
                    <a:pt x="697" y="690"/>
                    <a:pt x="695" y="184"/>
                    <a:pt x="735" y="92"/>
                  </a:cubicBezTo>
                  <a:cubicBezTo>
                    <a:pt x="775" y="0"/>
                    <a:pt x="849" y="108"/>
                    <a:pt x="907" y="131"/>
                  </a:cubicBezTo>
                  <a:cubicBezTo>
                    <a:pt x="965" y="154"/>
                    <a:pt x="1023" y="199"/>
                    <a:pt x="1082" y="229"/>
                  </a:cubicBezTo>
                  <a:cubicBezTo>
                    <a:pt x="1141" y="259"/>
                    <a:pt x="1218" y="290"/>
                    <a:pt x="1262" y="313"/>
                  </a:cubicBezTo>
                  <a:cubicBezTo>
                    <a:pt x="1306" y="336"/>
                    <a:pt x="1311" y="353"/>
                    <a:pt x="1344" y="368"/>
                  </a:cubicBezTo>
                  <a:cubicBezTo>
                    <a:pt x="1377" y="383"/>
                    <a:pt x="1428" y="404"/>
                    <a:pt x="1463" y="405"/>
                  </a:cubicBezTo>
                  <a:cubicBezTo>
                    <a:pt x="1498" y="406"/>
                    <a:pt x="1522" y="391"/>
                    <a:pt x="1555" y="377"/>
                  </a:cubicBezTo>
                  <a:cubicBezTo>
                    <a:pt x="1588" y="363"/>
                    <a:pt x="1628" y="323"/>
                    <a:pt x="1664" y="323"/>
                  </a:cubicBezTo>
                  <a:cubicBezTo>
                    <a:pt x="1700" y="323"/>
                    <a:pt x="1737" y="363"/>
                    <a:pt x="1774" y="377"/>
                  </a:cubicBezTo>
                  <a:cubicBezTo>
                    <a:pt x="1811" y="391"/>
                    <a:pt x="1849" y="406"/>
                    <a:pt x="1884" y="405"/>
                  </a:cubicBezTo>
                  <a:cubicBezTo>
                    <a:pt x="1919" y="404"/>
                    <a:pt x="1963" y="376"/>
                    <a:pt x="1984" y="368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0254" name="Group 5"/>
            <p:cNvGrpSpPr>
              <a:grpSpLocks/>
            </p:cNvGrpSpPr>
            <p:nvPr/>
          </p:nvGrpSpPr>
          <p:grpSpPr bwMode="auto">
            <a:xfrm>
              <a:off x="3168" y="1952"/>
              <a:ext cx="2256" cy="288"/>
              <a:chOff x="5952" y="2688"/>
              <a:chExt cx="2256" cy="288"/>
            </a:xfrm>
          </p:grpSpPr>
          <p:sp>
            <p:nvSpPr>
              <p:cNvPr id="10267" name="Line 6"/>
              <p:cNvSpPr>
                <a:spLocks noChangeShapeType="1"/>
              </p:cNvSpPr>
              <p:nvPr/>
            </p:nvSpPr>
            <p:spPr bwMode="auto">
              <a:xfrm>
                <a:off x="6154" y="2976"/>
                <a:ext cx="2054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8" name="Text Box 7"/>
              <p:cNvSpPr txBox="1">
                <a:spLocks noChangeArrowheads="1"/>
              </p:cNvSpPr>
              <p:nvPr/>
            </p:nvSpPr>
            <p:spPr bwMode="auto">
              <a:xfrm>
                <a:off x="5952" y="268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solidFill>
                      <a:schemeClr val="accent2"/>
                    </a:solidFill>
                  </a:rPr>
                  <a:t>E</a:t>
                </a:r>
              </a:p>
            </p:txBody>
          </p:sp>
        </p:grpSp>
        <p:sp>
          <p:nvSpPr>
            <p:cNvPr id="10255" name="Text Box 8"/>
            <p:cNvSpPr txBox="1">
              <a:spLocks noChangeArrowheads="1"/>
            </p:cNvSpPr>
            <p:nvPr/>
          </p:nvSpPr>
          <p:spPr bwMode="auto">
            <a:xfrm>
              <a:off x="3408" y="1568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CC3300"/>
                  </a:solidFill>
                  <a:cs typeface="Times New Roman" panose="02020603050405020304" pitchFamily="18" charset="0"/>
                </a:rPr>
                <a:t>ψ</a:t>
              </a:r>
              <a:r>
                <a:rPr kumimoji="1" lang="en-US" altLang="zh-CN" sz="2800" b="1">
                  <a:solidFill>
                    <a:srgbClr val="CC3300"/>
                  </a:solidFill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CC3300"/>
                  </a:solidFill>
                  <a:cs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solidFill>
                    <a:srgbClr val="CC3300"/>
                  </a:solidFill>
                  <a:cs typeface="Times New Roman" panose="02020603050405020304" pitchFamily="18" charset="0"/>
                </a:rPr>
                <a:t>)</a:t>
              </a:r>
              <a:endParaRPr kumimoji="1" lang="en-US" altLang="zh-CN" sz="2800" b="1" i="1">
                <a:solidFill>
                  <a:srgbClr val="CC33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0256" name="Group 9"/>
            <p:cNvGrpSpPr>
              <a:grpSpLocks/>
            </p:cNvGrpSpPr>
            <p:nvPr/>
          </p:nvGrpSpPr>
          <p:grpSpPr bwMode="auto">
            <a:xfrm>
              <a:off x="3408" y="1376"/>
              <a:ext cx="2072" cy="1648"/>
              <a:chOff x="3412" y="2122"/>
              <a:chExt cx="2072" cy="1648"/>
            </a:xfrm>
          </p:grpSpPr>
          <p:sp>
            <p:nvSpPr>
              <p:cNvPr id="10257" name="Line 10"/>
              <p:cNvSpPr>
                <a:spLocks noChangeShapeType="1"/>
              </p:cNvSpPr>
              <p:nvPr/>
            </p:nvSpPr>
            <p:spPr bwMode="auto">
              <a:xfrm flipV="1">
                <a:off x="3412" y="3483"/>
                <a:ext cx="203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8" name="Line 11"/>
              <p:cNvSpPr>
                <a:spLocks noChangeShapeType="1"/>
              </p:cNvSpPr>
              <p:nvPr/>
            </p:nvSpPr>
            <p:spPr bwMode="auto">
              <a:xfrm flipH="1" flipV="1">
                <a:off x="4198" y="2142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9" name="Line 12"/>
              <p:cNvSpPr>
                <a:spLocks noChangeShapeType="1"/>
              </p:cNvSpPr>
              <p:nvPr/>
            </p:nvSpPr>
            <p:spPr bwMode="auto">
              <a:xfrm>
                <a:off x="4202" y="2601"/>
                <a:ext cx="47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0" name="Line 13"/>
              <p:cNvSpPr>
                <a:spLocks noChangeShapeType="1"/>
              </p:cNvSpPr>
              <p:nvPr/>
            </p:nvSpPr>
            <p:spPr bwMode="auto">
              <a:xfrm>
                <a:off x="4676" y="2601"/>
                <a:ext cx="0" cy="889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Line 14"/>
              <p:cNvSpPr>
                <a:spLocks noChangeShapeType="1"/>
              </p:cNvSpPr>
              <p:nvPr/>
            </p:nvSpPr>
            <p:spPr bwMode="auto">
              <a:xfrm flipH="1">
                <a:off x="4201" y="2601"/>
                <a:ext cx="0" cy="881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2" name="Text Box 15"/>
              <p:cNvSpPr txBox="1">
                <a:spLocks noChangeArrowheads="1"/>
              </p:cNvSpPr>
              <p:nvPr/>
            </p:nvSpPr>
            <p:spPr bwMode="auto">
              <a:xfrm>
                <a:off x="4218" y="212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solidFill>
                      <a:schemeClr val="accent2"/>
                    </a:solidFill>
                  </a:rPr>
                  <a:t>U</a:t>
                </a:r>
              </a:p>
            </p:txBody>
          </p:sp>
          <p:sp>
            <p:nvSpPr>
              <p:cNvPr id="10263" name="Text Box 16"/>
              <p:cNvSpPr txBox="1">
                <a:spLocks noChangeArrowheads="1"/>
              </p:cNvSpPr>
              <p:nvPr/>
            </p:nvSpPr>
            <p:spPr bwMode="auto">
              <a:xfrm>
                <a:off x="4074" y="346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0264" name="Text Box 17"/>
              <p:cNvSpPr txBox="1">
                <a:spLocks noChangeArrowheads="1"/>
              </p:cNvSpPr>
              <p:nvPr/>
            </p:nvSpPr>
            <p:spPr bwMode="auto">
              <a:xfrm>
                <a:off x="4554" y="342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10265" name="Text Box 18"/>
              <p:cNvSpPr txBox="1">
                <a:spLocks noChangeArrowheads="1"/>
              </p:cNvSpPr>
              <p:nvPr/>
            </p:nvSpPr>
            <p:spPr bwMode="auto">
              <a:xfrm>
                <a:off x="5256" y="344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chemeClr val="accent2"/>
                    </a:solidFill>
                  </a:rPr>
                  <a:t>x</a:t>
                </a:r>
              </a:p>
            </p:txBody>
          </p:sp>
          <p:sp>
            <p:nvSpPr>
              <p:cNvPr id="10266" name="Text Box 19"/>
              <p:cNvSpPr txBox="1">
                <a:spLocks noChangeArrowheads="1"/>
              </p:cNvSpPr>
              <p:nvPr/>
            </p:nvSpPr>
            <p:spPr bwMode="auto">
              <a:xfrm>
                <a:off x="4324" y="233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solidFill>
                      <a:schemeClr val="accent2"/>
                    </a:solidFill>
                  </a:rPr>
                  <a:t>U</a:t>
                </a:r>
                <a:r>
                  <a:rPr kumimoji="1" lang="en-US" altLang="zh-CN" b="1" baseline="-25000">
                    <a:solidFill>
                      <a:schemeClr val="accent2"/>
                    </a:solidFill>
                  </a:rPr>
                  <a:t>0</a:t>
                </a:r>
                <a:endParaRPr kumimoji="1" lang="en-US" altLang="zh-CN" b="1" i="1">
                  <a:solidFill>
                    <a:schemeClr val="accent2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8825" name="Rectangle 25"/>
              <p:cNvSpPr>
                <a:spLocks noChangeArrowheads="1"/>
              </p:cNvSpPr>
              <p:nvPr/>
            </p:nvSpPr>
            <p:spPr bwMode="auto">
              <a:xfrm>
                <a:off x="4847274" y="4941168"/>
                <a:ext cx="43332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zh-CN" altLang="en-US" b="1">
                    <a:solidFill>
                      <a:schemeClr val="accent2"/>
                    </a:solidFill>
                  </a:rPr>
                  <a:t> 越小或 </a:t>
                </a:r>
                <a:r>
                  <a:rPr kumimoji="1" lang="en-US" altLang="zh-CN" b="1" i="1">
                    <a:solidFill>
                      <a:schemeClr val="accent2"/>
                    </a:solidFill>
                  </a:rPr>
                  <a:t>U</a:t>
                </a:r>
                <a:r>
                  <a:rPr kumimoji="1" lang="en-US" altLang="zh-CN" b="1" baseline="-25000">
                    <a:solidFill>
                      <a:schemeClr val="accent2"/>
                    </a:solidFill>
                  </a:rPr>
                  <a:t>0</a:t>
                </a:r>
                <a:r>
                  <a:rPr kumimoji="1" lang="en-US" altLang="zh-CN" b="1">
                    <a:solidFill>
                      <a:schemeClr val="accent2"/>
                    </a:solidFill>
                  </a:rPr>
                  <a:t> </a:t>
                </a:r>
                <a:r>
                  <a:rPr kumimoji="1" lang="zh-CN" altLang="en-US" b="1">
                    <a:solidFill>
                      <a:schemeClr val="accent2"/>
                    </a:solidFill>
                  </a:rPr>
                  <a:t>越小</a:t>
                </a:r>
                <a:r>
                  <a:rPr kumimoji="1" lang="en-US" altLang="zh-CN" b="1">
                    <a:solidFill>
                      <a:schemeClr val="accent2"/>
                    </a:solidFill>
                  </a:rPr>
                  <a:t>,  </a:t>
                </a:r>
                <a:r>
                  <a:rPr kumimoji="1" lang="zh-CN" altLang="en-US" b="1">
                    <a:solidFill>
                      <a:schemeClr val="accent2"/>
                    </a:solidFill>
                  </a:rPr>
                  <a:t>穿透率越高</a:t>
                </a:r>
              </a:p>
            </p:txBody>
          </p:sp>
        </mc:Choice>
        <mc:Fallback xmlns="">
          <p:sp>
            <p:nvSpPr>
              <p:cNvPr id="588825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7274" y="4941168"/>
                <a:ext cx="4333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4667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2" name="Text Box 23"/>
              <p:cNvSpPr txBox="1">
                <a:spLocks noChangeArrowheads="1"/>
              </p:cNvSpPr>
              <p:nvPr/>
            </p:nvSpPr>
            <p:spPr bwMode="auto">
              <a:xfrm>
                <a:off x="421704" y="5661248"/>
                <a:ext cx="8686800" cy="946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如果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或势垒宽度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en-US" altLang="zh-CN" sz="2800" b="1">
                    <a:solidFill>
                      <a:schemeClr val="accent2"/>
                    </a:solidFill>
                  </a:rPr>
                  <a:t> 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较大，即能量太低或势垒太宽，透射系数几乎为零，粒子将无法穿越。</a:t>
                </a:r>
              </a:p>
            </p:txBody>
          </p:sp>
        </mc:Choice>
        <mc:Fallback xmlns="">
          <p:sp>
            <p:nvSpPr>
              <p:cNvPr id="10252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704" y="5661248"/>
                <a:ext cx="8686800" cy="946150"/>
              </a:xfrm>
              <a:prstGeom prst="rect">
                <a:avLst/>
              </a:prstGeom>
              <a:blipFill rotWithShape="0">
                <a:blip r:embed="rId5"/>
                <a:stretch>
                  <a:fillRect l="-1404" t="-9032" b="-161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3" name="Object 24"/>
          <p:cNvGraphicFramePr>
            <a:graphicFrameLocks noChangeAspect="1"/>
          </p:cNvGraphicFramePr>
          <p:nvPr/>
        </p:nvGraphicFramePr>
        <p:xfrm>
          <a:off x="2230437" y="1298401"/>
          <a:ext cx="46275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342720" progId="Equation.DSMT4">
                  <p:embed/>
                </p:oleObj>
              </mc:Choice>
              <mc:Fallback>
                <p:oleObj name="Equation" r:id="rId6" imgW="1765080" imgH="342720" progId="Equation.DSMT4">
                  <p:embed/>
                  <p:pic>
                    <p:nvPicPr>
                      <p:cNvPr id="1024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7" y="1298401"/>
                        <a:ext cx="462756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"/>
              <p:cNvSpPr txBox="1">
                <a:spLocks noChangeArrowheads="1"/>
              </p:cNvSpPr>
              <p:nvPr/>
            </p:nvSpPr>
            <p:spPr bwMode="auto">
              <a:xfrm>
                <a:off x="358080" y="191294"/>
                <a:ext cx="8534400" cy="1040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kumimoji="1" lang="zh-CN" altLang="en-US" sz="2800" b="1">
                    <a:solidFill>
                      <a:schemeClr val="accent2"/>
                    </a:solidFill>
                  </a:rPr>
                  <a:t>通过边界条件可以求出透射系数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，求解过程省略</a:t>
                </a:r>
                <a:endParaRPr kumimoji="1" lang="en-US" altLang="zh-CN" sz="2800" b="1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110000"/>
                  </a:lnSpc>
                </a:pPr>
                <a:r>
                  <a:rPr kumimoji="1" lang="zh-CN" altLang="en-US" sz="2800" b="1">
                    <a:solidFill>
                      <a:schemeClr val="accent2"/>
                    </a:solidFill>
                  </a:rPr>
                  <a:t>这里只给出结果，当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时，有</a:t>
                </a:r>
              </a:p>
            </p:txBody>
          </p:sp>
        </mc:Choice>
        <mc:Fallback xmlns="">
          <p:sp>
            <p:nvSpPr>
              <p:cNvPr id="2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080" y="191294"/>
                <a:ext cx="8534400" cy="1040285"/>
              </a:xfrm>
              <a:prstGeom prst="rect">
                <a:avLst/>
              </a:prstGeom>
              <a:blipFill rotWithShape="0">
                <a:blip r:embed="rId8"/>
                <a:stretch>
                  <a:fillRect l="-1500" t="-7018" b="-99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2" grpId="0" autoUpdateAnimBg="0"/>
      <p:bldP spid="588825" grpId="0" autoUpdateAnimBg="0"/>
      <p:bldP spid="1025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ext Box 2">
            <a:extLst>
              <a:ext uri="{FF2B5EF4-FFF2-40B4-BE49-F238E27FC236}">
                <a16:creationId xmlns:a16="http://schemas.microsoft.com/office/drawing/2014/main" id="{4A14C7FB-D4AF-3653-42B1-9A6F3D442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73163"/>
            <a:ext cx="281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一、势函数</a:t>
            </a:r>
          </a:p>
        </p:txBody>
      </p:sp>
      <p:graphicFrame>
        <p:nvGraphicFramePr>
          <p:cNvPr id="579587" name="Object 3">
            <a:extLst>
              <a:ext uri="{FF2B5EF4-FFF2-40B4-BE49-F238E27FC236}">
                <a16:creationId xmlns:a16="http://schemas.microsoft.com/office/drawing/2014/main" id="{A05EA444-1522-EA48-2232-3F9E9522D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143000"/>
          <a:ext cx="3429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65280" imgH="749160" progId="Equation.3">
                  <p:embed/>
                </p:oleObj>
              </mc:Choice>
              <mc:Fallback>
                <p:oleObj name="公式" r:id="rId2" imgW="3365280" imgH="749160" progId="Equation.3">
                  <p:embed/>
                  <p:pic>
                    <p:nvPicPr>
                      <p:cNvPr id="579587" name="Object 3">
                        <a:extLst>
                          <a:ext uri="{FF2B5EF4-FFF2-40B4-BE49-F238E27FC236}">
                            <a16:creationId xmlns:a16="http://schemas.microsoft.com/office/drawing/2014/main" id="{A05EA444-1522-EA48-2232-3F9E9522D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43000"/>
                        <a:ext cx="3429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588" name="Text Box 4">
            <a:extLst>
              <a:ext uri="{FF2B5EF4-FFF2-40B4-BE49-F238E27FC236}">
                <a16:creationId xmlns:a16="http://schemas.microsoft.com/office/drawing/2014/main" id="{78CA07C9-72D3-91F2-4C6E-27FD0B72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574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：振子质量，</a:t>
            </a:r>
            <a:r>
              <a:rPr kumimoji="1" lang="zh-CN" altLang="en-US" sz="2800" b="1" i="1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固有频率，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：位移</a:t>
            </a:r>
          </a:p>
        </p:txBody>
      </p:sp>
      <p:sp>
        <p:nvSpPr>
          <p:cNvPr id="579589" name="Text Box 5">
            <a:extLst>
              <a:ext uri="{FF2B5EF4-FFF2-40B4-BE49-F238E27FC236}">
                <a16:creationId xmlns:a16="http://schemas.microsoft.com/office/drawing/2014/main" id="{9A0D34DA-7FDE-B0F7-7983-074088914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二、定态薛定谔方程</a:t>
            </a:r>
          </a:p>
        </p:txBody>
      </p:sp>
      <p:graphicFrame>
        <p:nvGraphicFramePr>
          <p:cNvPr id="579590" name="Object 6">
            <a:extLst>
              <a:ext uri="{FF2B5EF4-FFF2-40B4-BE49-F238E27FC236}">
                <a16:creationId xmlns:a16="http://schemas.microsoft.com/office/drawing/2014/main" id="{E10BCEA5-8407-5E2C-7FD3-4A1FDF01B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295650"/>
          <a:ext cx="35814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466800" imgH="799920" progId="Equation.3">
                  <p:embed/>
                </p:oleObj>
              </mc:Choice>
              <mc:Fallback>
                <p:oleObj name="公式" r:id="rId4" imgW="3466800" imgH="799920" progId="Equation.3">
                  <p:embed/>
                  <p:pic>
                    <p:nvPicPr>
                      <p:cNvPr id="579590" name="Object 6">
                        <a:extLst>
                          <a:ext uri="{FF2B5EF4-FFF2-40B4-BE49-F238E27FC236}">
                            <a16:creationId xmlns:a16="http://schemas.microsoft.com/office/drawing/2014/main" id="{E10BCEA5-8407-5E2C-7FD3-4A1FDF01B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95650"/>
                        <a:ext cx="35814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591" name="Rectangle 7">
            <a:extLst>
              <a:ext uri="{FF2B5EF4-FFF2-40B4-BE49-F238E27FC236}">
                <a16:creationId xmlns:a16="http://schemas.microsoft.com/office/drawing/2014/main" id="{88151195-DF1A-D52D-DC01-744CDBB7A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92" name="Text Box 8">
            <a:extLst>
              <a:ext uri="{FF2B5EF4-FFF2-40B4-BE49-F238E27FC236}">
                <a16:creationId xmlns:a16="http://schemas.microsoft.com/office/drawing/2014/main" id="{FCA4B833-CDE2-9038-B06D-F050D8E43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600" b="1">
                <a:solidFill>
                  <a:schemeClr val="accent2"/>
                </a:solidFill>
                <a:ea typeface="宋体" panose="02010600030101010101" pitchFamily="2" charset="-122"/>
              </a:rPr>
              <a:t>§12.7.3</a:t>
            </a:r>
            <a:r>
              <a:rPr kumimoji="1" lang="en-US" altLang="zh-CN" sz="3600" b="1">
                <a:solidFill>
                  <a:srgbClr val="CC3300"/>
                </a:solidFill>
                <a:ea typeface="宋体" panose="02010600030101010101" pitchFamily="2" charset="-122"/>
              </a:rPr>
              <a:t>   </a:t>
            </a:r>
            <a:r>
              <a:rPr kumimoji="1" lang="zh-CN" altLang="en-US" sz="36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谐振子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CC3300"/>
                </a:solidFill>
                <a:ea typeface="宋体" panose="02010600030101010101" pitchFamily="2" charset="-122"/>
              </a:rPr>
              <a:t>( Harmonic oscillator)</a:t>
            </a:r>
          </a:p>
        </p:txBody>
      </p:sp>
      <p:sp>
        <p:nvSpPr>
          <p:cNvPr id="579593" name="Text Box 9">
            <a:extLst>
              <a:ext uri="{FF2B5EF4-FFF2-40B4-BE49-F238E27FC236}">
                <a16:creationId xmlns:a16="http://schemas.microsoft.com/office/drawing/2014/main" id="{259F50C3-5FC7-CF3A-431F-D76BB1071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47345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哈密顿量</a:t>
            </a:r>
          </a:p>
        </p:txBody>
      </p:sp>
      <p:grpSp>
        <p:nvGrpSpPr>
          <p:cNvPr id="579594" name="Group 10">
            <a:extLst>
              <a:ext uri="{FF2B5EF4-FFF2-40B4-BE49-F238E27FC236}">
                <a16:creationId xmlns:a16="http://schemas.microsoft.com/office/drawing/2014/main" id="{1D6FB463-01E9-D7BD-DA54-D51C40647D8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267200"/>
            <a:ext cx="7223125" cy="2195513"/>
            <a:chOff x="192" y="2688"/>
            <a:chExt cx="4550" cy="1383"/>
          </a:xfrm>
        </p:grpSpPr>
        <p:sp>
          <p:nvSpPr>
            <p:cNvPr id="579595" name="Text Box 11">
              <a:extLst>
                <a:ext uri="{FF2B5EF4-FFF2-40B4-BE49-F238E27FC236}">
                  <a16:creationId xmlns:a16="http://schemas.microsoft.com/office/drawing/2014/main" id="{9D0709D4-98B3-C13F-BC40-D3BD8ABE0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688"/>
              <a:ext cx="35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有定态薛定谔方程</a:t>
              </a:r>
            </a:p>
          </p:txBody>
        </p:sp>
        <p:graphicFrame>
          <p:nvGraphicFramePr>
            <p:cNvPr id="579596" name="Object 12">
              <a:extLst>
                <a:ext uri="{FF2B5EF4-FFF2-40B4-BE49-F238E27FC236}">
                  <a16:creationId xmlns:a16="http://schemas.microsoft.com/office/drawing/2014/main" id="{D4DA3BA3-6640-601E-175E-9FD2C6B59B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072"/>
            <a:ext cx="2896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68480" imgH="444240" progId="Equation.3">
                    <p:embed/>
                  </p:oleObj>
                </mc:Choice>
                <mc:Fallback>
                  <p:oleObj name="Equation" r:id="rId6" imgW="1968480" imgH="444240" progId="Equation.3">
                    <p:embed/>
                    <p:pic>
                      <p:nvPicPr>
                        <p:cNvPr id="579596" name="Object 12">
                          <a:extLst>
                            <a:ext uri="{FF2B5EF4-FFF2-40B4-BE49-F238E27FC236}">
                              <a16:creationId xmlns:a16="http://schemas.microsoft.com/office/drawing/2014/main" id="{D4DA3BA3-6640-601E-175E-9FD2C6B59B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896" cy="654"/>
                        </a:xfrm>
                        <a:prstGeom prst="rect">
                          <a:avLst/>
                        </a:prstGeom>
                        <a:solidFill>
                          <a:srgbClr val="FFE3E3"/>
                        </a:solidFill>
                        <a:ln w="38100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9597" name="Text Box 13">
              <a:extLst>
                <a:ext uri="{FF2B5EF4-FFF2-40B4-BE49-F238E27FC236}">
                  <a16:creationId xmlns:a16="http://schemas.microsoft.com/office/drawing/2014/main" id="{7C8564B1-2518-B267-7EFF-3EE548CE6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744"/>
              <a:ext cx="41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这是一个变系数常微分方程，求解复杂。</a:t>
              </a:r>
            </a:p>
          </p:txBody>
        </p:sp>
      </p:grpSp>
      <p:graphicFrame>
        <p:nvGraphicFramePr>
          <p:cNvPr id="579598" name="Object 14">
            <a:extLst>
              <a:ext uri="{FF2B5EF4-FFF2-40B4-BE49-F238E27FC236}">
                <a16:creationId xmlns:a16="http://schemas.microsoft.com/office/drawing/2014/main" id="{03F9F806-1959-920E-025E-9DBA94E23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1052513"/>
          <a:ext cx="2819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04960" imgH="939600" progId="Equation.3">
                  <p:embed/>
                </p:oleObj>
              </mc:Choice>
              <mc:Fallback>
                <p:oleObj name="Equation" r:id="rId8" imgW="3504960" imgH="939600" progId="Equation.3">
                  <p:embed/>
                  <p:pic>
                    <p:nvPicPr>
                      <p:cNvPr id="579598" name="Object 14">
                        <a:extLst>
                          <a:ext uri="{FF2B5EF4-FFF2-40B4-BE49-F238E27FC236}">
                            <a16:creationId xmlns:a16="http://schemas.microsoft.com/office/drawing/2014/main" id="{03F9F806-1959-920E-025E-9DBA94E238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052513"/>
                        <a:ext cx="2819400" cy="755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7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6" grpId="0" autoUpdateAnimBg="0"/>
      <p:bldP spid="579588" grpId="0" autoUpdateAnimBg="0"/>
      <p:bldP spid="579589" grpId="0" autoUpdateAnimBg="0"/>
      <p:bldP spid="579592" grpId="0" autoUpdateAnimBg="0"/>
      <p:bldP spid="57959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>
            <a:extLst>
              <a:ext uri="{FF2B5EF4-FFF2-40B4-BE49-F238E27FC236}">
                <a16:creationId xmlns:a16="http://schemas.microsoft.com/office/drawing/2014/main" id="{5462CF1C-B95A-D941-EBD6-4CF2D632E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106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   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为使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波函数满足单值、有界、连续的条件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，谐振子的能量必须是量子化的。求得能级公式为（其中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为量子数）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0611" name="Object 3">
            <a:extLst>
              <a:ext uri="{FF2B5EF4-FFF2-40B4-BE49-F238E27FC236}">
                <a16:creationId xmlns:a16="http://schemas.microsoft.com/office/drawing/2014/main" id="{99C6E045-C858-2A14-AF2C-244E460B6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777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248160" imgH="749160" progId="Equation.3">
                  <p:embed/>
                </p:oleObj>
              </mc:Choice>
              <mc:Fallback>
                <p:oleObj name="公式" r:id="rId2" imgW="6248160" imgH="749160" progId="Equation.3">
                  <p:embed/>
                  <p:pic>
                    <p:nvPicPr>
                      <p:cNvPr id="580611" name="Object 3">
                        <a:extLst>
                          <a:ext uri="{FF2B5EF4-FFF2-40B4-BE49-F238E27FC236}">
                            <a16:creationId xmlns:a16="http://schemas.microsoft.com/office/drawing/2014/main" id="{99C6E045-C858-2A14-AF2C-244E460B6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772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0612" name="Group 4">
            <a:extLst>
              <a:ext uri="{FF2B5EF4-FFF2-40B4-BE49-F238E27FC236}">
                <a16:creationId xmlns:a16="http://schemas.microsoft.com/office/drawing/2014/main" id="{0EC595E3-242A-3DD9-A7D6-EE9069CF0C9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362200"/>
            <a:ext cx="1371600" cy="1066800"/>
            <a:chOff x="192" y="0"/>
            <a:chExt cx="864" cy="672"/>
          </a:xfrm>
        </p:grpSpPr>
        <p:sp>
          <p:nvSpPr>
            <p:cNvPr id="580613" name="AutoShape 5">
              <a:extLst>
                <a:ext uri="{FF2B5EF4-FFF2-40B4-BE49-F238E27FC236}">
                  <a16:creationId xmlns:a16="http://schemas.microsoft.com/office/drawing/2014/main" id="{BA9E8D10-5522-F63C-2CED-60575C573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0614" name="Text Box 6">
              <a:extLst>
                <a:ext uri="{FF2B5EF4-FFF2-40B4-BE49-F238E27FC236}">
                  <a16:creationId xmlns:a16="http://schemas.microsoft.com/office/drawing/2014/main" id="{BD777950-F2D4-9066-EE66-C4BDE31A0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结论</a:t>
              </a:r>
            </a:p>
          </p:txBody>
        </p:sp>
      </p:grpSp>
      <p:grpSp>
        <p:nvGrpSpPr>
          <p:cNvPr id="580615" name="Group 7">
            <a:extLst>
              <a:ext uri="{FF2B5EF4-FFF2-40B4-BE49-F238E27FC236}">
                <a16:creationId xmlns:a16="http://schemas.microsoft.com/office/drawing/2014/main" id="{6A9DFB74-24A9-5547-1F83-EAEF04B9692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495550"/>
            <a:ext cx="3886200" cy="4397375"/>
            <a:chOff x="-192" y="1572"/>
            <a:chExt cx="2448" cy="2770"/>
          </a:xfrm>
        </p:grpSpPr>
        <p:sp>
          <p:nvSpPr>
            <p:cNvPr id="580616" name="Line 8">
              <a:extLst>
                <a:ext uri="{FF2B5EF4-FFF2-40B4-BE49-F238E27FC236}">
                  <a16:creationId xmlns:a16="http://schemas.microsoft.com/office/drawing/2014/main" id="{7B7971BC-8256-3E43-951F-9460F887A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035"/>
              <a:ext cx="20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17" name="Line 9">
              <a:extLst>
                <a:ext uri="{FF2B5EF4-FFF2-40B4-BE49-F238E27FC236}">
                  <a16:creationId xmlns:a16="http://schemas.microsoft.com/office/drawing/2014/main" id="{086B1729-092B-14B6-7D99-45AF12AFE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572"/>
              <a:ext cx="0" cy="2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18" name="Freeform 10">
              <a:extLst>
                <a:ext uri="{FF2B5EF4-FFF2-40B4-BE49-F238E27FC236}">
                  <a16:creationId xmlns:a16="http://schemas.microsoft.com/office/drawing/2014/main" id="{06A51DE6-FDE6-6FF2-B87B-25250CD17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779"/>
              <a:ext cx="1787" cy="2257"/>
            </a:xfrm>
            <a:custGeom>
              <a:avLst/>
              <a:gdLst>
                <a:gd name="T0" fmla="*/ 0 w 1787"/>
                <a:gd name="T1" fmla="*/ 0 h 2257"/>
                <a:gd name="T2" fmla="*/ 188 w 1787"/>
                <a:gd name="T3" fmla="*/ 915 h 2257"/>
                <a:gd name="T4" fmla="*/ 443 w 1787"/>
                <a:gd name="T5" fmla="*/ 1689 h 2257"/>
                <a:gd name="T6" fmla="*/ 909 w 1787"/>
                <a:gd name="T7" fmla="*/ 2256 h 2257"/>
                <a:gd name="T8" fmla="*/ 1375 w 1787"/>
                <a:gd name="T9" fmla="*/ 1697 h 2257"/>
                <a:gd name="T10" fmla="*/ 1651 w 1787"/>
                <a:gd name="T11" fmla="*/ 839 h 2257"/>
                <a:gd name="T12" fmla="*/ 1787 w 1787"/>
                <a:gd name="T13" fmla="*/ 24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7" h="2257">
                  <a:moveTo>
                    <a:pt x="0" y="0"/>
                  </a:moveTo>
                  <a:cubicBezTo>
                    <a:pt x="32" y="153"/>
                    <a:pt x="115" y="634"/>
                    <a:pt x="188" y="915"/>
                  </a:cubicBezTo>
                  <a:cubicBezTo>
                    <a:pt x="262" y="1197"/>
                    <a:pt x="323" y="1466"/>
                    <a:pt x="443" y="1689"/>
                  </a:cubicBezTo>
                  <a:cubicBezTo>
                    <a:pt x="563" y="1912"/>
                    <a:pt x="754" y="2255"/>
                    <a:pt x="909" y="2256"/>
                  </a:cubicBezTo>
                  <a:cubicBezTo>
                    <a:pt x="1064" y="2257"/>
                    <a:pt x="1251" y="1933"/>
                    <a:pt x="1375" y="1697"/>
                  </a:cubicBezTo>
                  <a:cubicBezTo>
                    <a:pt x="1499" y="1461"/>
                    <a:pt x="1582" y="1118"/>
                    <a:pt x="1651" y="839"/>
                  </a:cubicBezTo>
                  <a:cubicBezTo>
                    <a:pt x="1720" y="560"/>
                    <a:pt x="1759" y="194"/>
                    <a:pt x="1787" y="24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19" name="Text Box 11">
              <a:extLst>
                <a:ext uri="{FF2B5EF4-FFF2-40B4-BE49-F238E27FC236}">
                  <a16:creationId xmlns:a16="http://schemas.microsoft.com/office/drawing/2014/main" id="{932A8366-88E0-F2B3-22D0-E94CCD837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4054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580620" name="Text Box 12">
              <a:extLst>
                <a:ext uri="{FF2B5EF4-FFF2-40B4-BE49-F238E27FC236}">
                  <a16:creationId xmlns:a16="http://schemas.microsoft.com/office/drawing/2014/main" id="{68AF1440-64F6-1BCD-7C31-AD2C3E562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40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580621" name="Object 13">
              <a:extLst>
                <a:ext uri="{FF2B5EF4-FFF2-40B4-BE49-F238E27FC236}">
                  <a16:creationId xmlns:a16="http://schemas.microsoft.com/office/drawing/2014/main" id="{736A83D8-5863-5DC3-449F-69BC3C29F3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192" y="1584"/>
            <a:ext cx="1056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520" imgH="393480" progId="Equation.3">
                    <p:embed/>
                  </p:oleObj>
                </mc:Choice>
                <mc:Fallback>
                  <p:oleObj name="Equation" r:id="rId4" imgW="1028520" imgH="393480" progId="Equation.3">
                    <p:embed/>
                    <p:pic>
                      <p:nvPicPr>
                        <p:cNvPr id="580621" name="Object 13">
                          <a:extLst>
                            <a:ext uri="{FF2B5EF4-FFF2-40B4-BE49-F238E27FC236}">
                              <a16:creationId xmlns:a16="http://schemas.microsoft.com/office/drawing/2014/main" id="{736A83D8-5863-5DC3-449F-69BC3C29F3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92" y="1584"/>
                          <a:ext cx="1056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0622" name="Group 14">
            <a:extLst>
              <a:ext uri="{FF2B5EF4-FFF2-40B4-BE49-F238E27FC236}">
                <a16:creationId xmlns:a16="http://schemas.microsoft.com/office/drawing/2014/main" id="{A14B7640-75D5-FCA5-631F-5A35EF79E0EE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967038"/>
            <a:ext cx="4848225" cy="3409950"/>
            <a:chOff x="2418" y="1869"/>
            <a:chExt cx="3054" cy="2148"/>
          </a:xfrm>
        </p:grpSpPr>
        <p:sp>
          <p:nvSpPr>
            <p:cNvPr id="580623" name="Line 15">
              <a:extLst>
                <a:ext uri="{FF2B5EF4-FFF2-40B4-BE49-F238E27FC236}">
                  <a16:creationId xmlns:a16="http://schemas.microsoft.com/office/drawing/2014/main" id="{164E2533-5060-D2C7-67DD-4F7DE8AD9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3795"/>
              <a:ext cx="191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24" name="Line 16">
              <a:extLst>
                <a:ext uri="{FF2B5EF4-FFF2-40B4-BE49-F238E27FC236}">
                  <a16:creationId xmlns:a16="http://schemas.microsoft.com/office/drawing/2014/main" id="{D7A06BC2-20DF-5D29-C15A-36818DDC0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3283"/>
              <a:ext cx="191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25" name="Line 17">
              <a:extLst>
                <a:ext uri="{FF2B5EF4-FFF2-40B4-BE49-F238E27FC236}">
                  <a16:creationId xmlns:a16="http://schemas.microsoft.com/office/drawing/2014/main" id="{706C0F26-C0DE-8EC9-3415-E39D29E3F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0" y="2782"/>
              <a:ext cx="191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26" name="Line 18">
              <a:extLst>
                <a:ext uri="{FF2B5EF4-FFF2-40B4-BE49-F238E27FC236}">
                  <a16:creationId xmlns:a16="http://schemas.microsoft.com/office/drawing/2014/main" id="{1BD42803-1D76-0A98-40F3-A5101AC84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2270"/>
              <a:ext cx="191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27" name="Freeform 19">
              <a:extLst>
                <a:ext uri="{FF2B5EF4-FFF2-40B4-BE49-F238E27FC236}">
                  <a16:creationId xmlns:a16="http://schemas.microsoft.com/office/drawing/2014/main" id="{C5B57706-3230-4261-685C-C6FF6292D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3488"/>
              <a:ext cx="1451" cy="273"/>
            </a:xfrm>
            <a:custGeom>
              <a:avLst/>
              <a:gdLst>
                <a:gd name="T0" fmla="*/ 0 w 2620"/>
                <a:gd name="T1" fmla="*/ 503 h 503"/>
                <a:gd name="T2" fmla="*/ 820 w 2620"/>
                <a:gd name="T3" fmla="*/ 303 h 503"/>
                <a:gd name="T4" fmla="*/ 1320 w 2620"/>
                <a:gd name="T5" fmla="*/ 3 h 503"/>
                <a:gd name="T6" fmla="*/ 1880 w 2620"/>
                <a:gd name="T7" fmla="*/ 323 h 503"/>
                <a:gd name="T8" fmla="*/ 2620 w 2620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0" h="503">
                  <a:moveTo>
                    <a:pt x="0" y="503"/>
                  </a:moveTo>
                  <a:cubicBezTo>
                    <a:pt x="137" y="470"/>
                    <a:pt x="600" y="386"/>
                    <a:pt x="820" y="303"/>
                  </a:cubicBezTo>
                  <a:cubicBezTo>
                    <a:pt x="1040" y="220"/>
                    <a:pt x="1143" y="0"/>
                    <a:pt x="1320" y="3"/>
                  </a:cubicBezTo>
                  <a:cubicBezTo>
                    <a:pt x="1497" y="6"/>
                    <a:pt x="1663" y="240"/>
                    <a:pt x="1880" y="323"/>
                  </a:cubicBezTo>
                  <a:cubicBezTo>
                    <a:pt x="2097" y="406"/>
                    <a:pt x="2466" y="466"/>
                    <a:pt x="2620" y="503"/>
                  </a:cubicBezTo>
                </a:path>
              </a:pathLst>
            </a:custGeom>
            <a:solidFill>
              <a:srgbClr val="E1E1FF"/>
            </a:solidFill>
            <a:ln w="19050">
              <a:solidFill>
                <a:srgbClr val="00CC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28" name="Freeform 20">
              <a:extLst>
                <a:ext uri="{FF2B5EF4-FFF2-40B4-BE49-F238E27FC236}">
                  <a16:creationId xmlns:a16="http://schemas.microsoft.com/office/drawing/2014/main" id="{DEED4FC1-D3FB-0844-06A9-D44622AC2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3" y="3087"/>
              <a:ext cx="1684" cy="187"/>
            </a:xfrm>
            <a:custGeom>
              <a:avLst/>
              <a:gdLst>
                <a:gd name="T0" fmla="*/ 0 w 3040"/>
                <a:gd name="T1" fmla="*/ 300 h 343"/>
                <a:gd name="T2" fmla="*/ 540 w 3040"/>
                <a:gd name="T3" fmla="*/ 160 h 343"/>
                <a:gd name="T4" fmla="*/ 840 w 3040"/>
                <a:gd name="T5" fmla="*/ 40 h 343"/>
                <a:gd name="T6" fmla="*/ 1500 w 3040"/>
                <a:gd name="T7" fmla="*/ 340 h 343"/>
                <a:gd name="T8" fmla="*/ 2260 w 3040"/>
                <a:gd name="T9" fmla="*/ 20 h 343"/>
                <a:gd name="T10" fmla="*/ 2560 w 3040"/>
                <a:gd name="T11" fmla="*/ 220 h 343"/>
                <a:gd name="T12" fmla="*/ 3040 w 3040"/>
                <a:gd name="T13" fmla="*/ 28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0" h="343">
                  <a:moveTo>
                    <a:pt x="0" y="300"/>
                  </a:moveTo>
                  <a:cubicBezTo>
                    <a:pt x="90" y="277"/>
                    <a:pt x="400" y="203"/>
                    <a:pt x="540" y="160"/>
                  </a:cubicBezTo>
                  <a:cubicBezTo>
                    <a:pt x="680" y="117"/>
                    <a:pt x="680" y="10"/>
                    <a:pt x="840" y="40"/>
                  </a:cubicBezTo>
                  <a:cubicBezTo>
                    <a:pt x="1000" y="70"/>
                    <a:pt x="1263" y="343"/>
                    <a:pt x="1500" y="340"/>
                  </a:cubicBezTo>
                  <a:cubicBezTo>
                    <a:pt x="1737" y="337"/>
                    <a:pt x="2083" y="40"/>
                    <a:pt x="2260" y="20"/>
                  </a:cubicBezTo>
                  <a:cubicBezTo>
                    <a:pt x="2437" y="0"/>
                    <a:pt x="2430" y="177"/>
                    <a:pt x="2560" y="220"/>
                  </a:cubicBezTo>
                  <a:cubicBezTo>
                    <a:pt x="2690" y="263"/>
                    <a:pt x="2940" y="268"/>
                    <a:pt x="3040" y="280"/>
                  </a:cubicBezTo>
                </a:path>
              </a:pathLst>
            </a:custGeom>
            <a:solidFill>
              <a:srgbClr val="E1E1FF"/>
            </a:solidFill>
            <a:ln w="19050">
              <a:solidFill>
                <a:srgbClr val="00CC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29" name="Freeform 21">
              <a:extLst>
                <a:ext uri="{FF2B5EF4-FFF2-40B4-BE49-F238E27FC236}">
                  <a16:creationId xmlns:a16="http://schemas.microsoft.com/office/drawing/2014/main" id="{D6FCCAD8-23E5-6A58-5CC2-FCF910C9B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" y="2640"/>
              <a:ext cx="1862" cy="147"/>
            </a:xfrm>
            <a:custGeom>
              <a:avLst/>
              <a:gdLst>
                <a:gd name="T0" fmla="*/ 0 w 3360"/>
                <a:gd name="T1" fmla="*/ 200 h 270"/>
                <a:gd name="T2" fmla="*/ 200 w 3360"/>
                <a:gd name="T3" fmla="*/ 140 h 270"/>
                <a:gd name="T4" fmla="*/ 600 w 3360"/>
                <a:gd name="T5" fmla="*/ 20 h 270"/>
                <a:gd name="T6" fmla="*/ 1100 w 3360"/>
                <a:gd name="T7" fmla="*/ 260 h 270"/>
                <a:gd name="T8" fmla="*/ 1640 w 3360"/>
                <a:gd name="T9" fmla="*/ 80 h 270"/>
                <a:gd name="T10" fmla="*/ 2200 w 3360"/>
                <a:gd name="T11" fmla="*/ 260 h 270"/>
                <a:gd name="T12" fmla="*/ 2840 w 3360"/>
                <a:gd name="T13" fmla="*/ 20 h 270"/>
                <a:gd name="T14" fmla="*/ 3120 w 3360"/>
                <a:gd name="T15" fmla="*/ 140 h 270"/>
                <a:gd name="T16" fmla="*/ 3360 w 3360"/>
                <a:gd name="T17" fmla="*/ 20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0" h="270">
                  <a:moveTo>
                    <a:pt x="0" y="200"/>
                  </a:moveTo>
                  <a:cubicBezTo>
                    <a:pt x="33" y="190"/>
                    <a:pt x="100" y="170"/>
                    <a:pt x="200" y="140"/>
                  </a:cubicBezTo>
                  <a:cubicBezTo>
                    <a:pt x="300" y="110"/>
                    <a:pt x="450" y="0"/>
                    <a:pt x="600" y="20"/>
                  </a:cubicBezTo>
                  <a:cubicBezTo>
                    <a:pt x="750" y="40"/>
                    <a:pt x="927" y="250"/>
                    <a:pt x="1100" y="260"/>
                  </a:cubicBezTo>
                  <a:cubicBezTo>
                    <a:pt x="1273" y="270"/>
                    <a:pt x="1457" y="80"/>
                    <a:pt x="1640" y="80"/>
                  </a:cubicBezTo>
                  <a:cubicBezTo>
                    <a:pt x="1823" y="80"/>
                    <a:pt x="2000" y="270"/>
                    <a:pt x="2200" y="260"/>
                  </a:cubicBezTo>
                  <a:cubicBezTo>
                    <a:pt x="2400" y="250"/>
                    <a:pt x="2687" y="40"/>
                    <a:pt x="2840" y="20"/>
                  </a:cubicBezTo>
                  <a:cubicBezTo>
                    <a:pt x="2993" y="0"/>
                    <a:pt x="3033" y="110"/>
                    <a:pt x="3120" y="140"/>
                  </a:cubicBezTo>
                  <a:cubicBezTo>
                    <a:pt x="3207" y="170"/>
                    <a:pt x="3310" y="188"/>
                    <a:pt x="3360" y="200"/>
                  </a:cubicBezTo>
                </a:path>
              </a:pathLst>
            </a:custGeom>
            <a:solidFill>
              <a:srgbClr val="E1E1FF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30" name="Freeform 22">
              <a:extLst>
                <a:ext uri="{FF2B5EF4-FFF2-40B4-BE49-F238E27FC236}">
                  <a16:creationId xmlns:a16="http://schemas.microsoft.com/office/drawing/2014/main" id="{E8AE60D2-FC2B-B956-DAD8-47096A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" y="2095"/>
              <a:ext cx="1940" cy="185"/>
            </a:xfrm>
            <a:custGeom>
              <a:avLst/>
              <a:gdLst>
                <a:gd name="T0" fmla="*/ 0 w 3500"/>
                <a:gd name="T1" fmla="*/ 260 h 340"/>
                <a:gd name="T2" fmla="*/ 200 w 3500"/>
                <a:gd name="T3" fmla="*/ 200 h 340"/>
                <a:gd name="T4" fmla="*/ 420 w 3500"/>
                <a:gd name="T5" fmla="*/ 20 h 340"/>
                <a:gd name="T6" fmla="*/ 820 w 3500"/>
                <a:gd name="T7" fmla="*/ 320 h 340"/>
                <a:gd name="T8" fmla="*/ 1220 w 3500"/>
                <a:gd name="T9" fmla="*/ 140 h 340"/>
                <a:gd name="T10" fmla="*/ 1700 w 3500"/>
                <a:gd name="T11" fmla="*/ 320 h 340"/>
                <a:gd name="T12" fmla="*/ 2240 w 3500"/>
                <a:gd name="T13" fmla="*/ 140 h 340"/>
                <a:gd name="T14" fmla="*/ 2640 w 3500"/>
                <a:gd name="T15" fmla="*/ 320 h 340"/>
                <a:gd name="T16" fmla="*/ 3100 w 3500"/>
                <a:gd name="T17" fmla="*/ 40 h 340"/>
                <a:gd name="T18" fmla="*/ 3320 w 3500"/>
                <a:gd name="T19" fmla="*/ 180 h 340"/>
                <a:gd name="T20" fmla="*/ 3500 w 3500"/>
                <a:gd name="T21" fmla="*/ 26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0" h="340">
                  <a:moveTo>
                    <a:pt x="0" y="260"/>
                  </a:moveTo>
                  <a:cubicBezTo>
                    <a:pt x="33" y="250"/>
                    <a:pt x="130" y="240"/>
                    <a:pt x="200" y="200"/>
                  </a:cubicBezTo>
                  <a:cubicBezTo>
                    <a:pt x="270" y="160"/>
                    <a:pt x="317" y="0"/>
                    <a:pt x="420" y="20"/>
                  </a:cubicBezTo>
                  <a:cubicBezTo>
                    <a:pt x="523" y="40"/>
                    <a:pt x="687" y="300"/>
                    <a:pt x="820" y="320"/>
                  </a:cubicBezTo>
                  <a:cubicBezTo>
                    <a:pt x="953" y="340"/>
                    <a:pt x="1073" y="140"/>
                    <a:pt x="1220" y="140"/>
                  </a:cubicBezTo>
                  <a:cubicBezTo>
                    <a:pt x="1367" y="140"/>
                    <a:pt x="1530" y="320"/>
                    <a:pt x="1700" y="320"/>
                  </a:cubicBezTo>
                  <a:cubicBezTo>
                    <a:pt x="1870" y="320"/>
                    <a:pt x="2083" y="140"/>
                    <a:pt x="2240" y="140"/>
                  </a:cubicBezTo>
                  <a:cubicBezTo>
                    <a:pt x="2397" y="140"/>
                    <a:pt x="2497" y="337"/>
                    <a:pt x="2640" y="320"/>
                  </a:cubicBezTo>
                  <a:cubicBezTo>
                    <a:pt x="2783" y="303"/>
                    <a:pt x="2987" y="63"/>
                    <a:pt x="3100" y="40"/>
                  </a:cubicBezTo>
                  <a:cubicBezTo>
                    <a:pt x="3213" y="17"/>
                    <a:pt x="3253" y="143"/>
                    <a:pt x="3320" y="180"/>
                  </a:cubicBezTo>
                  <a:cubicBezTo>
                    <a:pt x="3387" y="217"/>
                    <a:pt x="3462" y="243"/>
                    <a:pt x="3500" y="260"/>
                  </a:cubicBezTo>
                </a:path>
              </a:pathLst>
            </a:custGeom>
            <a:solidFill>
              <a:srgbClr val="E1E1FF"/>
            </a:solidFill>
            <a:ln w="19050">
              <a:solidFill>
                <a:srgbClr val="00CC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0631" name="Group 23">
              <a:extLst>
                <a:ext uri="{FF2B5EF4-FFF2-40B4-BE49-F238E27FC236}">
                  <a16:creationId xmlns:a16="http://schemas.microsoft.com/office/drawing/2014/main" id="{B0B381FD-A443-89A9-9775-759502406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5" y="3635"/>
              <a:ext cx="407" cy="19"/>
              <a:chOff x="6860" y="10706"/>
              <a:chExt cx="734" cy="34"/>
            </a:xfrm>
          </p:grpSpPr>
          <p:sp>
            <p:nvSpPr>
              <p:cNvPr id="580632" name="Oval 24">
                <a:extLst>
                  <a:ext uri="{FF2B5EF4-FFF2-40B4-BE49-F238E27FC236}">
                    <a16:creationId xmlns:a16="http://schemas.microsoft.com/office/drawing/2014/main" id="{4F87FDCB-944E-AD0D-D55C-718B4FBBD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33" name="Oval 25">
                <a:extLst>
                  <a:ext uri="{FF2B5EF4-FFF2-40B4-BE49-F238E27FC236}">
                    <a16:creationId xmlns:a16="http://schemas.microsoft.com/office/drawing/2014/main" id="{DFFE02AD-3F47-C803-AA84-3E2708E6F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34" name="Oval 26">
                <a:extLst>
                  <a:ext uri="{FF2B5EF4-FFF2-40B4-BE49-F238E27FC236}">
                    <a16:creationId xmlns:a16="http://schemas.microsoft.com/office/drawing/2014/main" id="{F2C44C17-728A-AE38-529B-DFE2258E8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35" name="Oval 27">
                <a:extLst>
                  <a:ext uri="{FF2B5EF4-FFF2-40B4-BE49-F238E27FC236}">
                    <a16:creationId xmlns:a16="http://schemas.microsoft.com/office/drawing/2014/main" id="{725F2CF7-991A-2677-58F3-BBCDA43DD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36" name="Oval 28">
                <a:extLst>
                  <a:ext uri="{FF2B5EF4-FFF2-40B4-BE49-F238E27FC236}">
                    <a16:creationId xmlns:a16="http://schemas.microsoft.com/office/drawing/2014/main" id="{F235D6F9-FEF3-AB72-D0EB-264E8CB5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37" name="Oval 29">
                <a:extLst>
                  <a:ext uri="{FF2B5EF4-FFF2-40B4-BE49-F238E27FC236}">
                    <a16:creationId xmlns:a16="http://schemas.microsoft.com/office/drawing/2014/main" id="{64232413-BBD2-A675-35ED-9DEDC37D0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38" name="Oval 30">
                <a:extLst>
                  <a:ext uri="{FF2B5EF4-FFF2-40B4-BE49-F238E27FC236}">
                    <a16:creationId xmlns:a16="http://schemas.microsoft.com/office/drawing/2014/main" id="{C6486F69-30A2-7354-AD9B-BC49E98A1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39" name="Oval 31">
                <a:extLst>
                  <a:ext uri="{FF2B5EF4-FFF2-40B4-BE49-F238E27FC236}">
                    <a16:creationId xmlns:a16="http://schemas.microsoft.com/office/drawing/2014/main" id="{5646D451-B5CD-5A95-EB54-5C91CF925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640" name="Group 32">
              <a:extLst>
                <a:ext uri="{FF2B5EF4-FFF2-40B4-BE49-F238E27FC236}">
                  <a16:creationId xmlns:a16="http://schemas.microsoft.com/office/drawing/2014/main" id="{E62906BB-944A-E208-46B5-BE6833519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3744"/>
              <a:ext cx="407" cy="19"/>
              <a:chOff x="6860" y="10706"/>
              <a:chExt cx="734" cy="34"/>
            </a:xfrm>
          </p:grpSpPr>
          <p:sp>
            <p:nvSpPr>
              <p:cNvPr id="580641" name="Oval 33">
                <a:extLst>
                  <a:ext uri="{FF2B5EF4-FFF2-40B4-BE49-F238E27FC236}">
                    <a16:creationId xmlns:a16="http://schemas.microsoft.com/office/drawing/2014/main" id="{0BAC211A-7284-F527-9067-2441CC0AC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42" name="Oval 34">
                <a:extLst>
                  <a:ext uri="{FF2B5EF4-FFF2-40B4-BE49-F238E27FC236}">
                    <a16:creationId xmlns:a16="http://schemas.microsoft.com/office/drawing/2014/main" id="{BFBEA8C2-55AA-D098-C2EC-A0DF7F656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43" name="Oval 35">
                <a:extLst>
                  <a:ext uri="{FF2B5EF4-FFF2-40B4-BE49-F238E27FC236}">
                    <a16:creationId xmlns:a16="http://schemas.microsoft.com/office/drawing/2014/main" id="{48CA0B8A-62F5-389F-29EC-30E2E7F97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44" name="Oval 36">
                <a:extLst>
                  <a:ext uri="{FF2B5EF4-FFF2-40B4-BE49-F238E27FC236}">
                    <a16:creationId xmlns:a16="http://schemas.microsoft.com/office/drawing/2014/main" id="{B87B920A-CD7D-2944-F65C-A9F06EBF9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45" name="Oval 37">
                <a:extLst>
                  <a:ext uri="{FF2B5EF4-FFF2-40B4-BE49-F238E27FC236}">
                    <a16:creationId xmlns:a16="http://schemas.microsoft.com/office/drawing/2014/main" id="{CCD2ECEF-D702-F450-88EE-AA896FECF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46" name="Oval 38">
                <a:extLst>
                  <a:ext uri="{FF2B5EF4-FFF2-40B4-BE49-F238E27FC236}">
                    <a16:creationId xmlns:a16="http://schemas.microsoft.com/office/drawing/2014/main" id="{836F8C4D-12F9-EA25-69BD-2A4102E4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47" name="Oval 39">
                <a:extLst>
                  <a:ext uri="{FF2B5EF4-FFF2-40B4-BE49-F238E27FC236}">
                    <a16:creationId xmlns:a16="http://schemas.microsoft.com/office/drawing/2014/main" id="{82B839BD-378E-7AA9-2A55-A3244D2B0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48" name="Oval 40">
                <a:extLst>
                  <a:ext uri="{FF2B5EF4-FFF2-40B4-BE49-F238E27FC236}">
                    <a16:creationId xmlns:a16="http://schemas.microsoft.com/office/drawing/2014/main" id="{A1C0E641-18C9-0183-74A1-4DD0A8070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649" name="Group 41">
              <a:extLst>
                <a:ext uri="{FF2B5EF4-FFF2-40B4-BE49-F238E27FC236}">
                  <a16:creationId xmlns:a16="http://schemas.microsoft.com/office/drawing/2014/main" id="{7A907DC6-0799-A75E-BBEC-D48EDC0FD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9" y="3744"/>
              <a:ext cx="408" cy="19"/>
              <a:chOff x="6860" y="10706"/>
              <a:chExt cx="734" cy="34"/>
            </a:xfrm>
          </p:grpSpPr>
          <p:sp>
            <p:nvSpPr>
              <p:cNvPr id="580650" name="Oval 42">
                <a:extLst>
                  <a:ext uri="{FF2B5EF4-FFF2-40B4-BE49-F238E27FC236}">
                    <a16:creationId xmlns:a16="http://schemas.microsoft.com/office/drawing/2014/main" id="{6069B177-E8B3-5AA8-C1E7-0404702DC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51" name="Oval 43">
                <a:extLst>
                  <a:ext uri="{FF2B5EF4-FFF2-40B4-BE49-F238E27FC236}">
                    <a16:creationId xmlns:a16="http://schemas.microsoft.com/office/drawing/2014/main" id="{8ED60D3F-8336-DE49-1B38-B007BABB3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52" name="Oval 44">
                <a:extLst>
                  <a:ext uri="{FF2B5EF4-FFF2-40B4-BE49-F238E27FC236}">
                    <a16:creationId xmlns:a16="http://schemas.microsoft.com/office/drawing/2014/main" id="{B351EC01-C65E-A00E-BF96-AA0933406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53" name="Oval 45">
                <a:extLst>
                  <a:ext uri="{FF2B5EF4-FFF2-40B4-BE49-F238E27FC236}">
                    <a16:creationId xmlns:a16="http://schemas.microsoft.com/office/drawing/2014/main" id="{E7904D7F-5B6A-5708-4878-A381E97F4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54" name="Oval 46">
                <a:extLst>
                  <a:ext uri="{FF2B5EF4-FFF2-40B4-BE49-F238E27FC236}">
                    <a16:creationId xmlns:a16="http://schemas.microsoft.com/office/drawing/2014/main" id="{F3A9F068-A246-1DE9-1F68-7146E8021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55" name="Oval 47">
                <a:extLst>
                  <a:ext uri="{FF2B5EF4-FFF2-40B4-BE49-F238E27FC236}">
                    <a16:creationId xmlns:a16="http://schemas.microsoft.com/office/drawing/2014/main" id="{3436055B-C173-5E27-9DDF-272A754ED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56" name="Oval 48">
                <a:extLst>
                  <a:ext uri="{FF2B5EF4-FFF2-40B4-BE49-F238E27FC236}">
                    <a16:creationId xmlns:a16="http://schemas.microsoft.com/office/drawing/2014/main" id="{D247249E-E01E-25D2-70B8-9E6F3F2E0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57" name="Oval 49">
                <a:extLst>
                  <a:ext uri="{FF2B5EF4-FFF2-40B4-BE49-F238E27FC236}">
                    <a16:creationId xmlns:a16="http://schemas.microsoft.com/office/drawing/2014/main" id="{2F298710-1077-FD42-0FF2-8375A1A2A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658" name="Group 50">
              <a:extLst>
                <a:ext uri="{FF2B5EF4-FFF2-40B4-BE49-F238E27FC236}">
                  <a16:creationId xmlns:a16="http://schemas.microsoft.com/office/drawing/2014/main" id="{902DC750-90DD-00CE-D3F6-B8B94CA6A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" y="3689"/>
              <a:ext cx="407" cy="19"/>
              <a:chOff x="6860" y="10706"/>
              <a:chExt cx="734" cy="34"/>
            </a:xfrm>
          </p:grpSpPr>
          <p:sp>
            <p:nvSpPr>
              <p:cNvPr id="580659" name="Oval 51">
                <a:extLst>
                  <a:ext uri="{FF2B5EF4-FFF2-40B4-BE49-F238E27FC236}">
                    <a16:creationId xmlns:a16="http://schemas.microsoft.com/office/drawing/2014/main" id="{EF909C00-1124-85DF-1C2B-1B16E0D9F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60" name="Oval 52">
                <a:extLst>
                  <a:ext uri="{FF2B5EF4-FFF2-40B4-BE49-F238E27FC236}">
                    <a16:creationId xmlns:a16="http://schemas.microsoft.com/office/drawing/2014/main" id="{8109DBF7-80E4-D8A2-87DB-99B94B938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61" name="Oval 53">
                <a:extLst>
                  <a:ext uri="{FF2B5EF4-FFF2-40B4-BE49-F238E27FC236}">
                    <a16:creationId xmlns:a16="http://schemas.microsoft.com/office/drawing/2014/main" id="{5379DE3B-E21E-D7CF-1127-55933D799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62" name="Oval 54">
                <a:extLst>
                  <a:ext uri="{FF2B5EF4-FFF2-40B4-BE49-F238E27FC236}">
                    <a16:creationId xmlns:a16="http://schemas.microsoft.com/office/drawing/2014/main" id="{61BDD3A7-8272-4786-D592-310EBC799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63" name="Oval 55">
                <a:extLst>
                  <a:ext uri="{FF2B5EF4-FFF2-40B4-BE49-F238E27FC236}">
                    <a16:creationId xmlns:a16="http://schemas.microsoft.com/office/drawing/2014/main" id="{0CC3E3DD-00D9-6F72-8B76-A92449689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64" name="Oval 56">
                <a:extLst>
                  <a:ext uri="{FF2B5EF4-FFF2-40B4-BE49-F238E27FC236}">
                    <a16:creationId xmlns:a16="http://schemas.microsoft.com/office/drawing/2014/main" id="{8AAF0BA6-D379-8BCD-34C0-C1A51AC12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65" name="Oval 57">
                <a:extLst>
                  <a:ext uri="{FF2B5EF4-FFF2-40B4-BE49-F238E27FC236}">
                    <a16:creationId xmlns:a16="http://schemas.microsoft.com/office/drawing/2014/main" id="{89C0FA8B-396E-D60A-57FF-8DD17E84D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66" name="Oval 58">
                <a:extLst>
                  <a:ext uri="{FF2B5EF4-FFF2-40B4-BE49-F238E27FC236}">
                    <a16:creationId xmlns:a16="http://schemas.microsoft.com/office/drawing/2014/main" id="{BC0B7B01-709B-F271-FF3F-691B04AFB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0" y="1070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667" name="Group 59">
              <a:extLst>
                <a:ext uri="{FF2B5EF4-FFF2-40B4-BE49-F238E27FC236}">
                  <a16:creationId xmlns:a16="http://schemas.microsoft.com/office/drawing/2014/main" id="{96C26B41-EF95-7173-9823-E1F97E184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7" y="2163"/>
              <a:ext cx="74" cy="19"/>
              <a:chOff x="6800" y="10566"/>
              <a:chExt cx="134" cy="34"/>
            </a:xfrm>
          </p:grpSpPr>
          <p:sp>
            <p:nvSpPr>
              <p:cNvPr id="580668" name="Oval 60">
                <a:extLst>
                  <a:ext uri="{FF2B5EF4-FFF2-40B4-BE49-F238E27FC236}">
                    <a16:creationId xmlns:a16="http://schemas.microsoft.com/office/drawing/2014/main" id="{8CEB31DC-6961-AC56-DB2D-42D346C10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69" name="Oval 61">
                <a:extLst>
                  <a:ext uri="{FF2B5EF4-FFF2-40B4-BE49-F238E27FC236}">
                    <a16:creationId xmlns:a16="http://schemas.microsoft.com/office/drawing/2014/main" id="{14D70F6C-66F4-6387-5785-E71F14961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670" name="Group 62">
              <a:extLst>
                <a:ext uri="{FF2B5EF4-FFF2-40B4-BE49-F238E27FC236}">
                  <a16:creationId xmlns:a16="http://schemas.microsoft.com/office/drawing/2014/main" id="{7D2D3EF9-E9BD-4EAD-35FF-48639F708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3" y="3580"/>
              <a:ext cx="186" cy="19"/>
              <a:chOff x="6800" y="10566"/>
              <a:chExt cx="334" cy="34"/>
            </a:xfrm>
          </p:grpSpPr>
          <p:sp>
            <p:nvSpPr>
              <p:cNvPr id="580671" name="Oval 63">
                <a:extLst>
                  <a:ext uri="{FF2B5EF4-FFF2-40B4-BE49-F238E27FC236}">
                    <a16:creationId xmlns:a16="http://schemas.microsoft.com/office/drawing/2014/main" id="{757021B0-35AC-9EF5-D9C1-50AB6AB08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72" name="Oval 64">
                <a:extLst>
                  <a:ext uri="{FF2B5EF4-FFF2-40B4-BE49-F238E27FC236}">
                    <a16:creationId xmlns:a16="http://schemas.microsoft.com/office/drawing/2014/main" id="{C6B771B2-140A-E903-DE82-D98F25A3D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73" name="Oval 65">
                <a:extLst>
                  <a:ext uri="{FF2B5EF4-FFF2-40B4-BE49-F238E27FC236}">
                    <a16:creationId xmlns:a16="http://schemas.microsoft.com/office/drawing/2014/main" id="{7655155B-B5C4-75EB-3A68-B886F1C40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74" name="Oval 66">
                <a:extLst>
                  <a:ext uri="{FF2B5EF4-FFF2-40B4-BE49-F238E27FC236}">
                    <a16:creationId xmlns:a16="http://schemas.microsoft.com/office/drawing/2014/main" id="{CBA94886-86E4-93D5-573C-1A68206C5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675" name="Group 67">
              <a:extLst>
                <a:ext uri="{FF2B5EF4-FFF2-40B4-BE49-F238E27FC236}">
                  <a16:creationId xmlns:a16="http://schemas.microsoft.com/office/drawing/2014/main" id="{3625D514-C1BB-986A-473F-C7C3242C7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" y="3744"/>
              <a:ext cx="186" cy="19"/>
              <a:chOff x="6800" y="10566"/>
              <a:chExt cx="334" cy="34"/>
            </a:xfrm>
          </p:grpSpPr>
          <p:sp>
            <p:nvSpPr>
              <p:cNvPr id="580676" name="Oval 68">
                <a:extLst>
                  <a:ext uri="{FF2B5EF4-FFF2-40B4-BE49-F238E27FC236}">
                    <a16:creationId xmlns:a16="http://schemas.microsoft.com/office/drawing/2014/main" id="{D85C2D27-3D63-A6FB-482F-1F33E1F9F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77" name="Oval 69">
                <a:extLst>
                  <a:ext uri="{FF2B5EF4-FFF2-40B4-BE49-F238E27FC236}">
                    <a16:creationId xmlns:a16="http://schemas.microsoft.com/office/drawing/2014/main" id="{C855961F-9C96-2818-25F4-57FEBFFAE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78" name="Oval 70">
                <a:extLst>
                  <a:ext uri="{FF2B5EF4-FFF2-40B4-BE49-F238E27FC236}">
                    <a16:creationId xmlns:a16="http://schemas.microsoft.com/office/drawing/2014/main" id="{01377C27-D8D9-46CC-6009-DA59B63A2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79" name="Oval 71">
                <a:extLst>
                  <a:ext uri="{FF2B5EF4-FFF2-40B4-BE49-F238E27FC236}">
                    <a16:creationId xmlns:a16="http://schemas.microsoft.com/office/drawing/2014/main" id="{C8F296FC-FB23-0855-4D80-C97BE9593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680" name="Group 72">
              <a:extLst>
                <a:ext uri="{FF2B5EF4-FFF2-40B4-BE49-F238E27FC236}">
                  <a16:creationId xmlns:a16="http://schemas.microsoft.com/office/drawing/2014/main" id="{A52EC9FD-AB9B-0E93-4886-489C57D1F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" y="3689"/>
              <a:ext cx="131" cy="19"/>
              <a:chOff x="6800" y="10566"/>
              <a:chExt cx="234" cy="34"/>
            </a:xfrm>
          </p:grpSpPr>
          <p:sp>
            <p:nvSpPr>
              <p:cNvPr id="580681" name="Oval 73">
                <a:extLst>
                  <a:ext uri="{FF2B5EF4-FFF2-40B4-BE49-F238E27FC236}">
                    <a16:creationId xmlns:a16="http://schemas.microsoft.com/office/drawing/2014/main" id="{836D86CA-44FA-8C0A-E303-230978A21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82" name="Oval 74">
                <a:extLst>
                  <a:ext uri="{FF2B5EF4-FFF2-40B4-BE49-F238E27FC236}">
                    <a16:creationId xmlns:a16="http://schemas.microsoft.com/office/drawing/2014/main" id="{1C1B3303-4C9D-E5A4-14BE-75F3859D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83" name="Oval 75">
                <a:extLst>
                  <a:ext uri="{FF2B5EF4-FFF2-40B4-BE49-F238E27FC236}">
                    <a16:creationId xmlns:a16="http://schemas.microsoft.com/office/drawing/2014/main" id="{48CB5DBB-858D-94AD-6EC8-C079F0A3D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684" name="Group 76">
              <a:extLst>
                <a:ext uri="{FF2B5EF4-FFF2-40B4-BE49-F238E27FC236}">
                  <a16:creationId xmlns:a16="http://schemas.microsoft.com/office/drawing/2014/main" id="{2671278B-35E9-10E8-CE2D-06FDCC9FB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7" y="3689"/>
              <a:ext cx="130" cy="19"/>
              <a:chOff x="6800" y="10566"/>
              <a:chExt cx="234" cy="34"/>
            </a:xfrm>
          </p:grpSpPr>
          <p:sp>
            <p:nvSpPr>
              <p:cNvPr id="580685" name="Oval 77">
                <a:extLst>
                  <a:ext uri="{FF2B5EF4-FFF2-40B4-BE49-F238E27FC236}">
                    <a16:creationId xmlns:a16="http://schemas.microsoft.com/office/drawing/2014/main" id="{BDE939CE-F1E9-20F1-5AB6-EE41F7714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86" name="Oval 78">
                <a:extLst>
                  <a:ext uri="{FF2B5EF4-FFF2-40B4-BE49-F238E27FC236}">
                    <a16:creationId xmlns:a16="http://schemas.microsoft.com/office/drawing/2014/main" id="{3F15AB84-7AB9-F80D-BA41-AB462B390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87" name="Oval 79">
                <a:extLst>
                  <a:ext uri="{FF2B5EF4-FFF2-40B4-BE49-F238E27FC236}">
                    <a16:creationId xmlns:a16="http://schemas.microsoft.com/office/drawing/2014/main" id="{387FBC46-8239-6F15-6921-488D4C446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688" name="Group 80">
              <a:extLst>
                <a:ext uri="{FF2B5EF4-FFF2-40B4-BE49-F238E27FC236}">
                  <a16:creationId xmlns:a16="http://schemas.microsoft.com/office/drawing/2014/main" id="{A02F65E8-9797-B5EB-4F46-E93723649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3537"/>
              <a:ext cx="130" cy="19"/>
              <a:chOff x="6800" y="10566"/>
              <a:chExt cx="234" cy="34"/>
            </a:xfrm>
          </p:grpSpPr>
          <p:sp>
            <p:nvSpPr>
              <p:cNvPr id="580689" name="Oval 81">
                <a:extLst>
                  <a:ext uri="{FF2B5EF4-FFF2-40B4-BE49-F238E27FC236}">
                    <a16:creationId xmlns:a16="http://schemas.microsoft.com/office/drawing/2014/main" id="{FC6DF8CE-84CE-A23A-18B4-107B449B4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90" name="Oval 82">
                <a:extLst>
                  <a:ext uri="{FF2B5EF4-FFF2-40B4-BE49-F238E27FC236}">
                    <a16:creationId xmlns:a16="http://schemas.microsoft.com/office/drawing/2014/main" id="{E5CC594C-5BCE-E74C-32A6-D0B1B4B1B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91" name="Oval 83">
                <a:extLst>
                  <a:ext uri="{FF2B5EF4-FFF2-40B4-BE49-F238E27FC236}">
                    <a16:creationId xmlns:a16="http://schemas.microsoft.com/office/drawing/2014/main" id="{610B0F10-824F-C2AC-ADE8-6233F791B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0692" name="Oval 84">
              <a:extLst>
                <a:ext uri="{FF2B5EF4-FFF2-40B4-BE49-F238E27FC236}">
                  <a16:creationId xmlns:a16="http://schemas.microsoft.com/office/drawing/2014/main" id="{661C7FD4-A558-B203-9214-DCCB28CD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" y="3635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93" name="Oval 85">
              <a:extLst>
                <a:ext uri="{FF2B5EF4-FFF2-40B4-BE49-F238E27FC236}">
                  <a16:creationId xmlns:a16="http://schemas.microsoft.com/office/drawing/2014/main" id="{CE00C9A6-A122-5588-F988-EDBA8DD7A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744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94" name="Oval 86">
              <a:extLst>
                <a:ext uri="{FF2B5EF4-FFF2-40B4-BE49-F238E27FC236}">
                  <a16:creationId xmlns:a16="http://schemas.microsoft.com/office/drawing/2014/main" id="{57B5AA6A-F0C3-F25F-D3AC-349137835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3744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95" name="Oval 87">
              <a:extLst>
                <a:ext uri="{FF2B5EF4-FFF2-40B4-BE49-F238E27FC236}">
                  <a16:creationId xmlns:a16="http://schemas.microsoft.com/office/drawing/2014/main" id="{5CDFAAC5-C4B4-3AA5-71D3-1D7F01C80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3580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96" name="Oval 88">
              <a:extLst>
                <a:ext uri="{FF2B5EF4-FFF2-40B4-BE49-F238E27FC236}">
                  <a16:creationId xmlns:a16="http://schemas.microsoft.com/office/drawing/2014/main" id="{97DD144D-FCB0-A8B8-04BE-9CF6BCCE9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3755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97" name="Oval 89">
              <a:extLst>
                <a:ext uri="{FF2B5EF4-FFF2-40B4-BE49-F238E27FC236}">
                  <a16:creationId xmlns:a16="http://schemas.microsoft.com/office/drawing/2014/main" id="{7C1C46BE-1B7B-2F6B-5781-3EA7A341A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3242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98" name="Oval 90">
              <a:extLst>
                <a:ext uri="{FF2B5EF4-FFF2-40B4-BE49-F238E27FC236}">
                  <a16:creationId xmlns:a16="http://schemas.microsoft.com/office/drawing/2014/main" id="{FE742A8C-AE8D-72E5-96A0-151983A8D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231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99" name="Oval 91">
              <a:extLst>
                <a:ext uri="{FF2B5EF4-FFF2-40B4-BE49-F238E27FC236}">
                  <a16:creationId xmlns:a16="http://schemas.microsoft.com/office/drawing/2014/main" id="{CD2C2872-06E2-9688-0575-44708E866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3231"/>
              <a:ext cx="20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00" name="Oval 92">
              <a:extLst>
                <a:ext uri="{FF2B5EF4-FFF2-40B4-BE49-F238E27FC236}">
                  <a16:creationId xmlns:a16="http://schemas.microsoft.com/office/drawing/2014/main" id="{A9486123-A975-FC6B-84C1-B1924B9B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3231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01" name="Oval 93">
              <a:extLst>
                <a:ext uri="{FF2B5EF4-FFF2-40B4-BE49-F238E27FC236}">
                  <a16:creationId xmlns:a16="http://schemas.microsoft.com/office/drawing/2014/main" id="{EF4D9A00-1704-F965-FEF8-61133B08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3231"/>
              <a:ext cx="20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02" name="Oval 94">
              <a:extLst>
                <a:ext uri="{FF2B5EF4-FFF2-40B4-BE49-F238E27FC236}">
                  <a16:creationId xmlns:a16="http://schemas.microsoft.com/office/drawing/2014/main" id="{A24A53D0-246E-E859-D6D2-D02CAA2C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3231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03" name="Oval 95">
              <a:extLst>
                <a:ext uri="{FF2B5EF4-FFF2-40B4-BE49-F238E27FC236}">
                  <a16:creationId xmlns:a16="http://schemas.microsoft.com/office/drawing/2014/main" id="{E58C8038-DBD7-FB5F-2ACB-195D3F3F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3231"/>
              <a:ext cx="20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04" name="Oval 96">
              <a:extLst>
                <a:ext uri="{FF2B5EF4-FFF2-40B4-BE49-F238E27FC236}">
                  <a16:creationId xmlns:a16="http://schemas.microsoft.com/office/drawing/2014/main" id="{44BD6A61-BD6C-D48A-9142-934CDB723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231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05" name="Oval 97">
              <a:extLst>
                <a:ext uri="{FF2B5EF4-FFF2-40B4-BE49-F238E27FC236}">
                  <a16:creationId xmlns:a16="http://schemas.microsoft.com/office/drawing/2014/main" id="{E0CE443D-8AA3-CA6F-3BAE-808E6D565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3242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06" name="Oval 98">
              <a:extLst>
                <a:ext uri="{FF2B5EF4-FFF2-40B4-BE49-F238E27FC236}">
                  <a16:creationId xmlns:a16="http://schemas.microsoft.com/office/drawing/2014/main" id="{B76D5A7B-980D-5A01-6265-2F492D7A7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3188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07" name="Oval 99">
              <a:extLst>
                <a:ext uri="{FF2B5EF4-FFF2-40B4-BE49-F238E27FC236}">
                  <a16:creationId xmlns:a16="http://schemas.microsoft.com/office/drawing/2014/main" id="{A754E492-485B-DB2A-07BA-08E66A339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3188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08" name="Oval 100">
              <a:extLst>
                <a:ext uri="{FF2B5EF4-FFF2-40B4-BE49-F238E27FC236}">
                  <a16:creationId xmlns:a16="http://schemas.microsoft.com/office/drawing/2014/main" id="{565120FB-5AC4-12AB-9BFB-DAD4AA8D3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3188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09" name="Oval 101">
              <a:extLst>
                <a:ext uri="{FF2B5EF4-FFF2-40B4-BE49-F238E27FC236}">
                  <a16:creationId xmlns:a16="http://schemas.microsoft.com/office/drawing/2014/main" id="{A2DB0583-140E-BB6E-8B69-FC1620113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188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10" name="Oval 102">
              <a:extLst>
                <a:ext uri="{FF2B5EF4-FFF2-40B4-BE49-F238E27FC236}">
                  <a16:creationId xmlns:a16="http://schemas.microsoft.com/office/drawing/2014/main" id="{B4DDA043-1DFE-1456-329C-47A7FD577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3188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11" name="Oval 103">
              <a:extLst>
                <a:ext uri="{FF2B5EF4-FFF2-40B4-BE49-F238E27FC236}">
                  <a16:creationId xmlns:a16="http://schemas.microsoft.com/office/drawing/2014/main" id="{D758DFFB-CF56-51C1-4B1B-2D71B71D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144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12" name="Oval 104">
              <a:extLst>
                <a:ext uri="{FF2B5EF4-FFF2-40B4-BE49-F238E27FC236}">
                  <a16:creationId xmlns:a16="http://schemas.microsoft.com/office/drawing/2014/main" id="{FDCCC46F-0EF7-8949-A60E-BCA08B97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3144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13" name="Oval 105">
              <a:extLst>
                <a:ext uri="{FF2B5EF4-FFF2-40B4-BE49-F238E27FC236}">
                  <a16:creationId xmlns:a16="http://schemas.microsoft.com/office/drawing/2014/main" id="{268DF435-B319-0D70-1B0D-EB5DFB071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3144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14" name="Oval 106">
              <a:extLst>
                <a:ext uri="{FF2B5EF4-FFF2-40B4-BE49-F238E27FC236}">
                  <a16:creationId xmlns:a16="http://schemas.microsoft.com/office/drawing/2014/main" id="{1D10A760-233C-C206-3026-0BBD1AA39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3242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15" name="Oval 107">
              <a:extLst>
                <a:ext uri="{FF2B5EF4-FFF2-40B4-BE49-F238E27FC236}">
                  <a16:creationId xmlns:a16="http://schemas.microsoft.com/office/drawing/2014/main" id="{5D3BED98-365E-ADB9-3379-130A71AEA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31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16" name="Oval 108">
              <a:extLst>
                <a:ext uri="{FF2B5EF4-FFF2-40B4-BE49-F238E27FC236}">
                  <a16:creationId xmlns:a16="http://schemas.microsoft.com/office/drawing/2014/main" id="{192F0025-C95F-11DA-D983-0DC95D131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3231"/>
              <a:ext cx="20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17" name="Oval 109">
              <a:extLst>
                <a:ext uri="{FF2B5EF4-FFF2-40B4-BE49-F238E27FC236}">
                  <a16:creationId xmlns:a16="http://schemas.microsoft.com/office/drawing/2014/main" id="{F2EF0D31-8D91-6762-BECA-661EC6C5D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31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18" name="Oval 110">
              <a:extLst>
                <a:ext uri="{FF2B5EF4-FFF2-40B4-BE49-F238E27FC236}">
                  <a16:creationId xmlns:a16="http://schemas.microsoft.com/office/drawing/2014/main" id="{942C92FF-ACA0-2B51-2B83-FEF98B35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231"/>
              <a:ext cx="20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19" name="Oval 111">
              <a:extLst>
                <a:ext uri="{FF2B5EF4-FFF2-40B4-BE49-F238E27FC236}">
                  <a16:creationId xmlns:a16="http://schemas.microsoft.com/office/drawing/2014/main" id="{E5341470-8C69-91C8-E05D-49266EE1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231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20" name="Oval 112">
              <a:extLst>
                <a:ext uri="{FF2B5EF4-FFF2-40B4-BE49-F238E27FC236}">
                  <a16:creationId xmlns:a16="http://schemas.microsoft.com/office/drawing/2014/main" id="{C2DC891C-79F6-F4C2-B0AC-AFA26EFE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3231"/>
              <a:ext cx="20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21" name="Oval 113">
              <a:extLst>
                <a:ext uri="{FF2B5EF4-FFF2-40B4-BE49-F238E27FC236}">
                  <a16:creationId xmlns:a16="http://schemas.microsoft.com/office/drawing/2014/main" id="{885BE682-5599-EA49-4DC2-71DA96878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3231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22" name="Oval 114">
              <a:extLst>
                <a:ext uri="{FF2B5EF4-FFF2-40B4-BE49-F238E27FC236}">
                  <a16:creationId xmlns:a16="http://schemas.microsoft.com/office/drawing/2014/main" id="{76A6CC28-AE35-DDA4-A0F9-15A6B871E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3242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23" name="Oval 115">
              <a:extLst>
                <a:ext uri="{FF2B5EF4-FFF2-40B4-BE49-F238E27FC236}">
                  <a16:creationId xmlns:a16="http://schemas.microsoft.com/office/drawing/2014/main" id="{54D0154F-517E-FE91-29F4-7DB7A37C5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42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24" name="Oval 116">
              <a:extLst>
                <a:ext uri="{FF2B5EF4-FFF2-40B4-BE49-F238E27FC236}">
                  <a16:creationId xmlns:a16="http://schemas.microsoft.com/office/drawing/2014/main" id="{E6D619C6-30CD-A2D4-B286-AF97510DF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3177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25" name="Oval 117">
              <a:extLst>
                <a:ext uri="{FF2B5EF4-FFF2-40B4-BE49-F238E27FC236}">
                  <a16:creationId xmlns:a16="http://schemas.microsoft.com/office/drawing/2014/main" id="{8F2C6121-1EF8-D3C6-C593-070CC18DF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3177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26" name="Oval 118">
              <a:extLst>
                <a:ext uri="{FF2B5EF4-FFF2-40B4-BE49-F238E27FC236}">
                  <a16:creationId xmlns:a16="http://schemas.microsoft.com/office/drawing/2014/main" id="{16B0452E-6379-BAA4-8FB9-592F1AAA6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3177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27" name="Oval 119">
              <a:extLst>
                <a:ext uri="{FF2B5EF4-FFF2-40B4-BE49-F238E27FC236}">
                  <a16:creationId xmlns:a16="http://schemas.microsoft.com/office/drawing/2014/main" id="{21B34B0B-BCFC-FEC4-4F6F-44D38531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177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28" name="Oval 120">
              <a:extLst>
                <a:ext uri="{FF2B5EF4-FFF2-40B4-BE49-F238E27FC236}">
                  <a16:creationId xmlns:a16="http://schemas.microsoft.com/office/drawing/2014/main" id="{60D1BA51-4316-4175-22D9-FFB49DD85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3177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29" name="Oval 121">
              <a:extLst>
                <a:ext uri="{FF2B5EF4-FFF2-40B4-BE49-F238E27FC236}">
                  <a16:creationId xmlns:a16="http://schemas.microsoft.com/office/drawing/2014/main" id="{8A31E5DD-F75D-C471-C76D-688DDC626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3133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30" name="Oval 122">
              <a:extLst>
                <a:ext uri="{FF2B5EF4-FFF2-40B4-BE49-F238E27FC236}">
                  <a16:creationId xmlns:a16="http://schemas.microsoft.com/office/drawing/2014/main" id="{545E8965-FD65-B86D-6A10-DAFAF0BC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3122"/>
              <a:ext cx="20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31" name="Oval 123">
              <a:extLst>
                <a:ext uri="{FF2B5EF4-FFF2-40B4-BE49-F238E27FC236}">
                  <a16:creationId xmlns:a16="http://schemas.microsoft.com/office/drawing/2014/main" id="{79BC7E30-30C8-3BAD-5827-C26C8D2AD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122"/>
              <a:ext cx="20" cy="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0732" name="Group 124">
              <a:extLst>
                <a:ext uri="{FF2B5EF4-FFF2-40B4-BE49-F238E27FC236}">
                  <a16:creationId xmlns:a16="http://schemas.microsoft.com/office/drawing/2014/main" id="{60B5AF12-C797-6A2D-459E-2AB62E558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5" y="2741"/>
              <a:ext cx="130" cy="19"/>
              <a:chOff x="6800" y="10566"/>
              <a:chExt cx="234" cy="34"/>
            </a:xfrm>
          </p:grpSpPr>
          <p:sp>
            <p:nvSpPr>
              <p:cNvPr id="580733" name="Oval 125">
                <a:extLst>
                  <a:ext uri="{FF2B5EF4-FFF2-40B4-BE49-F238E27FC236}">
                    <a16:creationId xmlns:a16="http://schemas.microsoft.com/office/drawing/2014/main" id="{C7B23549-0AB0-378D-7F25-B274363D4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34" name="Oval 126">
                <a:extLst>
                  <a:ext uri="{FF2B5EF4-FFF2-40B4-BE49-F238E27FC236}">
                    <a16:creationId xmlns:a16="http://schemas.microsoft.com/office/drawing/2014/main" id="{A04A80F1-46D2-6840-CF47-7D4341E30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35" name="Oval 127">
                <a:extLst>
                  <a:ext uri="{FF2B5EF4-FFF2-40B4-BE49-F238E27FC236}">
                    <a16:creationId xmlns:a16="http://schemas.microsoft.com/office/drawing/2014/main" id="{C6EB6361-0849-A12F-3C36-C41E986E2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736" name="Group 128">
              <a:extLst>
                <a:ext uri="{FF2B5EF4-FFF2-40B4-BE49-F238E27FC236}">
                  <a16:creationId xmlns:a16="http://schemas.microsoft.com/office/drawing/2014/main" id="{C3FC4363-4DF8-6581-B652-F3AFC5687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8" y="2741"/>
              <a:ext cx="130" cy="19"/>
              <a:chOff x="6800" y="10566"/>
              <a:chExt cx="234" cy="34"/>
            </a:xfrm>
          </p:grpSpPr>
          <p:sp>
            <p:nvSpPr>
              <p:cNvPr id="580737" name="Oval 129">
                <a:extLst>
                  <a:ext uri="{FF2B5EF4-FFF2-40B4-BE49-F238E27FC236}">
                    <a16:creationId xmlns:a16="http://schemas.microsoft.com/office/drawing/2014/main" id="{1CF6DAFC-6328-C837-15F0-790276153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38" name="Oval 130">
                <a:extLst>
                  <a:ext uri="{FF2B5EF4-FFF2-40B4-BE49-F238E27FC236}">
                    <a16:creationId xmlns:a16="http://schemas.microsoft.com/office/drawing/2014/main" id="{8A062B2A-69EF-3563-2E83-0270F9A32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39" name="Oval 131">
                <a:extLst>
                  <a:ext uri="{FF2B5EF4-FFF2-40B4-BE49-F238E27FC236}">
                    <a16:creationId xmlns:a16="http://schemas.microsoft.com/office/drawing/2014/main" id="{59004BB9-DD8D-C847-85CA-2EE3CBA32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740" name="Group 132">
              <a:extLst>
                <a:ext uri="{FF2B5EF4-FFF2-40B4-BE49-F238E27FC236}">
                  <a16:creationId xmlns:a16="http://schemas.microsoft.com/office/drawing/2014/main" id="{E48758E0-3F15-B0F8-848E-F85473B37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" y="2741"/>
              <a:ext cx="130" cy="19"/>
              <a:chOff x="6800" y="10566"/>
              <a:chExt cx="234" cy="34"/>
            </a:xfrm>
          </p:grpSpPr>
          <p:sp>
            <p:nvSpPr>
              <p:cNvPr id="580741" name="Oval 133">
                <a:extLst>
                  <a:ext uri="{FF2B5EF4-FFF2-40B4-BE49-F238E27FC236}">
                    <a16:creationId xmlns:a16="http://schemas.microsoft.com/office/drawing/2014/main" id="{15233BD7-CD2C-E310-E4BD-AC15E1347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42" name="Oval 134">
                <a:extLst>
                  <a:ext uri="{FF2B5EF4-FFF2-40B4-BE49-F238E27FC236}">
                    <a16:creationId xmlns:a16="http://schemas.microsoft.com/office/drawing/2014/main" id="{36B74E62-C43B-F251-6206-4F7B78B40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43" name="Oval 135">
                <a:extLst>
                  <a:ext uri="{FF2B5EF4-FFF2-40B4-BE49-F238E27FC236}">
                    <a16:creationId xmlns:a16="http://schemas.microsoft.com/office/drawing/2014/main" id="{65F2310A-E04E-2D1B-86AF-22461637E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744" name="Group 136">
              <a:extLst>
                <a:ext uri="{FF2B5EF4-FFF2-40B4-BE49-F238E27FC236}">
                  <a16:creationId xmlns:a16="http://schemas.microsoft.com/office/drawing/2014/main" id="{1F8F1A2C-F581-AF91-A535-E31066EF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5" y="2741"/>
              <a:ext cx="130" cy="19"/>
              <a:chOff x="6800" y="10566"/>
              <a:chExt cx="234" cy="34"/>
            </a:xfrm>
          </p:grpSpPr>
          <p:sp>
            <p:nvSpPr>
              <p:cNvPr id="580745" name="Oval 137">
                <a:extLst>
                  <a:ext uri="{FF2B5EF4-FFF2-40B4-BE49-F238E27FC236}">
                    <a16:creationId xmlns:a16="http://schemas.microsoft.com/office/drawing/2014/main" id="{05E65F7D-0101-1737-44EE-CD107CA32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46" name="Oval 138">
                <a:extLst>
                  <a:ext uri="{FF2B5EF4-FFF2-40B4-BE49-F238E27FC236}">
                    <a16:creationId xmlns:a16="http://schemas.microsoft.com/office/drawing/2014/main" id="{B819C38E-DCA7-7852-53F2-2FE172224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47" name="Oval 139">
                <a:extLst>
                  <a:ext uri="{FF2B5EF4-FFF2-40B4-BE49-F238E27FC236}">
                    <a16:creationId xmlns:a16="http://schemas.microsoft.com/office/drawing/2014/main" id="{6AD2FB2E-9D89-D405-8610-BCBA2276E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748" name="Group 140">
              <a:extLst>
                <a:ext uri="{FF2B5EF4-FFF2-40B4-BE49-F238E27FC236}">
                  <a16:creationId xmlns:a16="http://schemas.microsoft.com/office/drawing/2014/main" id="{31D145BC-842A-5D61-D619-10BCC322D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741"/>
              <a:ext cx="130" cy="19"/>
              <a:chOff x="6800" y="10566"/>
              <a:chExt cx="234" cy="34"/>
            </a:xfrm>
          </p:grpSpPr>
          <p:sp>
            <p:nvSpPr>
              <p:cNvPr id="580749" name="Oval 141">
                <a:extLst>
                  <a:ext uri="{FF2B5EF4-FFF2-40B4-BE49-F238E27FC236}">
                    <a16:creationId xmlns:a16="http://schemas.microsoft.com/office/drawing/2014/main" id="{8DA0FCFC-F2ED-5412-745F-2152F55E5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50" name="Oval 142">
                <a:extLst>
                  <a:ext uri="{FF2B5EF4-FFF2-40B4-BE49-F238E27FC236}">
                    <a16:creationId xmlns:a16="http://schemas.microsoft.com/office/drawing/2014/main" id="{81B5E525-842F-7D00-EFB6-6F588E7F1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51" name="Oval 143">
                <a:extLst>
                  <a:ext uri="{FF2B5EF4-FFF2-40B4-BE49-F238E27FC236}">
                    <a16:creationId xmlns:a16="http://schemas.microsoft.com/office/drawing/2014/main" id="{3BC20D63-F745-67E9-030C-0E11B23B3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752" name="Group 144">
              <a:extLst>
                <a:ext uri="{FF2B5EF4-FFF2-40B4-BE49-F238E27FC236}">
                  <a16:creationId xmlns:a16="http://schemas.microsoft.com/office/drawing/2014/main" id="{37B5A9A3-A6E0-FA55-89FD-3DDFF354C1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2" y="2741"/>
              <a:ext cx="131" cy="19"/>
              <a:chOff x="6800" y="10566"/>
              <a:chExt cx="234" cy="34"/>
            </a:xfrm>
          </p:grpSpPr>
          <p:sp>
            <p:nvSpPr>
              <p:cNvPr id="580753" name="Oval 145">
                <a:extLst>
                  <a:ext uri="{FF2B5EF4-FFF2-40B4-BE49-F238E27FC236}">
                    <a16:creationId xmlns:a16="http://schemas.microsoft.com/office/drawing/2014/main" id="{469303C8-65E0-052A-1154-9B430F553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54" name="Oval 146">
                <a:extLst>
                  <a:ext uri="{FF2B5EF4-FFF2-40B4-BE49-F238E27FC236}">
                    <a16:creationId xmlns:a16="http://schemas.microsoft.com/office/drawing/2014/main" id="{27F513D1-2C70-553C-3F15-2881185C7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55" name="Oval 147">
                <a:extLst>
                  <a:ext uri="{FF2B5EF4-FFF2-40B4-BE49-F238E27FC236}">
                    <a16:creationId xmlns:a16="http://schemas.microsoft.com/office/drawing/2014/main" id="{DC1C709A-9ED5-241E-B8B8-BECC39771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0756" name="Oval 148">
              <a:extLst>
                <a:ext uri="{FF2B5EF4-FFF2-40B4-BE49-F238E27FC236}">
                  <a16:creationId xmlns:a16="http://schemas.microsoft.com/office/drawing/2014/main" id="{B28B91FE-7C6B-BB75-AB52-12482A1D0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741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57" name="Oval 149">
              <a:extLst>
                <a:ext uri="{FF2B5EF4-FFF2-40B4-BE49-F238E27FC236}">
                  <a16:creationId xmlns:a16="http://schemas.microsoft.com/office/drawing/2014/main" id="{05A7009D-7960-4C8F-DE78-869B7518A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2741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0758" name="Group 150">
              <a:extLst>
                <a:ext uri="{FF2B5EF4-FFF2-40B4-BE49-F238E27FC236}">
                  <a16:creationId xmlns:a16="http://schemas.microsoft.com/office/drawing/2014/main" id="{62776F65-99F2-F824-8B8C-284AFFD585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4" y="2697"/>
              <a:ext cx="130" cy="19"/>
              <a:chOff x="6800" y="10566"/>
              <a:chExt cx="234" cy="34"/>
            </a:xfrm>
          </p:grpSpPr>
          <p:sp>
            <p:nvSpPr>
              <p:cNvPr id="580759" name="Oval 151">
                <a:extLst>
                  <a:ext uri="{FF2B5EF4-FFF2-40B4-BE49-F238E27FC236}">
                    <a16:creationId xmlns:a16="http://schemas.microsoft.com/office/drawing/2014/main" id="{782102E9-2F23-5BF5-8DED-11CAD3055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60" name="Oval 152">
                <a:extLst>
                  <a:ext uri="{FF2B5EF4-FFF2-40B4-BE49-F238E27FC236}">
                    <a16:creationId xmlns:a16="http://schemas.microsoft.com/office/drawing/2014/main" id="{743BAC02-4D94-AB11-3DBD-F6129637A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61" name="Oval 153">
                <a:extLst>
                  <a:ext uri="{FF2B5EF4-FFF2-40B4-BE49-F238E27FC236}">
                    <a16:creationId xmlns:a16="http://schemas.microsoft.com/office/drawing/2014/main" id="{FD0BD13A-7BC0-2D1E-09F7-61B52ACED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762" name="Group 154">
              <a:extLst>
                <a:ext uri="{FF2B5EF4-FFF2-40B4-BE49-F238E27FC236}">
                  <a16:creationId xmlns:a16="http://schemas.microsoft.com/office/drawing/2014/main" id="{0818F2E8-8A66-981E-2F1F-922558DD7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5" y="2697"/>
              <a:ext cx="130" cy="19"/>
              <a:chOff x="6800" y="10566"/>
              <a:chExt cx="234" cy="34"/>
            </a:xfrm>
          </p:grpSpPr>
          <p:sp>
            <p:nvSpPr>
              <p:cNvPr id="580763" name="Oval 155">
                <a:extLst>
                  <a:ext uri="{FF2B5EF4-FFF2-40B4-BE49-F238E27FC236}">
                    <a16:creationId xmlns:a16="http://schemas.microsoft.com/office/drawing/2014/main" id="{A7B56A17-3F92-9383-55E4-F3C2C1BA2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64" name="Oval 156">
                <a:extLst>
                  <a:ext uri="{FF2B5EF4-FFF2-40B4-BE49-F238E27FC236}">
                    <a16:creationId xmlns:a16="http://schemas.microsoft.com/office/drawing/2014/main" id="{C1D51214-FC56-0299-3AD7-F1F847706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65" name="Oval 157">
                <a:extLst>
                  <a:ext uri="{FF2B5EF4-FFF2-40B4-BE49-F238E27FC236}">
                    <a16:creationId xmlns:a16="http://schemas.microsoft.com/office/drawing/2014/main" id="{1E5AE3D6-64D8-9F72-AF2C-A9066C569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0766" name="Oval 158">
              <a:extLst>
                <a:ext uri="{FF2B5EF4-FFF2-40B4-BE49-F238E27FC236}">
                  <a16:creationId xmlns:a16="http://schemas.microsoft.com/office/drawing/2014/main" id="{CE0742EB-285D-B583-9835-3C61D9FF1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2697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67" name="Oval 159">
              <a:extLst>
                <a:ext uri="{FF2B5EF4-FFF2-40B4-BE49-F238E27FC236}">
                  <a16:creationId xmlns:a16="http://schemas.microsoft.com/office/drawing/2014/main" id="{4A9F9651-60F9-ED6F-A1C9-EAAEDE413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2697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68" name="Oval 160">
              <a:extLst>
                <a:ext uri="{FF2B5EF4-FFF2-40B4-BE49-F238E27FC236}">
                  <a16:creationId xmlns:a16="http://schemas.microsoft.com/office/drawing/2014/main" id="{2897DCC0-E47F-1EE6-6281-41EDEDF21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2654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69" name="Oval 161">
              <a:extLst>
                <a:ext uri="{FF2B5EF4-FFF2-40B4-BE49-F238E27FC236}">
                  <a16:creationId xmlns:a16="http://schemas.microsoft.com/office/drawing/2014/main" id="{57F8A78D-FDAA-4803-4328-24010325E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654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70" name="Oval 162">
              <a:extLst>
                <a:ext uri="{FF2B5EF4-FFF2-40B4-BE49-F238E27FC236}">
                  <a16:creationId xmlns:a16="http://schemas.microsoft.com/office/drawing/2014/main" id="{F5E78C7A-98C4-9A0F-654D-1B1655F7F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708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71" name="Oval 163">
              <a:extLst>
                <a:ext uri="{FF2B5EF4-FFF2-40B4-BE49-F238E27FC236}">
                  <a16:creationId xmlns:a16="http://schemas.microsoft.com/office/drawing/2014/main" id="{C3AF7AD8-5D92-261A-C034-1E926D326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708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0772" name="Group 164">
              <a:extLst>
                <a:ext uri="{FF2B5EF4-FFF2-40B4-BE49-F238E27FC236}">
                  <a16:creationId xmlns:a16="http://schemas.microsoft.com/office/drawing/2014/main" id="{9A28F4C1-6D6E-C4BF-C8F2-C6E5B4147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5" y="2218"/>
              <a:ext cx="130" cy="19"/>
              <a:chOff x="6800" y="10566"/>
              <a:chExt cx="234" cy="34"/>
            </a:xfrm>
          </p:grpSpPr>
          <p:sp>
            <p:nvSpPr>
              <p:cNvPr id="580773" name="Oval 165">
                <a:extLst>
                  <a:ext uri="{FF2B5EF4-FFF2-40B4-BE49-F238E27FC236}">
                    <a16:creationId xmlns:a16="http://schemas.microsoft.com/office/drawing/2014/main" id="{06081C84-6735-B73D-5494-B5D79222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74" name="Oval 166">
                <a:extLst>
                  <a:ext uri="{FF2B5EF4-FFF2-40B4-BE49-F238E27FC236}">
                    <a16:creationId xmlns:a16="http://schemas.microsoft.com/office/drawing/2014/main" id="{67B97307-B3E1-B363-902A-384687214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75" name="Oval 167">
                <a:extLst>
                  <a:ext uri="{FF2B5EF4-FFF2-40B4-BE49-F238E27FC236}">
                    <a16:creationId xmlns:a16="http://schemas.microsoft.com/office/drawing/2014/main" id="{B799D928-74D5-E42E-D800-6335B91C9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776" name="Group 168">
              <a:extLst>
                <a:ext uri="{FF2B5EF4-FFF2-40B4-BE49-F238E27FC236}">
                  <a16:creationId xmlns:a16="http://schemas.microsoft.com/office/drawing/2014/main" id="{10A0B0AC-66F2-CDD3-1E70-3E98B3EED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2" y="2229"/>
              <a:ext cx="130" cy="19"/>
              <a:chOff x="6800" y="10566"/>
              <a:chExt cx="234" cy="34"/>
            </a:xfrm>
          </p:grpSpPr>
          <p:sp>
            <p:nvSpPr>
              <p:cNvPr id="580777" name="Oval 169">
                <a:extLst>
                  <a:ext uri="{FF2B5EF4-FFF2-40B4-BE49-F238E27FC236}">
                    <a16:creationId xmlns:a16="http://schemas.microsoft.com/office/drawing/2014/main" id="{81E688CE-A45A-1AE9-1179-DAB314551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78" name="Oval 170">
                <a:extLst>
                  <a:ext uri="{FF2B5EF4-FFF2-40B4-BE49-F238E27FC236}">
                    <a16:creationId xmlns:a16="http://schemas.microsoft.com/office/drawing/2014/main" id="{B332662D-1639-D8E2-B2CF-DD7D30203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79" name="Oval 171">
                <a:extLst>
                  <a:ext uri="{FF2B5EF4-FFF2-40B4-BE49-F238E27FC236}">
                    <a16:creationId xmlns:a16="http://schemas.microsoft.com/office/drawing/2014/main" id="{639E9F4E-A99D-55FB-8874-E11AC0898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780" name="Group 172">
              <a:extLst>
                <a:ext uri="{FF2B5EF4-FFF2-40B4-BE49-F238E27FC236}">
                  <a16:creationId xmlns:a16="http://schemas.microsoft.com/office/drawing/2014/main" id="{B8137575-0E23-158A-08E7-F6CF6535C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1" y="2229"/>
              <a:ext cx="131" cy="19"/>
              <a:chOff x="6800" y="10566"/>
              <a:chExt cx="234" cy="34"/>
            </a:xfrm>
          </p:grpSpPr>
          <p:sp>
            <p:nvSpPr>
              <p:cNvPr id="580781" name="Oval 173">
                <a:extLst>
                  <a:ext uri="{FF2B5EF4-FFF2-40B4-BE49-F238E27FC236}">
                    <a16:creationId xmlns:a16="http://schemas.microsoft.com/office/drawing/2014/main" id="{B294384D-8D7F-17F4-88E8-4E59F8FA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82" name="Oval 174">
                <a:extLst>
                  <a:ext uri="{FF2B5EF4-FFF2-40B4-BE49-F238E27FC236}">
                    <a16:creationId xmlns:a16="http://schemas.microsoft.com/office/drawing/2014/main" id="{4EE17BAD-1775-FE7C-8785-12323A07D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83" name="Oval 175">
                <a:extLst>
                  <a:ext uri="{FF2B5EF4-FFF2-40B4-BE49-F238E27FC236}">
                    <a16:creationId xmlns:a16="http://schemas.microsoft.com/office/drawing/2014/main" id="{2E487BC7-62E7-5CA8-55DB-F4BEC2BC2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784" name="Group 176">
              <a:extLst>
                <a:ext uri="{FF2B5EF4-FFF2-40B4-BE49-F238E27FC236}">
                  <a16:creationId xmlns:a16="http://schemas.microsoft.com/office/drawing/2014/main" id="{B674EC59-8773-9A75-112B-1204C3446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9" y="2218"/>
              <a:ext cx="130" cy="19"/>
              <a:chOff x="6800" y="10566"/>
              <a:chExt cx="234" cy="34"/>
            </a:xfrm>
          </p:grpSpPr>
          <p:sp>
            <p:nvSpPr>
              <p:cNvPr id="580785" name="Oval 177">
                <a:extLst>
                  <a:ext uri="{FF2B5EF4-FFF2-40B4-BE49-F238E27FC236}">
                    <a16:creationId xmlns:a16="http://schemas.microsoft.com/office/drawing/2014/main" id="{465C57B5-2357-0FC3-5F8A-B3EFF60F1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86" name="Oval 178">
                <a:extLst>
                  <a:ext uri="{FF2B5EF4-FFF2-40B4-BE49-F238E27FC236}">
                    <a16:creationId xmlns:a16="http://schemas.microsoft.com/office/drawing/2014/main" id="{0C920FCB-2C34-5D6C-56FC-81F18DE5F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87" name="Oval 179">
                <a:extLst>
                  <a:ext uri="{FF2B5EF4-FFF2-40B4-BE49-F238E27FC236}">
                    <a16:creationId xmlns:a16="http://schemas.microsoft.com/office/drawing/2014/main" id="{7D2AF42D-4990-B99E-4901-7F5053874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788" name="Group 180">
              <a:extLst>
                <a:ext uri="{FF2B5EF4-FFF2-40B4-BE49-F238E27FC236}">
                  <a16:creationId xmlns:a16="http://schemas.microsoft.com/office/drawing/2014/main" id="{AEC49FFD-A858-9959-E0CA-DF5CBEA2A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1" y="2218"/>
              <a:ext cx="75" cy="19"/>
              <a:chOff x="6800" y="10566"/>
              <a:chExt cx="134" cy="34"/>
            </a:xfrm>
          </p:grpSpPr>
          <p:sp>
            <p:nvSpPr>
              <p:cNvPr id="580789" name="Oval 181">
                <a:extLst>
                  <a:ext uri="{FF2B5EF4-FFF2-40B4-BE49-F238E27FC236}">
                    <a16:creationId xmlns:a16="http://schemas.microsoft.com/office/drawing/2014/main" id="{5B18D1D6-5AFF-FEC7-CA64-4A376F89C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90" name="Oval 182">
                <a:extLst>
                  <a:ext uri="{FF2B5EF4-FFF2-40B4-BE49-F238E27FC236}">
                    <a16:creationId xmlns:a16="http://schemas.microsoft.com/office/drawing/2014/main" id="{F87AB328-C78C-5332-C851-D8C9A8B6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0791" name="Group 183">
              <a:extLst>
                <a:ext uri="{FF2B5EF4-FFF2-40B4-BE49-F238E27FC236}">
                  <a16:creationId xmlns:a16="http://schemas.microsoft.com/office/drawing/2014/main" id="{F2DA7812-D141-E79A-D9CF-918ECB586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2218"/>
              <a:ext cx="75" cy="19"/>
              <a:chOff x="6800" y="10566"/>
              <a:chExt cx="134" cy="34"/>
            </a:xfrm>
          </p:grpSpPr>
          <p:sp>
            <p:nvSpPr>
              <p:cNvPr id="580792" name="Oval 184">
                <a:extLst>
                  <a:ext uri="{FF2B5EF4-FFF2-40B4-BE49-F238E27FC236}">
                    <a16:creationId xmlns:a16="http://schemas.microsoft.com/office/drawing/2014/main" id="{84FDD0AA-61E4-548A-4582-3C8F14081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93" name="Oval 185">
                <a:extLst>
                  <a:ext uri="{FF2B5EF4-FFF2-40B4-BE49-F238E27FC236}">
                    <a16:creationId xmlns:a16="http://schemas.microsoft.com/office/drawing/2014/main" id="{39FBE90F-97B2-7F8D-68FF-31B8F8145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0794" name="Oval 186">
              <a:extLst>
                <a:ext uri="{FF2B5EF4-FFF2-40B4-BE49-F238E27FC236}">
                  <a16:creationId xmlns:a16="http://schemas.microsoft.com/office/drawing/2014/main" id="{9A7E82C8-5DC4-5DE5-4886-E87206B9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2229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95" name="Oval 187">
              <a:extLst>
                <a:ext uri="{FF2B5EF4-FFF2-40B4-BE49-F238E27FC236}">
                  <a16:creationId xmlns:a16="http://schemas.microsoft.com/office/drawing/2014/main" id="{FBC98F9D-9BEA-6792-C100-F33F164F6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2196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796" name="Oval 188">
              <a:extLst>
                <a:ext uri="{FF2B5EF4-FFF2-40B4-BE49-F238E27FC236}">
                  <a16:creationId xmlns:a16="http://schemas.microsoft.com/office/drawing/2014/main" id="{8931C332-4E65-73A3-BB20-E0FA7A713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185"/>
              <a:ext cx="20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0797" name="Group 189">
              <a:extLst>
                <a:ext uri="{FF2B5EF4-FFF2-40B4-BE49-F238E27FC236}">
                  <a16:creationId xmlns:a16="http://schemas.microsoft.com/office/drawing/2014/main" id="{2435ACE1-729A-B25B-0C66-88D8BC0543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1" y="2163"/>
              <a:ext cx="74" cy="19"/>
              <a:chOff x="6800" y="10566"/>
              <a:chExt cx="134" cy="34"/>
            </a:xfrm>
          </p:grpSpPr>
          <p:sp>
            <p:nvSpPr>
              <p:cNvPr id="580798" name="Oval 190">
                <a:extLst>
                  <a:ext uri="{FF2B5EF4-FFF2-40B4-BE49-F238E27FC236}">
                    <a16:creationId xmlns:a16="http://schemas.microsoft.com/office/drawing/2014/main" id="{2A5394D9-D657-865A-AAAA-599092238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799" name="Oval 191">
                <a:extLst>
                  <a:ext uri="{FF2B5EF4-FFF2-40B4-BE49-F238E27FC236}">
                    <a16:creationId xmlns:a16="http://schemas.microsoft.com/office/drawing/2014/main" id="{3D2F89E4-3308-BC1F-E750-EC58BFA64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10566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0800" name="Oval 192">
              <a:extLst>
                <a:ext uri="{FF2B5EF4-FFF2-40B4-BE49-F238E27FC236}">
                  <a16:creationId xmlns:a16="http://schemas.microsoft.com/office/drawing/2014/main" id="{35667B10-4B51-22F8-C018-5BE4090D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2240"/>
              <a:ext cx="19" cy="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01" name="Text Box 193">
              <a:extLst>
                <a:ext uri="{FF2B5EF4-FFF2-40B4-BE49-F238E27FC236}">
                  <a16:creationId xmlns:a16="http://schemas.microsoft.com/office/drawing/2014/main" id="{1915E99A-3C78-CF1D-88AE-864A80F67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" y="3286"/>
              <a:ext cx="47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02" name="Text Box 194">
              <a:extLst>
                <a:ext uri="{FF2B5EF4-FFF2-40B4-BE49-F238E27FC236}">
                  <a16:creationId xmlns:a16="http://schemas.microsoft.com/office/drawing/2014/main" id="{BE7B410A-9BD3-5C6E-521F-697083EA5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836"/>
              <a:ext cx="44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03" name="Text Box 195">
              <a:extLst>
                <a:ext uri="{FF2B5EF4-FFF2-40B4-BE49-F238E27FC236}">
                  <a16:creationId xmlns:a16="http://schemas.microsoft.com/office/drawing/2014/main" id="{1582BA9A-85F4-21ED-4B0F-292274BF9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2411"/>
              <a:ext cx="47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04" name="Text Box 196">
              <a:extLst>
                <a:ext uri="{FF2B5EF4-FFF2-40B4-BE49-F238E27FC236}">
                  <a16:creationId xmlns:a16="http://schemas.microsoft.com/office/drawing/2014/main" id="{1ED79827-FFFB-6040-5A03-05095DD61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1877"/>
              <a:ext cx="459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05" name="Line 197">
              <a:extLst>
                <a:ext uri="{FF2B5EF4-FFF2-40B4-BE49-F238E27FC236}">
                  <a16:creationId xmlns:a16="http://schemas.microsoft.com/office/drawing/2014/main" id="{8E3626BB-2454-E703-3676-C5B874AA3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3572"/>
              <a:ext cx="0" cy="2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06" name="Line 198">
              <a:extLst>
                <a:ext uri="{FF2B5EF4-FFF2-40B4-BE49-F238E27FC236}">
                  <a16:creationId xmlns:a16="http://schemas.microsoft.com/office/drawing/2014/main" id="{3125FBAC-F76F-0775-5BF6-9FB369429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3587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07" name="Line 199">
              <a:extLst>
                <a:ext uri="{FF2B5EF4-FFF2-40B4-BE49-F238E27FC236}">
                  <a16:creationId xmlns:a16="http://schemas.microsoft.com/office/drawing/2014/main" id="{4299D1E4-29AA-2100-5281-BCCC5E16A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3067"/>
              <a:ext cx="0" cy="2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08" name="Line 200">
              <a:extLst>
                <a:ext uri="{FF2B5EF4-FFF2-40B4-BE49-F238E27FC236}">
                  <a16:creationId xmlns:a16="http://schemas.microsoft.com/office/drawing/2014/main" id="{CC078BAD-6750-0EB5-5F4C-BBB83DF75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076"/>
              <a:ext cx="0" cy="2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09" name="Line 201">
              <a:extLst>
                <a:ext uri="{FF2B5EF4-FFF2-40B4-BE49-F238E27FC236}">
                  <a16:creationId xmlns:a16="http://schemas.microsoft.com/office/drawing/2014/main" id="{2AF91209-8E43-CAC1-F8C8-296D27EC3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2567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10" name="Line 202">
              <a:extLst>
                <a:ext uri="{FF2B5EF4-FFF2-40B4-BE49-F238E27FC236}">
                  <a16:creationId xmlns:a16="http://schemas.microsoft.com/office/drawing/2014/main" id="{341739D1-CFDD-D812-9F71-71DEB4878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2567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11" name="Line 203">
              <a:extLst>
                <a:ext uri="{FF2B5EF4-FFF2-40B4-BE49-F238E27FC236}">
                  <a16:creationId xmlns:a16="http://schemas.microsoft.com/office/drawing/2014/main" id="{F3E84B4C-7964-8A5E-569C-82D7D9CB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070"/>
              <a:ext cx="2" cy="21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12" name="Line 204">
              <a:extLst>
                <a:ext uri="{FF2B5EF4-FFF2-40B4-BE49-F238E27FC236}">
                  <a16:creationId xmlns:a16="http://schemas.microsoft.com/office/drawing/2014/main" id="{82A3A891-48AD-44B3-03F1-6FC984888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060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813" name="Text Box 205">
              <a:extLst>
                <a:ext uri="{FF2B5EF4-FFF2-40B4-BE49-F238E27FC236}">
                  <a16:creationId xmlns:a16="http://schemas.microsoft.com/office/drawing/2014/main" id="{5E6BB5DE-F61F-CC69-61CC-66609365B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1" y="3642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=0</a:t>
              </a:r>
            </a:p>
          </p:txBody>
        </p:sp>
        <p:sp>
          <p:nvSpPr>
            <p:cNvPr id="580814" name="Text Box 206">
              <a:extLst>
                <a:ext uri="{FF2B5EF4-FFF2-40B4-BE49-F238E27FC236}">
                  <a16:creationId xmlns:a16="http://schemas.microsoft.com/office/drawing/2014/main" id="{6158A1BD-5A88-AF4B-997C-3BB04FE72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" y="2100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=3</a:t>
              </a:r>
            </a:p>
          </p:txBody>
        </p:sp>
        <p:sp>
          <p:nvSpPr>
            <p:cNvPr id="580815" name="Text Box 207">
              <a:extLst>
                <a:ext uri="{FF2B5EF4-FFF2-40B4-BE49-F238E27FC236}">
                  <a16:creationId xmlns:a16="http://schemas.microsoft.com/office/drawing/2014/main" id="{8DCE6411-5402-5833-02D8-79FAEEEB2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2" y="2628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=2</a:t>
              </a:r>
            </a:p>
          </p:txBody>
        </p:sp>
        <p:sp>
          <p:nvSpPr>
            <p:cNvPr id="580816" name="Text Box 208">
              <a:extLst>
                <a:ext uri="{FF2B5EF4-FFF2-40B4-BE49-F238E27FC236}">
                  <a16:creationId xmlns:a16="http://schemas.microsoft.com/office/drawing/2014/main" id="{06ED66CC-9553-6BC9-8ED2-D3DF5AD11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" y="3126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=1</a:t>
              </a:r>
            </a:p>
          </p:txBody>
        </p:sp>
        <p:sp>
          <p:nvSpPr>
            <p:cNvPr id="580817" name="Text Box 209">
              <a:extLst>
                <a:ext uri="{FF2B5EF4-FFF2-40B4-BE49-F238E27FC236}">
                  <a16:creationId xmlns:a16="http://schemas.microsoft.com/office/drawing/2014/main" id="{FC24B225-B0D0-7D24-CC65-49DDF7364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3270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ψ</a:t>
              </a:r>
              <a:r>
                <a:rPr kumimoji="1" lang="en-US" altLang="zh-CN" b="1" baseline="-25000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b="1" baseline="30000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0818" name="Text Box 210">
              <a:extLst>
                <a:ext uri="{FF2B5EF4-FFF2-40B4-BE49-F238E27FC236}">
                  <a16:creationId xmlns:a16="http://schemas.microsoft.com/office/drawing/2014/main" id="{032F6F4A-1A1B-DB53-83F6-E788D51AC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9" y="1869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ψ</a:t>
              </a:r>
              <a:r>
                <a:rPr kumimoji="1" lang="en-US" altLang="zh-CN" b="1" baseline="-25000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b="1" baseline="30000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0819" name="Text Box 211">
              <a:extLst>
                <a:ext uri="{FF2B5EF4-FFF2-40B4-BE49-F238E27FC236}">
                  <a16:creationId xmlns:a16="http://schemas.microsoft.com/office/drawing/2014/main" id="{24FF1FF8-2A5E-5555-4BE3-D62FB0907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2406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ψ</a:t>
              </a:r>
              <a:r>
                <a:rPr kumimoji="1" lang="en-US" altLang="zh-CN" b="1" baseline="-25000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b="1" baseline="30000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0820" name="Text Box 212">
              <a:extLst>
                <a:ext uri="{FF2B5EF4-FFF2-40B4-BE49-F238E27FC236}">
                  <a16:creationId xmlns:a16="http://schemas.microsoft.com/office/drawing/2014/main" id="{4BF191E6-592D-5F89-1E29-61CC5F447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29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ψ</a:t>
              </a:r>
              <a:r>
                <a:rPr kumimoji="1" lang="en-US" altLang="zh-CN" b="1" baseline="-25000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b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b="1" baseline="30000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80821" name="Object 213">
              <a:extLst>
                <a:ext uri="{FF2B5EF4-FFF2-40B4-BE49-F238E27FC236}">
                  <a16:creationId xmlns:a16="http://schemas.microsoft.com/office/drawing/2014/main" id="{2011EA1A-A197-5CC1-84EC-B26168D657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3552"/>
            <a:ext cx="72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85800" imgH="393480" progId="Equation.3">
                    <p:embed/>
                  </p:oleObj>
                </mc:Choice>
                <mc:Fallback>
                  <p:oleObj name="Equation" r:id="rId6" imgW="685800" imgH="393480" progId="Equation.3">
                    <p:embed/>
                    <p:pic>
                      <p:nvPicPr>
                        <p:cNvPr id="580821" name="Object 213">
                          <a:extLst>
                            <a:ext uri="{FF2B5EF4-FFF2-40B4-BE49-F238E27FC236}">
                              <a16:creationId xmlns:a16="http://schemas.microsoft.com/office/drawing/2014/main" id="{2011EA1A-A197-5CC1-84EC-B26168D657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552"/>
                          <a:ext cx="72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0822" name="Object 214">
              <a:extLst>
                <a:ext uri="{FF2B5EF4-FFF2-40B4-BE49-F238E27FC236}">
                  <a16:creationId xmlns:a16="http://schemas.microsoft.com/office/drawing/2014/main" id="{B355C1E8-B41E-3AC2-40B3-7E1A4646E2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064"/>
            <a:ext cx="66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85800" imgH="393480" progId="Equation.3">
                    <p:embed/>
                  </p:oleObj>
                </mc:Choice>
                <mc:Fallback>
                  <p:oleObj name="Equation" r:id="rId8" imgW="685800" imgH="393480" progId="Equation.3">
                    <p:embed/>
                    <p:pic>
                      <p:nvPicPr>
                        <p:cNvPr id="580822" name="Object 214">
                          <a:extLst>
                            <a:ext uri="{FF2B5EF4-FFF2-40B4-BE49-F238E27FC236}">
                              <a16:creationId xmlns:a16="http://schemas.microsoft.com/office/drawing/2014/main" id="{B355C1E8-B41E-3AC2-40B3-7E1A4646E2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64"/>
                          <a:ext cx="66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0823" name="Object 215">
              <a:extLst>
                <a:ext uri="{FF2B5EF4-FFF2-40B4-BE49-F238E27FC236}">
                  <a16:creationId xmlns:a16="http://schemas.microsoft.com/office/drawing/2014/main" id="{3CDC3E3C-4F40-725D-2340-4F0FEC62C7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2592"/>
            <a:ext cx="672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85800" imgH="393480" progId="Equation.3">
                    <p:embed/>
                  </p:oleObj>
                </mc:Choice>
                <mc:Fallback>
                  <p:oleObj name="Equation" r:id="rId10" imgW="685800" imgH="393480" progId="Equation.3">
                    <p:embed/>
                    <p:pic>
                      <p:nvPicPr>
                        <p:cNvPr id="580823" name="Object 215">
                          <a:extLst>
                            <a:ext uri="{FF2B5EF4-FFF2-40B4-BE49-F238E27FC236}">
                              <a16:creationId xmlns:a16="http://schemas.microsoft.com/office/drawing/2014/main" id="{3CDC3E3C-4F40-725D-2340-4F0FEC62C7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592"/>
                          <a:ext cx="672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0824" name="Object 216">
              <a:extLst>
                <a:ext uri="{FF2B5EF4-FFF2-40B4-BE49-F238E27FC236}">
                  <a16:creationId xmlns:a16="http://schemas.microsoft.com/office/drawing/2014/main" id="{4B67839D-608F-126D-5B73-E0760DCAF8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3120"/>
            <a:ext cx="67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72840" imgH="393480" progId="Equation.3">
                    <p:embed/>
                  </p:oleObj>
                </mc:Choice>
                <mc:Fallback>
                  <p:oleObj name="Equation" r:id="rId12" imgW="672840" imgH="393480" progId="Equation.3">
                    <p:embed/>
                    <p:pic>
                      <p:nvPicPr>
                        <p:cNvPr id="580824" name="Object 216">
                          <a:extLst>
                            <a:ext uri="{FF2B5EF4-FFF2-40B4-BE49-F238E27FC236}">
                              <a16:creationId xmlns:a16="http://schemas.microsoft.com/office/drawing/2014/main" id="{4B67839D-608F-126D-5B73-E0760DCAF8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120"/>
                          <a:ext cx="67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0825" name="Text Box 217">
            <a:extLst>
              <a:ext uri="{FF2B5EF4-FFF2-40B4-BE49-F238E27FC236}">
                <a16:creationId xmlns:a16="http://schemas.microsoft.com/office/drawing/2014/main" id="{AD6C31B1-13E6-24AD-35A5-BF9A4CA46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3830638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普朗克假设的谐振子能量量子化是解薛定谔方程的自然结果。</a:t>
            </a:r>
          </a:p>
        </p:txBody>
      </p:sp>
      <p:grpSp>
        <p:nvGrpSpPr>
          <p:cNvPr id="580826" name="Group 218">
            <a:extLst>
              <a:ext uri="{FF2B5EF4-FFF2-40B4-BE49-F238E27FC236}">
                <a16:creationId xmlns:a16="http://schemas.microsoft.com/office/drawing/2014/main" id="{032158DD-F727-F987-DDF8-188A075DE1AE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4918075"/>
            <a:ext cx="3597275" cy="1620838"/>
            <a:chOff x="278" y="3098"/>
            <a:chExt cx="2266" cy="1021"/>
          </a:xfrm>
        </p:grpSpPr>
        <p:sp>
          <p:nvSpPr>
            <p:cNvPr id="580827" name="Text Box 219">
              <a:extLst>
                <a:ext uri="{FF2B5EF4-FFF2-40B4-BE49-F238E27FC236}">
                  <a16:creationId xmlns:a16="http://schemas.microsoft.com/office/drawing/2014/main" id="{6A55D9B7-AB4F-DE8C-D572-D0B92251E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3098"/>
              <a:ext cx="2218" cy="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2.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能级是等间隔的，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基态能量为 </a:t>
              </a:r>
            </a:p>
            <a:p>
              <a:endParaRPr lang="en-US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580828" name="Object 220">
              <a:extLst>
                <a:ext uri="{FF2B5EF4-FFF2-40B4-BE49-F238E27FC236}">
                  <a16:creationId xmlns:a16="http://schemas.microsoft.com/office/drawing/2014/main" id="{99378932-334C-9980-E473-F4A5DCD700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360"/>
            <a:ext cx="1104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85800" imgH="393480" progId="Equation.3">
                    <p:embed/>
                  </p:oleObj>
                </mc:Choice>
                <mc:Fallback>
                  <p:oleObj name="Equation" r:id="rId14" imgW="685800" imgH="393480" progId="Equation.3">
                    <p:embed/>
                    <p:pic>
                      <p:nvPicPr>
                        <p:cNvPr id="580828" name="Object 220">
                          <a:extLst>
                            <a:ext uri="{FF2B5EF4-FFF2-40B4-BE49-F238E27FC236}">
                              <a16:creationId xmlns:a16="http://schemas.microsoft.com/office/drawing/2014/main" id="{99378932-334C-9980-E473-F4A5DCD700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360"/>
                          <a:ext cx="1104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0829" name="Text Box 221">
              <a:extLst>
                <a:ext uri="{FF2B5EF4-FFF2-40B4-BE49-F238E27FC236}">
                  <a16:creationId xmlns:a16="http://schemas.microsoft.com/office/drawing/2014/main" id="{9B933640-DF9B-9707-3629-BA787E151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792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称为</a:t>
              </a: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零点能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。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utoUpdateAnimBg="0"/>
      <p:bldP spid="58082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ext Box 2">
            <a:extLst>
              <a:ext uri="{FF2B5EF4-FFF2-40B4-BE49-F238E27FC236}">
                <a16:creationId xmlns:a16="http://schemas.microsoft.com/office/drawing/2014/main" id="{23FAAAFE-7799-F51E-E1C7-D5A7FAF2D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" y="346075"/>
            <a:ext cx="4051300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</a:pPr>
            <a:r>
              <a:rPr kumimoji="1" lang="zh-CN" altLang="en-US" sz="2800" b="1" dirty="0">
                <a:solidFill>
                  <a:srgbClr val="CC3300"/>
                </a:solidFill>
                <a:ea typeface="宋体" panose="02010600030101010101" pitchFamily="2" charset="-122"/>
              </a:rPr>
              <a:t>零点能</a:t>
            </a:r>
            <a:r>
              <a:rPr kumimoji="1" lang="zh-CN" altLang="en-US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：谐振子的最低能量不等于零，即它永远不能静止不动。这与经典力学截然不同</a:t>
            </a:r>
            <a:r>
              <a:rPr kumimoji="1"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kumimoji="1" lang="zh-CN" altLang="en-US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是波粒二向性的表现，可用不确定关系加以说明。</a:t>
            </a:r>
          </a:p>
        </p:txBody>
      </p:sp>
      <p:sp>
        <p:nvSpPr>
          <p:cNvPr id="581635" name="Text Box 3">
            <a:extLst>
              <a:ext uri="{FF2B5EF4-FFF2-40B4-BE49-F238E27FC236}">
                <a16:creationId xmlns:a16="http://schemas.microsoft.com/office/drawing/2014/main" id="{F734EFCC-1C82-27F8-47CC-43924D232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276600"/>
            <a:ext cx="36734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3. </a:t>
            </a:r>
            <a:r>
              <a:rPr kumimoji="1" lang="zh-CN" altLang="en-US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谐振子运动中可能进入势能大于其总能量的区域。</a:t>
            </a:r>
          </a:p>
        </p:txBody>
      </p:sp>
      <p:grpSp>
        <p:nvGrpSpPr>
          <p:cNvPr id="581636" name="Group 4">
            <a:extLst>
              <a:ext uri="{FF2B5EF4-FFF2-40B4-BE49-F238E27FC236}">
                <a16:creationId xmlns:a16="http://schemas.microsoft.com/office/drawing/2014/main" id="{D660FC29-46BF-1B22-78B8-531203166B01}"/>
              </a:ext>
            </a:extLst>
          </p:cNvPr>
          <p:cNvGrpSpPr>
            <a:grpSpLocks/>
          </p:cNvGrpSpPr>
          <p:nvPr/>
        </p:nvGrpSpPr>
        <p:grpSpPr bwMode="auto">
          <a:xfrm>
            <a:off x="3117850" y="76200"/>
            <a:ext cx="5864225" cy="4860925"/>
            <a:chOff x="1904" y="288"/>
            <a:chExt cx="3694" cy="3062"/>
          </a:xfrm>
        </p:grpSpPr>
        <p:grpSp>
          <p:nvGrpSpPr>
            <p:cNvPr id="581637" name="Group 5">
              <a:extLst>
                <a:ext uri="{FF2B5EF4-FFF2-40B4-BE49-F238E27FC236}">
                  <a16:creationId xmlns:a16="http://schemas.microsoft.com/office/drawing/2014/main" id="{6DF1A28B-E5F1-15B3-50FC-8CF1D6E5F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8"/>
              <a:ext cx="3054" cy="2770"/>
              <a:chOff x="2544" y="288"/>
              <a:chExt cx="3054" cy="2770"/>
            </a:xfrm>
          </p:grpSpPr>
          <p:grpSp>
            <p:nvGrpSpPr>
              <p:cNvPr id="581638" name="Group 6">
                <a:extLst>
                  <a:ext uri="{FF2B5EF4-FFF2-40B4-BE49-F238E27FC236}">
                    <a16:creationId xmlns:a16="http://schemas.microsoft.com/office/drawing/2014/main" id="{45BA54B1-DB12-CAEB-5D53-9027D95DA5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4" y="288"/>
                <a:ext cx="2448" cy="2770"/>
                <a:chOff x="-192" y="1572"/>
                <a:chExt cx="2448" cy="2770"/>
              </a:xfrm>
            </p:grpSpPr>
            <p:sp>
              <p:nvSpPr>
                <p:cNvPr id="581639" name="Line 7">
                  <a:extLst>
                    <a:ext uri="{FF2B5EF4-FFF2-40B4-BE49-F238E27FC236}">
                      <a16:creationId xmlns:a16="http://schemas.microsoft.com/office/drawing/2014/main" id="{90A0F998-6758-405B-780E-BE6DA23E34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4035"/>
                  <a:ext cx="207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640" name="Line 8">
                  <a:extLst>
                    <a:ext uri="{FF2B5EF4-FFF2-40B4-BE49-F238E27FC236}">
                      <a16:creationId xmlns:a16="http://schemas.microsoft.com/office/drawing/2014/main" id="{DE111AF6-5387-A854-CB56-563CFE534E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1572"/>
                  <a:ext cx="0" cy="2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641" name="Freeform 9">
                  <a:extLst>
                    <a:ext uri="{FF2B5EF4-FFF2-40B4-BE49-F238E27FC236}">
                      <a16:creationId xmlns:a16="http://schemas.microsoft.com/office/drawing/2014/main" id="{616681B0-FB5F-F408-748B-9485AC770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" y="1779"/>
                  <a:ext cx="1787" cy="2257"/>
                </a:xfrm>
                <a:custGeom>
                  <a:avLst/>
                  <a:gdLst>
                    <a:gd name="T0" fmla="*/ 0 w 1787"/>
                    <a:gd name="T1" fmla="*/ 0 h 2257"/>
                    <a:gd name="T2" fmla="*/ 188 w 1787"/>
                    <a:gd name="T3" fmla="*/ 915 h 2257"/>
                    <a:gd name="T4" fmla="*/ 443 w 1787"/>
                    <a:gd name="T5" fmla="*/ 1689 h 2257"/>
                    <a:gd name="T6" fmla="*/ 909 w 1787"/>
                    <a:gd name="T7" fmla="*/ 2256 h 2257"/>
                    <a:gd name="T8" fmla="*/ 1375 w 1787"/>
                    <a:gd name="T9" fmla="*/ 1697 h 2257"/>
                    <a:gd name="T10" fmla="*/ 1651 w 1787"/>
                    <a:gd name="T11" fmla="*/ 839 h 2257"/>
                    <a:gd name="T12" fmla="*/ 1787 w 1787"/>
                    <a:gd name="T13" fmla="*/ 24 h 2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7" h="2257">
                      <a:moveTo>
                        <a:pt x="0" y="0"/>
                      </a:moveTo>
                      <a:cubicBezTo>
                        <a:pt x="32" y="153"/>
                        <a:pt x="115" y="634"/>
                        <a:pt x="188" y="915"/>
                      </a:cubicBezTo>
                      <a:cubicBezTo>
                        <a:pt x="262" y="1197"/>
                        <a:pt x="323" y="1466"/>
                        <a:pt x="443" y="1689"/>
                      </a:cubicBezTo>
                      <a:cubicBezTo>
                        <a:pt x="563" y="1912"/>
                        <a:pt x="754" y="2255"/>
                        <a:pt x="909" y="2256"/>
                      </a:cubicBezTo>
                      <a:cubicBezTo>
                        <a:pt x="1064" y="2257"/>
                        <a:pt x="1251" y="1933"/>
                        <a:pt x="1375" y="1697"/>
                      </a:cubicBezTo>
                      <a:cubicBezTo>
                        <a:pt x="1499" y="1461"/>
                        <a:pt x="1582" y="1118"/>
                        <a:pt x="1651" y="839"/>
                      </a:cubicBezTo>
                      <a:cubicBezTo>
                        <a:pt x="1720" y="560"/>
                        <a:pt x="1759" y="194"/>
                        <a:pt x="1787" y="24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642" name="Text Box 10">
                  <a:extLst>
                    <a:ext uri="{FF2B5EF4-FFF2-40B4-BE49-F238E27FC236}">
                      <a16:creationId xmlns:a16="http://schemas.microsoft.com/office/drawing/2014/main" id="{F5D0BB82-C483-06F8-AF07-A081557FF6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18" y="4054"/>
                  <a:ext cx="26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O</a:t>
                  </a:r>
                </a:p>
              </p:txBody>
            </p:sp>
            <p:sp>
              <p:nvSpPr>
                <p:cNvPr id="581643" name="Text Box 11">
                  <a:extLst>
                    <a:ext uri="{FF2B5EF4-FFF2-40B4-BE49-F238E27FC236}">
                      <a16:creationId xmlns:a16="http://schemas.microsoft.com/office/drawing/2014/main" id="{8454D8E9-18D2-9ADE-5FA8-81F93F9B64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4" y="4032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b="1" i="1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graphicFrame>
              <p:nvGraphicFramePr>
                <p:cNvPr id="581644" name="Object 12">
                  <a:extLst>
                    <a:ext uri="{FF2B5EF4-FFF2-40B4-BE49-F238E27FC236}">
                      <a16:creationId xmlns:a16="http://schemas.microsoft.com/office/drawing/2014/main" id="{817922AC-449C-1EA8-18FC-8EB63AF0FC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92" y="1584"/>
                <a:ext cx="1056" cy="4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1028520" imgH="393480" progId="Equation.3">
                        <p:embed/>
                      </p:oleObj>
                    </mc:Choice>
                    <mc:Fallback>
                      <p:oleObj name="Equation" r:id="rId2" imgW="1028520" imgH="393480" progId="Equation.3">
                        <p:embed/>
                        <p:pic>
                          <p:nvPicPr>
                            <p:cNvPr id="581644" name="Object 12">
                              <a:extLst>
                                <a:ext uri="{FF2B5EF4-FFF2-40B4-BE49-F238E27FC236}">
                                  <a16:creationId xmlns:a16="http://schemas.microsoft.com/office/drawing/2014/main" id="{817922AC-449C-1EA8-18FC-8EB63AF0FCF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192" y="1584"/>
                              <a:ext cx="1056" cy="4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81645" name="Group 13">
                <a:extLst>
                  <a:ext uri="{FF2B5EF4-FFF2-40B4-BE49-F238E27FC236}">
                    <a16:creationId xmlns:a16="http://schemas.microsoft.com/office/drawing/2014/main" id="{3DAB33CC-AA51-792D-0FA5-CF19123A9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585"/>
                <a:ext cx="3054" cy="2148"/>
                <a:chOff x="2418" y="1869"/>
                <a:chExt cx="3054" cy="2148"/>
              </a:xfrm>
            </p:grpSpPr>
            <p:sp>
              <p:nvSpPr>
                <p:cNvPr id="581646" name="Line 14">
                  <a:extLst>
                    <a:ext uri="{FF2B5EF4-FFF2-40B4-BE49-F238E27FC236}">
                      <a16:creationId xmlns:a16="http://schemas.microsoft.com/office/drawing/2014/main" id="{805414EE-EF17-1883-D072-2FE6D389C8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1" y="3795"/>
                  <a:ext cx="1917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647" name="Line 15">
                  <a:extLst>
                    <a:ext uri="{FF2B5EF4-FFF2-40B4-BE49-F238E27FC236}">
                      <a16:creationId xmlns:a16="http://schemas.microsoft.com/office/drawing/2014/main" id="{EC62BDE1-5422-E3E0-B06A-6B6799087F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1" y="3283"/>
                  <a:ext cx="1917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648" name="Line 16">
                  <a:extLst>
                    <a:ext uri="{FF2B5EF4-FFF2-40B4-BE49-F238E27FC236}">
                      <a16:creationId xmlns:a16="http://schemas.microsoft.com/office/drawing/2014/main" id="{7D22D418-7661-1105-6368-D61712217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20" y="2782"/>
                  <a:ext cx="1917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649" name="Line 17">
                  <a:extLst>
                    <a:ext uri="{FF2B5EF4-FFF2-40B4-BE49-F238E27FC236}">
                      <a16:creationId xmlns:a16="http://schemas.microsoft.com/office/drawing/2014/main" id="{773B4D73-8520-8F43-CFC4-D9CE11852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1" y="2270"/>
                  <a:ext cx="1917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650" name="Freeform 18">
                  <a:extLst>
                    <a:ext uri="{FF2B5EF4-FFF2-40B4-BE49-F238E27FC236}">
                      <a16:creationId xmlns:a16="http://schemas.microsoft.com/office/drawing/2014/main" id="{CC4EF8C3-C090-29B0-26B3-5B948E4652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3" y="3488"/>
                  <a:ext cx="1451" cy="273"/>
                </a:xfrm>
                <a:custGeom>
                  <a:avLst/>
                  <a:gdLst>
                    <a:gd name="T0" fmla="*/ 0 w 2620"/>
                    <a:gd name="T1" fmla="*/ 503 h 503"/>
                    <a:gd name="T2" fmla="*/ 820 w 2620"/>
                    <a:gd name="T3" fmla="*/ 303 h 503"/>
                    <a:gd name="T4" fmla="*/ 1320 w 2620"/>
                    <a:gd name="T5" fmla="*/ 3 h 503"/>
                    <a:gd name="T6" fmla="*/ 1880 w 2620"/>
                    <a:gd name="T7" fmla="*/ 323 h 503"/>
                    <a:gd name="T8" fmla="*/ 2620 w 2620"/>
                    <a:gd name="T9" fmla="*/ 503 h 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0" h="503">
                      <a:moveTo>
                        <a:pt x="0" y="503"/>
                      </a:moveTo>
                      <a:cubicBezTo>
                        <a:pt x="137" y="470"/>
                        <a:pt x="600" y="386"/>
                        <a:pt x="820" y="303"/>
                      </a:cubicBezTo>
                      <a:cubicBezTo>
                        <a:pt x="1040" y="220"/>
                        <a:pt x="1143" y="0"/>
                        <a:pt x="1320" y="3"/>
                      </a:cubicBezTo>
                      <a:cubicBezTo>
                        <a:pt x="1497" y="6"/>
                        <a:pt x="1663" y="240"/>
                        <a:pt x="1880" y="323"/>
                      </a:cubicBezTo>
                      <a:cubicBezTo>
                        <a:pt x="2097" y="406"/>
                        <a:pt x="2466" y="466"/>
                        <a:pt x="2620" y="503"/>
                      </a:cubicBezTo>
                    </a:path>
                  </a:pathLst>
                </a:custGeom>
                <a:solidFill>
                  <a:srgbClr val="E1E1FF"/>
                </a:solidFill>
                <a:ln w="19050">
                  <a:solidFill>
                    <a:srgbClr val="00CC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651" name="Freeform 19">
                  <a:extLst>
                    <a:ext uri="{FF2B5EF4-FFF2-40B4-BE49-F238E27FC236}">
                      <a16:creationId xmlns:a16="http://schemas.microsoft.com/office/drawing/2014/main" id="{92B61728-103C-8BD2-DD7F-47D6F204D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3" y="3087"/>
                  <a:ext cx="1684" cy="187"/>
                </a:xfrm>
                <a:custGeom>
                  <a:avLst/>
                  <a:gdLst>
                    <a:gd name="T0" fmla="*/ 0 w 3040"/>
                    <a:gd name="T1" fmla="*/ 300 h 343"/>
                    <a:gd name="T2" fmla="*/ 540 w 3040"/>
                    <a:gd name="T3" fmla="*/ 160 h 343"/>
                    <a:gd name="T4" fmla="*/ 840 w 3040"/>
                    <a:gd name="T5" fmla="*/ 40 h 343"/>
                    <a:gd name="T6" fmla="*/ 1500 w 3040"/>
                    <a:gd name="T7" fmla="*/ 340 h 343"/>
                    <a:gd name="T8" fmla="*/ 2260 w 3040"/>
                    <a:gd name="T9" fmla="*/ 20 h 343"/>
                    <a:gd name="T10" fmla="*/ 2560 w 3040"/>
                    <a:gd name="T11" fmla="*/ 220 h 343"/>
                    <a:gd name="T12" fmla="*/ 3040 w 3040"/>
                    <a:gd name="T13" fmla="*/ 280 h 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0" h="343">
                      <a:moveTo>
                        <a:pt x="0" y="300"/>
                      </a:moveTo>
                      <a:cubicBezTo>
                        <a:pt x="90" y="277"/>
                        <a:pt x="400" y="203"/>
                        <a:pt x="540" y="160"/>
                      </a:cubicBezTo>
                      <a:cubicBezTo>
                        <a:pt x="680" y="117"/>
                        <a:pt x="680" y="10"/>
                        <a:pt x="840" y="40"/>
                      </a:cubicBezTo>
                      <a:cubicBezTo>
                        <a:pt x="1000" y="70"/>
                        <a:pt x="1263" y="343"/>
                        <a:pt x="1500" y="340"/>
                      </a:cubicBezTo>
                      <a:cubicBezTo>
                        <a:pt x="1737" y="337"/>
                        <a:pt x="2083" y="40"/>
                        <a:pt x="2260" y="20"/>
                      </a:cubicBezTo>
                      <a:cubicBezTo>
                        <a:pt x="2437" y="0"/>
                        <a:pt x="2430" y="177"/>
                        <a:pt x="2560" y="220"/>
                      </a:cubicBezTo>
                      <a:cubicBezTo>
                        <a:pt x="2690" y="263"/>
                        <a:pt x="2940" y="268"/>
                        <a:pt x="3040" y="280"/>
                      </a:cubicBezTo>
                    </a:path>
                  </a:pathLst>
                </a:custGeom>
                <a:solidFill>
                  <a:srgbClr val="E1E1FF"/>
                </a:solidFill>
                <a:ln w="19050">
                  <a:solidFill>
                    <a:srgbClr val="00CC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652" name="Freeform 20">
                  <a:extLst>
                    <a:ext uri="{FF2B5EF4-FFF2-40B4-BE49-F238E27FC236}">
                      <a16:creationId xmlns:a16="http://schemas.microsoft.com/office/drawing/2014/main" id="{2389C6D8-00A7-3C3F-4E0A-31ED579696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4" y="2640"/>
                  <a:ext cx="1862" cy="147"/>
                </a:xfrm>
                <a:custGeom>
                  <a:avLst/>
                  <a:gdLst>
                    <a:gd name="T0" fmla="*/ 0 w 3360"/>
                    <a:gd name="T1" fmla="*/ 200 h 270"/>
                    <a:gd name="T2" fmla="*/ 200 w 3360"/>
                    <a:gd name="T3" fmla="*/ 140 h 270"/>
                    <a:gd name="T4" fmla="*/ 600 w 3360"/>
                    <a:gd name="T5" fmla="*/ 20 h 270"/>
                    <a:gd name="T6" fmla="*/ 1100 w 3360"/>
                    <a:gd name="T7" fmla="*/ 260 h 270"/>
                    <a:gd name="T8" fmla="*/ 1640 w 3360"/>
                    <a:gd name="T9" fmla="*/ 80 h 270"/>
                    <a:gd name="T10" fmla="*/ 2200 w 3360"/>
                    <a:gd name="T11" fmla="*/ 260 h 270"/>
                    <a:gd name="T12" fmla="*/ 2840 w 3360"/>
                    <a:gd name="T13" fmla="*/ 20 h 270"/>
                    <a:gd name="T14" fmla="*/ 3120 w 3360"/>
                    <a:gd name="T15" fmla="*/ 140 h 270"/>
                    <a:gd name="T16" fmla="*/ 3360 w 3360"/>
                    <a:gd name="T17" fmla="*/ 20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0" h="270">
                      <a:moveTo>
                        <a:pt x="0" y="200"/>
                      </a:moveTo>
                      <a:cubicBezTo>
                        <a:pt x="33" y="190"/>
                        <a:pt x="100" y="170"/>
                        <a:pt x="200" y="140"/>
                      </a:cubicBezTo>
                      <a:cubicBezTo>
                        <a:pt x="300" y="110"/>
                        <a:pt x="450" y="0"/>
                        <a:pt x="600" y="20"/>
                      </a:cubicBezTo>
                      <a:cubicBezTo>
                        <a:pt x="750" y="40"/>
                        <a:pt x="927" y="250"/>
                        <a:pt x="1100" y="260"/>
                      </a:cubicBezTo>
                      <a:cubicBezTo>
                        <a:pt x="1273" y="270"/>
                        <a:pt x="1457" y="80"/>
                        <a:pt x="1640" y="80"/>
                      </a:cubicBezTo>
                      <a:cubicBezTo>
                        <a:pt x="1823" y="80"/>
                        <a:pt x="2000" y="270"/>
                        <a:pt x="2200" y="260"/>
                      </a:cubicBezTo>
                      <a:cubicBezTo>
                        <a:pt x="2400" y="250"/>
                        <a:pt x="2687" y="40"/>
                        <a:pt x="2840" y="20"/>
                      </a:cubicBezTo>
                      <a:cubicBezTo>
                        <a:pt x="2993" y="0"/>
                        <a:pt x="3033" y="110"/>
                        <a:pt x="3120" y="140"/>
                      </a:cubicBezTo>
                      <a:cubicBezTo>
                        <a:pt x="3207" y="170"/>
                        <a:pt x="3310" y="188"/>
                        <a:pt x="3360" y="200"/>
                      </a:cubicBezTo>
                    </a:path>
                  </a:pathLst>
                </a:custGeom>
                <a:solidFill>
                  <a:srgbClr val="E1E1FF"/>
                </a:solid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653" name="Freeform 21">
                  <a:extLst>
                    <a:ext uri="{FF2B5EF4-FFF2-40B4-BE49-F238E27FC236}">
                      <a16:creationId xmlns:a16="http://schemas.microsoft.com/office/drawing/2014/main" id="{E582030E-0B24-ADE2-614F-18F4D4BF07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2" y="2095"/>
                  <a:ext cx="1940" cy="185"/>
                </a:xfrm>
                <a:custGeom>
                  <a:avLst/>
                  <a:gdLst>
                    <a:gd name="T0" fmla="*/ 0 w 3500"/>
                    <a:gd name="T1" fmla="*/ 260 h 340"/>
                    <a:gd name="T2" fmla="*/ 200 w 3500"/>
                    <a:gd name="T3" fmla="*/ 200 h 340"/>
                    <a:gd name="T4" fmla="*/ 420 w 3500"/>
                    <a:gd name="T5" fmla="*/ 20 h 340"/>
                    <a:gd name="T6" fmla="*/ 820 w 3500"/>
                    <a:gd name="T7" fmla="*/ 320 h 340"/>
                    <a:gd name="T8" fmla="*/ 1220 w 3500"/>
                    <a:gd name="T9" fmla="*/ 140 h 340"/>
                    <a:gd name="T10" fmla="*/ 1700 w 3500"/>
                    <a:gd name="T11" fmla="*/ 320 h 340"/>
                    <a:gd name="T12" fmla="*/ 2240 w 3500"/>
                    <a:gd name="T13" fmla="*/ 140 h 340"/>
                    <a:gd name="T14" fmla="*/ 2640 w 3500"/>
                    <a:gd name="T15" fmla="*/ 320 h 340"/>
                    <a:gd name="T16" fmla="*/ 3100 w 3500"/>
                    <a:gd name="T17" fmla="*/ 40 h 340"/>
                    <a:gd name="T18" fmla="*/ 3320 w 3500"/>
                    <a:gd name="T19" fmla="*/ 180 h 340"/>
                    <a:gd name="T20" fmla="*/ 3500 w 3500"/>
                    <a:gd name="T21" fmla="*/ 26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00" h="340">
                      <a:moveTo>
                        <a:pt x="0" y="260"/>
                      </a:moveTo>
                      <a:cubicBezTo>
                        <a:pt x="33" y="250"/>
                        <a:pt x="130" y="240"/>
                        <a:pt x="200" y="200"/>
                      </a:cubicBezTo>
                      <a:cubicBezTo>
                        <a:pt x="270" y="160"/>
                        <a:pt x="317" y="0"/>
                        <a:pt x="420" y="20"/>
                      </a:cubicBezTo>
                      <a:cubicBezTo>
                        <a:pt x="523" y="40"/>
                        <a:pt x="687" y="300"/>
                        <a:pt x="820" y="320"/>
                      </a:cubicBezTo>
                      <a:cubicBezTo>
                        <a:pt x="953" y="340"/>
                        <a:pt x="1073" y="140"/>
                        <a:pt x="1220" y="140"/>
                      </a:cubicBezTo>
                      <a:cubicBezTo>
                        <a:pt x="1367" y="140"/>
                        <a:pt x="1530" y="320"/>
                        <a:pt x="1700" y="320"/>
                      </a:cubicBezTo>
                      <a:cubicBezTo>
                        <a:pt x="1870" y="320"/>
                        <a:pt x="2083" y="140"/>
                        <a:pt x="2240" y="140"/>
                      </a:cubicBezTo>
                      <a:cubicBezTo>
                        <a:pt x="2397" y="140"/>
                        <a:pt x="2497" y="337"/>
                        <a:pt x="2640" y="320"/>
                      </a:cubicBezTo>
                      <a:cubicBezTo>
                        <a:pt x="2783" y="303"/>
                        <a:pt x="2987" y="63"/>
                        <a:pt x="3100" y="40"/>
                      </a:cubicBezTo>
                      <a:cubicBezTo>
                        <a:pt x="3213" y="17"/>
                        <a:pt x="3253" y="143"/>
                        <a:pt x="3320" y="180"/>
                      </a:cubicBezTo>
                      <a:cubicBezTo>
                        <a:pt x="3387" y="217"/>
                        <a:pt x="3462" y="243"/>
                        <a:pt x="3500" y="260"/>
                      </a:cubicBezTo>
                    </a:path>
                  </a:pathLst>
                </a:custGeom>
                <a:solidFill>
                  <a:srgbClr val="E1E1FF"/>
                </a:solidFill>
                <a:ln w="19050">
                  <a:solidFill>
                    <a:srgbClr val="00CC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81654" name="Group 22">
                  <a:extLst>
                    <a:ext uri="{FF2B5EF4-FFF2-40B4-BE49-F238E27FC236}">
                      <a16:creationId xmlns:a16="http://schemas.microsoft.com/office/drawing/2014/main" id="{2C65B871-B5FF-D50D-66E4-FB6088B73C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5" y="3635"/>
                  <a:ext cx="407" cy="19"/>
                  <a:chOff x="6860" y="10706"/>
                  <a:chExt cx="734" cy="34"/>
                </a:xfrm>
              </p:grpSpPr>
              <p:sp>
                <p:nvSpPr>
                  <p:cNvPr id="581655" name="Oval 23">
                    <a:extLst>
                      <a:ext uri="{FF2B5EF4-FFF2-40B4-BE49-F238E27FC236}">
                        <a16:creationId xmlns:a16="http://schemas.microsoft.com/office/drawing/2014/main" id="{8A862CCF-1891-D7F0-2618-BB79D38314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56" name="Oval 24">
                    <a:extLst>
                      <a:ext uri="{FF2B5EF4-FFF2-40B4-BE49-F238E27FC236}">
                        <a16:creationId xmlns:a16="http://schemas.microsoft.com/office/drawing/2014/main" id="{69195951-3AB1-392B-FBA6-C232955568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57" name="Oval 25">
                    <a:extLst>
                      <a:ext uri="{FF2B5EF4-FFF2-40B4-BE49-F238E27FC236}">
                        <a16:creationId xmlns:a16="http://schemas.microsoft.com/office/drawing/2014/main" id="{0DD7B892-03CF-719A-C69B-885CC57536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58" name="Oval 26">
                    <a:extLst>
                      <a:ext uri="{FF2B5EF4-FFF2-40B4-BE49-F238E27FC236}">
                        <a16:creationId xmlns:a16="http://schemas.microsoft.com/office/drawing/2014/main" id="{FDE49FB5-E31C-D5A1-520D-031767DDE5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59" name="Oval 27">
                    <a:extLst>
                      <a:ext uri="{FF2B5EF4-FFF2-40B4-BE49-F238E27FC236}">
                        <a16:creationId xmlns:a16="http://schemas.microsoft.com/office/drawing/2014/main" id="{E2FB4148-DD88-604F-69A8-E757837D40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60" name="Oval 28">
                    <a:extLst>
                      <a:ext uri="{FF2B5EF4-FFF2-40B4-BE49-F238E27FC236}">
                        <a16:creationId xmlns:a16="http://schemas.microsoft.com/office/drawing/2014/main" id="{0176FCFA-AF23-6EA4-136C-FED8672505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61" name="Oval 29">
                    <a:extLst>
                      <a:ext uri="{FF2B5EF4-FFF2-40B4-BE49-F238E27FC236}">
                        <a16:creationId xmlns:a16="http://schemas.microsoft.com/office/drawing/2014/main" id="{E6ECA197-4A6C-A221-7AAF-82F2862F32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62" name="Oval 30">
                    <a:extLst>
                      <a:ext uri="{FF2B5EF4-FFF2-40B4-BE49-F238E27FC236}">
                        <a16:creationId xmlns:a16="http://schemas.microsoft.com/office/drawing/2014/main" id="{150EBD67-C751-C251-54B3-F5C76E53D5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663" name="Group 31">
                  <a:extLst>
                    <a:ext uri="{FF2B5EF4-FFF2-40B4-BE49-F238E27FC236}">
                      <a16:creationId xmlns:a16="http://schemas.microsoft.com/office/drawing/2014/main" id="{C669E564-2480-B76B-0854-CC23B77B12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75" y="3744"/>
                  <a:ext cx="407" cy="19"/>
                  <a:chOff x="6860" y="10706"/>
                  <a:chExt cx="734" cy="34"/>
                </a:xfrm>
              </p:grpSpPr>
              <p:sp>
                <p:nvSpPr>
                  <p:cNvPr id="581664" name="Oval 32">
                    <a:extLst>
                      <a:ext uri="{FF2B5EF4-FFF2-40B4-BE49-F238E27FC236}">
                        <a16:creationId xmlns:a16="http://schemas.microsoft.com/office/drawing/2014/main" id="{F9D6D976-6C29-AD08-B617-65E17D8641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65" name="Oval 33">
                    <a:extLst>
                      <a:ext uri="{FF2B5EF4-FFF2-40B4-BE49-F238E27FC236}">
                        <a16:creationId xmlns:a16="http://schemas.microsoft.com/office/drawing/2014/main" id="{21C01B2D-5AB2-8546-FDB6-764E804EE3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66" name="Oval 34">
                    <a:extLst>
                      <a:ext uri="{FF2B5EF4-FFF2-40B4-BE49-F238E27FC236}">
                        <a16:creationId xmlns:a16="http://schemas.microsoft.com/office/drawing/2014/main" id="{D1D5523E-9182-DD92-D34C-A4BCFECE49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67" name="Oval 35">
                    <a:extLst>
                      <a:ext uri="{FF2B5EF4-FFF2-40B4-BE49-F238E27FC236}">
                        <a16:creationId xmlns:a16="http://schemas.microsoft.com/office/drawing/2014/main" id="{F7DDEAB4-E271-EFAB-340B-FEB80A671C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68" name="Oval 36">
                    <a:extLst>
                      <a:ext uri="{FF2B5EF4-FFF2-40B4-BE49-F238E27FC236}">
                        <a16:creationId xmlns:a16="http://schemas.microsoft.com/office/drawing/2014/main" id="{3AEAD10A-0ED2-259A-78FA-E7A10C50D0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69" name="Oval 37">
                    <a:extLst>
                      <a:ext uri="{FF2B5EF4-FFF2-40B4-BE49-F238E27FC236}">
                        <a16:creationId xmlns:a16="http://schemas.microsoft.com/office/drawing/2014/main" id="{350E1391-0547-B713-3F3C-2B00D3B07F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70" name="Oval 38">
                    <a:extLst>
                      <a:ext uri="{FF2B5EF4-FFF2-40B4-BE49-F238E27FC236}">
                        <a16:creationId xmlns:a16="http://schemas.microsoft.com/office/drawing/2014/main" id="{0F6CCFC1-3C7D-7493-8B5C-0547679E72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71" name="Oval 39">
                    <a:extLst>
                      <a:ext uri="{FF2B5EF4-FFF2-40B4-BE49-F238E27FC236}">
                        <a16:creationId xmlns:a16="http://schemas.microsoft.com/office/drawing/2014/main" id="{E98230C0-87DB-61D9-E156-176A4A3CBC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672" name="Group 40">
                  <a:extLst>
                    <a:ext uri="{FF2B5EF4-FFF2-40B4-BE49-F238E27FC236}">
                      <a16:creationId xmlns:a16="http://schemas.microsoft.com/office/drawing/2014/main" id="{03DB6F73-2D90-F48C-C7BF-41E5309BA0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9" y="3744"/>
                  <a:ext cx="408" cy="19"/>
                  <a:chOff x="6860" y="10706"/>
                  <a:chExt cx="734" cy="34"/>
                </a:xfrm>
              </p:grpSpPr>
              <p:sp>
                <p:nvSpPr>
                  <p:cNvPr id="581673" name="Oval 41">
                    <a:extLst>
                      <a:ext uri="{FF2B5EF4-FFF2-40B4-BE49-F238E27FC236}">
                        <a16:creationId xmlns:a16="http://schemas.microsoft.com/office/drawing/2014/main" id="{CB276A18-18D6-E7B2-BE12-2BE1F3FD14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74" name="Oval 42">
                    <a:extLst>
                      <a:ext uri="{FF2B5EF4-FFF2-40B4-BE49-F238E27FC236}">
                        <a16:creationId xmlns:a16="http://schemas.microsoft.com/office/drawing/2014/main" id="{2B39338E-7967-8977-94E7-03C993C178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75" name="Oval 43">
                    <a:extLst>
                      <a:ext uri="{FF2B5EF4-FFF2-40B4-BE49-F238E27FC236}">
                        <a16:creationId xmlns:a16="http://schemas.microsoft.com/office/drawing/2014/main" id="{76E5BF73-16E8-E423-EA1C-FC17750FAB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76" name="Oval 44">
                    <a:extLst>
                      <a:ext uri="{FF2B5EF4-FFF2-40B4-BE49-F238E27FC236}">
                        <a16:creationId xmlns:a16="http://schemas.microsoft.com/office/drawing/2014/main" id="{DE10ACAD-AF09-4791-CFBD-102C14B2A6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77" name="Oval 45">
                    <a:extLst>
                      <a:ext uri="{FF2B5EF4-FFF2-40B4-BE49-F238E27FC236}">
                        <a16:creationId xmlns:a16="http://schemas.microsoft.com/office/drawing/2014/main" id="{FD905241-5664-624E-D980-71DBFECECA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78" name="Oval 46">
                    <a:extLst>
                      <a:ext uri="{FF2B5EF4-FFF2-40B4-BE49-F238E27FC236}">
                        <a16:creationId xmlns:a16="http://schemas.microsoft.com/office/drawing/2014/main" id="{A9C55362-7E49-8FAA-7844-02845767E5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79" name="Oval 47">
                    <a:extLst>
                      <a:ext uri="{FF2B5EF4-FFF2-40B4-BE49-F238E27FC236}">
                        <a16:creationId xmlns:a16="http://schemas.microsoft.com/office/drawing/2014/main" id="{ED50D3B8-F2BC-AAC1-5D57-84B74E1460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80" name="Oval 48">
                    <a:extLst>
                      <a:ext uri="{FF2B5EF4-FFF2-40B4-BE49-F238E27FC236}">
                        <a16:creationId xmlns:a16="http://schemas.microsoft.com/office/drawing/2014/main" id="{87BB1E62-1409-16B0-9585-EA45A0B33C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681" name="Group 49">
                  <a:extLst>
                    <a:ext uri="{FF2B5EF4-FFF2-40B4-BE49-F238E27FC236}">
                      <a16:creationId xmlns:a16="http://schemas.microsoft.com/office/drawing/2014/main" id="{F8808828-07C6-7C99-6A5C-B745AFC548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74" y="3689"/>
                  <a:ext cx="407" cy="19"/>
                  <a:chOff x="6860" y="10706"/>
                  <a:chExt cx="734" cy="34"/>
                </a:xfrm>
              </p:grpSpPr>
              <p:sp>
                <p:nvSpPr>
                  <p:cNvPr id="581682" name="Oval 50">
                    <a:extLst>
                      <a:ext uri="{FF2B5EF4-FFF2-40B4-BE49-F238E27FC236}">
                        <a16:creationId xmlns:a16="http://schemas.microsoft.com/office/drawing/2014/main" id="{0A4C3B1F-DEE4-C53A-CE4E-9E4F7D8244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83" name="Oval 51">
                    <a:extLst>
                      <a:ext uri="{FF2B5EF4-FFF2-40B4-BE49-F238E27FC236}">
                        <a16:creationId xmlns:a16="http://schemas.microsoft.com/office/drawing/2014/main" id="{AFE59D79-D3B3-4BBD-A423-63D7BF6311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84" name="Oval 52">
                    <a:extLst>
                      <a:ext uri="{FF2B5EF4-FFF2-40B4-BE49-F238E27FC236}">
                        <a16:creationId xmlns:a16="http://schemas.microsoft.com/office/drawing/2014/main" id="{6B6DCDDF-F9D2-A923-9776-67A1251E2B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85" name="Oval 53">
                    <a:extLst>
                      <a:ext uri="{FF2B5EF4-FFF2-40B4-BE49-F238E27FC236}">
                        <a16:creationId xmlns:a16="http://schemas.microsoft.com/office/drawing/2014/main" id="{EA086D15-8047-0180-8B2F-B58820DA33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86" name="Oval 54">
                    <a:extLst>
                      <a:ext uri="{FF2B5EF4-FFF2-40B4-BE49-F238E27FC236}">
                        <a16:creationId xmlns:a16="http://schemas.microsoft.com/office/drawing/2014/main" id="{118092B4-77C1-4023-7F2E-86656D7AA5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87" name="Oval 55">
                    <a:extLst>
                      <a:ext uri="{FF2B5EF4-FFF2-40B4-BE49-F238E27FC236}">
                        <a16:creationId xmlns:a16="http://schemas.microsoft.com/office/drawing/2014/main" id="{D793FF6E-BEB4-E93E-F423-7F81BC7D3F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88" name="Oval 56">
                    <a:extLst>
                      <a:ext uri="{FF2B5EF4-FFF2-40B4-BE49-F238E27FC236}">
                        <a16:creationId xmlns:a16="http://schemas.microsoft.com/office/drawing/2014/main" id="{86719F69-37E9-D121-903E-93DB683F06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89" name="Oval 57">
                    <a:extLst>
                      <a:ext uri="{FF2B5EF4-FFF2-40B4-BE49-F238E27FC236}">
                        <a16:creationId xmlns:a16="http://schemas.microsoft.com/office/drawing/2014/main" id="{20923CBB-DCBF-B528-27B9-CE9222E7CD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60" y="1070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690" name="Group 58">
                  <a:extLst>
                    <a:ext uri="{FF2B5EF4-FFF2-40B4-BE49-F238E27FC236}">
                      <a16:creationId xmlns:a16="http://schemas.microsoft.com/office/drawing/2014/main" id="{7D4969F3-1159-7A43-B9B9-AE1B6E34A6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27" y="2163"/>
                  <a:ext cx="74" cy="19"/>
                  <a:chOff x="6800" y="10566"/>
                  <a:chExt cx="134" cy="34"/>
                </a:xfrm>
              </p:grpSpPr>
              <p:sp>
                <p:nvSpPr>
                  <p:cNvPr id="581691" name="Oval 59">
                    <a:extLst>
                      <a:ext uri="{FF2B5EF4-FFF2-40B4-BE49-F238E27FC236}">
                        <a16:creationId xmlns:a16="http://schemas.microsoft.com/office/drawing/2014/main" id="{15C790C7-A2E7-FC2F-77B8-AE3EE622D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92" name="Oval 60">
                    <a:extLst>
                      <a:ext uri="{FF2B5EF4-FFF2-40B4-BE49-F238E27FC236}">
                        <a16:creationId xmlns:a16="http://schemas.microsoft.com/office/drawing/2014/main" id="{C847EB81-7A25-AA19-391B-745AF73C3A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693" name="Group 61">
                  <a:extLst>
                    <a:ext uri="{FF2B5EF4-FFF2-40B4-BE49-F238E27FC236}">
                      <a16:creationId xmlns:a16="http://schemas.microsoft.com/office/drawing/2014/main" id="{355A5B4E-6C2E-1924-8111-1F7FD7F0F0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73" y="3580"/>
                  <a:ext cx="186" cy="19"/>
                  <a:chOff x="6800" y="10566"/>
                  <a:chExt cx="334" cy="34"/>
                </a:xfrm>
              </p:grpSpPr>
              <p:sp>
                <p:nvSpPr>
                  <p:cNvPr id="581694" name="Oval 62">
                    <a:extLst>
                      <a:ext uri="{FF2B5EF4-FFF2-40B4-BE49-F238E27FC236}">
                        <a16:creationId xmlns:a16="http://schemas.microsoft.com/office/drawing/2014/main" id="{EEE5317A-19C3-F369-CEF9-DAE61172E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95" name="Oval 63">
                    <a:extLst>
                      <a:ext uri="{FF2B5EF4-FFF2-40B4-BE49-F238E27FC236}">
                        <a16:creationId xmlns:a16="http://schemas.microsoft.com/office/drawing/2014/main" id="{A9005C18-D152-09E2-F7FE-24F42FA6CE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96" name="Oval 64">
                    <a:extLst>
                      <a:ext uri="{FF2B5EF4-FFF2-40B4-BE49-F238E27FC236}">
                        <a16:creationId xmlns:a16="http://schemas.microsoft.com/office/drawing/2014/main" id="{872DE4D1-375B-564D-524E-9D884DCBFC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697" name="Oval 65">
                    <a:extLst>
                      <a:ext uri="{FF2B5EF4-FFF2-40B4-BE49-F238E27FC236}">
                        <a16:creationId xmlns:a16="http://schemas.microsoft.com/office/drawing/2014/main" id="{CFC894C7-8BA8-B115-0E4F-43BC9788C4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698" name="Group 66">
                  <a:extLst>
                    <a:ext uri="{FF2B5EF4-FFF2-40B4-BE49-F238E27FC236}">
                      <a16:creationId xmlns:a16="http://schemas.microsoft.com/office/drawing/2014/main" id="{DC878FF3-1623-4770-F446-556CB1ECDD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9" y="3744"/>
                  <a:ext cx="186" cy="19"/>
                  <a:chOff x="6800" y="10566"/>
                  <a:chExt cx="334" cy="34"/>
                </a:xfrm>
              </p:grpSpPr>
              <p:sp>
                <p:nvSpPr>
                  <p:cNvPr id="581699" name="Oval 67">
                    <a:extLst>
                      <a:ext uri="{FF2B5EF4-FFF2-40B4-BE49-F238E27FC236}">
                        <a16:creationId xmlns:a16="http://schemas.microsoft.com/office/drawing/2014/main" id="{4BDDAB58-CA0D-1DFC-6C97-33B787EAD3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00" name="Oval 68">
                    <a:extLst>
                      <a:ext uri="{FF2B5EF4-FFF2-40B4-BE49-F238E27FC236}">
                        <a16:creationId xmlns:a16="http://schemas.microsoft.com/office/drawing/2014/main" id="{61CA66FD-7011-73FC-9270-C3E1DC6914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01" name="Oval 69">
                    <a:extLst>
                      <a:ext uri="{FF2B5EF4-FFF2-40B4-BE49-F238E27FC236}">
                        <a16:creationId xmlns:a16="http://schemas.microsoft.com/office/drawing/2014/main" id="{9656D1A7-0E07-F346-0ED5-B32AB71288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02" name="Oval 70">
                    <a:extLst>
                      <a:ext uri="{FF2B5EF4-FFF2-40B4-BE49-F238E27FC236}">
                        <a16:creationId xmlns:a16="http://schemas.microsoft.com/office/drawing/2014/main" id="{20576F9E-AC6C-22CF-69C9-DEE773A55B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703" name="Group 71">
                  <a:extLst>
                    <a:ext uri="{FF2B5EF4-FFF2-40B4-BE49-F238E27FC236}">
                      <a16:creationId xmlns:a16="http://schemas.microsoft.com/office/drawing/2014/main" id="{BC021E01-85BB-F4BE-02AD-7D963CBE1A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6" y="3689"/>
                  <a:ext cx="131" cy="19"/>
                  <a:chOff x="6800" y="10566"/>
                  <a:chExt cx="234" cy="34"/>
                </a:xfrm>
              </p:grpSpPr>
              <p:sp>
                <p:nvSpPr>
                  <p:cNvPr id="581704" name="Oval 72">
                    <a:extLst>
                      <a:ext uri="{FF2B5EF4-FFF2-40B4-BE49-F238E27FC236}">
                        <a16:creationId xmlns:a16="http://schemas.microsoft.com/office/drawing/2014/main" id="{799B6507-CFA4-2A86-09EF-BFD3160E01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05" name="Oval 73">
                    <a:extLst>
                      <a:ext uri="{FF2B5EF4-FFF2-40B4-BE49-F238E27FC236}">
                        <a16:creationId xmlns:a16="http://schemas.microsoft.com/office/drawing/2014/main" id="{1AD2AB63-232E-7EBB-CCD2-82D26CDE0E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06" name="Oval 74">
                    <a:extLst>
                      <a:ext uri="{FF2B5EF4-FFF2-40B4-BE49-F238E27FC236}">
                        <a16:creationId xmlns:a16="http://schemas.microsoft.com/office/drawing/2014/main" id="{1BF6C687-E943-810E-B45C-7E2CF76791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707" name="Group 75">
                  <a:extLst>
                    <a:ext uri="{FF2B5EF4-FFF2-40B4-BE49-F238E27FC236}">
                      <a16:creationId xmlns:a16="http://schemas.microsoft.com/office/drawing/2014/main" id="{4942EB47-738B-307A-5B3B-662164C221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17" y="3689"/>
                  <a:ext cx="130" cy="19"/>
                  <a:chOff x="6800" y="10566"/>
                  <a:chExt cx="234" cy="34"/>
                </a:xfrm>
              </p:grpSpPr>
              <p:sp>
                <p:nvSpPr>
                  <p:cNvPr id="581708" name="Oval 76">
                    <a:extLst>
                      <a:ext uri="{FF2B5EF4-FFF2-40B4-BE49-F238E27FC236}">
                        <a16:creationId xmlns:a16="http://schemas.microsoft.com/office/drawing/2014/main" id="{2C5A077D-B1B2-4DA6-8B2F-1F82944E2A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09" name="Oval 77">
                    <a:extLst>
                      <a:ext uri="{FF2B5EF4-FFF2-40B4-BE49-F238E27FC236}">
                        <a16:creationId xmlns:a16="http://schemas.microsoft.com/office/drawing/2014/main" id="{BC081FEF-B514-F900-CDE4-83BF1FBCDB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10" name="Oval 78">
                    <a:extLst>
                      <a:ext uri="{FF2B5EF4-FFF2-40B4-BE49-F238E27FC236}">
                        <a16:creationId xmlns:a16="http://schemas.microsoft.com/office/drawing/2014/main" id="{EEA80284-471B-54F4-A881-9EEE6D34D6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711" name="Group 79">
                  <a:extLst>
                    <a:ext uri="{FF2B5EF4-FFF2-40B4-BE49-F238E27FC236}">
                      <a16:creationId xmlns:a16="http://schemas.microsoft.com/office/drawing/2014/main" id="{D124AEC8-1341-FB5C-0FFF-E7E87BF700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8" y="3537"/>
                  <a:ext cx="130" cy="19"/>
                  <a:chOff x="6800" y="10566"/>
                  <a:chExt cx="234" cy="34"/>
                </a:xfrm>
              </p:grpSpPr>
              <p:sp>
                <p:nvSpPr>
                  <p:cNvPr id="581712" name="Oval 80">
                    <a:extLst>
                      <a:ext uri="{FF2B5EF4-FFF2-40B4-BE49-F238E27FC236}">
                        <a16:creationId xmlns:a16="http://schemas.microsoft.com/office/drawing/2014/main" id="{F0FCA773-2470-8AD0-1215-97CDC4765D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13" name="Oval 81">
                    <a:extLst>
                      <a:ext uri="{FF2B5EF4-FFF2-40B4-BE49-F238E27FC236}">
                        <a16:creationId xmlns:a16="http://schemas.microsoft.com/office/drawing/2014/main" id="{4726CE7A-343E-E82B-26C3-7EE2232D0D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14" name="Oval 82">
                    <a:extLst>
                      <a:ext uri="{FF2B5EF4-FFF2-40B4-BE49-F238E27FC236}">
                        <a16:creationId xmlns:a16="http://schemas.microsoft.com/office/drawing/2014/main" id="{73A04D7D-217A-684F-D339-721C5BB9E1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1715" name="Oval 83">
                  <a:extLst>
                    <a:ext uri="{FF2B5EF4-FFF2-40B4-BE49-F238E27FC236}">
                      <a16:creationId xmlns:a16="http://schemas.microsoft.com/office/drawing/2014/main" id="{E82E6A23-4183-24B6-EA5E-F3D3CAA09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9" y="3635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16" name="Oval 84">
                  <a:extLst>
                    <a:ext uri="{FF2B5EF4-FFF2-40B4-BE49-F238E27FC236}">
                      <a16:creationId xmlns:a16="http://schemas.microsoft.com/office/drawing/2014/main" id="{38D42273-70CF-2791-F5D0-268D40A93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1" y="3744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17" name="Oval 85">
                  <a:extLst>
                    <a:ext uri="{FF2B5EF4-FFF2-40B4-BE49-F238E27FC236}">
                      <a16:creationId xmlns:a16="http://schemas.microsoft.com/office/drawing/2014/main" id="{05DB9974-B631-D3C2-2BC8-DC6E81013B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5" y="3744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18" name="Oval 86">
                  <a:extLst>
                    <a:ext uri="{FF2B5EF4-FFF2-40B4-BE49-F238E27FC236}">
                      <a16:creationId xmlns:a16="http://schemas.microsoft.com/office/drawing/2014/main" id="{691D7F7B-47F0-4FD2-D721-258ED1E00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5" y="3580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19" name="Oval 87">
                  <a:extLst>
                    <a:ext uri="{FF2B5EF4-FFF2-40B4-BE49-F238E27FC236}">
                      <a16:creationId xmlns:a16="http://schemas.microsoft.com/office/drawing/2014/main" id="{5FA00469-BB44-A2D2-2075-14D16FB8D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4" y="3755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20" name="Oval 88">
                  <a:extLst>
                    <a:ext uri="{FF2B5EF4-FFF2-40B4-BE49-F238E27FC236}">
                      <a16:creationId xmlns:a16="http://schemas.microsoft.com/office/drawing/2014/main" id="{9DB6B13A-A861-6268-D112-3E46A84A0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5" y="3242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21" name="Oval 89">
                  <a:extLst>
                    <a:ext uri="{FF2B5EF4-FFF2-40B4-BE49-F238E27FC236}">
                      <a16:creationId xmlns:a16="http://schemas.microsoft.com/office/drawing/2014/main" id="{BE3A2C66-8E3A-9429-EE7A-AE2EFD53A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3" y="3231"/>
                  <a:ext cx="19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22" name="Oval 90">
                  <a:extLst>
                    <a:ext uri="{FF2B5EF4-FFF2-40B4-BE49-F238E27FC236}">
                      <a16:creationId xmlns:a16="http://schemas.microsoft.com/office/drawing/2014/main" id="{8335B639-AAB9-49A4-6C7F-E8BE427C9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2" y="3231"/>
                  <a:ext cx="20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23" name="Oval 91">
                  <a:extLst>
                    <a:ext uri="{FF2B5EF4-FFF2-40B4-BE49-F238E27FC236}">
                      <a16:creationId xmlns:a16="http://schemas.microsoft.com/office/drawing/2014/main" id="{A7AB43DC-0053-0A5D-3E9D-085DA463CE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9" y="3231"/>
                  <a:ext cx="19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24" name="Oval 92">
                  <a:extLst>
                    <a:ext uri="{FF2B5EF4-FFF2-40B4-BE49-F238E27FC236}">
                      <a16:creationId xmlns:a16="http://schemas.microsoft.com/office/drawing/2014/main" id="{D3CA6E7B-7130-66C2-EBD1-31814E5343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6" y="3231"/>
                  <a:ext cx="20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25" name="Oval 93">
                  <a:extLst>
                    <a:ext uri="{FF2B5EF4-FFF2-40B4-BE49-F238E27FC236}">
                      <a16:creationId xmlns:a16="http://schemas.microsoft.com/office/drawing/2014/main" id="{F062CC8B-B609-946E-09DB-60A875591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3" y="3231"/>
                  <a:ext cx="19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26" name="Oval 94">
                  <a:extLst>
                    <a:ext uri="{FF2B5EF4-FFF2-40B4-BE49-F238E27FC236}">
                      <a16:creationId xmlns:a16="http://schemas.microsoft.com/office/drawing/2014/main" id="{0137F23A-16AA-3BBE-5711-C874E3BEFF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8" y="3231"/>
                  <a:ext cx="20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27" name="Oval 95">
                  <a:extLst>
                    <a:ext uri="{FF2B5EF4-FFF2-40B4-BE49-F238E27FC236}">
                      <a16:creationId xmlns:a16="http://schemas.microsoft.com/office/drawing/2014/main" id="{CBC66706-FC2F-5C7E-EFD7-3EF9D7ECB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4" y="3231"/>
                  <a:ext cx="19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28" name="Oval 96">
                  <a:extLst>
                    <a:ext uri="{FF2B5EF4-FFF2-40B4-BE49-F238E27FC236}">
                      <a16:creationId xmlns:a16="http://schemas.microsoft.com/office/drawing/2014/main" id="{03D07CC7-8B94-8F9E-4921-A80EDEF63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0" y="3242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29" name="Oval 97">
                  <a:extLst>
                    <a:ext uri="{FF2B5EF4-FFF2-40B4-BE49-F238E27FC236}">
                      <a16:creationId xmlns:a16="http://schemas.microsoft.com/office/drawing/2014/main" id="{27FF7A66-FE21-8EC3-A047-EAD929716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2" y="3188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30" name="Oval 98">
                  <a:extLst>
                    <a:ext uri="{FF2B5EF4-FFF2-40B4-BE49-F238E27FC236}">
                      <a16:creationId xmlns:a16="http://schemas.microsoft.com/office/drawing/2014/main" id="{DA17FA24-7903-37C4-11E8-B45B29A30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9" y="3188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31" name="Oval 99">
                  <a:extLst>
                    <a:ext uri="{FF2B5EF4-FFF2-40B4-BE49-F238E27FC236}">
                      <a16:creationId xmlns:a16="http://schemas.microsoft.com/office/drawing/2014/main" id="{CA79F8BD-9FDD-F320-A93D-8146C74B2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5" y="3188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32" name="Oval 100">
                  <a:extLst>
                    <a:ext uri="{FF2B5EF4-FFF2-40B4-BE49-F238E27FC236}">
                      <a16:creationId xmlns:a16="http://schemas.microsoft.com/office/drawing/2014/main" id="{A0C2335C-E8AB-3F39-FC81-40FF07B6B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2" y="3188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33" name="Oval 101">
                  <a:extLst>
                    <a:ext uri="{FF2B5EF4-FFF2-40B4-BE49-F238E27FC236}">
                      <a16:creationId xmlns:a16="http://schemas.microsoft.com/office/drawing/2014/main" id="{97469A12-8EF8-00D3-221C-772974CAF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8" y="3188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34" name="Oval 102">
                  <a:extLst>
                    <a:ext uri="{FF2B5EF4-FFF2-40B4-BE49-F238E27FC236}">
                      <a16:creationId xmlns:a16="http://schemas.microsoft.com/office/drawing/2014/main" id="{129E5FA6-8BB3-39EB-5745-57FD397B8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1" y="3144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35" name="Oval 103">
                  <a:extLst>
                    <a:ext uri="{FF2B5EF4-FFF2-40B4-BE49-F238E27FC236}">
                      <a16:creationId xmlns:a16="http://schemas.microsoft.com/office/drawing/2014/main" id="{5613BD14-CAD9-4D5F-5AFF-53DC18B1B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5" y="3144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36" name="Oval 104">
                  <a:extLst>
                    <a:ext uri="{FF2B5EF4-FFF2-40B4-BE49-F238E27FC236}">
                      <a16:creationId xmlns:a16="http://schemas.microsoft.com/office/drawing/2014/main" id="{970D7F1E-1A7D-A9C1-AE7E-A7936037C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0" y="3144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37" name="Oval 105">
                  <a:extLst>
                    <a:ext uri="{FF2B5EF4-FFF2-40B4-BE49-F238E27FC236}">
                      <a16:creationId xmlns:a16="http://schemas.microsoft.com/office/drawing/2014/main" id="{2BE28A9C-8692-AADD-26DA-CA7E38DF8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8" y="3242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38" name="Oval 106">
                  <a:extLst>
                    <a:ext uri="{FF2B5EF4-FFF2-40B4-BE49-F238E27FC236}">
                      <a16:creationId xmlns:a16="http://schemas.microsoft.com/office/drawing/2014/main" id="{D9FF105C-2804-E3FA-9B51-B508CAFDA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3231"/>
                  <a:ext cx="19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39" name="Oval 107">
                  <a:extLst>
                    <a:ext uri="{FF2B5EF4-FFF2-40B4-BE49-F238E27FC236}">
                      <a16:creationId xmlns:a16="http://schemas.microsoft.com/office/drawing/2014/main" id="{B0C9CA49-8F0D-6FBD-5FBC-5E2E3EE0C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3231"/>
                  <a:ext cx="20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40" name="Oval 108">
                  <a:extLst>
                    <a:ext uri="{FF2B5EF4-FFF2-40B4-BE49-F238E27FC236}">
                      <a16:creationId xmlns:a16="http://schemas.microsoft.com/office/drawing/2014/main" id="{66A92417-1DF4-36D7-79D2-D4BC5BAAAA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231"/>
                  <a:ext cx="19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41" name="Oval 109">
                  <a:extLst>
                    <a:ext uri="{FF2B5EF4-FFF2-40B4-BE49-F238E27FC236}">
                      <a16:creationId xmlns:a16="http://schemas.microsoft.com/office/drawing/2014/main" id="{F3B99E94-5E35-026F-358C-330AEF8335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3231"/>
                  <a:ext cx="20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42" name="Oval 110">
                  <a:extLst>
                    <a:ext uri="{FF2B5EF4-FFF2-40B4-BE49-F238E27FC236}">
                      <a16:creationId xmlns:a16="http://schemas.microsoft.com/office/drawing/2014/main" id="{06C1539B-3E6E-67D3-8500-C335C50E7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4" y="3231"/>
                  <a:ext cx="19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43" name="Oval 111">
                  <a:extLst>
                    <a:ext uri="{FF2B5EF4-FFF2-40B4-BE49-F238E27FC236}">
                      <a16:creationId xmlns:a16="http://schemas.microsoft.com/office/drawing/2014/main" id="{7349FF0B-AF6F-90B1-E498-7BF2B4C53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" y="3231"/>
                  <a:ext cx="20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44" name="Oval 112">
                  <a:extLst>
                    <a:ext uri="{FF2B5EF4-FFF2-40B4-BE49-F238E27FC236}">
                      <a16:creationId xmlns:a16="http://schemas.microsoft.com/office/drawing/2014/main" id="{B4002CDD-8B1E-D20F-2CB0-6B3AAA56BA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7" y="3231"/>
                  <a:ext cx="19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45" name="Oval 113">
                  <a:extLst>
                    <a:ext uri="{FF2B5EF4-FFF2-40B4-BE49-F238E27FC236}">
                      <a16:creationId xmlns:a16="http://schemas.microsoft.com/office/drawing/2014/main" id="{932E6401-A7A6-209B-AF8A-D1DF3570C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2" y="3242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46" name="Oval 114">
                  <a:extLst>
                    <a:ext uri="{FF2B5EF4-FFF2-40B4-BE49-F238E27FC236}">
                      <a16:creationId xmlns:a16="http://schemas.microsoft.com/office/drawing/2014/main" id="{4B146DC7-1D0F-9C84-FF2E-218F4ABA6E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3242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47" name="Oval 115">
                  <a:extLst>
                    <a:ext uri="{FF2B5EF4-FFF2-40B4-BE49-F238E27FC236}">
                      <a16:creationId xmlns:a16="http://schemas.microsoft.com/office/drawing/2014/main" id="{84EE8005-F998-093F-0251-1617EFEAAE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9" y="3177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48" name="Oval 116">
                  <a:extLst>
                    <a:ext uri="{FF2B5EF4-FFF2-40B4-BE49-F238E27FC236}">
                      <a16:creationId xmlns:a16="http://schemas.microsoft.com/office/drawing/2014/main" id="{5DA5F564-572F-765B-0720-BF0EBB89B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4" y="3177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49" name="Oval 117">
                  <a:extLst>
                    <a:ext uri="{FF2B5EF4-FFF2-40B4-BE49-F238E27FC236}">
                      <a16:creationId xmlns:a16="http://schemas.microsoft.com/office/drawing/2014/main" id="{C8980194-FFF9-A710-3EEC-022E1EF30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1" y="3177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50" name="Oval 118">
                  <a:extLst>
                    <a:ext uri="{FF2B5EF4-FFF2-40B4-BE49-F238E27FC236}">
                      <a16:creationId xmlns:a16="http://schemas.microsoft.com/office/drawing/2014/main" id="{0786A43B-9AF6-C84D-D6F6-2C9ECB4D32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3177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51" name="Oval 119">
                  <a:extLst>
                    <a:ext uri="{FF2B5EF4-FFF2-40B4-BE49-F238E27FC236}">
                      <a16:creationId xmlns:a16="http://schemas.microsoft.com/office/drawing/2014/main" id="{3D9FE1FA-A356-ED99-BC34-49FFD17526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" y="3177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52" name="Oval 120">
                  <a:extLst>
                    <a:ext uri="{FF2B5EF4-FFF2-40B4-BE49-F238E27FC236}">
                      <a16:creationId xmlns:a16="http://schemas.microsoft.com/office/drawing/2014/main" id="{54CEBBB7-DC0F-4768-4D20-41B147091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7" y="3133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53" name="Oval 121">
                  <a:extLst>
                    <a:ext uri="{FF2B5EF4-FFF2-40B4-BE49-F238E27FC236}">
                      <a16:creationId xmlns:a16="http://schemas.microsoft.com/office/drawing/2014/main" id="{53D4E764-ED9F-020B-7FAF-7E253A5A8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3" y="3122"/>
                  <a:ext cx="20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54" name="Oval 122">
                  <a:extLst>
                    <a:ext uri="{FF2B5EF4-FFF2-40B4-BE49-F238E27FC236}">
                      <a16:creationId xmlns:a16="http://schemas.microsoft.com/office/drawing/2014/main" id="{97517588-B13A-53DB-C561-C96DD3073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3122"/>
                  <a:ext cx="20" cy="2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81755" name="Group 123">
                  <a:extLst>
                    <a:ext uri="{FF2B5EF4-FFF2-40B4-BE49-F238E27FC236}">
                      <a16:creationId xmlns:a16="http://schemas.microsoft.com/office/drawing/2014/main" id="{A85AAFCB-2404-A5BE-F830-DC13A0C97D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2741"/>
                  <a:ext cx="130" cy="19"/>
                  <a:chOff x="6800" y="10566"/>
                  <a:chExt cx="234" cy="34"/>
                </a:xfrm>
              </p:grpSpPr>
              <p:sp>
                <p:nvSpPr>
                  <p:cNvPr id="581756" name="Oval 124">
                    <a:extLst>
                      <a:ext uri="{FF2B5EF4-FFF2-40B4-BE49-F238E27FC236}">
                        <a16:creationId xmlns:a16="http://schemas.microsoft.com/office/drawing/2014/main" id="{17B37CDF-08C3-5134-E674-3A3B398A47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57" name="Oval 125">
                    <a:extLst>
                      <a:ext uri="{FF2B5EF4-FFF2-40B4-BE49-F238E27FC236}">
                        <a16:creationId xmlns:a16="http://schemas.microsoft.com/office/drawing/2014/main" id="{3F1EA0E4-205F-C4DA-ABC2-EE417C9F4E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58" name="Oval 126">
                    <a:extLst>
                      <a:ext uri="{FF2B5EF4-FFF2-40B4-BE49-F238E27FC236}">
                        <a16:creationId xmlns:a16="http://schemas.microsoft.com/office/drawing/2014/main" id="{D207448C-585E-E121-90C7-A0D3CBB0DF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759" name="Group 127">
                  <a:extLst>
                    <a:ext uri="{FF2B5EF4-FFF2-40B4-BE49-F238E27FC236}">
                      <a16:creationId xmlns:a16="http://schemas.microsoft.com/office/drawing/2014/main" id="{6A152B71-5635-FC4D-5F7E-A4A7794D03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08" y="2741"/>
                  <a:ext cx="130" cy="19"/>
                  <a:chOff x="6800" y="10566"/>
                  <a:chExt cx="234" cy="34"/>
                </a:xfrm>
              </p:grpSpPr>
              <p:sp>
                <p:nvSpPr>
                  <p:cNvPr id="581760" name="Oval 128">
                    <a:extLst>
                      <a:ext uri="{FF2B5EF4-FFF2-40B4-BE49-F238E27FC236}">
                        <a16:creationId xmlns:a16="http://schemas.microsoft.com/office/drawing/2014/main" id="{252A01FC-0C3E-AFA2-CD64-08846E845D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61" name="Oval 129">
                    <a:extLst>
                      <a:ext uri="{FF2B5EF4-FFF2-40B4-BE49-F238E27FC236}">
                        <a16:creationId xmlns:a16="http://schemas.microsoft.com/office/drawing/2014/main" id="{A8071C7A-5B62-84F2-4802-344FB5288A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62" name="Oval 130">
                    <a:extLst>
                      <a:ext uri="{FF2B5EF4-FFF2-40B4-BE49-F238E27FC236}">
                        <a16:creationId xmlns:a16="http://schemas.microsoft.com/office/drawing/2014/main" id="{0BDCE4E2-E621-36A6-7A64-12C0395441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763" name="Group 131">
                  <a:extLst>
                    <a:ext uri="{FF2B5EF4-FFF2-40B4-BE49-F238E27FC236}">
                      <a16:creationId xmlns:a16="http://schemas.microsoft.com/office/drawing/2014/main" id="{11229A95-471D-E28E-8D76-DEFCAE6CEB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9" y="2741"/>
                  <a:ext cx="130" cy="19"/>
                  <a:chOff x="6800" y="10566"/>
                  <a:chExt cx="234" cy="34"/>
                </a:xfrm>
              </p:grpSpPr>
              <p:sp>
                <p:nvSpPr>
                  <p:cNvPr id="581764" name="Oval 132">
                    <a:extLst>
                      <a:ext uri="{FF2B5EF4-FFF2-40B4-BE49-F238E27FC236}">
                        <a16:creationId xmlns:a16="http://schemas.microsoft.com/office/drawing/2014/main" id="{4B8DE88F-9433-EAF6-5DEA-A0C8ED345A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65" name="Oval 133">
                    <a:extLst>
                      <a:ext uri="{FF2B5EF4-FFF2-40B4-BE49-F238E27FC236}">
                        <a16:creationId xmlns:a16="http://schemas.microsoft.com/office/drawing/2014/main" id="{DF2F58CB-3782-C0B4-3D11-13BE8A3886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66" name="Oval 134">
                    <a:extLst>
                      <a:ext uri="{FF2B5EF4-FFF2-40B4-BE49-F238E27FC236}">
                        <a16:creationId xmlns:a16="http://schemas.microsoft.com/office/drawing/2014/main" id="{752DC37C-AF1B-3440-3298-4EC03F4EEB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767" name="Group 135">
                  <a:extLst>
                    <a:ext uri="{FF2B5EF4-FFF2-40B4-BE49-F238E27FC236}">
                      <a16:creationId xmlns:a16="http://schemas.microsoft.com/office/drawing/2014/main" id="{B8918FF9-21DC-8863-30AE-23AC27D06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95" y="2741"/>
                  <a:ext cx="130" cy="19"/>
                  <a:chOff x="6800" y="10566"/>
                  <a:chExt cx="234" cy="34"/>
                </a:xfrm>
              </p:grpSpPr>
              <p:sp>
                <p:nvSpPr>
                  <p:cNvPr id="581768" name="Oval 136">
                    <a:extLst>
                      <a:ext uri="{FF2B5EF4-FFF2-40B4-BE49-F238E27FC236}">
                        <a16:creationId xmlns:a16="http://schemas.microsoft.com/office/drawing/2014/main" id="{DF7F1C72-771D-B988-1434-F130D61D81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69" name="Oval 137">
                    <a:extLst>
                      <a:ext uri="{FF2B5EF4-FFF2-40B4-BE49-F238E27FC236}">
                        <a16:creationId xmlns:a16="http://schemas.microsoft.com/office/drawing/2014/main" id="{DA6B2642-BA7B-B3DA-2D44-5164E1BCBC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70" name="Oval 138">
                    <a:extLst>
                      <a:ext uri="{FF2B5EF4-FFF2-40B4-BE49-F238E27FC236}">
                        <a16:creationId xmlns:a16="http://schemas.microsoft.com/office/drawing/2014/main" id="{07F38924-5985-376F-E418-5A2CB1C8A4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771" name="Group 139">
                  <a:extLst>
                    <a:ext uri="{FF2B5EF4-FFF2-40B4-BE49-F238E27FC236}">
                      <a16:creationId xmlns:a16="http://schemas.microsoft.com/office/drawing/2014/main" id="{15CA6273-6ADF-65BD-04C7-E132B36F46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72" y="2741"/>
                  <a:ext cx="130" cy="19"/>
                  <a:chOff x="6800" y="10566"/>
                  <a:chExt cx="234" cy="34"/>
                </a:xfrm>
              </p:grpSpPr>
              <p:sp>
                <p:nvSpPr>
                  <p:cNvPr id="581772" name="Oval 140">
                    <a:extLst>
                      <a:ext uri="{FF2B5EF4-FFF2-40B4-BE49-F238E27FC236}">
                        <a16:creationId xmlns:a16="http://schemas.microsoft.com/office/drawing/2014/main" id="{196BCDCE-7BE9-01EF-960E-4D98A69004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73" name="Oval 141">
                    <a:extLst>
                      <a:ext uri="{FF2B5EF4-FFF2-40B4-BE49-F238E27FC236}">
                        <a16:creationId xmlns:a16="http://schemas.microsoft.com/office/drawing/2014/main" id="{4B340353-05EA-E0A6-2A65-BA9D8E5AC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74" name="Oval 142">
                    <a:extLst>
                      <a:ext uri="{FF2B5EF4-FFF2-40B4-BE49-F238E27FC236}">
                        <a16:creationId xmlns:a16="http://schemas.microsoft.com/office/drawing/2014/main" id="{B9E35985-E81A-FDD8-9759-F38F293A27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775" name="Group 143">
                  <a:extLst>
                    <a:ext uri="{FF2B5EF4-FFF2-40B4-BE49-F238E27FC236}">
                      <a16:creationId xmlns:a16="http://schemas.microsoft.com/office/drawing/2014/main" id="{4764B0EE-5A24-BCB9-EE98-6976D362B4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82" y="2741"/>
                  <a:ext cx="131" cy="19"/>
                  <a:chOff x="6800" y="10566"/>
                  <a:chExt cx="234" cy="34"/>
                </a:xfrm>
              </p:grpSpPr>
              <p:sp>
                <p:nvSpPr>
                  <p:cNvPr id="581776" name="Oval 144">
                    <a:extLst>
                      <a:ext uri="{FF2B5EF4-FFF2-40B4-BE49-F238E27FC236}">
                        <a16:creationId xmlns:a16="http://schemas.microsoft.com/office/drawing/2014/main" id="{A2AB7C0F-97F5-AED0-61BC-3ABBD68737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77" name="Oval 145">
                    <a:extLst>
                      <a:ext uri="{FF2B5EF4-FFF2-40B4-BE49-F238E27FC236}">
                        <a16:creationId xmlns:a16="http://schemas.microsoft.com/office/drawing/2014/main" id="{EFCDBB06-42C2-0139-A3F3-A5AFD6CF58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78" name="Oval 146">
                    <a:extLst>
                      <a:ext uri="{FF2B5EF4-FFF2-40B4-BE49-F238E27FC236}">
                        <a16:creationId xmlns:a16="http://schemas.microsoft.com/office/drawing/2014/main" id="{A637CDF9-46B2-9880-F3CB-1D3CC55D00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1779" name="Oval 147">
                  <a:extLst>
                    <a:ext uri="{FF2B5EF4-FFF2-40B4-BE49-F238E27FC236}">
                      <a16:creationId xmlns:a16="http://schemas.microsoft.com/office/drawing/2014/main" id="{E948B105-F94C-A561-63E4-0AAE2D6E3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2741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80" name="Oval 148">
                  <a:extLst>
                    <a:ext uri="{FF2B5EF4-FFF2-40B4-BE49-F238E27FC236}">
                      <a16:creationId xmlns:a16="http://schemas.microsoft.com/office/drawing/2014/main" id="{C67F3737-82C4-557A-5D32-2344C46D1E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8" y="2741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81781" name="Group 149">
                  <a:extLst>
                    <a:ext uri="{FF2B5EF4-FFF2-40B4-BE49-F238E27FC236}">
                      <a16:creationId xmlns:a16="http://schemas.microsoft.com/office/drawing/2014/main" id="{65C0979F-7CEA-F424-33B9-9A35506803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64" y="2697"/>
                  <a:ext cx="130" cy="19"/>
                  <a:chOff x="6800" y="10566"/>
                  <a:chExt cx="234" cy="34"/>
                </a:xfrm>
              </p:grpSpPr>
              <p:sp>
                <p:nvSpPr>
                  <p:cNvPr id="581782" name="Oval 150">
                    <a:extLst>
                      <a:ext uri="{FF2B5EF4-FFF2-40B4-BE49-F238E27FC236}">
                        <a16:creationId xmlns:a16="http://schemas.microsoft.com/office/drawing/2014/main" id="{2B9184E5-8356-5C99-3A47-78F3674F6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83" name="Oval 151">
                    <a:extLst>
                      <a:ext uri="{FF2B5EF4-FFF2-40B4-BE49-F238E27FC236}">
                        <a16:creationId xmlns:a16="http://schemas.microsoft.com/office/drawing/2014/main" id="{437D78BC-C0BD-5C11-CA54-164BCC6CEC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84" name="Oval 152">
                    <a:extLst>
                      <a:ext uri="{FF2B5EF4-FFF2-40B4-BE49-F238E27FC236}">
                        <a16:creationId xmlns:a16="http://schemas.microsoft.com/office/drawing/2014/main" id="{B9341011-458F-FAFB-D161-207A893F8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785" name="Group 153">
                  <a:extLst>
                    <a:ext uri="{FF2B5EF4-FFF2-40B4-BE49-F238E27FC236}">
                      <a16:creationId xmlns:a16="http://schemas.microsoft.com/office/drawing/2014/main" id="{658C4365-D879-3F19-6760-618098C6D2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05" y="2697"/>
                  <a:ext cx="130" cy="19"/>
                  <a:chOff x="6800" y="10566"/>
                  <a:chExt cx="234" cy="34"/>
                </a:xfrm>
              </p:grpSpPr>
              <p:sp>
                <p:nvSpPr>
                  <p:cNvPr id="581786" name="Oval 154">
                    <a:extLst>
                      <a:ext uri="{FF2B5EF4-FFF2-40B4-BE49-F238E27FC236}">
                        <a16:creationId xmlns:a16="http://schemas.microsoft.com/office/drawing/2014/main" id="{4F3FBC94-65DD-3750-33C4-A871B3D7BC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87" name="Oval 155">
                    <a:extLst>
                      <a:ext uri="{FF2B5EF4-FFF2-40B4-BE49-F238E27FC236}">
                        <a16:creationId xmlns:a16="http://schemas.microsoft.com/office/drawing/2014/main" id="{2AD01885-ADE3-38BE-EF13-896401724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88" name="Oval 156">
                    <a:extLst>
                      <a:ext uri="{FF2B5EF4-FFF2-40B4-BE49-F238E27FC236}">
                        <a16:creationId xmlns:a16="http://schemas.microsoft.com/office/drawing/2014/main" id="{2AC0BBD1-F1FC-84EE-75CC-C4BED0AFF2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1789" name="Oval 157">
                  <a:extLst>
                    <a:ext uri="{FF2B5EF4-FFF2-40B4-BE49-F238E27FC236}">
                      <a16:creationId xmlns:a16="http://schemas.microsoft.com/office/drawing/2014/main" id="{EAFEBC7E-ABF6-21A8-930B-4F9230C017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1" y="2697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90" name="Oval 158">
                  <a:extLst>
                    <a:ext uri="{FF2B5EF4-FFF2-40B4-BE49-F238E27FC236}">
                      <a16:creationId xmlns:a16="http://schemas.microsoft.com/office/drawing/2014/main" id="{0B8D7FD4-3487-4CD7-BE81-7C0E1CC60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9" y="2697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91" name="Oval 159">
                  <a:extLst>
                    <a:ext uri="{FF2B5EF4-FFF2-40B4-BE49-F238E27FC236}">
                      <a16:creationId xmlns:a16="http://schemas.microsoft.com/office/drawing/2014/main" id="{4940EF73-14E8-8C3C-ADF2-307CD03D8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0" y="2654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92" name="Oval 160">
                  <a:extLst>
                    <a:ext uri="{FF2B5EF4-FFF2-40B4-BE49-F238E27FC236}">
                      <a16:creationId xmlns:a16="http://schemas.microsoft.com/office/drawing/2014/main" id="{62DF17A4-86CD-AE5C-220D-4C03E3804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4" y="2654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93" name="Oval 161">
                  <a:extLst>
                    <a:ext uri="{FF2B5EF4-FFF2-40B4-BE49-F238E27FC236}">
                      <a16:creationId xmlns:a16="http://schemas.microsoft.com/office/drawing/2014/main" id="{0BFEFC64-81E2-5CAE-8A9A-1C6A06A1B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8" y="2708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794" name="Oval 162">
                  <a:extLst>
                    <a:ext uri="{FF2B5EF4-FFF2-40B4-BE49-F238E27FC236}">
                      <a16:creationId xmlns:a16="http://schemas.microsoft.com/office/drawing/2014/main" id="{2D60E010-F45E-74D7-5CEC-57169DF4B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7" y="2708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81795" name="Group 163">
                  <a:extLst>
                    <a:ext uri="{FF2B5EF4-FFF2-40B4-BE49-F238E27FC236}">
                      <a16:creationId xmlns:a16="http://schemas.microsoft.com/office/drawing/2014/main" id="{6250EF61-D14A-A7DE-69E9-3D0FEB84D9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2218"/>
                  <a:ext cx="130" cy="19"/>
                  <a:chOff x="6800" y="10566"/>
                  <a:chExt cx="234" cy="34"/>
                </a:xfrm>
              </p:grpSpPr>
              <p:sp>
                <p:nvSpPr>
                  <p:cNvPr id="581796" name="Oval 164">
                    <a:extLst>
                      <a:ext uri="{FF2B5EF4-FFF2-40B4-BE49-F238E27FC236}">
                        <a16:creationId xmlns:a16="http://schemas.microsoft.com/office/drawing/2014/main" id="{E44D1E92-6B33-740C-7330-2498D6D7E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97" name="Oval 165">
                    <a:extLst>
                      <a:ext uri="{FF2B5EF4-FFF2-40B4-BE49-F238E27FC236}">
                        <a16:creationId xmlns:a16="http://schemas.microsoft.com/office/drawing/2014/main" id="{8C7F7CFE-B138-5465-A19E-5CD5B5701E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798" name="Oval 166">
                    <a:extLst>
                      <a:ext uri="{FF2B5EF4-FFF2-40B4-BE49-F238E27FC236}">
                        <a16:creationId xmlns:a16="http://schemas.microsoft.com/office/drawing/2014/main" id="{A8EA9C2B-0358-48F9-4690-E56C82BFE5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799" name="Group 167">
                  <a:extLst>
                    <a:ext uri="{FF2B5EF4-FFF2-40B4-BE49-F238E27FC236}">
                      <a16:creationId xmlns:a16="http://schemas.microsoft.com/office/drawing/2014/main" id="{A938B80B-0323-CABB-7632-CAAE3A06E1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2" y="2229"/>
                  <a:ext cx="130" cy="19"/>
                  <a:chOff x="6800" y="10566"/>
                  <a:chExt cx="234" cy="34"/>
                </a:xfrm>
              </p:grpSpPr>
              <p:sp>
                <p:nvSpPr>
                  <p:cNvPr id="581800" name="Oval 168">
                    <a:extLst>
                      <a:ext uri="{FF2B5EF4-FFF2-40B4-BE49-F238E27FC236}">
                        <a16:creationId xmlns:a16="http://schemas.microsoft.com/office/drawing/2014/main" id="{547DE2D0-6C67-4504-C1BB-62E0E4F181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801" name="Oval 169">
                    <a:extLst>
                      <a:ext uri="{FF2B5EF4-FFF2-40B4-BE49-F238E27FC236}">
                        <a16:creationId xmlns:a16="http://schemas.microsoft.com/office/drawing/2014/main" id="{43744265-6AE1-D134-B2E4-323CEE2277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802" name="Oval 170">
                    <a:extLst>
                      <a:ext uri="{FF2B5EF4-FFF2-40B4-BE49-F238E27FC236}">
                        <a16:creationId xmlns:a16="http://schemas.microsoft.com/office/drawing/2014/main" id="{BCF7C2A6-5CBD-0A0D-E533-0E3B44C7CD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803" name="Group 171">
                  <a:extLst>
                    <a:ext uri="{FF2B5EF4-FFF2-40B4-BE49-F238E27FC236}">
                      <a16:creationId xmlns:a16="http://schemas.microsoft.com/office/drawing/2014/main" id="{6C32C942-4D14-5AF5-6086-D4CBBDEFDB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61" y="2229"/>
                  <a:ext cx="131" cy="19"/>
                  <a:chOff x="6800" y="10566"/>
                  <a:chExt cx="234" cy="34"/>
                </a:xfrm>
              </p:grpSpPr>
              <p:sp>
                <p:nvSpPr>
                  <p:cNvPr id="581804" name="Oval 172">
                    <a:extLst>
                      <a:ext uri="{FF2B5EF4-FFF2-40B4-BE49-F238E27FC236}">
                        <a16:creationId xmlns:a16="http://schemas.microsoft.com/office/drawing/2014/main" id="{40E27DB4-A6A5-16FE-50A5-929545AAC8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805" name="Oval 173">
                    <a:extLst>
                      <a:ext uri="{FF2B5EF4-FFF2-40B4-BE49-F238E27FC236}">
                        <a16:creationId xmlns:a16="http://schemas.microsoft.com/office/drawing/2014/main" id="{88E933A1-1FBC-EA9E-7905-86D0CB6FC1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806" name="Oval 174">
                    <a:extLst>
                      <a:ext uri="{FF2B5EF4-FFF2-40B4-BE49-F238E27FC236}">
                        <a16:creationId xmlns:a16="http://schemas.microsoft.com/office/drawing/2014/main" id="{9A3C2B85-7C3E-51BE-2843-47192DE74E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807" name="Group 175">
                  <a:extLst>
                    <a:ext uri="{FF2B5EF4-FFF2-40B4-BE49-F238E27FC236}">
                      <a16:creationId xmlns:a16="http://schemas.microsoft.com/office/drawing/2014/main" id="{A195A10D-5488-6F75-17F7-6B75522242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49" y="2218"/>
                  <a:ext cx="130" cy="19"/>
                  <a:chOff x="6800" y="10566"/>
                  <a:chExt cx="234" cy="34"/>
                </a:xfrm>
              </p:grpSpPr>
              <p:sp>
                <p:nvSpPr>
                  <p:cNvPr id="581808" name="Oval 176">
                    <a:extLst>
                      <a:ext uri="{FF2B5EF4-FFF2-40B4-BE49-F238E27FC236}">
                        <a16:creationId xmlns:a16="http://schemas.microsoft.com/office/drawing/2014/main" id="{BB25CB83-6E45-0973-D0CF-C0DEC28C97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809" name="Oval 177">
                    <a:extLst>
                      <a:ext uri="{FF2B5EF4-FFF2-40B4-BE49-F238E27FC236}">
                        <a16:creationId xmlns:a16="http://schemas.microsoft.com/office/drawing/2014/main" id="{B3B41E20-D782-EF04-04DB-F5463ABC09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810" name="Oval 178">
                    <a:extLst>
                      <a:ext uri="{FF2B5EF4-FFF2-40B4-BE49-F238E27FC236}">
                        <a16:creationId xmlns:a16="http://schemas.microsoft.com/office/drawing/2014/main" id="{7F8E08A9-FF30-5145-160F-C2386C9EE2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811" name="Group 179">
                  <a:extLst>
                    <a:ext uri="{FF2B5EF4-FFF2-40B4-BE49-F238E27FC236}">
                      <a16:creationId xmlns:a16="http://schemas.microsoft.com/office/drawing/2014/main" id="{762E6312-5687-FDE9-7C54-B355A3248F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41" y="2218"/>
                  <a:ext cx="75" cy="19"/>
                  <a:chOff x="6800" y="10566"/>
                  <a:chExt cx="134" cy="34"/>
                </a:xfrm>
              </p:grpSpPr>
              <p:sp>
                <p:nvSpPr>
                  <p:cNvPr id="581812" name="Oval 180">
                    <a:extLst>
                      <a:ext uri="{FF2B5EF4-FFF2-40B4-BE49-F238E27FC236}">
                        <a16:creationId xmlns:a16="http://schemas.microsoft.com/office/drawing/2014/main" id="{E2763AAE-992B-5A9D-A687-3DCD3012D1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813" name="Oval 181">
                    <a:extLst>
                      <a:ext uri="{FF2B5EF4-FFF2-40B4-BE49-F238E27FC236}">
                        <a16:creationId xmlns:a16="http://schemas.microsoft.com/office/drawing/2014/main" id="{34B40671-5EF1-CDCF-059F-A03EA6C002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1814" name="Group 182">
                  <a:extLst>
                    <a:ext uri="{FF2B5EF4-FFF2-40B4-BE49-F238E27FC236}">
                      <a16:creationId xmlns:a16="http://schemas.microsoft.com/office/drawing/2014/main" id="{8CDB3FA9-8D98-C472-F20C-71DCCBBEAE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27" y="2218"/>
                  <a:ext cx="75" cy="19"/>
                  <a:chOff x="6800" y="10566"/>
                  <a:chExt cx="134" cy="34"/>
                </a:xfrm>
              </p:grpSpPr>
              <p:sp>
                <p:nvSpPr>
                  <p:cNvPr id="581815" name="Oval 183">
                    <a:extLst>
                      <a:ext uri="{FF2B5EF4-FFF2-40B4-BE49-F238E27FC236}">
                        <a16:creationId xmlns:a16="http://schemas.microsoft.com/office/drawing/2014/main" id="{87EE3CEB-69B8-DCDE-A5B2-474A686D7E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816" name="Oval 184">
                    <a:extLst>
                      <a:ext uri="{FF2B5EF4-FFF2-40B4-BE49-F238E27FC236}">
                        <a16:creationId xmlns:a16="http://schemas.microsoft.com/office/drawing/2014/main" id="{E1496D9E-E532-25C6-ECBC-501B6D91FF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1817" name="Oval 185">
                  <a:extLst>
                    <a:ext uri="{FF2B5EF4-FFF2-40B4-BE49-F238E27FC236}">
                      <a16:creationId xmlns:a16="http://schemas.microsoft.com/office/drawing/2014/main" id="{940E2320-9732-FFB9-CCE5-F79A9B461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9" y="2229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18" name="Oval 186">
                  <a:extLst>
                    <a:ext uri="{FF2B5EF4-FFF2-40B4-BE49-F238E27FC236}">
                      <a16:creationId xmlns:a16="http://schemas.microsoft.com/office/drawing/2014/main" id="{98B1F5EF-152D-8E11-8D61-A08A0DCB4D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" y="2196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19" name="Oval 187">
                  <a:extLst>
                    <a:ext uri="{FF2B5EF4-FFF2-40B4-BE49-F238E27FC236}">
                      <a16:creationId xmlns:a16="http://schemas.microsoft.com/office/drawing/2014/main" id="{9C5C2852-201B-D865-F669-322E29D60F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2185"/>
                  <a:ext cx="20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81820" name="Group 188">
                  <a:extLst>
                    <a:ext uri="{FF2B5EF4-FFF2-40B4-BE49-F238E27FC236}">
                      <a16:creationId xmlns:a16="http://schemas.microsoft.com/office/drawing/2014/main" id="{D1F6B7A3-A2E8-5675-892C-6A8D6EF54E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31" y="2163"/>
                  <a:ext cx="74" cy="19"/>
                  <a:chOff x="6800" y="10566"/>
                  <a:chExt cx="134" cy="34"/>
                </a:xfrm>
              </p:grpSpPr>
              <p:sp>
                <p:nvSpPr>
                  <p:cNvPr id="581821" name="Oval 189">
                    <a:extLst>
                      <a:ext uri="{FF2B5EF4-FFF2-40B4-BE49-F238E27FC236}">
                        <a16:creationId xmlns:a16="http://schemas.microsoft.com/office/drawing/2014/main" id="{4DA9F728-1EDE-EFBA-1EB0-891267191C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822" name="Oval 190">
                    <a:extLst>
                      <a:ext uri="{FF2B5EF4-FFF2-40B4-BE49-F238E27FC236}">
                        <a16:creationId xmlns:a16="http://schemas.microsoft.com/office/drawing/2014/main" id="{C478855F-17CF-014D-F21A-D7A58EA69E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0" y="10566"/>
                    <a:ext cx="34" cy="3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1823" name="Oval 191">
                  <a:extLst>
                    <a:ext uri="{FF2B5EF4-FFF2-40B4-BE49-F238E27FC236}">
                      <a16:creationId xmlns:a16="http://schemas.microsoft.com/office/drawing/2014/main" id="{91A8E31C-D361-A03B-B37E-683D4FC43E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2240"/>
                  <a:ext cx="19" cy="1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24" name="Text Box 192">
                  <a:extLst>
                    <a:ext uri="{FF2B5EF4-FFF2-40B4-BE49-F238E27FC236}">
                      <a16:creationId xmlns:a16="http://schemas.microsoft.com/office/drawing/2014/main" id="{2350C12E-DD75-BA89-A9AA-E278C8838C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15" y="3286"/>
                  <a:ext cx="471" cy="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25" name="Text Box 193">
                  <a:extLst>
                    <a:ext uri="{FF2B5EF4-FFF2-40B4-BE49-F238E27FC236}">
                      <a16:creationId xmlns:a16="http://schemas.microsoft.com/office/drawing/2014/main" id="{D36E1BC2-8311-4CB3-D3BF-C5CF00AE05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5" y="2836"/>
                  <a:ext cx="448" cy="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26" name="Text Box 194">
                  <a:extLst>
                    <a:ext uri="{FF2B5EF4-FFF2-40B4-BE49-F238E27FC236}">
                      <a16:creationId xmlns:a16="http://schemas.microsoft.com/office/drawing/2014/main" id="{5A246488-64D4-9FCA-B17C-A47AABA69E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" y="2411"/>
                  <a:ext cx="471" cy="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27" name="Text Box 195">
                  <a:extLst>
                    <a:ext uri="{FF2B5EF4-FFF2-40B4-BE49-F238E27FC236}">
                      <a16:creationId xmlns:a16="http://schemas.microsoft.com/office/drawing/2014/main" id="{0082A4FF-37BE-9AE5-2D54-7E816E498E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8" y="1877"/>
                  <a:ext cx="459" cy="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28" name="Line 196">
                  <a:extLst>
                    <a:ext uri="{FF2B5EF4-FFF2-40B4-BE49-F238E27FC236}">
                      <a16:creationId xmlns:a16="http://schemas.microsoft.com/office/drawing/2014/main" id="{A43F8CC2-CBA6-6229-7DC2-DB06216525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1" y="3572"/>
                  <a:ext cx="0" cy="22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29" name="Line 197">
                  <a:extLst>
                    <a:ext uri="{FF2B5EF4-FFF2-40B4-BE49-F238E27FC236}">
                      <a16:creationId xmlns:a16="http://schemas.microsoft.com/office/drawing/2014/main" id="{95EBF2CA-36CF-77D1-3962-09BA079C2D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8" y="3587"/>
                  <a:ext cx="0" cy="22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30" name="Line 198">
                  <a:extLst>
                    <a:ext uri="{FF2B5EF4-FFF2-40B4-BE49-F238E27FC236}">
                      <a16:creationId xmlns:a16="http://schemas.microsoft.com/office/drawing/2014/main" id="{7939D61C-4401-7CE1-19DC-89DF37B7B7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35" y="3067"/>
                  <a:ext cx="0" cy="22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31" name="Line 199">
                  <a:extLst>
                    <a:ext uri="{FF2B5EF4-FFF2-40B4-BE49-F238E27FC236}">
                      <a16:creationId xmlns:a16="http://schemas.microsoft.com/office/drawing/2014/main" id="{4E2D6888-EC31-BBC9-DE59-E5859D814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076"/>
                  <a:ext cx="0" cy="22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32" name="Line 200">
                  <a:extLst>
                    <a:ext uri="{FF2B5EF4-FFF2-40B4-BE49-F238E27FC236}">
                      <a16:creationId xmlns:a16="http://schemas.microsoft.com/office/drawing/2014/main" id="{F379E9FB-96D9-E8F3-69B2-88965CC236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85" y="2567"/>
                  <a:ext cx="0" cy="22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33" name="Line 201">
                  <a:extLst>
                    <a:ext uri="{FF2B5EF4-FFF2-40B4-BE49-F238E27FC236}">
                      <a16:creationId xmlns:a16="http://schemas.microsoft.com/office/drawing/2014/main" id="{3CE7EDF7-7ECC-CAD9-0E1E-E45060B119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2567"/>
                  <a:ext cx="0" cy="22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34" name="Line 202">
                  <a:extLst>
                    <a:ext uri="{FF2B5EF4-FFF2-40B4-BE49-F238E27FC236}">
                      <a16:creationId xmlns:a16="http://schemas.microsoft.com/office/drawing/2014/main" id="{548A6389-FB52-AB0B-5CA0-C2E69403E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2070"/>
                  <a:ext cx="2" cy="219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35" name="Line 203">
                  <a:extLst>
                    <a:ext uri="{FF2B5EF4-FFF2-40B4-BE49-F238E27FC236}">
                      <a16:creationId xmlns:a16="http://schemas.microsoft.com/office/drawing/2014/main" id="{21121D4D-1580-1E7E-092B-6D3BC479F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3" y="2060"/>
                  <a:ext cx="0" cy="22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1836" name="Text Box 204">
                  <a:extLst>
                    <a:ext uri="{FF2B5EF4-FFF2-40B4-BE49-F238E27FC236}">
                      <a16:creationId xmlns:a16="http://schemas.microsoft.com/office/drawing/2014/main" id="{7AEB8FA3-1A5C-EAC8-A80B-FBD034029C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31" y="3642"/>
                  <a:ext cx="4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b="1" i="1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n</a:t>
                  </a:r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=0</a:t>
                  </a:r>
                </a:p>
              </p:txBody>
            </p:sp>
            <p:sp>
              <p:nvSpPr>
                <p:cNvPr id="581837" name="Text Box 205">
                  <a:extLst>
                    <a:ext uri="{FF2B5EF4-FFF2-40B4-BE49-F238E27FC236}">
                      <a16:creationId xmlns:a16="http://schemas.microsoft.com/office/drawing/2014/main" id="{22022AE8-08A7-7D36-4381-1BAD9AB298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18" y="2100"/>
                  <a:ext cx="49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kumimoji="1" lang="en-US" altLang="zh-CN" b="1" i="1" dirty="0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n</a:t>
                  </a:r>
                  <a:r>
                    <a:rPr kumimoji="1" lang="en-US" altLang="zh-CN" b="1" dirty="0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=3</a:t>
                  </a:r>
                </a:p>
              </p:txBody>
            </p:sp>
            <p:sp>
              <p:nvSpPr>
                <p:cNvPr id="581838" name="Text Box 206">
                  <a:extLst>
                    <a:ext uri="{FF2B5EF4-FFF2-40B4-BE49-F238E27FC236}">
                      <a16:creationId xmlns:a16="http://schemas.microsoft.com/office/drawing/2014/main" id="{DDCCB3A6-0FB7-31F2-8F2A-3AD63FDDD9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2" y="2628"/>
                  <a:ext cx="4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b="1" i="1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n</a:t>
                  </a:r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=2</a:t>
                  </a:r>
                </a:p>
              </p:txBody>
            </p:sp>
            <p:sp>
              <p:nvSpPr>
                <p:cNvPr id="581839" name="Text Box 207">
                  <a:extLst>
                    <a:ext uri="{FF2B5EF4-FFF2-40B4-BE49-F238E27FC236}">
                      <a16:creationId xmlns:a16="http://schemas.microsoft.com/office/drawing/2014/main" id="{27623C3F-F240-40D4-C3AB-E1229E9309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18" y="3126"/>
                  <a:ext cx="4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b="1" i="1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n</a:t>
                  </a:r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=1</a:t>
                  </a:r>
                </a:p>
              </p:txBody>
            </p:sp>
            <p:sp>
              <p:nvSpPr>
                <p:cNvPr id="581840" name="Text Box 208">
                  <a:extLst>
                    <a:ext uri="{FF2B5EF4-FFF2-40B4-BE49-F238E27FC236}">
                      <a16:creationId xmlns:a16="http://schemas.microsoft.com/office/drawing/2014/main" id="{D96FF0FA-36D3-F24D-AB97-B2F606ECE2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8" y="3270"/>
                  <a:ext cx="45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|</a:t>
                  </a:r>
                  <a:r>
                    <a:rPr kumimoji="1" lang="en-US" altLang="zh-CN" b="1" i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ψ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|</a:t>
                  </a:r>
                  <a:r>
                    <a:rPr kumimoji="1" lang="en-US" altLang="zh-CN" b="1" baseline="30000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kumimoji="1" lang="en-US" altLang="zh-CN" b="1">
                    <a:solidFill>
                      <a:schemeClr val="accent2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1841" name="Text Box 209">
                  <a:extLst>
                    <a:ext uri="{FF2B5EF4-FFF2-40B4-BE49-F238E27FC236}">
                      <a16:creationId xmlns:a16="http://schemas.microsoft.com/office/drawing/2014/main" id="{DC26428D-AD43-DDF0-EB07-5BE220E68E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19" y="1869"/>
                  <a:ext cx="45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|</a:t>
                  </a:r>
                  <a:r>
                    <a:rPr kumimoji="1" lang="en-US" altLang="zh-CN" b="1" i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ψ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|</a:t>
                  </a:r>
                  <a:r>
                    <a:rPr kumimoji="1" lang="en-US" altLang="zh-CN" b="1" baseline="30000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kumimoji="1" lang="en-US" altLang="zh-CN" b="1">
                    <a:solidFill>
                      <a:schemeClr val="accent2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1842" name="Text Box 210">
                  <a:extLst>
                    <a:ext uri="{FF2B5EF4-FFF2-40B4-BE49-F238E27FC236}">
                      <a16:creationId xmlns:a16="http://schemas.microsoft.com/office/drawing/2014/main" id="{C43F6794-7C71-7A8B-5B76-0995EC9C7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5" y="2406"/>
                  <a:ext cx="45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|</a:t>
                  </a:r>
                  <a:r>
                    <a:rPr kumimoji="1" lang="en-US" altLang="zh-CN" b="1" i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ψ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|</a:t>
                  </a:r>
                  <a:r>
                    <a:rPr kumimoji="1" lang="en-US" altLang="zh-CN" b="1" baseline="30000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kumimoji="1" lang="en-US" altLang="zh-CN" b="1">
                    <a:solidFill>
                      <a:schemeClr val="accent2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1843" name="Text Box 211">
                  <a:extLst>
                    <a:ext uri="{FF2B5EF4-FFF2-40B4-BE49-F238E27FC236}">
                      <a16:creationId xmlns:a16="http://schemas.microsoft.com/office/drawing/2014/main" id="{D08CB97F-1293-AE12-44E0-F9F98AF48F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2829"/>
                  <a:ext cx="45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|</a:t>
                  </a:r>
                  <a:r>
                    <a:rPr kumimoji="1" lang="en-US" altLang="zh-CN" b="1" i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ψ</a:t>
                  </a:r>
                  <a:r>
                    <a:rPr kumimoji="1" lang="en-US" altLang="zh-CN" b="1" baseline="-25000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1" lang="en-US" altLang="zh-CN" b="1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|</a:t>
                  </a:r>
                  <a:r>
                    <a:rPr kumimoji="1" lang="en-US" altLang="zh-CN" b="1" baseline="30000">
                      <a:solidFill>
                        <a:schemeClr val="accent2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kumimoji="1" lang="en-US" altLang="zh-CN" b="1">
                    <a:solidFill>
                      <a:schemeClr val="accent2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581844" name="Object 212">
                  <a:extLst>
                    <a:ext uri="{FF2B5EF4-FFF2-40B4-BE49-F238E27FC236}">
                      <a16:creationId xmlns:a16="http://schemas.microsoft.com/office/drawing/2014/main" id="{F5555F58-B28A-8468-8295-E0A5500BDF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2" y="3552"/>
                <a:ext cx="720" cy="4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685800" imgH="393480" progId="Equation.3">
                        <p:embed/>
                      </p:oleObj>
                    </mc:Choice>
                    <mc:Fallback>
                      <p:oleObj name="Equation" r:id="rId4" imgW="685800" imgH="393480" progId="Equation.3">
                        <p:embed/>
                        <p:pic>
                          <p:nvPicPr>
                            <p:cNvPr id="581844" name="Object 212">
                              <a:extLst>
                                <a:ext uri="{FF2B5EF4-FFF2-40B4-BE49-F238E27FC236}">
                                  <a16:creationId xmlns:a16="http://schemas.microsoft.com/office/drawing/2014/main" id="{F5555F58-B28A-8468-8295-E0A5500BDFE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3552"/>
                              <a:ext cx="720" cy="4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81845" name="Object 213">
                  <a:extLst>
                    <a:ext uri="{FF2B5EF4-FFF2-40B4-BE49-F238E27FC236}">
                      <a16:creationId xmlns:a16="http://schemas.microsoft.com/office/drawing/2014/main" id="{E0C3445F-FDE6-C367-9366-1AD8D32AB2B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00" y="2064"/>
                <a:ext cx="66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685800" imgH="393480" progId="Equation.3">
                        <p:embed/>
                      </p:oleObj>
                    </mc:Choice>
                    <mc:Fallback>
                      <p:oleObj name="Equation" r:id="rId6" imgW="685800" imgH="393480" progId="Equation.3">
                        <p:embed/>
                        <p:pic>
                          <p:nvPicPr>
                            <p:cNvPr id="581845" name="Object 213">
                              <a:extLst>
                                <a:ext uri="{FF2B5EF4-FFF2-40B4-BE49-F238E27FC236}">
                                  <a16:creationId xmlns:a16="http://schemas.microsoft.com/office/drawing/2014/main" id="{E0C3445F-FDE6-C367-9366-1AD8D32AB2B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2064"/>
                              <a:ext cx="669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81846" name="Object 214">
                  <a:extLst>
                    <a:ext uri="{FF2B5EF4-FFF2-40B4-BE49-F238E27FC236}">
                      <a16:creationId xmlns:a16="http://schemas.microsoft.com/office/drawing/2014/main" id="{1A5A5F3D-5E2B-4D37-BE5A-C6F00E99B57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2" y="2592"/>
                <a:ext cx="672" cy="4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685800" imgH="393480" progId="Equation.3">
                        <p:embed/>
                      </p:oleObj>
                    </mc:Choice>
                    <mc:Fallback>
                      <p:oleObj name="Equation" r:id="rId8" imgW="685800" imgH="393480" progId="Equation.3">
                        <p:embed/>
                        <p:pic>
                          <p:nvPicPr>
                            <p:cNvPr id="581846" name="Object 214">
                              <a:extLst>
                                <a:ext uri="{FF2B5EF4-FFF2-40B4-BE49-F238E27FC236}">
                                  <a16:creationId xmlns:a16="http://schemas.microsoft.com/office/drawing/2014/main" id="{1A5A5F3D-5E2B-4D37-BE5A-C6F00E99B57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2592"/>
                              <a:ext cx="672" cy="4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81847" name="Object 215">
                  <a:extLst>
                    <a:ext uri="{FF2B5EF4-FFF2-40B4-BE49-F238E27FC236}">
                      <a16:creationId xmlns:a16="http://schemas.microsoft.com/office/drawing/2014/main" id="{67FAF563-C8CF-8AED-FB8C-1AA3B37A585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2" y="3120"/>
                <a:ext cx="672" cy="4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672840" imgH="393480" progId="Equation.3">
                        <p:embed/>
                      </p:oleObj>
                    </mc:Choice>
                    <mc:Fallback>
                      <p:oleObj name="Equation" r:id="rId10" imgW="672840" imgH="393480" progId="Equation.3">
                        <p:embed/>
                        <p:pic>
                          <p:nvPicPr>
                            <p:cNvPr id="581847" name="Object 215">
                              <a:extLst>
                                <a:ext uri="{FF2B5EF4-FFF2-40B4-BE49-F238E27FC236}">
                                  <a16:creationId xmlns:a16="http://schemas.microsoft.com/office/drawing/2014/main" id="{67FAF563-C8CF-8AED-FB8C-1AA3B37A585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3120"/>
                              <a:ext cx="672" cy="4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581848" name="Text Box 216">
              <a:extLst>
                <a:ext uri="{FF2B5EF4-FFF2-40B4-BE49-F238E27FC236}">
                  <a16:creationId xmlns:a16="http://schemas.microsoft.com/office/drawing/2014/main" id="{5971A89A-9FF7-CEFE-5564-F37B290D2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" y="3062"/>
              <a:ext cx="3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solidFill>
                    <a:srgbClr val="3399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一唯谐振子的</a:t>
              </a:r>
              <a:r>
                <a:rPr kumimoji="1" lang="zh-CN" altLang="en-US" b="1" dirty="0">
                  <a:solidFill>
                    <a:srgbClr val="339966"/>
                  </a:solidFill>
                  <a:ea typeface="宋体" panose="02010600030101010101" pitchFamily="2" charset="-122"/>
                </a:rPr>
                <a:t>能级和</a:t>
              </a:r>
              <a:r>
                <a:rPr kumimoji="1" lang="zh-CN" altLang="en-US" b="1" dirty="0">
                  <a:solidFill>
                    <a:srgbClr val="3399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概率密度分布图</a:t>
              </a:r>
            </a:p>
          </p:txBody>
        </p:sp>
      </p:grpSp>
      <p:sp>
        <p:nvSpPr>
          <p:cNvPr id="581849" name="Text Box 217">
            <a:extLst>
              <a:ext uri="{FF2B5EF4-FFF2-40B4-BE49-F238E27FC236}">
                <a16:creationId xmlns:a16="http://schemas.microsoft.com/office/drawing/2014/main" id="{F8829011-5264-4402-6320-88E7ECCDB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60925"/>
            <a:ext cx="8458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与经典谐振子不同，量子的基态位置概率分布在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处概率最大，而经典的，其在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处概率最小。</a:t>
            </a:r>
          </a:p>
        </p:txBody>
      </p:sp>
      <p:grpSp>
        <p:nvGrpSpPr>
          <p:cNvPr id="581850" name="Group 218">
            <a:extLst>
              <a:ext uri="{FF2B5EF4-FFF2-40B4-BE49-F238E27FC236}">
                <a16:creationId xmlns:a16="http://schemas.microsoft.com/office/drawing/2014/main" id="{9A28D808-0139-52E9-7A36-4FD58752832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867400"/>
            <a:ext cx="9015413" cy="579438"/>
            <a:chOff x="240" y="3744"/>
            <a:chExt cx="5520" cy="365"/>
          </a:xfrm>
        </p:grpSpPr>
        <p:sp>
          <p:nvSpPr>
            <p:cNvPr id="581851" name="Text Box 219">
              <a:extLst>
                <a:ext uri="{FF2B5EF4-FFF2-40B4-BE49-F238E27FC236}">
                  <a16:creationId xmlns:a16="http://schemas.microsoft.com/office/drawing/2014/main" id="{D719C686-51E5-E51D-04E5-74DCAB852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744"/>
              <a:ext cx="55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5.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当        能量量子化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rPr>
                <a:t>将对应经典的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能量取连续值。 </a:t>
              </a:r>
              <a:endParaRPr lang="zh-CN" altLang="en-US" sz="2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581852" name="Object 220">
              <a:extLst>
                <a:ext uri="{FF2B5EF4-FFF2-40B4-BE49-F238E27FC236}">
                  <a16:creationId xmlns:a16="http://schemas.microsoft.com/office/drawing/2014/main" id="{2184BF9A-C4FB-EB4D-53CC-A56822D050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840"/>
            <a:ext cx="76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066680" imgH="266400" progId="Equation.3">
                    <p:embed/>
                  </p:oleObj>
                </mc:Choice>
                <mc:Fallback>
                  <p:oleObj name="公式" r:id="rId12" imgW="1066680" imgH="266400" progId="Equation.3">
                    <p:embed/>
                    <p:pic>
                      <p:nvPicPr>
                        <p:cNvPr id="581852" name="Object 220">
                          <a:extLst>
                            <a:ext uri="{FF2B5EF4-FFF2-40B4-BE49-F238E27FC236}">
                              <a16:creationId xmlns:a16="http://schemas.microsoft.com/office/drawing/2014/main" id="{2184BF9A-C4FB-EB4D-53CC-A56822D050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840"/>
                          <a:ext cx="76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utoUpdateAnimBg="0"/>
      <p:bldP spid="581635" grpId="0" autoUpdateAnimBg="0"/>
      <p:bldP spid="58184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8E0FA6D7-309B-36DE-DE15-15D0EEE4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92088"/>
            <a:ext cx="8450263" cy="16303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例</a:t>
            </a:r>
            <a:r>
              <a:rPr lang="en-US" altLang="zh-CN"/>
              <a:t>2  </a:t>
            </a:r>
            <a:r>
              <a:rPr lang="zh-CN" altLang="en-US"/>
              <a:t>静止的 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zh-CN" altLang="en-US"/>
              <a:t>介子衰变的平均寿命是 </a:t>
            </a:r>
            <a:r>
              <a:rPr lang="en-US" altLang="zh-CN"/>
              <a:t>2.5×10</a:t>
            </a:r>
            <a:r>
              <a:rPr lang="en-US" altLang="zh-CN" baseline="30000"/>
              <a:t>-8</a:t>
            </a:r>
            <a:r>
              <a:rPr lang="en-US" altLang="zh-CN"/>
              <a:t>s,  </a:t>
            </a:r>
            <a:r>
              <a:rPr lang="zh-CN" altLang="en-US"/>
              <a:t>当它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以速率 </a:t>
            </a:r>
            <a:r>
              <a:rPr lang="en-US" altLang="zh-CN" i="1"/>
              <a:t>u </a:t>
            </a:r>
            <a:r>
              <a:rPr lang="en-US" altLang="zh-CN"/>
              <a:t>= 0.99</a:t>
            </a:r>
            <a:r>
              <a:rPr lang="en-US" altLang="zh-CN" i="1"/>
              <a:t>c </a:t>
            </a:r>
            <a:r>
              <a:rPr lang="zh-CN" altLang="en-US"/>
              <a:t>相对于实验室运动时，在衰变前能通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过多长距离</a:t>
            </a:r>
            <a:r>
              <a:rPr lang="en-US" altLang="zh-CN"/>
              <a:t>? 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89B0C950-A30E-F54D-8B28-CE63E960C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814513"/>
            <a:ext cx="84947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解：如果以 </a:t>
            </a:r>
            <a:r>
              <a:rPr lang="en-US" altLang="zh-CN"/>
              <a:t>2.5×10</a:t>
            </a:r>
            <a:r>
              <a:rPr lang="en-US" altLang="zh-CN" baseline="30000"/>
              <a:t>-8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0.99</a:t>
            </a:r>
            <a:r>
              <a:rPr lang="en-US" altLang="zh-CN" i="1"/>
              <a:t>c </a:t>
            </a:r>
            <a:r>
              <a:rPr lang="zh-CN" altLang="en-US"/>
              <a:t>直接相乘，得出的距离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只有 </a:t>
            </a:r>
            <a:r>
              <a:rPr lang="en-US" altLang="zh-CN"/>
              <a:t>7.4m</a:t>
            </a:r>
            <a:r>
              <a:rPr lang="zh-CN" altLang="en-US"/>
              <a:t>，与实验结果 </a:t>
            </a:r>
            <a:r>
              <a:rPr lang="en-US" altLang="zh-CN"/>
              <a:t>(52m) </a:t>
            </a:r>
            <a:r>
              <a:rPr lang="zh-CN" altLang="en-US"/>
              <a:t>相差近一个数量级。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F1E0B5D3-5D68-70C1-4D09-A49EECCF1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2873375"/>
            <a:ext cx="85026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注意到静止 </a:t>
            </a:r>
            <a:r>
              <a:rPr lang="zh-CN" altLang="en-US">
                <a:sym typeface="Symbol" panose="05050102010706020507" pitchFamily="18" charset="2"/>
              </a:rPr>
              <a:t> </a:t>
            </a:r>
            <a:r>
              <a:rPr lang="zh-CN" altLang="en-US"/>
              <a:t>介子的寿命 </a:t>
            </a:r>
            <a:r>
              <a:rPr lang="zh-CN" altLang="en-US">
                <a:latin typeface="华文中宋" panose="0201060004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i="1"/>
              <a:t>t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' </a:t>
            </a:r>
            <a:r>
              <a:rPr lang="zh-CN" altLang="en-US"/>
              <a:t>是固有时</a:t>
            </a:r>
            <a:r>
              <a:rPr lang="en-US" altLang="zh-CN"/>
              <a:t>,  </a:t>
            </a:r>
            <a:r>
              <a:rPr lang="zh-CN" altLang="en-US"/>
              <a:t>在实验室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内观测，寿命为 </a:t>
            </a:r>
          </a:p>
        </p:txBody>
      </p:sp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1D1D6997-333B-492F-6D19-0691E0C04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3824288"/>
          <a:ext cx="61690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400" imgH="457200" progId="Equation.3">
                  <p:embed/>
                </p:oleObj>
              </mc:Choice>
              <mc:Fallback>
                <p:oleObj name="Equation" r:id="rId2" imgW="2565400" imgH="457200" progId="Equation.3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1D1D6997-333B-492F-6D19-0691E0C04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3824288"/>
                        <a:ext cx="61690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>
            <a:extLst>
              <a:ext uri="{FF2B5EF4-FFF2-40B4-BE49-F238E27FC236}">
                <a16:creationId xmlns:a16="http://schemas.microsoft.com/office/drawing/2014/main" id="{CFAD315A-5C1B-39B0-8ED2-7939492A6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935538"/>
            <a:ext cx="79644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在实验室内观测， </a:t>
            </a:r>
            <a:r>
              <a:rPr lang="zh-CN" altLang="en-US">
                <a:latin typeface="华文中宋" panose="0201060004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i="1"/>
              <a:t>t </a:t>
            </a:r>
            <a:r>
              <a:rPr lang="zh-CN" altLang="en-US"/>
              <a:t>时间内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/>
              <a:t>介子通过的距离为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i="1">
                <a:ea typeface="宋体" panose="02010600030101010101" pitchFamily="2" charset="-122"/>
              </a:rPr>
              <a:t>               </a:t>
            </a:r>
            <a:r>
              <a:rPr lang="en-US" altLang="zh-CN" i="1">
                <a:ea typeface="宋体" panose="02010600030101010101" pitchFamily="2" charset="-122"/>
              </a:rPr>
              <a:t>u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i="1">
                <a:ea typeface="宋体" panose="02010600030101010101" pitchFamily="2" charset="-122"/>
              </a:rPr>
              <a:t>t </a:t>
            </a:r>
            <a:r>
              <a:rPr lang="en-US" altLang="zh-CN">
                <a:ea typeface="宋体" panose="02010600030101010101" pitchFamily="2" charset="-122"/>
              </a:rPr>
              <a:t>= 0.99</a:t>
            </a:r>
            <a:r>
              <a:rPr lang="en-US" altLang="zh-CN"/>
              <a:t>×</a:t>
            </a:r>
            <a:r>
              <a:rPr lang="en-US" altLang="zh-CN">
                <a:ea typeface="宋体" panose="02010600030101010101" pitchFamily="2" charset="-122"/>
              </a:rPr>
              <a:t>3×10</a:t>
            </a:r>
            <a:r>
              <a:rPr lang="en-US" altLang="zh-CN" baseline="30000">
                <a:ea typeface="宋体" panose="02010600030101010101" pitchFamily="2" charset="-122"/>
              </a:rPr>
              <a:t>8</a:t>
            </a:r>
            <a:r>
              <a:rPr lang="en-US" altLang="zh-CN"/>
              <a:t>×</a:t>
            </a:r>
            <a:r>
              <a:rPr lang="en-US" altLang="zh-CN">
                <a:ea typeface="宋体" panose="02010600030101010101" pitchFamily="2" charset="-122"/>
              </a:rPr>
              <a:t>18</a:t>
            </a:r>
            <a:r>
              <a:rPr lang="en-US" altLang="zh-CN"/>
              <a:t>×</a:t>
            </a:r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en-US" altLang="zh-CN" baseline="30000">
                <a:ea typeface="宋体" panose="02010600030101010101" pitchFamily="2" charset="-122"/>
              </a:rPr>
              <a:t>-8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aseline="300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= 53 m</a:t>
            </a:r>
            <a:r>
              <a:rPr lang="en-US" altLang="zh-CN"/>
              <a:t> </a:t>
            </a:r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06103FBD-A526-C2BA-F7DE-B7528AEDB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6054725"/>
            <a:ext cx="373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与实验结果符合很好。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 autoUpdateAnimBg="0"/>
      <p:bldP spid="30723" grpId="0" autoUpdateAnimBg="0"/>
      <p:bldP spid="30724" grpId="0" autoUpdateAnimBg="0"/>
      <p:bldP spid="30726" grpId="0" autoUpdateAnimBg="0"/>
      <p:bldP spid="30729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>
            <a:extLst>
              <a:ext uri="{FF2B5EF4-FFF2-40B4-BE49-F238E27FC236}">
                <a16:creationId xmlns:a16="http://schemas.microsoft.com/office/drawing/2014/main" id="{DA1F7473-5431-38CD-9EEF-81E56061F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0813"/>
            <a:ext cx="9112250" cy="1117600"/>
          </a:xfrm>
          <a:prstGeom prst="rect">
            <a:avLst/>
          </a:prstGeom>
          <a:solidFill>
            <a:srgbClr val="FFE3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、 弹簧振子质量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m 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= 1g ,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弹性系数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k 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= 0.1N/m ,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振幅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= 1mm ,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求能级间隔，估算这能量所对应的量子数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n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。 </a:t>
            </a:r>
          </a:p>
        </p:txBody>
      </p:sp>
      <p:grpSp>
        <p:nvGrpSpPr>
          <p:cNvPr id="582659" name="Group 3">
            <a:extLst>
              <a:ext uri="{FF2B5EF4-FFF2-40B4-BE49-F238E27FC236}">
                <a16:creationId xmlns:a16="http://schemas.microsoft.com/office/drawing/2014/main" id="{9336CD2F-ACAB-73C6-266C-C710DE08EDA7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1371600"/>
            <a:ext cx="7535863" cy="1062038"/>
            <a:chOff x="218" y="864"/>
            <a:chExt cx="4747" cy="669"/>
          </a:xfrm>
        </p:grpSpPr>
        <p:sp>
          <p:nvSpPr>
            <p:cNvPr id="582660" name="Text Box 4">
              <a:extLst>
                <a:ext uri="{FF2B5EF4-FFF2-40B4-BE49-F238E27FC236}">
                  <a16:creationId xmlns:a16="http://schemas.microsoft.com/office/drawing/2014/main" id="{E23C3AD9-D989-BADF-E2DD-BE3082F0E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" y="1054"/>
              <a:ext cx="2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解：弹簧振子的角频率</a:t>
              </a:r>
            </a:p>
          </p:txBody>
        </p:sp>
        <p:graphicFrame>
          <p:nvGraphicFramePr>
            <p:cNvPr id="582661" name="Object 5">
              <a:extLst>
                <a:ext uri="{FF2B5EF4-FFF2-40B4-BE49-F238E27FC236}">
                  <a16:creationId xmlns:a16="http://schemas.microsoft.com/office/drawing/2014/main" id="{D8C8BB95-5883-A91D-BC08-DB76E40E42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3" y="864"/>
            <a:ext cx="2352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62040" imgH="444240" progId="Equation.3">
                    <p:embed/>
                  </p:oleObj>
                </mc:Choice>
                <mc:Fallback>
                  <p:oleObj name="Equation" r:id="rId2" imgW="1562040" imgH="444240" progId="Equation.3">
                    <p:embed/>
                    <p:pic>
                      <p:nvPicPr>
                        <p:cNvPr id="582661" name="Object 5">
                          <a:extLst>
                            <a:ext uri="{FF2B5EF4-FFF2-40B4-BE49-F238E27FC236}">
                              <a16:creationId xmlns:a16="http://schemas.microsoft.com/office/drawing/2014/main" id="{D8C8BB95-5883-A91D-BC08-DB76E40E42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864"/>
                          <a:ext cx="2352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2662" name="Group 6">
            <a:extLst>
              <a:ext uri="{FF2B5EF4-FFF2-40B4-BE49-F238E27FC236}">
                <a16:creationId xmlns:a16="http://schemas.microsoft.com/office/drawing/2014/main" id="{B5EBE54E-19A0-8C6F-6F72-C935BF904895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2471738"/>
            <a:ext cx="8526463" cy="552450"/>
            <a:chOff x="212" y="1557"/>
            <a:chExt cx="5371" cy="348"/>
          </a:xfrm>
        </p:grpSpPr>
        <p:sp>
          <p:nvSpPr>
            <p:cNvPr id="582663" name="Text Box 7">
              <a:extLst>
                <a:ext uri="{FF2B5EF4-FFF2-40B4-BE49-F238E27FC236}">
                  <a16:creationId xmlns:a16="http://schemas.microsoft.com/office/drawing/2014/main" id="{846C758B-93BB-62D9-0514-7F4459253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157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能级间隔</a:t>
              </a:r>
            </a:p>
          </p:txBody>
        </p:sp>
        <p:graphicFrame>
          <p:nvGraphicFramePr>
            <p:cNvPr id="582664" name="Object 8">
              <a:extLst>
                <a:ext uri="{FF2B5EF4-FFF2-40B4-BE49-F238E27FC236}">
                  <a16:creationId xmlns:a16="http://schemas.microsoft.com/office/drawing/2014/main" id="{F761062C-68C2-53CE-DF03-887C734F4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3" y="1557"/>
            <a:ext cx="435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41320" imgH="203040" progId="Equation.3">
                    <p:embed/>
                  </p:oleObj>
                </mc:Choice>
                <mc:Fallback>
                  <p:oleObj name="Equation" r:id="rId4" imgW="2641320" imgH="203040" progId="Equation.3">
                    <p:embed/>
                    <p:pic>
                      <p:nvPicPr>
                        <p:cNvPr id="582664" name="Object 8">
                          <a:extLst>
                            <a:ext uri="{FF2B5EF4-FFF2-40B4-BE49-F238E27FC236}">
                              <a16:creationId xmlns:a16="http://schemas.microsoft.com/office/drawing/2014/main" id="{F761062C-68C2-53CE-DF03-887C734F45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1557"/>
                          <a:ext cx="435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2665" name="Group 9">
            <a:extLst>
              <a:ext uri="{FF2B5EF4-FFF2-40B4-BE49-F238E27FC236}">
                <a16:creationId xmlns:a16="http://schemas.microsoft.com/office/drawing/2014/main" id="{E3A22688-F09C-3B6A-F523-EB4E4FAB3E8E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3068638"/>
            <a:ext cx="8613775" cy="971550"/>
            <a:chOff x="203" y="1933"/>
            <a:chExt cx="5426" cy="612"/>
          </a:xfrm>
        </p:grpSpPr>
        <p:sp>
          <p:nvSpPr>
            <p:cNvPr id="582666" name="Text Box 10">
              <a:extLst>
                <a:ext uri="{FF2B5EF4-FFF2-40B4-BE49-F238E27FC236}">
                  <a16:creationId xmlns:a16="http://schemas.microsoft.com/office/drawing/2014/main" id="{9EDCE4CD-6EF8-0D12-57E6-6318584B9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2034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宏观振子总能量</a:t>
              </a:r>
            </a:p>
          </p:txBody>
        </p:sp>
        <p:graphicFrame>
          <p:nvGraphicFramePr>
            <p:cNvPr id="582667" name="Object 11">
              <a:extLst>
                <a:ext uri="{FF2B5EF4-FFF2-40B4-BE49-F238E27FC236}">
                  <a16:creationId xmlns:a16="http://schemas.microsoft.com/office/drawing/2014/main" id="{5B9EE64C-B032-0FB4-B62D-7FB04A7E70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1933"/>
            <a:ext cx="3747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14600" imgH="406080" progId="Equation.3">
                    <p:embed/>
                  </p:oleObj>
                </mc:Choice>
                <mc:Fallback>
                  <p:oleObj name="Equation" r:id="rId6" imgW="2514600" imgH="406080" progId="Equation.3">
                    <p:embed/>
                    <p:pic>
                      <p:nvPicPr>
                        <p:cNvPr id="582667" name="Object 11">
                          <a:extLst>
                            <a:ext uri="{FF2B5EF4-FFF2-40B4-BE49-F238E27FC236}">
                              <a16:creationId xmlns:a16="http://schemas.microsoft.com/office/drawing/2014/main" id="{5B9EE64C-B032-0FB4-B62D-7FB04A7E70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933"/>
                          <a:ext cx="3747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2668" name="Text Box 12">
            <a:extLst>
              <a:ext uri="{FF2B5EF4-FFF2-40B4-BE49-F238E27FC236}">
                <a16:creationId xmlns:a16="http://schemas.microsoft.com/office/drawing/2014/main" id="{1A414882-1DAA-5E24-D8FF-89E547587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88392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</a:pPr>
            <a:r>
              <a:rPr kumimoji="1" lang="en-US" altLang="zh-CN" sz="2800" b="1">
                <a:ea typeface="宋体" panose="02010600030101010101" pitchFamily="2" charset="-122"/>
              </a:rPr>
              <a:t>     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可见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宏观谐振子是处于非常高的能级。相邻能级间隔小得完全可以忽略，因此它的能量是连续变化的。</a:t>
            </a:r>
          </a:p>
        </p:txBody>
      </p:sp>
      <p:grpSp>
        <p:nvGrpSpPr>
          <p:cNvPr id="582669" name="Group 13">
            <a:extLst>
              <a:ext uri="{FF2B5EF4-FFF2-40B4-BE49-F238E27FC236}">
                <a16:creationId xmlns:a16="http://schemas.microsoft.com/office/drawing/2014/main" id="{A7B182F1-148F-509B-E7B2-A3F34A079464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3914775"/>
            <a:ext cx="8077200" cy="1042988"/>
            <a:chOff x="212" y="2466"/>
            <a:chExt cx="5088" cy="657"/>
          </a:xfrm>
        </p:grpSpPr>
        <p:graphicFrame>
          <p:nvGraphicFramePr>
            <p:cNvPr id="582670" name="Object 14">
              <a:extLst>
                <a:ext uri="{FF2B5EF4-FFF2-40B4-BE49-F238E27FC236}">
                  <a16:creationId xmlns:a16="http://schemas.microsoft.com/office/drawing/2014/main" id="{C1F92036-7631-06B7-D477-D3099B01FA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3" y="2477"/>
            <a:ext cx="2247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60160" imgH="406080" progId="Equation.3">
                    <p:embed/>
                  </p:oleObj>
                </mc:Choice>
                <mc:Fallback>
                  <p:oleObj name="Equation" r:id="rId8" imgW="1460160" imgH="406080" progId="Equation.3">
                    <p:embed/>
                    <p:pic>
                      <p:nvPicPr>
                        <p:cNvPr id="582670" name="Object 14">
                          <a:extLst>
                            <a:ext uri="{FF2B5EF4-FFF2-40B4-BE49-F238E27FC236}">
                              <a16:creationId xmlns:a16="http://schemas.microsoft.com/office/drawing/2014/main" id="{C1F92036-7631-06B7-D477-D3099B01FA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3" y="2477"/>
                          <a:ext cx="2247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2671" name="Group 15">
              <a:extLst>
                <a:ext uri="{FF2B5EF4-FFF2-40B4-BE49-F238E27FC236}">
                  <a16:creationId xmlns:a16="http://schemas.microsoft.com/office/drawing/2014/main" id="{B147574F-C4DF-C14A-01BD-616A42E25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" y="2466"/>
              <a:ext cx="2859" cy="657"/>
              <a:chOff x="212" y="2466"/>
              <a:chExt cx="2859" cy="657"/>
            </a:xfrm>
          </p:grpSpPr>
          <p:sp>
            <p:nvSpPr>
              <p:cNvPr id="582672" name="Text Box 16">
                <a:extLst>
                  <a:ext uri="{FF2B5EF4-FFF2-40B4-BE49-F238E27FC236}">
                    <a16:creationId xmlns:a16="http://schemas.microsoft.com/office/drawing/2014/main" id="{94ACE4E9-5F54-C025-D4BA-4A1F35B80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5" y="2607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得量子数</a:t>
                </a:r>
              </a:p>
            </p:txBody>
          </p:sp>
          <p:graphicFrame>
            <p:nvGraphicFramePr>
              <p:cNvPr id="582673" name="Object 17">
                <a:extLst>
                  <a:ext uri="{FF2B5EF4-FFF2-40B4-BE49-F238E27FC236}">
                    <a16:creationId xmlns:a16="http://schemas.microsoft.com/office/drawing/2014/main" id="{90714A5E-B951-73E8-F7E2-FAB5966156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67" y="2466"/>
              <a:ext cx="1488" cy="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977760" imgH="431640" progId="Equation.3">
                      <p:embed/>
                    </p:oleObj>
                  </mc:Choice>
                  <mc:Fallback>
                    <p:oleObj name="Equation" r:id="rId10" imgW="977760" imgH="431640" progId="Equation.3">
                      <p:embed/>
                      <p:pic>
                        <p:nvPicPr>
                          <p:cNvPr id="582673" name="Object 17">
                            <a:extLst>
                              <a:ext uri="{FF2B5EF4-FFF2-40B4-BE49-F238E27FC236}">
                                <a16:creationId xmlns:a16="http://schemas.microsoft.com/office/drawing/2014/main" id="{90714A5E-B951-73E8-F7E2-FAB59661569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7" y="2466"/>
                            <a:ext cx="1488" cy="6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2674" name="Text Box 18">
                <a:extLst>
                  <a:ext uri="{FF2B5EF4-FFF2-40B4-BE49-F238E27FC236}">
                    <a16:creationId xmlns:a16="http://schemas.microsoft.com/office/drawing/2014/main" id="{CF5FEA15-093E-B03C-6F03-EC6C315CF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2590"/>
                <a:ext cx="3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由</a:t>
                </a:r>
              </a:p>
            </p:txBody>
          </p:sp>
        </p:grpSp>
      </p:grpSp>
      <p:graphicFrame>
        <p:nvGraphicFramePr>
          <p:cNvPr id="582675" name="Object 19">
            <a:extLst>
              <a:ext uri="{FF2B5EF4-FFF2-40B4-BE49-F238E27FC236}">
                <a16:creationId xmlns:a16="http://schemas.microsoft.com/office/drawing/2014/main" id="{D32B1740-85E2-596A-9087-83F8DA4C2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0025" y="6062663"/>
          <a:ext cx="38639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84400" imgH="558720" progId="Equation.3">
                  <p:embed/>
                </p:oleObj>
              </mc:Choice>
              <mc:Fallback>
                <p:oleObj name="Equation" r:id="rId12" imgW="2984400" imgH="558720" progId="Equation.3">
                  <p:embed/>
                  <p:pic>
                    <p:nvPicPr>
                      <p:cNvPr id="582675" name="Object 19">
                        <a:extLst>
                          <a:ext uri="{FF2B5EF4-FFF2-40B4-BE49-F238E27FC236}">
                            <a16:creationId xmlns:a16="http://schemas.microsoft.com/office/drawing/2014/main" id="{D32B1740-85E2-596A-9087-83F8DA4C2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6062663"/>
                        <a:ext cx="3863975" cy="700087"/>
                      </a:xfrm>
                      <a:prstGeom prst="rect">
                        <a:avLst/>
                      </a:prstGeom>
                      <a:solidFill>
                        <a:srgbClr val="FFE3E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8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8" grpId="0" animBg="1" autoUpdateAnimBg="0"/>
      <p:bldP spid="58266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>
            <a:extLst>
              <a:ext uri="{FF2B5EF4-FFF2-40B4-BE49-F238E27FC236}">
                <a16:creationId xmlns:a16="http://schemas.microsoft.com/office/drawing/2014/main" id="{AE6FD6A7-4252-B92B-6538-8DE81DD9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0"/>
            <a:ext cx="6934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12.6-7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  </a:t>
            </a:r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薛定谔方程小结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                </a:t>
            </a:r>
            <a:r>
              <a:rPr kumimoji="1" lang="zh-CN" altLang="en-US" sz="3200" b="1">
                <a:solidFill>
                  <a:srgbClr val="CC3300"/>
                </a:solidFill>
                <a:ea typeface="宋体" panose="02010600030101010101" pitchFamily="2" charset="-122"/>
              </a:rPr>
              <a:t>（</a:t>
            </a:r>
            <a:r>
              <a:rPr kumimoji="1" lang="en-US" altLang="zh-CN" sz="3200" b="1">
                <a:solidFill>
                  <a:srgbClr val="CC3300"/>
                </a:solidFill>
                <a:ea typeface="宋体" panose="02010600030101010101" pitchFamily="2" charset="-122"/>
              </a:rPr>
              <a:t>Summary and revision)</a:t>
            </a:r>
          </a:p>
        </p:txBody>
      </p:sp>
      <p:sp>
        <p:nvSpPr>
          <p:cNvPr id="617475" name="Text Box 3">
            <a:extLst>
              <a:ext uri="{FF2B5EF4-FFF2-40B4-BE49-F238E27FC236}">
                <a16:creationId xmlns:a16="http://schemas.microsoft.com/office/drawing/2014/main" id="{58DAF321-B91A-CD98-EDEE-D5B13F413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462088"/>
            <a:ext cx="6080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能量算符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动量算符和坐标算符</a:t>
            </a:r>
          </a:p>
        </p:txBody>
      </p:sp>
      <p:graphicFrame>
        <p:nvGraphicFramePr>
          <p:cNvPr id="617476" name="Object 4">
            <a:extLst>
              <a:ext uri="{FF2B5EF4-FFF2-40B4-BE49-F238E27FC236}">
                <a16:creationId xmlns:a16="http://schemas.microsoft.com/office/drawing/2014/main" id="{C5C3A094-1B4A-7F19-CA7D-A7BC7CFC68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828800"/>
          <a:ext cx="5105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431640" progId="Equation.3">
                  <p:embed/>
                </p:oleObj>
              </mc:Choice>
              <mc:Fallback>
                <p:oleObj name="Equation" r:id="rId2" imgW="2463480" imgH="431640" progId="Equation.3">
                  <p:embed/>
                  <p:pic>
                    <p:nvPicPr>
                      <p:cNvPr id="617476" name="Object 4">
                        <a:extLst>
                          <a:ext uri="{FF2B5EF4-FFF2-40B4-BE49-F238E27FC236}">
                            <a16:creationId xmlns:a16="http://schemas.microsoft.com/office/drawing/2014/main" id="{C5C3A094-1B4A-7F19-CA7D-A7BC7CFC68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5105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77" name="Text Box 5">
            <a:extLst>
              <a:ext uri="{FF2B5EF4-FFF2-40B4-BE49-F238E27FC236}">
                <a16:creationId xmlns:a16="http://schemas.microsoft.com/office/drawing/2014/main" id="{0F598D4B-48BD-19DA-E2C2-3B4BF08E0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050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哈密顿算符</a:t>
            </a:r>
          </a:p>
        </p:txBody>
      </p:sp>
      <p:graphicFrame>
        <p:nvGraphicFramePr>
          <p:cNvPr id="617478" name="Object 6">
            <a:extLst>
              <a:ext uri="{FF2B5EF4-FFF2-40B4-BE49-F238E27FC236}">
                <a16:creationId xmlns:a16="http://schemas.microsoft.com/office/drawing/2014/main" id="{8F9BD009-9B0B-3FED-6EBB-6EC3BF96A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593975"/>
          <a:ext cx="2362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2080" imgH="939600" progId="Equation.3">
                  <p:embed/>
                </p:oleObj>
              </mc:Choice>
              <mc:Fallback>
                <p:oleObj name="Equation" r:id="rId4" imgW="2692080" imgH="939600" progId="Equation.3">
                  <p:embed/>
                  <p:pic>
                    <p:nvPicPr>
                      <p:cNvPr id="617478" name="Object 6">
                        <a:extLst>
                          <a:ext uri="{FF2B5EF4-FFF2-40B4-BE49-F238E27FC236}">
                            <a16:creationId xmlns:a16="http://schemas.microsoft.com/office/drawing/2014/main" id="{8F9BD009-9B0B-3FED-6EBB-6EC3BF96A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93975"/>
                        <a:ext cx="2362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79" name="Rectangle 7">
            <a:extLst>
              <a:ext uri="{FF2B5EF4-FFF2-40B4-BE49-F238E27FC236}">
                <a16:creationId xmlns:a16="http://schemas.microsoft.com/office/drawing/2014/main" id="{EAB856E7-C93D-5F02-DBE2-4E64631A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80" name="Text Box 8">
            <a:extLst>
              <a:ext uri="{FF2B5EF4-FFF2-40B4-BE49-F238E27FC236}">
                <a16:creationId xmlns:a16="http://schemas.microsoft.com/office/drawing/2014/main" id="{E0C337FF-5938-2E92-D377-1FF26A46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3151188"/>
            <a:ext cx="4664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定态薛定谔方程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（一维）</a:t>
            </a:r>
          </a:p>
        </p:txBody>
      </p:sp>
      <p:sp>
        <p:nvSpPr>
          <p:cNvPr id="617481" name="Text Box 9">
            <a:extLst>
              <a:ext uri="{FF2B5EF4-FFF2-40B4-BE49-F238E27FC236}">
                <a16:creationId xmlns:a16="http://schemas.microsoft.com/office/drawing/2014/main" id="{379EEF21-3AD3-CA50-9D6A-3A00CF591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22675"/>
            <a:ext cx="2862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条件：</a:t>
            </a:r>
            <a:r>
              <a:rPr kumimoji="1" lang="en-US" altLang="zh-CN" sz="2800" b="1" i="1">
                <a:solidFill>
                  <a:srgbClr val="009900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800" b="1">
                <a:solidFill>
                  <a:srgbClr val="009900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2800" b="1" i="1">
                <a:solidFill>
                  <a:srgbClr val="009900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800" b="1">
                <a:solidFill>
                  <a:srgbClr val="009900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rgbClr val="009900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sz="2800" b="1">
                <a:solidFill>
                  <a:srgbClr val="009900"/>
                </a:solidFill>
                <a:ea typeface="宋体" panose="02010600030101010101" pitchFamily="2" charset="-122"/>
              </a:rPr>
              <a:t>,</a:t>
            </a:r>
            <a:r>
              <a:rPr kumimoji="1" lang="en-US" altLang="zh-CN" sz="2800" b="1" i="1">
                <a:solidFill>
                  <a:srgbClr val="009900"/>
                </a:solidFill>
                <a:ea typeface="宋体" panose="02010600030101010101" pitchFamily="2" charset="-122"/>
              </a:rPr>
              <a:t>y</a:t>
            </a:r>
            <a:r>
              <a:rPr kumimoji="1" lang="en-US" altLang="zh-CN" sz="2800" b="1">
                <a:solidFill>
                  <a:srgbClr val="009900"/>
                </a:solidFill>
                <a:ea typeface="宋体" panose="02010600030101010101" pitchFamily="2" charset="-122"/>
              </a:rPr>
              <a:t>,</a:t>
            </a:r>
            <a:r>
              <a:rPr kumimoji="1" lang="en-US" altLang="zh-CN" sz="2800" b="1" i="1">
                <a:solidFill>
                  <a:srgbClr val="009900"/>
                </a:solidFill>
                <a:ea typeface="宋体" panose="02010600030101010101" pitchFamily="2" charset="-122"/>
              </a:rPr>
              <a:t>z</a:t>
            </a:r>
            <a:r>
              <a:rPr kumimoji="1" lang="en-US" altLang="zh-CN" sz="2800" b="1">
                <a:solidFill>
                  <a:srgbClr val="009900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不随时间变化。</a:t>
            </a:r>
          </a:p>
        </p:txBody>
      </p:sp>
      <p:sp>
        <p:nvSpPr>
          <p:cNvPr id="617482" name="Text Box 10">
            <a:extLst>
              <a:ext uri="{FF2B5EF4-FFF2-40B4-BE49-F238E27FC236}">
                <a16:creationId xmlns:a16="http://schemas.microsoft.com/office/drawing/2014/main" id="{EC1D39B0-2E79-B9A6-C9A1-A3D76CCC7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64175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总波函数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617483" name="Object 11">
            <a:extLst>
              <a:ext uri="{FF2B5EF4-FFF2-40B4-BE49-F238E27FC236}">
                <a16:creationId xmlns:a16="http://schemas.microsoft.com/office/drawing/2014/main" id="{C63F80BA-3E7F-7DDF-00CA-E9D681A3B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0" y="5334000"/>
          <a:ext cx="43688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68600" imgH="736560" progId="Equation.3">
                  <p:embed/>
                </p:oleObj>
              </mc:Choice>
              <mc:Fallback>
                <p:oleObj name="Equation" r:id="rId6" imgW="4368600" imgH="736560" progId="Equation.3">
                  <p:embed/>
                  <p:pic>
                    <p:nvPicPr>
                      <p:cNvPr id="617483" name="Object 11">
                        <a:extLst>
                          <a:ext uri="{FF2B5EF4-FFF2-40B4-BE49-F238E27FC236}">
                            <a16:creationId xmlns:a16="http://schemas.microsoft.com/office/drawing/2014/main" id="{C63F80BA-3E7F-7DDF-00CA-E9D681A3B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334000"/>
                        <a:ext cx="43688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4" name="Object 12">
            <a:extLst>
              <a:ext uri="{FF2B5EF4-FFF2-40B4-BE49-F238E27FC236}">
                <a16:creationId xmlns:a16="http://schemas.microsoft.com/office/drawing/2014/main" id="{5AF6875B-8358-BD44-B885-999F5FD10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492625"/>
          <a:ext cx="4114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22480" imgH="939600" progId="Equation.3">
                  <p:embed/>
                </p:oleObj>
              </mc:Choice>
              <mc:Fallback>
                <p:oleObj name="Equation" r:id="rId8" imgW="3822480" imgH="939600" progId="Equation.3">
                  <p:embed/>
                  <p:pic>
                    <p:nvPicPr>
                      <p:cNvPr id="617484" name="Object 12">
                        <a:extLst>
                          <a:ext uri="{FF2B5EF4-FFF2-40B4-BE49-F238E27FC236}">
                            <a16:creationId xmlns:a16="http://schemas.microsoft.com/office/drawing/2014/main" id="{5AF6875B-8358-BD44-B885-999F5FD10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92625"/>
                        <a:ext cx="41148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85" name="Text Box 13">
            <a:extLst>
              <a:ext uri="{FF2B5EF4-FFF2-40B4-BE49-F238E27FC236}">
                <a16:creationId xmlns:a16="http://schemas.microsoft.com/office/drawing/2014/main" id="{5A8572B5-5BE8-9DA1-2216-BE8FA70C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1225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一般薛定谔方程（三维）</a:t>
            </a:r>
          </a:p>
        </p:txBody>
      </p:sp>
      <p:sp>
        <p:nvSpPr>
          <p:cNvPr id="617486" name="Text Box 14">
            <a:extLst>
              <a:ext uri="{FF2B5EF4-FFF2-40B4-BE49-F238E27FC236}">
                <a16:creationId xmlns:a16="http://schemas.microsoft.com/office/drawing/2014/main" id="{3A26A0D5-12BC-BF11-22B9-0389551F0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波函数的归一化和标准条件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：单值、有限，连续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graphicFrame>
        <p:nvGraphicFramePr>
          <p:cNvPr id="617487" name="Object 15">
            <a:extLst>
              <a:ext uri="{FF2B5EF4-FFF2-40B4-BE49-F238E27FC236}">
                <a16:creationId xmlns:a16="http://schemas.microsoft.com/office/drawing/2014/main" id="{349451BA-A9D5-93C4-63ED-BCE2C0DF7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513138"/>
          <a:ext cx="41910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41400" imgH="444240" progId="Equation.3">
                  <p:embed/>
                </p:oleObj>
              </mc:Choice>
              <mc:Fallback>
                <p:oleObj name="Equation" r:id="rId10" imgW="1841400" imgH="444240" progId="Equation.3">
                  <p:embed/>
                  <p:pic>
                    <p:nvPicPr>
                      <p:cNvPr id="617487" name="Object 15">
                        <a:extLst>
                          <a:ext uri="{FF2B5EF4-FFF2-40B4-BE49-F238E27FC236}">
                            <a16:creationId xmlns:a16="http://schemas.microsoft.com/office/drawing/2014/main" id="{349451BA-A9D5-93C4-63ED-BCE2C0DF7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13138"/>
                        <a:ext cx="4191000" cy="966787"/>
                      </a:xfrm>
                      <a:prstGeom prst="rect">
                        <a:avLst/>
                      </a:prstGeom>
                      <a:solidFill>
                        <a:srgbClr val="FFFFB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88" name="Rectangle 16">
            <a:extLst>
              <a:ext uri="{FF2B5EF4-FFF2-40B4-BE49-F238E27FC236}">
                <a16:creationId xmlns:a16="http://schemas.microsoft.com/office/drawing/2014/main" id="{BB9D0638-B102-CFDB-E7DC-FFB454B68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60438"/>
            <a:ext cx="4875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、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薛定谔得出的波动方程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7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7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utoUpdateAnimBg="0"/>
      <p:bldP spid="617475" grpId="0" autoUpdateAnimBg="0"/>
      <p:bldP spid="617477" grpId="0" autoUpdateAnimBg="0"/>
      <p:bldP spid="617480" grpId="0" autoUpdateAnimBg="0"/>
      <p:bldP spid="617481" grpId="0" autoUpdateAnimBg="0"/>
      <p:bldP spid="617482" grpId="0" autoUpdateAnimBg="0"/>
      <p:bldP spid="617485" grpId="0" autoUpdateAnimBg="0"/>
      <p:bldP spid="617486" grpId="0" autoUpdateAnimBg="0"/>
      <p:bldP spid="61748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>
            <a:extLst>
              <a:ext uri="{FF2B5EF4-FFF2-40B4-BE49-F238E27FC236}">
                <a16:creationId xmlns:a16="http://schemas.microsoft.com/office/drawing/2014/main" id="{5B32A20F-969C-89FB-1AD7-8C4BCE27F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94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一维无限深势阱中的粒子</a:t>
            </a:r>
          </a:p>
        </p:txBody>
      </p:sp>
      <p:sp>
        <p:nvSpPr>
          <p:cNvPr id="618499" name="Text Box 3">
            <a:extLst>
              <a:ext uri="{FF2B5EF4-FFF2-40B4-BE49-F238E27FC236}">
                <a16:creationId xmlns:a16="http://schemas.microsoft.com/office/drawing/2014/main" id="{5125473F-9518-D7CE-B4F2-B11BC9BBC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6836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能量量子化：</a:t>
            </a:r>
          </a:p>
        </p:txBody>
      </p:sp>
      <p:graphicFrame>
        <p:nvGraphicFramePr>
          <p:cNvPr id="618500" name="Object 4">
            <a:extLst>
              <a:ext uri="{FF2B5EF4-FFF2-40B4-BE49-F238E27FC236}">
                <a16:creationId xmlns:a16="http://schemas.microsoft.com/office/drawing/2014/main" id="{AEBEC4F3-A0DE-4EA9-1CC2-4EDB6A7BD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762000"/>
          <a:ext cx="49530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49560" imgH="799920" progId="Equation.3">
                  <p:embed/>
                </p:oleObj>
              </mc:Choice>
              <mc:Fallback>
                <p:oleObj name="公式" r:id="rId2" imgW="3949560" imgH="799920" progId="Equation.3">
                  <p:embed/>
                  <p:pic>
                    <p:nvPicPr>
                      <p:cNvPr id="618500" name="Object 4">
                        <a:extLst>
                          <a:ext uri="{FF2B5EF4-FFF2-40B4-BE49-F238E27FC236}">
                            <a16:creationId xmlns:a16="http://schemas.microsoft.com/office/drawing/2014/main" id="{AEBEC4F3-A0DE-4EA9-1CC2-4EDB6A7BD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62000"/>
                        <a:ext cx="49530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01" name="Rectangle 5">
            <a:extLst>
              <a:ext uri="{FF2B5EF4-FFF2-40B4-BE49-F238E27FC236}">
                <a16:creationId xmlns:a16="http://schemas.microsoft.com/office/drawing/2014/main" id="{EF03AC70-EC6B-38FF-6710-CF0A64E7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3397250"/>
            <a:ext cx="2225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势垒穿透</a:t>
            </a:r>
          </a:p>
        </p:txBody>
      </p:sp>
      <p:sp>
        <p:nvSpPr>
          <p:cNvPr id="618502" name="Text Box 6">
            <a:extLst>
              <a:ext uri="{FF2B5EF4-FFF2-40B4-BE49-F238E27FC236}">
                <a16:creationId xmlns:a16="http://schemas.microsoft.com/office/drawing/2014/main" id="{F059AC41-9AB7-816F-82BF-BC4155D24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46525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在势能有限的情况下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微观粒子可以穿过势垒到达另一侧，称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“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隧道效应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”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18503" name="Text Box 7">
            <a:extLst>
              <a:ext uri="{FF2B5EF4-FFF2-40B4-BE49-F238E27FC236}">
                <a16:creationId xmlns:a16="http://schemas.microsoft.com/office/drawing/2014/main" id="{3B807F65-39EB-12C6-6546-4F2CC8E42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06963"/>
            <a:ext cx="2682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谐振子</a:t>
            </a:r>
          </a:p>
        </p:txBody>
      </p:sp>
      <p:sp>
        <p:nvSpPr>
          <p:cNvPr id="618504" name="Text Box 8">
            <a:extLst>
              <a:ext uri="{FF2B5EF4-FFF2-40B4-BE49-F238E27FC236}">
                <a16:creationId xmlns:a16="http://schemas.microsoft.com/office/drawing/2014/main" id="{4511B7DC-70BB-8E47-E65F-A48AC7590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2290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能量量子化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618505" name="Object 9">
            <a:extLst>
              <a:ext uri="{FF2B5EF4-FFF2-40B4-BE49-F238E27FC236}">
                <a16:creationId xmlns:a16="http://schemas.microsoft.com/office/drawing/2014/main" id="{8B037745-F774-3972-E9B1-2DAD5022F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283200"/>
          <a:ext cx="464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545760" progId="Equation.3">
                  <p:embed/>
                </p:oleObj>
              </mc:Choice>
              <mc:Fallback>
                <p:oleObj name="Equation" r:id="rId4" imgW="2971800" imgH="545760" progId="Equation.3">
                  <p:embed/>
                  <p:pic>
                    <p:nvPicPr>
                      <p:cNvPr id="618505" name="Object 9">
                        <a:extLst>
                          <a:ext uri="{FF2B5EF4-FFF2-40B4-BE49-F238E27FC236}">
                            <a16:creationId xmlns:a16="http://schemas.microsoft.com/office/drawing/2014/main" id="{8B037745-F774-3972-E9B1-2DAD5022F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83200"/>
                        <a:ext cx="464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06" name="Text Box 10">
            <a:extLst>
              <a:ext uri="{FF2B5EF4-FFF2-40B4-BE49-F238E27FC236}">
                <a16:creationId xmlns:a16="http://schemas.microsoft.com/office/drawing/2014/main" id="{9CD7E915-D3ED-87BB-4FA1-EC8A3D63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956300"/>
            <a:ext cx="137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零点能</a:t>
            </a:r>
            <a:r>
              <a:rPr kumimoji="1" lang="en-US" altLang="zh-CN" sz="2800" b="1">
                <a:solidFill>
                  <a:srgbClr val="CC3300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618507" name="Object 11">
            <a:extLst>
              <a:ext uri="{FF2B5EF4-FFF2-40B4-BE49-F238E27FC236}">
                <a16:creationId xmlns:a16="http://schemas.microsoft.com/office/drawing/2014/main" id="{B539862D-C768-8C44-E0DF-905B73F31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880100"/>
          <a:ext cx="14700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545760" progId="Equation.3">
                  <p:embed/>
                </p:oleObj>
              </mc:Choice>
              <mc:Fallback>
                <p:oleObj name="Equation" r:id="rId6" imgW="939600" imgH="545760" progId="Equation.3">
                  <p:embed/>
                  <p:pic>
                    <p:nvPicPr>
                      <p:cNvPr id="618507" name="Object 11">
                        <a:extLst>
                          <a:ext uri="{FF2B5EF4-FFF2-40B4-BE49-F238E27FC236}">
                            <a16:creationId xmlns:a16="http://schemas.microsoft.com/office/drawing/2014/main" id="{B539862D-C768-8C44-E0DF-905B73F31E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880100"/>
                        <a:ext cx="14700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08" name="Text Box 12">
            <a:extLst>
              <a:ext uri="{FF2B5EF4-FFF2-40B4-BE49-F238E27FC236}">
                <a16:creationId xmlns:a16="http://schemas.microsoft.com/office/drawing/2014/main" id="{B4DF9DFE-BE83-57D5-9CB1-9DBD7326C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85925"/>
            <a:ext cx="85344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在势阱内</a:t>
            </a:r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概率密度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分布不均匀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随</a:t>
            </a:r>
            <a:r>
              <a:rPr kumimoji="1" lang="en-US" altLang="zh-CN" sz="2800" b="1" i="1">
                <a:solidFill>
                  <a:srgbClr val="009900"/>
                </a:solidFill>
                <a:ea typeface="宋体" panose="02010600030101010101" pitchFamily="2" charset="-122"/>
              </a:rPr>
              <a:t>x</a:t>
            </a:r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改变</a:t>
            </a:r>
            <a:r>
              <a:rPr kumimoji="1" lang="en-US" altLang="zh-CN" sz="2800" b="1">
                <a:solidFill>
                  <a:srgbClr val="009900"/>
                </a:solidFill>
                <a:ea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且与</a:t>
            </a:r>
            <a:r>
              <a:rPr kumimoji="1" lang="en-US" altLang="zh-CN" sz="2800" b="1" i="1">
                <a:solidFill>
                  <a:srgbClr val="009900"/>
                </a:solidFill>
                <a:ea typeface="宋体" panose="02010600030101010101" pitchFamily="2" charset="-122"/>
              </a:rPr>
              <a:t>n</a:t>
            </a:r>
            <a:r>
              <a:rPr kumimoji="1" lang="zh-CN" altLang="en-US" sz="2800" b="1">
                <a:solidFill>
                  <a:srgbClr val="009900"/>
                </a:solidFill>
                <a:ea typeface="宋体" panose="02010600030101010101" pitchFamily="2" charset="-122"/>
              </a:rPr>
              <a:t>有关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。但经典粒子在各点出现的概率是相同的。</a:t>
            </a:r>
          </a:p>
        </p:txBody>
      </p:sp>
      <p:sp>
        <p:nvSpPr>
          <p:cNvPr id="618509" name="Text Box 13">
            <a:extLst>
              <a:ext uri="{FF2B5EF4-FFF2-40B4-BE49-F238E27FC236}">
                <a16:creationId xmlns:a16="http://schemas.microsoft.com/office/drawing/2014/main" id="{4C5F5345-131B-A4E2-D3CD-0D8BD5B7F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59050"/>
            <a:ext cx="419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德布罗意 波波长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量子化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类似经典的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驻波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618510" name="Object 14">
            <a:extLst>
              <a:ext uri="{FF2B5EF4-FFF2-40B4-BE49-F238E27FC236}">
                <a16:creationId xmlns:a16="http://schemas.microsoft.com/office/drawing/2014/main" id="{1BA15070-C0AB-8C1D-A68F-82220837C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519363"/>
          <a:ext cx="261778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393480" progId="Equation.3">
                  <p:embed/>
                </p:oleObj>
              </mc:Choice>
              <mc:Fallback>
                <p:oleObj name="Equation" r:id="rId8" imgW="1041120" imgH="393480" progId="Equation.3">
                  <p:embed/>
                  <p:pic>
                    <p:nvPicPr>
                      <p:cNvPr id="618510" name="Object 14">
                        <a:extLst>
                          <a:ext uri="{FF2B5EF4-FFF2-40B4-BE49-F238E27FC236}">
                            <a16:creationId xmlns:a16="http://schemas.microsoft.com/office/drawing/2014/main" id="{1BA15070-C0AB-8C1D-A68F-82220837C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9363"/>
                        <a:ext cx="261778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1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8" grpId="0" autoUpdateAnimBg="0"/>
      <p:bldP spid="618499" grpId="0" autoUpdateAnimBg="0"/>
      <p:bldP spid="618501" grpId="0" autoUpdateAnimBg="0"/>
      <p:bldP spid="618502" grpId="0" autoUpdateAnimBg="0"/>
      <p:bldP spid="618503" grpId="0" autoUpdateAnimBg="0"/>
      <p:bldP spid="618504" grpId="0" autoUpdateAnimBg="0"/>
      <p:bldP spid="618506" grpId="0" autoUpdateAnimBg="0"/>
      <p:bldP spid="618508" grpId="0" autoUpdateAnimBg="0"/>
      <p:bldP spid="618509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>
            <a:extLst>
              <a:ext uri="{FF2B5EF4-FFF2-40B4-BE49-F238E27FC236}">
                <a16:creationId xmlns:a16="http://schemas.microsoft.com/office/drawing/2014/main" id="{5FC3F305-3570-76B9-999A-3D196E2F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5988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2899" name="Group 3">
            <a:extLst>
              <a:ext uri="{FF2B5EF4-FFF2-40B4-BE49-F238E27FC236}">
                <a16:creationId xmlns:a16="http://schemas.microsoft.com/office/drawing/2014/main" id="{5A9C03C5-AF19-6655-FD93-6E5F7341568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22250"/>
            <a:ext cx="7632700" cy="579438"/>
            <a:chOff x="204" y="140"/>
            <a:chExt cx="4700" cy="365"/>
          </a:xfrm>
        </p:grpSpPr>
        <p:sp>
          <p:nvSpPr>
            <p:cNvPr id="592900" name="Text Box 4">
              <a:extLst>
                <a:ext uri="{FF2B5EF4-FFF2-40B4-BE49-F238E27FC236}">
                  <a16:creationId xmlns:a16="http://schemas.microsoft.com/office/drawing/2014/main" id="{CA43CA5C-DD74-C757-A8F9-0A6511EFF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40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accent2"/>
                  </a:solidFill>
                  <a:ea typeface="宋体" panose="02010600030101010101" pitchFamily="2" charset="-122"/>
                </a:rPr>
                <a:t>重要结论</a:t>
              </a:r>
            </a:p>
          </p:txBody>
        </p:sp>
        <p:graphicFrame>
          <p:nvGraphicFramePr>
            <p:cNvPr id="592901" name="Object 5">
              <a:extLst>
                <a:ext uri="{FF2B5EF4-FFF2-40B4-BE49-F238E27FC236}">
                  <a16:creationId xmlns:a16="http://schemas.microsoft.com/office/drawing/2014/main" id="{08C50599-CE6A-D7E4-4FB7-3B4D42A96E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41"/>
            <a:ext cx="2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203360" imgH="406080" progId="Equation.3">
                    <p:embed/>
                  </p:oleObj>
                </mc:Choice>
                <mc:Fallback>
                  <p:oleObj name="Equation" r:id="rId2" imgW="4203360" imgH="406080" progId="Equation.3">
                    <p:embed/>
                    <p:pic>
                      <p:nvPicPr>
                        <p:cNvPr id="592901" name="Object 5">
                          <a:extLst>
                            <a:ext uri="{FF2B5EF4-FFF2-40B4-BE49-F238E27FC236}">
                              <a16:creationId xmlns:a16="http://schemas.microsoft.com/office/drawing/2014/main" id="{08C50599-CE6A-D7E4-4FB7-3B4D42A96E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1"/>
                          <a:ext cx="2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2902" name="Text Box 6">
            <a:extLst>
              <a:ext uri="{FF2B5EF4-FFF2-40B4-BE49-F238E27FC236}">
                <a16:creationId xmlns:a16="http://schemas.microsoft.com/office/drawing/2014/main" id="{104FB8AE-CD8D-469A-7375-46472D5FB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295400"/>
            <a:ext cx="5986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能量量子化：氢原子能量取离散值</a:t>
            </a:r>
          </a:p>
        </p:txBody>
      </p:sp>
      <p:graphicFrame>
        <p:nvGraphicFramePr>
          <p:cNvPr id="592903" name="Object 7">
            <a:extLst>
              <a:ext uri="{FF2B5EF4-FFF2-40B4-BE49-F238E27FC236}">
                <a16:creationId xmlns:a16="http://schemas.microsoft.com/office/drawing/2014/main" id="{EE59DCA9-F330-2E80-887D-8B392D4FC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846263"/>
          <a:ext cx="54102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457200" progId="Equation.3">
                  <p:embed/>
                </p:oleObj>
              </mc:Choice>
              <mc:Fallback>
                <p:oleObj name="Equation" r:id="rId4" imgW="2209680" imgH="457200" progId="Equation.3">
                  <p:embed/>
                  <p:pic>
                    <p:nvPicPr>
                      <p:cNvPr id="592903" name="Object 7">
                        <a:extLst>
                          <a:ext uri="{FF2B5EF4-FFF2-40B4-BE49-F238E27FC236}">
                            <a16:creationId xmlns:a16="http://schemas.microsoft.com/office/drawing/2014/main" id="{EE59DCA9-F330-2E80-887D-8B392D4FC5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46263"/>
                        <a:ext cx="541020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2904" name="Text Box 8">
            <a:extLst>
              <a:ext uri="{FF2B5EF4-FFF2-40B4-BE49-F238E27FC236}">
                <a16:creationId xmlns:a16="http://schemas.microsoft.com/office/drawing/2014/main" id="{A00FA35F-68FC-D927-7FCC-E869BD4A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32146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式中玻尔半径</a:t>
            </a:r>
          </a:p>
        </p:txBody>
      </p:sp>
      <p:graphicFrame>
        <p:nvGraphicFramePr>
          <p:cNvPr id="592905" name="Object 9">
            <a:extLst>
              <a:ext uri="{FF2B5EF4-FFF2-40B4-BE49-F238E27FC236}">
                <a16:creationId xmlns:a16="http://schemas.microsoft.com/office/drawing/2014/main" id="{9055025E-4961-C7B0-CD72-839766778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908300"/>
          <a:ext cx="39957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419040" progId="Equation.3">
                  <p:embed/>
                </p:oleObj>
              </mc:Choice>
              <mc:Fallback>
                <p:oleObj name="Equation" r:id="rId6" imgW="1587240" imgH="419040" progId="Equation.3">
                  <p:embed/>
                  <p:pic>
                    <p:nvPicPr>
                      <p:cNvPr id="592905" name="Object 9">
                        <a:extLst>
                          <a:ext uri="{FF2B5EF4-FFF2-40B4-BE49-F238E27FC236}">
                            <a16:creationId xmlns:a16="http://schemas.microsoft.com/office/drawing/2014/main" id="{9055025E-4961-C7B0-CD72-839766778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08300"/>
                        <a:ext cx="399573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2906" name="Group 10">
            <a:extLst>
              <a:ext uri="{FF2B5EF4-FFF2-40B4-BE49-F238E27FC236}">
                <a16:creationId xmlns:a16="http://schemas.microsoft.com/office/drawing/2014/main" id="{ADA2DA58-8193-05D5-19E7-C678C1C8DF9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4175125"/>
            <a:ext cx="7747000" cy="1692275"/>
            <a:chOff x="278" y="2630"/>
            <a:chExt cx="4880" cy="1066"/>
          </a:xfrm>
        </p:grpSpPr>
        <p:sp>
          <p:nvSpPr>
            <p:cNvPr id="592907" name="Text Box 11">
              <a:extLst>
                <a:ext uri="{FF2B5EF4-FFF2-40B4-BE49-F238E27FC236}">
                  <a16:creationId xmlns:a16="http://schemas.microsoft.com/office/drawing/2014/main" id="{F0938869-40E8-1A96-B580-14A59F3C6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2630"/>
              <a:ext cx="4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为主量子数。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 = 1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的量子态叫</a:t>
              </a:r>
              <a:r>
                <a:rPr kumimoji="1" lang="zh-CN" altLang="en-US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基态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，其能量为</a:t>
              </a:r>
            </a:p>
          </p:txBody>
        </p:sp>
        <p:graphicFrame>
          <p:nvGraphicFramePr>
            <p:cNvPr id="592908" name="Object 12">
              <a:extLst>
                <a:ext uri="{FF2B5EF4-FFF2-40B4-BE49-F238E27FC236}">
                  <a16:creationId xmlns:a16="http://schemas.microsoft.com/office/drawing/2014/main" id="{67A8D587-3B75-94E6-5B4C-10DBD47C78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8" y="2987"/>
            <a:ext cx="2801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15840" imgH="457200" progId="Equation.3">
                    <p:embed/>
                  </p:oleObj>
                </mc:Choice>
                <mc:Fallback>
                  <p:oleObj name="Equation" r:id="rId8" imgW="1815840" imgH="457200" progId="Equation.3">
                    <p:embed/>
                    <p:pic>
                      <p:nvPicPr>
                        <p:cNvPr id="592908" name="Object 12">
                          <a:extLst>
                            <a:ext uri="{FF2B5EF4-FFF2-40B4-BE49-F238E27FC236}">
                              <a16:creationId xmlns:a16="http://schemas.microsoft.com/office/drawing/2014/main" id="{67A8D587-3B75-94E6-5B4C-10DBD47C78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987"/>
                          <a:ext cx="2801" cy="7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2" grpId="0" autoUpdateAnimBg="0"/>
      <p:bldP spid="592904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ext Box 2">
            <a:extLst>
              <a:ext uri="{FF2B5EF4-FFF2-40B4-BE49-F238E27FC236}">
                <a16:creationId xmlns:a16="http://schemas.microsoft.com/office/drawing/2014/main" id="{2512108D-C5F5-CCCB-F1C2-287C9F198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228600"/>
            <a:ext cx="86153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800" b="1" i="1"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= 2,3,4, …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的状态称为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激发态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。氢原子所有能级可表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示为</a:t>
            </a:r>
          </a:p>
        </p:txBody>
      </p:sp>
      <p:graphicFrame>
        <p:nvGraphicFramePr>
          <p:cNvPr id="593923" name="Object 3">
            <a:extLst>
              <a:ext uri="{FF2B5EF4-FFF2-40B4-BE49-F238E27FC236}">
                <a16:creationId xmlns:a16="http://schemas.microsoft.com/office/drawing/2014/main" id="{A99EAA5B-E533-6075-2052-158DE56B8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838200"/>
          <a:ext cx="45418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06080" progId="Equation.3">
                  <p:embed/>
                </p:oleObj>
              </mc:Choice>
              <mc:Fallback>
                <p:oleObj name="Equation" r:id="rId2" imgW="1879560" imgH="406080" progId="Equation.3">
                  <p:embed/>
                  <p:pic>
                    <p:nvPicPr>
                      <p:cNvPr id="593923" name="Object 3">
                        <a:extLst>
                          <a:ext uri="{FF2B5EF4-FFF2-40B4-BE49-F238E27FC236}">
                            <a16:creationId xmlns:a16="http://schemas.microsoft.com/office/drawing/2014/main" id="{A99EAA5B-E533-6075-2052-158DE56B8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838200"/>
                        <a:ext cx="454183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4" name="Text Box 4">
            <a:extLst>
              <a:ext uri="{FF2B5EF4-FFF2-40B4-BE49-F238E27FC236}">
                <a16:creationId xmlns:a16="http://schemas.microsoft.com/office/drawing/2014/main" id="{0FCEDD05-B776-7C67-536A-C84DD3AF0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52600"/>
            <a:ext cx="86106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sz="2800" b="1" i="1"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n 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→∞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时，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kumimoji="1" lang="en-US" altLang="zh-CN" sz="2800" b="1" i="1" baseline="-3000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→0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，此时电子已脱离原子核的束缚。因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此 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13.6 eV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就是氢原子的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电离能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，外界提供这能量就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能使氢原子电离。</a:t>
            </a:r>
          </a:p>
        </p:txBody>
      </p:sp>
      <p:sp>
        <p:nvSpPr>
          <p:cNvPr id="593925" name="Text Box 5">
            <a:extLst>
              <a:ext uri="{FF2B5EF4-FFF2-40B4-BE49-F238E27FC236}">
                <a16:creationId xmlns:a16="http://schemas.microsoft.com/office/drawing/2014/main" id="{8EF4A57A-BB17-904F-2FB2-11A41DEA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3844925"/>
            <a:ext cx="84851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氢原子可以发生能级间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跃迁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， 同时发射或吸收光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子，光子的频率符合玻尔频率条件 </a:t>
            </a:r>
          </a:p>
        </p:txBody>
      </p:sp>
      <p:graphicFrame>
        <p:nvGraphicFramePr>
          <p:cNvPr id="593926" name="Object 6">
            <a:extLst>
              <a:ext uri="{FF2B5EF4-FFF2-40B4-BE49-F238E27FC236}">
                <a16:creationId xmlns:a16="http://schemas.microsoft.com/office/drawing/2014/main" id="{4AC009C4-DF68-EDBB-2AA6-2487D68FE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4784725"/>
          <a:ext cx="53419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444240" progId="Equation.3">
                  <p:embed/>
                </p:oleObj>
              </mc:Choice>
              <mc:Fallback>
                <p:oleObj name="Equation" r:id="rId4" imgW="2158920" imgH="444240" progId="Equation.3">
                  <p:embed/>
                  <p:pic>
                    <p:nvPicPr>
                      <p:cNvPr id="593926" name="Object 6">
                        <a:extLst>
                          <a:ext uri="{FF2B5EF4-FFF2-40B4-BE49-F238E27FC236}">
                            <a16:creationId xmlns:a16="http://schemas.microsoft.com/office/drawing/2014/main" id="{4AC009C4-DF68-EDBB-2AA6-2487D68FE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784725"/>
                        <a:ext cx="53419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7" name="Text Box 7">
            <a:extLst>
              <a:ext uri="{FF2B5EF4-FFF2-40B4-BE49-F238E27FC236}">
                <a16:creationId xmlns:a16="http://schemas.microsoft.com/office/drawing/2014/main" id="{540A95CC-C725-AA3B-1CA7-F1B574E6E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5867400"/>
            <a:ext cx="875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氢原子发出不同频率的光形成不同谱线，组成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谱线系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93928" name="Text Box 8">
            <a:extLst>
              <a:ext uri="{FF2B5EF4-FFF2-40B4-BE49-F238E27FC236}">
                <a16:creationId xmlns:a16="http://schemas.microsoft.com/office/drawing/2014/main" id="{46DCF090-E938-4F63-CF01-635BBE720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90888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氢原子光谱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2" grpId="0" autoUpdateAnimBg="0"/>
      <p:bldP spid="593924" grpId="0" autoUpdateAnimBg="0"/>
      <p:bldP spid="593925" grpId="0" autoUpdateAnimBg="0"/>
      <p:bldP spid="593927" grpId="0" autoUpdateAnimBg="0"/>
      <p:bldP spid="59392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946" name="Group 2">
            <a:extLst>
              <a:ext uri="{FF2B5EF4-FFF2-40B4-BE49-F238E27FC236}">
                <a16:creationId xmlns:a16="http://schemas.microsoft.com/office/drawing/2014/main" id="{CAA42F78-3B41-B985-7059-2618B13C71A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76200"/>
            <a:ext cx="2317750" cy="838200"/>
            <a:chOff x="2208" y="432"/>
            <a:chExt cx="1460" cy="528"/>
          </a:xfrm>
        </p:grpSpPr>
        <p:sp>
          <p:nvSpPr>
            <p:cNvPr id="594947" name="AutoShape 3">
              <a:extLst>
                <a:ext uri="{FF2B5EF4-FFF2-40B4-BE49-F238E27FC236}">
                  <a16:creationId xmlns:a16="http://schemas.microsoft.com/office/drawing/2014/main" id="{A564C2CA-4547-96A7-A0AA-E41C434C7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480"/>
              <a:ext cx="1392" cy="480"/>
            </a:xfrm>
            <a:prstGeom prst="wedgeRoundRectCallout">
              <a:avLst>
                <a:gd name="adj1" fmla="val -43389"/>
                <a:gd name="adj2" fmla="val 78542"/>
                <a:gd name="adj3" fmla="val 16667"/>
              </a:avLst>
            </a:prstGeom>
            <a:solidFill>
              <a:srgbClr val="D6FEF0"/>
            </a:solidFill>
            <a:ln w="28575">
              <a:solidFill>
                <a:srgbClr val="438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594948" name="Text Box 4">
              <a:extLst>
                <a:ext uri="{FF2B5EF4-FFF2-40B4-BE49-F238E27FC236}">
                  <a16:creationId xmlns:a16="http://schemas.microsoft.com/office/drawing/2014/main" id="{D1E2644F-E2C6-9F39-758E-4E0D44585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432"/>
              <a:ext cx="1460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chemeClr val="accent2"/>
                  </a:solidFill>
                  <a:ea typeface="宋体" panose="02010600030101010101" pitchFamily="2" charset="-122"/>
                </a:rPr>
                <a:t>波数：单位长度包</a:t>
              </a:r>
            </a:p>
            <a:p>
              <a:r>
                <a:rPr kumimoji="1" lang="zh-CN" altLang="en-US" sz="2000" b="1">
                  <a:solidFill>
                    <a:schemeClr val="accent2"/>
                  </a:solidFill>
                  <a:ea typeface="宋体" panose="02010600030101010101" pitchFamily="2" charset="-122"/>
                </a:rPr>
                <a:t>含的完整波的数目</a:t>
              </a:r>
            </a:p>
          </p:txBody>
        </p:sp>
      </p:grpSp>
      <p:sp>
        <p:nvSpPr>
          <p:cNvPr id="594949" name="Text Box 5">
            <a:extLst>
              <a:ext uri="{FF2B5EF4-FFF2-40B4-BE49-F238E27FC236}">
                <a16:creationId xmlns:a16="http://schemas.microsoft.com/office/drawing/2014/main" id="{9DF55EBB-852A-F358-1090-49110958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271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2) 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里德伯常数：</a:t>
            </a:r>
          </a:p>
        </p:txBody>
      </p:sp>
      <p:graphicFrame>
        <p:nvGraphicFramePr>
          <p:cNvPr id="594950" name="Object 6">
            <a:extLst>
              <a:ext uri="{FF2B5EF4-FFF2-40B4-BE49-F238E27FC236}">
                <a16:creationId xmlns:a16="http://schemas.microsoft.com/office/drawing/2014/main" id="{E0020F9A-1116-8F3A-2530-FA9AA0596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962400"/>
          <a:ext cx="495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2880" imgH="1028520" progId="Equation.3">
                  <p:embed/>
                </p:oleObj>
              </mc:Choice>
              <mc:Fallback>
                <p:oleObj name="Equation" r:id="rId2" imgW="4952880" imgH="1028520" progId="Equation.3">
                  <p:embed/>
                  <p:pic>
                    <p:nvPicPr>
                      <p:cNvPr id="594950" name="Object 6">
                        <a:extLst>
                          <a:ext uri="{FF2B5EF4-FFF2-40B4-BE49-F238E27FC236}">
                            <a16:creationId xmlns:a16="http://schemas.microsoft.com/office/drawing/2014/main" id="{E0020F9A-1116-8F3A-2530-FA9AA05969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962400"/>
                        <a:ext cx="495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51" name="Text Box 7">
            <a:extLst>
              <a:ext uri="{FF2B5EF4-FFF2-40B4-BE49-F238E27FC236}">
                <a16:creationId xmlns:a16="http://schemas.microsoft.com/office/drawing/2014/main" id="{6AD4BABB-8E7F-CC53-75E9-4CF605B8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271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1) 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巴尔末公式：</a:t>
            </a:r>
          </a:p>
        </p:txBody>
      </p:sp>
      <p:graphicFrame>
        <p:nvGraphicFramePr>
          <p:cNvPr id="594952" name="Object 8">
            <a:extLst>
              <a:ext uri="{FF2B5EF4-FFF2-40B4-BE49-F238E27FC236}">
                <a16:creationId xmlns:a16="http://schemas.microsoft.com/office/drawing/2014/main" id="{27F476C4-61EC-AF7C-CC1F-57C2C83B9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066800"/>
          <a:ext cx="314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888840" progId="Equation.3">
                  <p:embed/>
                </p:oleObj>
              </mc:Choice>
              <mc:Fallback>
                <p:oleObj name="Equation" r:id="rId4" imgW="3149280" imgH="888840" progId="Equation.3">
                  <p:embed/>
                  <p:pic>
                    <p:nvPicPr>
                      <p:cNvPr id="594952" name="Object 8">
                        <a:extLst>
                          <a:ext uri="{FF2B5EF4-FFF2-40B4-BE49-F238E27FC236}">
                            <a16:creationId xmlns:a16="http://schemas.microsoft.com/office/drawing/2014/main" id="{27F476C4-61EC-AF7C-CC1F-57C2C83B9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066800"/>
                        <a:ext cx="3149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3" name="Object 9">
            <a:extLst>
              <a:ext uri="{FF2B5EF4-FFF2-40B4-BE49-F238E27FC236}">
                <a16:creationId xmlns:a16="http://schemas.microsoft.com/office/drawing/2014/main" id="{0A327430-E2E9-A543-5F22-9A8E1AAC4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828800"/>
          <a:ext cx="3886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86200" imgH="1028520" progId="Equation.3">
                  <p:embed/>
                </p:oleObj>
              </mc:Choice>
              <mc:Fallback>
                <p:oleObj name="Equation" r:id="rId6" imgW="3886200" imgH="1028520" progId="Equation.3">
                  <p:embed/>
                  <p:pic>
                    <p:nvPicPr>
                      <p:cNvPr id="594953" name="Object 9">
                        <a:extLst>
                          <a:ext uri="{FF2B5EF4-FFF2-40B4-BE49-F238E27FC236}">
                            <a16:creationId xmlns:a16="http://schemas.microsoft.com/office/drawing/2014/main" id="{0A327430-E2E9-A543-5F22-9A8E1AAC4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28800"/>
                        <a:ext cx="3886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4" name="Object 10">
            <a:extLst>
              <a:ext uri="{FF2B5EF4-FFF2-40B4-BE49-F238E27FC236}">
                <a16:creationId xmlns:a16="http://schemas.microsoft.com/office/drawing/2014/main" id="{18E90E71-381C-673F-4AE1-0801E7785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819400"/>
          <a:ext cx="2857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57320" imgH="1028520" progId="Equation.3">
                  <p:embed/>
                </p:oleObj>
              </mc:Choice>
              <mc:Fallback>
                <p:oleObj name="Equation" r:id="rId8" imgW="2857320" imgH="1028520" progId="Equation.3">
                  <p:embed/>
                  <p:pic>
                    <p:nvPicPr>
                      <p:cNvPr id="594954" name="Object 10">
                        <a:extLst>
                          <a:ext uri="{FF2B5EF4-FFF2-40B4-BE49-F238E27FC236}">
                            <a16:creationId xmlns:a16="http://schemas.microsoft.com/office/drawing/2014/main" id="{18E90E71-381C-673F-4AE1-0801E77857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2857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56" name="Text Box 12">
            <a:extLst>
              <a:ext uri="{FF2B5EF4-FFF2-40B4-BE49-F238E27FC236}">
                <a16:creationId xmlns:a16="http://schemas.microsoft.com/office/drawing/2014/main" id="{B55C5866-038C-F69A-D0E3-19D6A530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86886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即</a:t>
            </a:r>
          </a:p>
        </p:txBody>
      </p:sp>
      <p:sp>
        <p:nvSpPr>
          <p:cNvPr id="594957" name="Text Box 13">
            <a:extLst>
              <a:ext uri="{FF2B5EF4-FFF2-40B4-BE49-F238E27FC236}">
                <a16:creationId xmlns:a16="http://schemas.microsoft.com/office/drawing/2014/main" id="{F148DD32-56D2-F90A-FE87-AFE12E41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797425"/>
            <a:ext cx="2592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ea typeface="宋体" panose="02010600030101010101" pitchFamily="2" charset="-122"/>
              </a:rPr>
              <a:t>巴尔末公式</a:t>
            </a:r>
          </a:p>
        </p:txBody>
      </p:sp>
      <p:graphicFrame>
        <p:nvGraphicFramePr>
          <p:cNvPr id="594958" name="Object 14">
            <a:extLst>
              <a:ext uri="{FF2B5EF4-FFF2-40B4-BE49-F238E27FC236}">
                <a16:creationId xmlns:a16="http://schemas.microsoft.com/office/drawing/2014/main" id="{C651B4F9-7D30-1DC6-4264-2219D0605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373688"/>
          <a:ext cx="60483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450880" imgH="444240" progId="Equation.3">
                  <p:embed/>
                </p:oleObj>
              </mc:Choice>
              <mc:Fallback>
                <p:oleObj name="公式" r:id="rId10" imgW="2450880" imgH="444240" progId="Equation.3">
                  <p:embed/>
                  <p:pic>
                    <p:nvPicPr>
                      <p:cNvPr id="594958" name="Object 14">
                        <a:extLst>
                          <a:ext uri="{FF2B5EF4-FFF2-40B4-BE49-F238E27FC236}">
                            <a16:creationId xmlns:a16="http://schemas.microsoft.com/office/drawing/2014/main" id="{C651B4F9-7D30-1DC6-4264-2219D06053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73688"/>
                        <a:ext cx="6048375" cy="1160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9" grpId="0" autoUpdateAnimBg="0"/>
      <p:bldP spid="594951" grpId="0" autoUpdateAnimBg="0"/>
      <p:bldP spid="594956" grpId="0" autoUpdateAnimBg="0"/>
      <p:bldP spid="594957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970" name="Picture 2">
            <a:extLst>
              <a:ext uri="{FF2B5EF4-FFF2-40B4-BE49-F238E27FC236}">
                <a16:creationId xmlns:a16="http://schemas.microsoft.com/office/drawing/2014/main" id="{4D3E53D9-B847-AD38-84F2-3554F652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304800"/>
            <a:ext cx="7467600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5971" name="Text Box 3">
            <a:extLst>
              <a:ext uri="{FF2B5EF4-FFF2-40B4-BE49-F238E27FC236}">
                <a16:creationId xmlns:a16="http://schemas.microsoft.com/office/drawing/2014/main" id="{A0E4A0AA-5F73-6576-B811-88635C0F8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5203825"/>
            <a:ext cx="1719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基态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=1)</a:t>
            </a:r>
          </a:p>
        </p:txBody>
      </p:sp>
      <p:sp>
        <p:nvSpPr>
          <p:cNvPr id="595972" name="Text Box 4">
            <a:extLst>
              <a:ext uri="{FF2B5EF4-FFF2-40B4-BE49-F238E27FC236}">
                <a16:creationId xmlns:a16="http://schemas.microsoft.com/office/drawing/2014/main" id="{7CE48494-8ACC-3BA5-648F-442FFA551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8" y="2276475"/>
            <a:ext cx="2795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第一激发态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=2)</a:t>
            </a:r>
          </a:p>
        </p:txBody>
      </p:sp>
      <p:sp>
        <p:nvSpPr>
          <p:cNvPr id="595973" name="Text Box 5">
            <a:extLst>
              <a:ext uri="{FF2B5EF4-FFF2-40B4-BE49-F238E27FC236}">
                <a16:creationId xmlns:a16="http://schemas.microsoft.com/office/drawing/2014/main" id="{737E1894-AB75-F80F-B6AB-042D603C4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856288"/>
            <a:ext cx="3421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莱曼系</a:t>
            </a:r>
            <a:r>
              <a:rPr kumimoji="1"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(m=1, </a:t>
            </a:r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紫外光</a:t>
            </a:r>
            <a:r>
              <a:rPr kumimoji="1"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95974" name="Text Box 6">
            <a:extLst>
              <a:ext uri="{FF2B5EF4-FFF2-40B4-BE49-F238E27FC236}">
                <a16:creationId xmlns:a16="http://schemas.microsoft.com/office/drawing/2014/main" id="{DAE76397-3310-1089-9C37-B724DD1B1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2" y="2820988"/>
            <a:ext cx="593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巴耳末系</a:t>
            </a:r>
            <a:r>
              <a:rPr kumimoji="1"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(m=2, </a:t>
            </a:r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可见光</a:t>
            </a:r>
            <a:r>
              <a:rPr kumimoji="1"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kumimoji="1"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400nm—700nm</a:t>
            </a:r>
            <a:r>
              <a:rPr kumimoji="1"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95975" name="Text Box 7">
            <a:extLst>
              <a:ext uri="{FF2B5EF4-FFF2-40B4-BE49-F238E27FC236}">
                <a16:creationId xmlns:a16="http://schemas.microsoft.com/office/drawing/2014/main" id="{68AB892A-BFE8-CAED-9294-1A8188C1F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1803400"/>
            <a:ext cx="333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帕邢系</a:t>
            </a:r>
            <a:r>
              <a:rPr kumimoji="1"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(m=3,</a:t>
            </a:r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红外光</a:t>
            </a:r>
            <a:r>
              <a:rPr kumimoji="1"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95976" name="Text Box 8">
            <a:extLst>
              <a:ext uri="{FF2B5EF4-FFF2-40B4-BE49-F238E27FC236}">
                <a16:creationId xmlns:a16="http://schemas.microsoft.com/office/drawing/2014/main" id="{006E7F56-9B81-3ACE-1E45-CC9AB84A4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1389063"/>
            <a:ext cx="2795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第二激发态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=3)</a:t>
            </a:r>
          </a:p>
        </p:txBody>
      </p:sp>
      <p:sp>
        <p:nvSpPr>
          <p:cNvPr id="595977" name="Text Box 9">
            <a:extLst>
              <a:ext uri="{FF2B5EF4-FFF2-40B4-BE49-F238E27FC236}">
                <a16:creationId xmlns:a16="http://schemas.microsoft.com/office/drawing/2014/main" id="{0FB0F4A4-9170-A619-524F-CD817688F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71488"/>
            <a:ext cx="161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连续能级</a:t>
            </a:r>
          </a:p>
        </p:txBody>
      </p:sp>
      <p:graphicFrame>
        <p:nvGraphicFramePr>
          <p:cNvPr id="595979" name="Object 11">
            <a:extLst>
              <a:ext uri="{FF2B5EF4-FFF2-40B4-BE49-F238E27FC236}">
                <a16:creationId xmlns:a16="http://schemas.microsoft.com/office/drawing/2014/main" id="{C0906305-1967-B77B-5EAF-39ECCE41B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1938" y="63500"/>
          <a:ext cx="24844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91880" imgH="444240" progId="Equation.3">
                  <p:embed/>
                </p:oleObj>
              </mc:Choice>
              <mc:Fallback>
                <p:oleObj name="公式" r:id="rId3" imgW="1091880" imgH="444240" progId="Equation.3">
                  <p:embed/>
                  <p:pic>
                    <p:nvPicPr>
                      <p:cNvPr id="595979" name="Object 11">
                        <a:extLst>
                          <a:ext uri="{FF2B5EF4-FFF2-40B4-BE49-F238E27FC236}">
                            <a16:creationId xmlns:a16="http://schemas.microsoft.com/office/drawing/2014/main" id="{C0906305-1967-B77B-5EAF-39ECCE41B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63500"/>
                        <a:ext cx="2484437" cy="887413"/>
                      </a:xfrm>
                      <a:prstGeom prst="rect">
                        <a:avLst/>
                      </a:prstGeom>
                      <a:solidFill>
                        <a:srgbClr val="FFFFC7"/>
                      </a:solidFill>
                      <a:ln w="38100">
                        <a:solidFill>
                          <a:srgbClr val="66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>
            <a:extLst>
              <a:ext uri="{FF2B5EF4-FFF2-40B4-BE49-F238E27FC236}">
                <a16:creationId xmlns:a16="http://schemas.microsoft.com/office/drawing/2014/main" id="{7A86CCB4-11D9-3332-667F-2F1AD808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133350"/>
            <a:ext cx="3636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2.  </a:t>
            </a:r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角动量量子化：</a:t>
            </a:r>
            <a:r>
              <a:rPr kumimoji="1" lang="zh-CN" altLang="en-US" sz="28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03139" name="Text Box 3">
            <a:extLst>
              <a:ext uri="{FF2B5EF4-FFF2-40B4-BE49-F238E27FC236}">
                <a16:creationId xmlns:a16="http://schemas.microsoft.com/office/drawing/2014/main" id="{B9189A11-5AEA-E8D8-A769-86E60A8E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712788"/>
            <a:ext cx="83962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电子在原子核周围运动的角动量是量子化的，用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L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表示角动量的大小，则对于给定的主量子数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n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，</a:t>
            </a:r>
            <a:r>
              <a:rPr kumimoji="1" lang="zh-CN" altLang="en-US" sz="2800" b="1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03140" name="Object 4">
            <a:extLst>
              <a:ext uri="{FF2B5EF4-FFF2-40B4-BE49-F238E27FC236}">
                <a16:creationId xmlns:a16="http://schemas.microsoft.com/office/drawing/2014/main" id="{A43854B6-3698-A06A-C0D0-2100DD09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1843088"/>
          <a:ext cx="54673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253800" progId="Equation.3">
                  <p:embed/>
                </p:oleObj>
              </mc:Choice>
              <mc:Fallback>
                <p:oleObj name="Equation" r:id="rId2" imgW="2184120" imgH="253800" progId="Equation.3">
                  <p:embed/>
                  <p:pic>
                    <p:nvPicPr>
                      <p:cNvPr id="603140" name="Object 4">
                        <a:extLst>
                          <a:ext uri="{FF2B5EF4-FFF2-40B4-BE49-F238E27FC236}">
                            <a16:creationId xmlns:a16="http://schemas.microsoft.com/office/drawing/2014/main" id="{A43854B6-3698-A06A-C0D0-2100DD093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843088"/>
                        <a:ext cx="546735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3141" name="Text Box 5">
            <a:extLst>
              <a:ext uri="{FF2B5EF4-FFF2-40B4-BE49-F238E27FC236}">
                <a16:creationId xmlns:a16="http://schemas.microsoft.com/office/drawing/2014/main" id="{30F4BFBC-154F-33FE-B579-03F27C0B6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73325"/>
            <a:ext cx="716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l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称为轨道角动量量子数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, 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简称</a:t>
            </a:r>
            <a:r>
              <a:rPr kumimoji="1" lang="en-US" altLang="zh-CN" sz="2800" b="1" i="1">
                <a:solidFill>
                  <a:srgbClr val="CC3300"/>
                </a:solidFill>
                <a:ea typeface="宋体" panose="02010600030101010101" pitchFamily="2" charset="-122"/>
              </a:rPr>
              <a:t>l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为角量子数。</a:t>
            </a:r>
          </a:p>
        </p:txBody>
      </p:sp>
      <p:sp>
        <p:nvSpPr>
          <p:cNvPr id="603142" name="Text Box 6">
            <a:extLst>
              <a:ext uri="{FF2B5EF4-FFF2-40B4-BE49-F238E27FC236}">
                <a16:creationId xmlns:a16="http://schemas.microsoft.com/office/drawing/2014/main" id="{72DDCF4D-B9E6-E157-1700-0E8A0CA02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3305175"/>
            <a:ext cx="5281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  <a:ea typeface="宋体" panose="02010600030101010101" pitchFamily="2" charset="-122"/>
              </a:rPr>
              <a:t>3. </a:t>
            </a:r>
            <a:r>
              <a:rPr kumimoji="1" lang="zh-CN" altLang="en-US" sz="3200" b="1">
                <a:solidFill>
                  <a:schemeClr val="accent2"/>
                </a:solidFill>
                <a:ea typeface="宋体" panose="02010600030101010101" pitchFamily="2" charset="-122"/>
              </a:rPr>
              <a:t>角动量空间取向量子化 ：</a:t>
            </a:r>
            <a:r>
              <a:rPr kumimoji="1" lang="zh-CN" altLang="en-US" sz="32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03143" name="Text Box 7">
            <a:extLst>
              <a:ext uri="{FF2B5EF4-FFF2-40B4-BE49-F238E27FC236}">
                <a16:creationId xmlns:a16="http://schemas.microsoft.com/office/drawing/2014/main" id="{943F8D4D-81E0-756E-2BD6-533C70ED7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643563"/>
            <a:ext cx="308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solidFill>
                  <a:srgbClr val="CC3300"/>
                </a:solidFill>
                <a:ea typeface="宋体" panose="02010600030101010101" pitchFamily="2" charset="-122"/>
              </a:rPr>
              <a:t>m</a:t>
            </a:r>
            <a:r>
              <a:rPr kumimoji="1" lang="en-US" altLang="zh-CN" sz="2800" b="1" i="1" baseline="-30000">
                <a:solidFill>
                  <a:srgbClr val="CC3300"/>
                </a:solidFill>
                <a:ea typeface="宋体" panose="02010600030101010101" pitchFamily="2" charset="-122"/>
              </a:rPr>
              <a:t>l 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称为磁量子数。</a:t>
            </a:r>
          </a:p>
        </p:txBody>
      </p:sp>
      <p:grpSp>
        <p:nvGrpSpPr>
          <p:cNvPr id="603144" name="Group 8">
            <a:extLst>
              <a:ext uri="{FF2B5EF4-FFF2-40B4-BE49-F238E27FC236}">
                <a16:creationId xmlns:a16="http://schemas.microsoft.com/office/drawing/2014/main" id="{A205EC2E-E985-9D6A-4566-19A41C57FCAD}"/>
              </a:ext>
            </a:extLst>
          </p:cNvPr>
          <p:cNvGrpSpPr>
            <a:grpSpLocks/>
          </p:cNvGrpSpPr>
          <p:nvPr/>
        </p:nvGrpSpPr>
        <p:grpSpPr bwMode="auto">
          <a:xfrm>
            <a:off x="355600" y="4002088"/>
            <a:ext cx="8607425" cy="1606550"/>
            <a:chOff x="224" y="2662"/>
            <a:chExt cx="5422" cy="1012"/>
          </a:xfrm>
        </p:grpSpPr>
        <p:sp>
          <p:nvSpPr>
            <p:cNvPr id="603145" name="Text Box 9">
              <a:extLst>
                <a:ext uri="{FF2B5EF4-FFF2-40B4-BE49-F238E27FC236}">
                  <a16:creationId xmlns:a16="http://schemas.microsoft.com/office/drawing/2014/main" id="{BAE903FA-AD34-0975-7CF2-E99AD3344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" y="2662"/>
              <a:ext cx="5422" cy="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       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轨道角动量    在空间特定方向 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( 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z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轴方向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)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的分量 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L</a:t>
              </a:r>
              <a:r>
                <a:rPr kumimoji="1" lang="en-US" altLang="zh-CN" sz="2800" b="1" i="1" baseline="-30000">
                  <a:solidFill>
                    <a:schemeClr val="accent2"/>
                  </a:solidFill>
                  <a:ea typeface="宋体" panose="02010600030101010101" pitchFamily="2" charset="-122"/>
                </a:rPr>
                <a:t>z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也不能连续取值，而只能取一系列离散的值 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,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叫空间取向量子化。</a:t>
              </a:r>
            </a:p>
          </p:txBody>
        </p:sp>
        <p:graphicFrame>
          <p:nvGraphicFramePr>
            <p:cNvPr id="603146" name="Object 10">
              <a:extLst>
                <a:ext uri="{FF2B5EF4-FFF2-40B4-BE49-F238E27FC236}">
                  <a16:creationId xmlns:a16="http://schemas.microsoft.com/office/drawing/2014/main" id="{FFAF7D60-416F-EDE9-00C1-55179FAF5C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8" y="3312"/>
            <a:ext cx="339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45960" imgH="228600" progId="Equation.3">
                    <p:embed/>
                  </p:oleObj>
                </mc:Choice>
                <mc:Fallback>
                  <p:oleObj name="Equation" r:id="rId4" imgW="2145960" imgH="228600" progId="Equation.3">
                    <p:embed/>
                    <p:pic>
                      <p:nvPicPr>
                        <p:cNvPr id="603146" name="Object 10">
                          <a:extLst>
                            <a:ext uri="{FF2B5EF4-FFF2-40B4-BE49-F238E27FC236}">
                              <a16:creationId xmlns:a16="http://schemas.microsoft.com/office/drawing/2014/main" id="{FFAF7D60-416F-EDE9-00C1-55179FAF5C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8" y="3312"/>
                          <a:ext cx="3394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3147" name="Object 11">
              <a:extLst>
                <a:ext uri="{FF2B5EF4-FFF2-40B4-BE49-F238E27FC236}">
                  <a16:creationId xmlns:a16="http://schemas.microsoft.com/office/drawing/2014/main" id="{730DBD2C-9069-1A6F-8541-0F16F327D4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736"/>
            <a:ext cx="1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9360" imgH="380880" progId="Equation.3">
                    <p:embed/>
                  </p:oleObj>
                </mc:Choice>
                <mc:Fallback>
                  <p:oleObj name="Equation" r:id="rId6" imgW="279360" imgH="380880" progId="Equation.3">
                    <p:embed/>
                    <p:pic>
                      <p:nvPicPr>
                        <p:cNvPr id="603147" name="Object 11">
                          <a:extLst>
                            <a:ext uri="{FF2B5EF4-FFF2-40B4-BE49-F238E27FC236}">
                              <a16:creationId xmlns:a16="http://schemas.microsoft.com/office/drawing/2014/main" id="{730DBD2C-9069-1A6F-8541-0F16F327D4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17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 autoUpdateAnimBg="0"/>
      <p:bldP spid="603139" grpId="0" autoUpdateAnimBg="0"/>
      <p:bldP spid="603141" grpId="0" autoUpdateAnimBg="0"/>
      <p:bldP spid="603142" grpId="0" autoUpdateAnimBg="0"/>
      <p:bldP spid="603143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62" name="Group 2">
            <a:extLst>
              <a:ext uri="{FF2B5EF4-FFF2-40B4-BE49-F238E27FC236}">
                <a16:creationId xmlns:a16="http://schemas.microsoft.com/office/drawing/2014/main" id="{052E9E1D-A208-F539-4570-EDABFF3A9BD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852738"/>
            <a:ext cx="2962275" cy="3411537"/>
            <a:chOff x="3558" y="635"/>
            <a:chExt cx="1866" cy="2149"/>
          </a:xfrm>
        </p:grpSpPr>
        <p:sp>
          <p:nvSpPr>
            <p:cNvPr id="604163" name="Oval 3">
              <a:extLst>
                <a:ext uri="{FF2B5EF4-FFF2-40B4-BE49-F238E27FC236}">
                  <a16:creationId xmlns:a16="http://schemas.microsoft.com/office/drawing/2014/main" id="{3D9C9FFA-4F9F-4DD8-9CE6-A832E6B4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1150"/>
              <a:ext cx="1618" cy="396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64" name="Line 4">
              <a:extLst>
                <a:ext uri="{FF2B5EF4-FFF2-40B4-BE49-F238E27FC236}">
                  <a16:creationId xmlns:a16="http://schemas.microsoft.com/office/drawing/2014/main" id="{D0F65D99-8BA5-F354-2174-EB49DD460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7" y="755"/>
              <a:ext cx="0" cy="15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65" name="Line 5">
              <a:extLst>
                <a:ext uri="{FF2B5EF4-FFF2-40B4-BE49-F238E27FC236}">
                  <a16:creationId xmlns:a16="http://schemas.microsoft.com/office/drawing/2014/main" id="{1DE2B923-1335-9C0F-25E4-D7BA2F668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2337"/>
              <a:ext cx="1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66" name="Line 6">
              <a:extLst>
                <a:ext uri="{FF2B5EF4-FFF2-40B4-BE49-F238E27FC236}">
                  <a16:creationId xmlns:a16="http://schemas.microsoft.com/office/drawing/2014/main" id="{2EFCA10D-571B-F729-1C5B-2D05C704CE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761" y="2337"/>
              <a:ext cx="606" cy="4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67" name="Line 7">
              <a:extLst>
                <a:ext uri="{FF2B5EF4-FFF2-40B4-BE49-F238E27FC236}">
                  <a16:creationId xmlns:a16="http://schemas.microsoft.com/office/drawing/2014/main" id="{99762626-AC5D-AC82-46EA-4777B9062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6" y="1387"/>
              <a:ext cx="809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68" name="Line 8">
              <a:extLst>
                <a:ext uri="{FF2B5EF4-FFF2-40B4-BE49-F238E27FC236}">
                  <a16:creationId xmlns:a16="http://schemas.microsoft.com/office/drawing/2014/main" id="{7B4E679F-2B1F-31A9-0B7D-6F9437200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" y="1376"/>
              <a:ext cx="809" cy="96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69" name="Line 9">
              <a:extLst>
                <a:ext uri="{FF2B5EF4-FFF2-40B4-BE49-F238E27FC236}">
                  <a16:creationId xmlns:a16="http://schemas.microsoft.com/office/drawing/2014/main" id="{717A2315-958C-A2D6-A202-012F5AF49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1329"/>
              <a:ext cx="462" cy="16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70" name="Line 10">
              <a:extLst>
                <a:ext uri="{FF2B5EF4-FFF2-40B4-BE49-F238E27FC236}">
                  <a16:creationId xmlns:a16="http://schemas.microsoft.com/office/drawing/2014/main" id="{7FEBAB9F-6184-0CE7-8C51-EBCF46134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2337"/>
              <a:ext cx="462" cy="16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71" name="Line 11">
              <a:extLst>
                <a:ext uri="{FF2B5EF4-FFF2-40B4-BE49-F238E27FC236}">
                  <a16:creationId xmlns:a16="http://schemas.microsoft.com/office/drawing/2014/main" id="{CB195B39-5B16-510D-B4EA-9C7C472E7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" y="2506"/>
              <a:ext cx="69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72" name="Line 12">
              <a:extLst>
                <a:ext uri="{FF2B5EF4-FFF2-40B4-BE49-F238E27FC236}">
                  <a16:creationId xmlns:a16="http://schemas.microsoft.com/office/drawing/2014/main" id="{58BFB5D6-516E-8F5D-F419-AC62A08BB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2337"/>
              <a:ext cx="231" cy="16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73" name="Line 13">
              <a:extLst>
                <a:ext uri="{FF2B5EF4-FFF2-40B4-BE49-F238E27FC236}">
                  <a16:creationId xmlns:a16="http://schemas.microsoft.com/office/drawing/2014/main" id="{03B87910-46B0-2E59-CB5C-45A34E17F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9" y="1489"/>
              <a:ext cx="0" cy="10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74" name="Line 14">
              <a:extLst>
                <a:ext uri="{FF2B5EF4-FFF2-40B4-BE49-F238E27FC236}">
                  <a16:creationId xmlns:a16="http://schemas.microsoft.com/office/drawing/2014/main" id="{D8F62D85-B9CA-7815-106B-A59A97B7F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2337"/>
              <a:ext cx="693" cy="0"/>
            </a:xfrm>
            <a:prstGeom prst="line">
              <a:avLst/>
            </a:prstGeom>
            <a:noFill/>
            <a:ln w="25400">
              <a:solidFill>
                <a:srgbClr val="438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75" name="Line 15">
              <a:extLst>
                <a:ext uri="{FF2B5EF4-FFF2-40B4-BE49-F238E27FC236}">
                  <a16:creationId xmlns:a16="http://schemas.microsoft.com/office/drawing/2014/main" id="{94D899A6-9B3B-15FC-1E4E-F2ABAF979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3" y="2327"/>
              <a:ext cx="273" cy="199"/>
            </a:xfrm>
            <a:prstGeom prst="line">
              <a:avLst/>
            </a:prstGeom>
            <a:noFill/>
            <a:ln w="25400">
              <a:solidFill>
                <a:srgbClr val="438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76" name="Line 16">
              <a:extLst>
                <a:ext uri="{FF2B5EF4-FFF2-40B4-BE49-F238E27FC236}">
                  <a16:creationId xmlns:a16="http://schemas.microsoft.com/office/drawing/2014/main" id="{5B258759-EB67-6482-6FF9-238332296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7" y="1320"/>
              <a:ext cx="0" cy="1017"/>
            </a:xfrm>
            <a:prstGeom prst="line">
              <a:avLst/>
            </a:prstGeom>
            <a:noFill/>
            <a:ln w="25400">
              <a:solidFill>
                <a:srgbClr val="438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77" name="Text Box 17">
              <a:extLst>
                <a:ext uri="{FF2B5EF4-FFF2-40B4-BE49-F238E27FC236}">
                  <a16:creationId xmlns:a16="http://schemas.microsoft.com/office/drawing/2014/main" id="{ED1B781F-10E1-49D9-B16D-8904CBC4B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5" y="2061"/>
              <a:ext cx="29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604178" name="Text Box 18">
              <a:extLst>
                <a:ext uri="{FF2B5EF4-FFF2-40B4-BE49-F238E27FC236}">
                  <a16:creationId xmlns:a16="http://schemas.microsoft.com/office/drawing/2014/main" id="{2A895560-0D62-D736-C327-3C004E7CE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" y="150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604179" name="Text Box 19">
              <a:extLst>
                <a:ext uri="{FF2B5EF4-FFF2-40B4-BE49-F238E27FC236}">
                  <a16:creationId xmlns:a16="http://schemas.microsoft.com/office/drawing/2014/main" id="{5777D7EC-B5F2-92F8-AA14-19DD2179C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1140"/>
              <a:ext cx="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L</a:t>
              </a:r>
              <a:r>
                <a:rPr kumimoji="1" lang="en-US" altLang="zh-CN" sz="2800" b="1" i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z</a:t>
              </a:r>
              <a:endPara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180" name="Text Box 20">
              <a:extLst>
                <a:ext uri="{FF2B5EF4-FFF2-40B4-BE49-F238E27FC236}">
                  <a16:creationId xmlns:a16="http://schemas.microsoft.com/office/drawing/2014/main" id="{3177A0D3-1068-500E-E37E-B13E90E58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457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L</a:t>
              </a:r>
              <a:r>
                <a:rPr kumimoji="1" lang="en-US" altLang="zh-CN" sz="2800" b="1" i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604181" name="Text Box 21">
              <a:extLst>
                <a:ext uri="{FF2B5EF4-FFF2-40B4-BE49-F238E27FC236}">
                  <a16:creationId xmlns:a16="http://schemas.microsoft.com/office/drawing/2014/main" id="{F30BF2E3-1D42-CF7F-0858-A74FA66F0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1895"/>
              <a:ext cx="38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L</a:t>
              </a:r>
              <a:r>
                <a:rPr kumimoji="1" lang="en-US" altLang="zh-CN" sz="2800" b="1" i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604182" name="Text Box 22">
              <a:extLst>
                <a:ext uri="{FF2B5EF4-FFF2-40B4-BE49-F238E27FC236}">
                  <a16:creationId xmlns:a16="http://schemas.microsoft.com/office/drawing/2014/main" id="{40662D90-00E9-A58A-ED50-A341EA761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9" y="239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604183" name="Text Box 23">
              <a:extLst>
                <a:ext uri="{FF2B5EF4-FFF2-40B4-BE49-F238E27FC236}">
                  <a16:creationId xmlns:a16="http://schemas.microsoft.com/office/drawing/2014/main" id="{1832E268-4FE4-97FA-3BEF-02189E5B2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2284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604184" name="Text Box 24">
              <a:extLst>
                <a:ext uri="{FF2B5EF4-FFF2-40B4-BE49-F238E27FC236}">
                  <a16:creationId xmlns:a16="http://schemas.microsoft.com/office/drawing/2014/main" id="{4219DCAF-78B1-3C17-75DC-99B27F1A9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" y="635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604185" name="Arc 25">
              <a:extLst>
                <a:ext uri="{FF2B5EF4-FFF2-40B4-BE49-F238E27FC236}">
                  <a16:creationId xmlns:a16="http://schemas.microsoft.com/office/drawing/2014/main" id="{161A993D-B4F8-BC9B-FB6C-4D475EC35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" y="2068"/>
              <a:ext cx="116" cy="5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86" name="Text Box 26">
              <a:extLst>
                <a:ext uri="{FF2B5EF4-FFF2-40B4-BE49-F238E27FC236}">
                  <a16:creationId xmlns:a16="http://schemas.microsoft.com/office/drawing/2014/main" id="{635E2373-94BF-9EBA-A596-4BE66291E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" y="1761"/>
              <a:ext cx="3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θ</a:t>
              </a:r>
            </a:p>
          </p:txBody>
        </p:sp>
        <p:sp>
          <p:nvSpPr>
            <p:cNvPr id="604187" name="Line 27">
              <a:extLst>
                <a:ext uri="{FF2B5EF4-FFF2-40B4-BE49-F238E27FC236}">
                  <a16:creationId xmlns:a16="http://schemas.microsoft.com/office/drawing/2014/main" id="{F000F5D0-374D-2FDB-DE4A-EEF5B4000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7" y="1489"/>
              <a:ext cx="462" cy="8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188" name="Text Box 28">
            <a:extLst>
              <a:ext uri="{FF2B5EF4-FFF2-40B4-BE49-F238E27FC236}">
                <a16:creationId xmlns:a16="http://schemas.microsoft.com/office/drawing/2014/main" id="{EFE9EBB5-6C5D-7CAA-0DF7-A56D688CA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47888"/>
            <a:ext cx="637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以 </a:t>
            </a:r>
            <a:r>
              <a:rPr kumimoji="1" lang="en-US" altLang="zh-CN" sz="2800" b="1" i="1">
                <a:solidFill>
                  <a:schemeClr val="accent2"/>
                </a:solidFill>
                <a:ea typeface="宋体" panose="02010600030101010101" pitchFamily="2" charset="-122"/>
              </a:rPr>
              <a:t>l 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= 2 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为例，画出空间量子化的情况。</a:t>
            </a:r>
          </a:p>
        </p:txBody>
      </p:sp>
      <p:grpSp>
        <p:nvGrpSpPr>
          <p:cNvPr id="604189" name="Group 29">
            <a:extLst>
              <a:ext uri="{FF2B5EF4-FFF2-40B4-BE49-F238E27FC236}">
                <a16:creationId xmlns:a16="http://schemas.microsoft.com/office/drawing/2014/main" id="{BDDDDC43-808B-0EB5-E2E1-CCD0CB033A3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2565400"/>
            <a:ext cx="2667000" cy="1462088"/>
            <a:chOff x="2064" y="2679"/>
            <a:chExt cx="1680" cy="921"/>
          </a:xfrm>
        </p:grpSpPr>
        <p:graphicFrame>
          <p:nvGraphicFramePr>
            <p:cNvPr id="604190" name="Object 30">
              <a:extLst>
                <a:ext uri="{FF2B5EF4-FFF2-40B4-BE49-F238E27FC236}">
                  <a16:creationId xmlns:a16="http://schemas.microsoft.com/office/drawing/2014/main" id="{AAF6FE4B-5556-8D3B-C39E-B427EABBBC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312"/>
            <a:ext cx="16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62240" imgH="482400" progId="Equation.3">
                    <p:embed/>
                  </p:oleObj>
                </mc:Choice>
                <mc:Fallback>
                  <p:oleObj name="Equation" r:id="rId2" imgW="3162240" imgH="482400" progId="Equation.3">
                    <p:embed/>
                    <p:pic>
                      <p:nvPicPr>
                        <p:cNvPr id="604190" name="Object 30">
                          <a:extLst>
                            <a:ext uri="{FF2B5EF4-FFF2-40B4-BE49-F238E27FC236}">
                              <a16:creationId xmlns:a16="http://schemas.microsoft.com/office/drawing/2014/main" id="{AAF6FE4B-5556-8D3B-C39E-B427EABBBC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312"/>
                          <a:ext cx="16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BEB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191" name="Object 31">
              <a:extLst>
                <a:ext uri="{FF2B5EF4-FFF2-40B4-BE49-F238E27FC236}">
                  <a16:creationId xmlns:a16="http://schemas.microsoft.com/office/drawing/2014/main" id="{2DF1A9BF-5670-3271-7BD5-B4E612821E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679"/>
            <a:ext cx="1315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50680" imgH="380880" progId="Equation.3">
                    <p:embed/>
                  </p:oleObj>
                </mc:Choice>
                <mc:Fallback>
                  <p:oleObj name="Equation" r:id="rId4" imgW="850680" imgH="380880" progId="Equation.3">
                    <p:embed/>
                    <p:pic>
                      <p:nvPicPr>
                        <p:cNvPr id="604191" name="Object 31">
                          <a:extLst>
                            <a:ext uri="{FF2B5EF4-FFF2-40B4-BE49-F238E27FC236}">
                              <a16:creationId xmlns:a16="http://schemas.microsoft.com/office/drawing/2014/main" id="{2DF1A9BF-5670-3271-7BD5-B4E612821E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679"/>
                          <a:ext cx="1315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BEB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192" name="Group 32">
            <a:extLst>
              <a:ext uri="{FF2B5EF4-FFF2-40B4-BE49-F238E27FC236}">
                <a16:creationId xmlns:a16="http://schemas.microsoft.com/office/drawing/2014/main" id="{935695CA-BC71-5202-80C3-1F916DD4AC75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852738"/>
            <a:ext cx="3492500" cy="3514725"/>
            <a:chOff x="336" y="618"/>
            <a:chExt cx="1918" cy="2214"/>
          </a:xfrm>
        </p:grpSpPr>
        <p:sp>
          <p:nvSpPr>
            <p:cNvPr id="604193" name="Arc 33">
              <a:extLst>
                <a:ext uri="{FF2B5EF4-FFF2-40B4-BE49-F238E27FC236}">
                  <a16:creationId xmlns:a16="http://schemas.microsoft.com/office/drawing/2014/main" id="{DFC80AB5-4D25-3A6B-4E8F-67E4ECA2F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" y="1058"/>
              <a:ext cx="776" cy="1542"/>
            </a:xfrm>
            <a:custGeom>
              <a:avLst/>
              <a:gdLst>
                <a:gd name="G0" fmla="+- 1049 0 0"/>
                <a:gd name="G1" fmla="+- 21600 0 0"/>
                <a:gd name="G2" fmla="+- 21600 0 0"/>
                <a:gd name="T0" fmla="*/ 0 w 22649"/>
                <a:gd name="T1" fmla="*/ 25 h 43200"/>
                <a:gd name="T2" fmla="*/ 145 w 22649"/>
                <a:gd name="T3" fmla="*/ 43181 h 43200"/>
                <a:gd name="T4" fmla="*/ 1049 w 2264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49" h="43200" fill="none" extrusionOk="0">
                  <a:moveTo>
                    <a:pt x="0" y="25"/>
                  </a:moveTo>
                  <a:cubicBezTo>
                    <a:pt x="349" y="8"/>
                    <a:pt x="699" y="0"/>
                    <a:pt x="1049" y="0"/>
                  </a:cubicBezTo>
                  <a:cubicBezTo>
                    <a:pt x="12978" y="0"/>
                    <a:pt x="22649" y="9670"/>
                    <a:pt x="22649" y="21600"/>
                  </a:cubicBezTo>
                  <a:cubicBezTo>
                    <a:pt x="22649" y="33529"/>
                    <a:pt x="12978" y="43200"/>
                    <a:pt x="1049" y="43200"/>
                  </a:cubicBezTo>
                  <a:cubicBezTo>
                    <a:pt x="747" y="43199"/>
                    <a:pt x="446" y="43193"/>
                    <a:pt x="144" y="43181"/>
                  </a:cubicBezTo>
                </a:path>
                <a:path w="22649" h="43200" stroke="0" extrusionOk="0">
                  <a:moveTo>
                    <a:pt x="0" y="25"/>
                  </a:moveTo>
                  <a:cubicBezTo>
                    <a:pt x="349" y="8"/>
                    <a:pt x="699" y="0"/>
                    <a:pt x="1049" y="0"/>
                  </a:cubicBezTo>
                  <a:cubicBezTo>
                    <a:pt x="12978" y="0"/>
                    <a:pt x="22649" y="9670"/>
                    <a:pt x="22649" y="21600"/>
                  </a:cubicBezTo>
                  <a:cubicBezTo>
                    <a:pt x="22649" y="33529"/>
                    <a:pt x="12978" y="43200"/>
                    <a:pt x="1049" y="43200"/>
                  </a:cubicBezTo>
                  <a:cubicBezTo>
                    <a:pt x="747" y="43199"/>
                    <a:pt x="446" y="43193"/>
                    <a:pt x="144" y="43181"/>
                  </a:cubicBezTo>
                  <a:lnTo>
                    <a:pt x="1049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94" name="Line 34">
              <a:extLst>
                <a:ext uri="{FF2B5EF4-FFF2-40B4-BE49-F238E27FC236}">
                  <a16:creationId xmlns:a16="http://schemas.microsoft.com/office/drawing/2014/main" id="{463E4F57-2189-33D6-87BA-14538465B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5" y="720"/>
              <a:ext cx="0" cy="211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95" name="Line 35">
              <a:extLst>
                <a:ext uri="{FF2B5EF4-FFF2-40B4-BE49-F238E27FC236}">
                  <a16:creationId xmlns:a16="http://schemas.microsoft.com/office/drawing/2014/main" id="{D2770EE7-559C-73B7-799C-4B17F4E5D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1824"/>
              <a:ext cx="115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96" name="Line 36">
              <a:extLst>
                <a:ext uri="{FF2B5EF4-FFF2-40B4-BE49-F238E27FC236}">
                  <a16:creationId xmlns:a16="http://schemas.microsoft.com/office/drawing/2014/main" id="{6DC48960-A1A5-2725-330D-5821F55D0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" y="1824"/>
              <a:ext cx="672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97" name="Line 37">
              <a:extLst>
                <a:ext uri="{FF2B5EF4-FFF2-40B4-BE49-F238E27FC236}">
                  <a16:creationId xmlns:a16="http://schemas.microsoft.com/office/drawing/2014/main" id="{A1CA19EC-330F-01D3-178D-4894F69BC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4" y="1182"/>
              <a:ext cx="442" cy="63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98" name="Line 38">
              <a:extLst>
                <a:ext uri="{FF2B5EF4-FFF2-40B4-BE49-F238E27FC236}">
                  <a16:creationId xmlns:a16="http://schemas.microsoft.com/office/drawing/2014/main" id="{B91D3A43-E3FA-2A4A-3FF4-E8B9A7A91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497"/>
              <a:ext cx="72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99" name="Line 39">
              <a:extLst>
                <a:ext uri="{FF2B5EF4-FFF2-40B4-BE49-F238E27FC236}">
                  <a16:creationId xmlns:a16="http://schemas.microsoft.com/office/drawing/2014/main" id="{36DD0792-1B0D-2C0F-72F6-2A8D8AE86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5" y="1506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00" name="Line 40">
              <a:extLst>
                <a:ext uri="{FF2B5EF4-FFF2-40B4-BE49-F238E27FC236}">
                  <a16:creationId xmlns:a16="http://schemas.microsoft.com/office/drawing/2014/main" id="{3FA47CD5-8B1E-4345-7B48-BE9AE3200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5" y="1200"/>
              <a:ext cx="4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01" name="Line 41">
              <a:extLst>
                <a:ext uri="{FF2B5EF4-FFF2-40B4-BE49-F238E27FC236}">
                  <a16:creationId xmlns:a16="http://schemas.microsoft.com/office/drawing/2014/main" id="{3C34201C-89BD-E5ED-2263-F5E51BCD9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1840"/>
              <a:ext cx="442" cy="63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02" name="Line 42">
              <a:extLst>
                <a:ext uri="{FF2B5EF4-FFF2-40B4-BE49-F238E27FC236}">
                  <a16:creationId xmlns:a16="http://schemas.microsoft.com/office/drawing/2014/main" id="{5B109D0E-DDFB-B7B2-A3AD-501B1A2C5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24"/>
              <a:ext cx="72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03" name="Line 43">
              <a:extLst>
                <a:ext uri="{FF2B5EF4-FFF2-40B4-BE49-F238E27FC236}">
                  <a16:creationId xmlns:a16="http://schemas.microsoft.com/office/drawing/2014/main" id="{F45E480C-08F7-361F-0B1C-1720F8DCA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5" y="2151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04" name="Line 44">
              <a:extLst>
                <a:ext uri="{FF2B5EF4-FFF2-40B4-BE49-F238E27FC236}">
                  <a16:creationId xmlns:a16="http://schemas.microsoft.com/office/drawing/2014/main" id="{3984F088-DECA-9CE6-EED0-0191AC24B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5" y="2457"/>
              <a:ext cx="4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05" name="Arc 45">
              <a:extLst>
                <a:ext uri="{FF2B5EF4-FFF2-40B4-BE49-F238E27FC236}">
                  <a16:creationId xmlns:a16="http://schemas.microsoft.com/office/drawing/2014/main" id="{7CD9D34A-F98A-FEC7-74BB-AE65BB48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680"/>
              <a:ext cx="96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206" name="Text Box 46">
              <a:extLst>
                <a:ext uri="{FF2B5EF4-FFF2-40B4-BE49-F238E27FC236}">
                  <a16:creationId xmlns:a16="http://schemas.microsoft.com/office/drawing/2014/main" id="{FE719920-9A5C-2B15-0AB4-E89A0D6B2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29"/>
              <a:ext cx="1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604207" name="Text Box 47">
              <a:extLst>
                <a:ext uri="{FF2B5EF4-FFF2-40B4-BE49-F238E27FC236}">
                  <a16:creationId xmlns:a16="http://schemas.microsoft.com/office/drawing/2014/main" id="{9D51BCE6-7AFF-0F80-8384-75EE55A53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" y="148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604208" name="Text Box 48">
              <a:extLst>
                <a:ext uri="{FF2B5EF4-FFF2-40B4-BE49-F238E27FC236}">
                  <a16:creationId xmlns:a16="http://schemas.microsoft.com/office/drawing/2014/main" id="{D0F821DA-4303-6276-5167-2CC8167D7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618"/>
              <a:ext cx="3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z</a:t>
              </a:r>
              <a:r>
                <a:rPr kumimoji="1" lang="zh-CN" altLang="en-US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，</a:t>
              </a:r>
            </a:p>
          </p:txBody>
        </p:sp>
        <p:graphicFrame>
          <p:nvGraphicFramePr>
            <p:cNvPr id="604209" name="Object 49">
              <a:extLst>
                <a:ext uri="{FF2B5EF4-FFF2-40B4-BE49-F238E27FC236}">
                  <a16:creationId xmlns:a16="http://schemas.microsoft.com/office/drawing/2014/main" id="{E42A49CD-D79C-D9B4-B0E0-6B0F78971D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9" y="900"/>
            <a:ext cx="7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6880" imgH="241200" progId="Equation.3">
                    <p:embed/>
                  </p:oleObj>
                </mc:Choice>
                <mc:Fallback>
                  <p:oleObj name="Equation" r:id="rId6" imgW="596880" imgH="241200" progId="Equation.3">
                    <p:embed/>
                    <p:pic>
                      <p:nvPicPr>
                        <p:cNvPr id="604209" name="Object 49">
                          <a:extLst>
                            <a:ext uri="{FF2B5EF4-FFF2-40B4-BE49-F238E27FC236}">
                              <a16:creationId xmlns:a16="http://schemas.microsoft.com/office/drawing/2014/main" id="{E42A49CD-D79C-D9B4-B0E0-6B0F78971D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900"/>
                          <a:ext cx="7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10" name="Object 50">
              <a:extLst>
                <a:ext uri="{FF2B5EF4-FFF2-40B4-BE49-F238E27FC236}">
                  <a16:creationId xmlns:a16="http://schemas.microsoft.com/office/drawing/2014/main" id="{3BED1A42-3243-88AF-06FF-7FAE85F018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5" y="1374"/>
            <a:ext cx="16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64880" progId="Equation.3">
                    <p:embed/>
                  </p:oleObj>
                </mc:Choice>
                <mc:Fallback>
                  <p:oleObj name="Equation" r:id="rId8" imgW="126720" imgH="164880" progId="Equation.3">
                    <p:embed/>
                    <p:pic>
                      <p:nvPicPr>
                        <p:cNvPr id="604210" name="Object 50">
                          <a:extLst>
                            <a:ext uri="{FF2B5EF4-FFF2-40B4-BE49-F238E27FC236}">
                              <a16:creationId xmlns:a16="http://schemas.microsoft.com/office/drawing/2014/main" id="{3BED1A42-3243-88AF-06FF-7FAE85F018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1374"/>
                          <a:ext cx="169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11" name="Object 51">
              <a:extLst>
                <a:ext uri="{FF2B5EF4-FFF2-40B4-BE49-F238E27FC236}">
                  <a16:creationId xmlns:a16="http://schemas.microsoft.com/office/drawing/2014/main" id="{7145D45F-0822-8921-2187-FCB66782CC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" y="1056"/>
            <a:ext cx="67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07960" imgH="228600" progId="Equation.3">
                    <p:embed/>
                  </p:oleObj>
                </mc:Choice>
                <mc:Fallback>
                  <p:oleObj name="Equation" r:id="rId10" imgW="507960" imgH="228600" progId="Equation.3">
                    <p:embed/>
                    <p:pic>
                      <p:nvPicPr>
                        <p:cNvPr id="604211" name="Object 51">
                          <a:extLst>
                            <a:ext uri="{FF2B5EF4-FFF2-40B4-BE49-F238E27FC236}">
                              <a16:creationId xmlns:a16="http://schemas.microsoft.com/office/drawing/2014/main" id="{7145D45F-0822-8921-2187-FCB66782CC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" y="1056"/>
                          <a:ext cx="67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12" name="Object 52">
              <a:extLst>
                <a:ext uri="{FF2B5EF4-FFF2-40B4-BE49-F238E27FC236}">
                  <a16:creationId xmlns:a16="http://schemas.microsoft.com/office/drawing/2014/main" id="{EACA028C-B679-8FE2-1B4C-940BC9F088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5" y="2020"/>
            <a:ext cx="3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1200" imgH="164880" progId="Equation.3">
                    <p:embed/>
                  </p:oleObj>
                </mc:Choice>
                <mc:Fallback>
                  <p:oleObj name="Equation" r:id="rId12" imgW="241200" imgH="164880" progId="Equation.3">
                    <p:embed/>
                    <p:pic>
                      <p:nvPicPr>
                        <p:cNvPr id="604212" name="Object 52">
                          <a:extLst>
                            <a:ext uri="{FF2B5EF4-FFF2-40B4-BE49-F238E27FC236}">
                              <a16:creationId xmlns:a16="http://schemas.microsoft.com/office/drawing/2014/main" id="{EACA028C-B679-8FE2-1B4C-940BC9F088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2020"/>
                          <a:ext cx="3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13" name="Text Box 53">
              <a:extLst>
                <a:ext uri="{FF2B5EF4-FFF2-40B4-BE49-F238E27FC236}">
                  <a16:creationId xmlns:a16="http://schemas.microsoft.com/office/drawing/2014/main" id="{E9B3A4F8-04F1-933F-9776-76C222DC9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662"/>
              <a:ext cx="1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solidFill>
                    <a:schemeClr val="accent2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graphicFrame>
          <p:nvGraphicFramePr>
            <p:cNvPr id="604214" name="Object 54">
              <a:extLst>
                <a:ext uri="{FF2B5EF4-FFF2-40B4-BE49-F238E27FC236}">
                  <a16:creationId xmlns:a16="http://schemas.microsoft.com/office/drawing/2014/main" id="{4E2E53BC-7574-C23F-8E54-C9254D7090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2" y="2322"/>
            <a:ext cx="4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17160" imgH="164880" progId="Equation.3">
                    <p:embed/>
                  </p:oleObj>
                </mc:Choice>
                <mc:Fallback>
                  <p:oleObj name="Equation" r:id="rId14" imgW="317160" imgH="164880" progId="Equation.3">
                    <p:embed/>
                    <p:pic>
                      <p:nvPicPr>
                        <p:cNvPr id="604214" name="Object 54">
                          <a:extLst>
                            <a:ext uri="{FF2B5EF4-FFF2-40B4-BE49-F238E27FC236}">
                              <a16:creationId xmlns:a16="http://schemas.microsoft.com/office/drawing/2014/main" id="{4E2E53BC-7574-C23F-8E54-C9254D7090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2322"/>
                          <a:ext cx="4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15" name="Text Box 55">
              <a:extLst>
                <a:ext uri="{FF2B5EF4-FFF2-40B4-BE49-F238E27FC236}">
                  <a16:creationId xmlns:a16="http://schemas.microsoft.com/office/drawing/2014/main" id="{E63E2A82-4ED4-5B37-6793-4168FA07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392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θ</a:t>
              </a:r>
            </a:p>
          </p:txBody>
        </p:sp>
        <p:sp>
          <p:nvSpPr>
            <p:cNvPr id="604216" name="Line 56">
              <a:extLst>
                <a:ext uri="{FF2B5EF4-FFF2-40B4-BE49-F238E27FC236}">
                  <a16:creationId xmlns:a16="http://schemas.microsoft.com/office/drawing/2014/main" id="{75FBC9E0-8E01-9C7E-FEDB-D57129EA9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76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4217" name="Object 57">
              <a:extLst>
                <a:ext uri="{FF2B5EF4-FFF2-40B4-BE49-F238E27FC236}">
                  <a16:creationId xmlns:a16="http://schemas.microsoft.com/office/drawing/2014/main" id="{FEF798B4-623E-EB03-7DBE-B30CC6A57C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72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203040" progId="Equation.3">
                    <p:embed/>
                  </p:oleObj>
                </mc:Choice>
                <mc:Fallback>
                  <p:oleObj name="Equation" r:id="rId16" imgW="164880" imgH="203040" progId="Equation.3">
                    <p:embed/>
                    <p:pic>
                      <p:nvPicPr>
                        <p:cNvPr id="604217" name="Object 57">
                          <a:extLst>
                            <a:ext uri="{FF2B5EF4-FFF2-40B4-BE49-F238E27FC236}">
                              <a16:creationId xmlns:a16="http://schemas.microsoft.com/office/drawing/2014/main" id="{FEF798B4-623E-EB03-7DBE-B30CC6A57C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72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218" name="Group 58">
            <a:extLst>
              <a:ext uri="{FF2B5EF4-FFF2-40B4-BE49-F238E27FC236}">
                <a16:creationId xmlns:a16="http://schemas.microsoft.com/office/drawing/2014/main" id="{8C2D4FC7-7036-18BF-21C7-9C187C155BA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1000"/>
            <a:ext cx="7467600" cy="1501775"/>
            <a:chOff x="432" y="240"/>
            <a:chExt cx="4704" cy="946"/>
          </a:xfrm>
        </p:grpSpPr>
        <p:sp>
          <p:nvSpPr>
            <p:cNvPr id="604219" name="Text Box 59">
              <a:extLst>
                <a:ext uri="{FF2B5EF4-FFF2-40B4-BE49-F238E27FC236}">
                  <a16:creationId xmlns:a16="http://schemas.microsoft.com/office/drawing/2014/main" id="{DB049167-D5A3-61C2-9ED1-426F6B34C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0"/>
              <a:ext cx="2112" cy="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设外磁场方向为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z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轴方向，则轨道角动量在</a:t>
              </a:r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z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方向的投影为</a:t>
              </a:r>
            </a:p>
          </p:txBody>
        </p:sp>
        <p:graphicFrame>
          <p:nvGraphicFramePr>
            <p:cNvPr id="604220" name="Object 60">
              <a:extLst>
                <a:ext uri="{FF2B5EF4-FFF2-40B4-BE49-F238E27FC236}">
                  <a16:creationId xmlns:a16="http://schemas.microsoft.com/office/drawing/2014/main" id="{8B4CBCCA-72BC-6E4C-2C39-F008533E71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0" y="384"/>
            <a:ext cx="8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84200" imgH="469800" progId="Equation.3">
                    <p:embed/>
                  </p:oleObj>
                </mc:Choice>
                <mc:Fallback>
                  <p:oleObj name="Equation" r:id="rId18" imgW="1384200" imgH="469800" progId="Equation.3">
                    <p:embed/>
                    <p:pic>
                      <p:nvPicPr>
                        <p:cNvPr id="604220" name="Object 60">
                          <a:extLst>
                            <a:ext uri="{FF2B5EF4-FFF2-40B4-BE49-F238E27FC236}">
                              <a16:creationId xmlns:a16="http://schemas.microsoft.com/office/drawing/2014/main" id="{8B4CBCCA-72BC-6E4C-2C39-F008533E71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384"/>
                          <a:ext cx="8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21" name="Object 61">
              <a:extLst>
                <a:ext uri="{FF2B5EF4-FFF2-40B4-BE49-F238E27FC236}">
                  <a16:creationId xmlns:a16="http://schemas.microsoft.com/office/drawing/2014/main" id="{740AF1A6-C711-8DDD-A765-4118388519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6" y="864"/>
            <a:ext cx="188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984400" imgH="457200" progId="Equation.3">
                    <p:embed/>
                  </p:oleObj>
                </mc:Choice>
                <mc:Fallback>
                  <p:oleObj name="Equation" r:id="rId20" imgW="2984400" imgH="457200" progId="Equation.3">
                    <p:embed/>
                    <p:pic>
                      <p:nvPicPr>
                        <p:cNvPr id="604221" name="Object 61">
                          <a:extLst>
                            <a:ext uri="{FF2B5EF4-FFF2-40B4-BE49-F238E27FC236}">
                              <a16:creationId xmlns:a16="http://schemas.microsoft.com/office/drawing/2014/main" id="{740AF1A6-C711-8DDD-A765-4118388519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864"/>
                          <a:ext cx="188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222" name="Object 62">
            <a:extLst>
              <a:ext uri="{FF2B5EF4-FFF2-40B4-BE49-F238E27FC236}">
                <a16:creationId xmlns:a16="http://schemas.microsoft.com/office/drawing/2014/main" id="{0F9A9222-805A-D090-7B32-7FDE122B5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0913" y="1773238"/>
          <a:ext cx="1341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977760" imgH="291960" progId="Equation.3">
                  <p:embed/>
                </p:oleObj>
              </mc:Choice>
              <mc:Fallback>
                <p:oleObj name="公式" r:id="rId22" imgW="977760" imgH="291960" progId="Equation.3">
                  <p:embed/>
                  <p:pic>
                    <p:nvPicPr>
                      <p:cNvPr id="604222" name="Object 62">
                        <a:extLst>
                          <a:ext uri="{FF2B5EF4-FFF2-40B4-BE49-F238E27FC236}">
                            <a16:creationId xmlns:a16="http://schemas.microsoft.com/office/drawing/2014/main" id="{0F9A9222-805A-D090-7B32-7FDE122B58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1773238"/>
                        <a:ext cx="13414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8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>
            <a:extLst>
              <a:ext uri="{FF2B5EF4-FFF2-40B4-BE49-F238E27FC236}">
                <a16:creationId xmlns:a16="http://schemas.microsoft.com/office/drawing/2014/main" id="{FCDFC8EA-EC56-7A05-E4D0-749B046D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本征波函数</a:t>
            </a:r>
          </a:p>
        </p:txBody>
      </p:sp>
      <p:graphicFrame>
        <p:nvGraphicFramePr>
          <p:cNvPr id="605187" name="Object 3">
            <a:extLst>
              <a:ext uri="{FF2B5EF4-FFF2-40B4-BE49-F238E27FC236}">
                <a16:creationId xmlns:a16="http://schemas.microsoft.com/office/drawing/2014/main" id="{5A23940B-96C9-1F9D-5ABB-23BF8AB8B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066800"/>
          <a:ext cx="4343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025880" imgH="457200" progId="Equation.3">
                  <p:embed/>
                </p:oleObj>
              </mc:Choice>
              <mc:Fallback>
                <p:oleObj name="公式" r:id="rId2" imgW="4025880" imgH="457200" progId="Equation.3">
                  <p:embed/>
                  <p:pic>
                    <p:nvPicPr>
                      <p:cNvPr id="605187" name="Object 3">
                        <a:extLst>
                          <a:ext uri="{FF2B5EF4-FFF2-40B4-BE49-F238E27FC236}">
                            <a16:creationId xmlns:a16="http://schemas.microsoft.com/office/drawing/2014/main" id="{5A23940B-96C9-1F9D-5ABB-23BF8AB8B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43434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5188" name="Group 4">
            <a:extLst>
              <a:ext uri="{FF2B5EF4-FFF2-40B4-BE49-F238E27FC236}">
                <a16:creationId xmlns:a16="http://schemas.microsoft.com/office/drawing/2014/main" id="{AAB1EDFD-EEEF-6586-139F-22A1FBD79CF8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609600"/>
            <a:ext cx="2813050" cy="1479550"/>
            <a:chOff x="3552" y="384"/>
            <a:chExt cx="1772" cy="932"/>
          </a:xfrm>
        </p:grpSpPr>
        <p:graphicFrame>
          <p:nvGraphicFramePr>
            <p:cNvPr id="605189" name="Object 5">
              <a:extLst>
                <a:ext uri="{FF2B5EF4-FFF2-40B4-BE49-F238E27FC236}">
                  <a16:creationId xmlns:a16="http://schemas.microsoft.com/office/drawing/2014/main" id="{F4ED72A5-A957-BD52-CF5E-D97FA69F07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056"/>
            <a:ext cx="170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514600" imgH="342720" progId="Equation.3">
                    <p:embed/>
                  </p:oleObj>
                </mc:Choice>
                <mc:Fallback>
                  <p:oleObj name="公式" r:id="rId4" imgW="2514600" imgH="342720" progId="Equation.3">
                    <p:embed/>
                    <p:pic>
                      <p:nvPicPr>
                        <p:cNvPr id="605189" name="Object 5">
                          <a:extLst>
                            <a:ext uri="{FF2B5EF4-FFF2-40B4-BE49-F238E27FC236}">
                              <a16:creationId xmlns:a16="http://schemas.microsoft.com/office/drawing/2014/main" id="{F4ED72A5-A957-BD52-CF5E-D97FA69F07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056"/>
                          <a:ext cx="170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5190" name="Object 6">
              <a:extLst>
                <a:ext uri="{FF2B5EF4-FFF2-40B4-BE49-F238E27FC236}">
                  <a16:creationId xmlns:a16="http://schemas.microsoft.com/office/drawing/2014/main" id="{658F9D3F-CBA8-2AA2-F9AA-A922D44742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9" y="384"/>
            <a:ext cx="109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12800" imgH="342720" progId="Equation.3">
                    <p:embed/>
                  </p:oleObj>
                </mc:Choice>
                <mc:Fallback>
                  <p:oleObj name="公式" r:id="rId6" imgW="1612800" imgH="342720" progId="Equation.3">
                    <p:embed/>
                    <p:pic>
                      <p:nvPicPr>
                        <p:cNvPr id="605190" name="Object 6">
                          <a:extLst>
                            <a:ext uri="{FF2B5EF4-FFF2-40B4-BE49-F238E27FC236}">
                              <a16:creationId xmlns:a16="http://schemas.microsoft.com/office/drawing/2014/main" id="{658F9D3F-CBA8-2AA2-F9AA-A922D44742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384"/>
                          <a:ext cx="109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5191" name="Object 7">
              <a:extLst>
                <a:ext uri="{FF2B5EF4-FFF2-40B4-BE49-F238E27FC236}">
                  <a16:creationId xmlns:a16="http://schemas.microsoft.com/office/drawing/2014/main" id="{B1D74835-C003-3BCE-0446-71F189769F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1" y="720"/>
            <a:ext cx="174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565360" imgH="355320" progId="Equation.3">
                    <p:embed/>
                  </p:oleObj>
                </mc:Choice>
                <mc:Fallback>
                  <p:oleObj name="公式" r:id="rId8" imgW="2565360" imgH="355320" progId="Equation.3">
                    <p:embed/>
                    <p:pic>
                      <p:nvPicPr>
                        <p:cNvPr id="605191" name="Object 7">
                          <a:extLst>
                            <a:ext uri="{FF2B5EF4-FFF2-40B4-BE49-F238E27FC236}">
                              <a16:creationId xmlns:a16="http://schemas.microsoft.com/office/drawing/2014/main" id="{B1D74835-C003-3BCE-0446-71F189769F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720"/>
                          <a:ext cx="174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5192" name="Text Box 8">
            <a:extLst>
              <a:ext uri="{FF2B5EF4-FFF2-40B4-BE49-F238E27FC236}">
                <a16:creationId xmlns:a16="http://schemas.microsoft.com/office/drawing/2014/main" id="{5D569670-4109-2048-B352-EFB49F3E1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62200"/>
            <a:ext cx="4840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kumimoji="1"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归一化：</a:t>
            </a:r>
          </a:p>
        </p:txBody>
      </p:sp>
      <p:graphicFrame>
        <p:nvGraphicFramePr>
          <p:cNvPr id="605193" name="Object 9">
            <a:extLst>
              <a:ext uri="{FF2B5EF4-FFF2-40B4-BE49-F238E27FC236}">
                <a16:creationId xmlns:a16="http://schemas.microsoft.com/office/drawing/2014/main" id="{4327ED1C-651D-8B9A-1E9F-7EC48E967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048000"/>
          <a:ext cx="48006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09600" imgH="1523880" progId="Equation.3">
                  <p:embed/>
                </p:oleObj>
              </mc:Choice>
              <mc:Fallback>
                <p:oleObj name="Equation" r:id="rId10" imgW="3009600" imgH="1523880" progId="Equation.3">
                  <p:embed/>
                  <p:pic>
                    <p:nvPicPr>
                      <p:cNvPr id="605193" name="Object 9">
                        <a:extLst>
                          <a:ext uri="{FF2B5EF4-FFF2-40B4-BE49-F238E27FC236}">
                            <a16:creationId xmlns:a16="http://schemas.microsoft.com/office/drawing/2014/main" id="{4327ED1C-651D-8B9A-1E9F-7EC48E967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48006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5194" name="Group 10">
            <a:extLst>
              <a:ext uri="{FF2B5EF4-FFF2-40B4-BE49-F238E27FC236}">
                <a16:creationId xmlns:a16="http://schemas.microsoft.com/office/drawing/2014/main" id="{D931E543-B38F-6026-FE08-48AF05653CF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276600"/>
            <a:ext cx="2860675" cy="1960563"/>
            <a:chOff x="3744" y="2064"/>
            <a:chExt cx="1802" cy="1235"/>
          </a:xfrm>
        </p:grpSpPr>
        <p:graphicFrame>
          <p:nvGraphicFramePr>
            <p:cNvPr id="605195" name="Object 11">
              <a:extLst>
                <a:ext uri="{FF2B5EF4-FFF2-40B4-BE49-F238E27FC236}">
                  <a16:creationId xmlns:a16="http://schemas.microsoft.com/office/drawing/2014/main" id="{E07C7070-3C54-20F8-1EBA-F27F29EAD7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064"/>
            <a:ext cx="1536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323800" imgH="761760" progId="Equation.3">
                    <p:embed/>
                  </p:oleObj>
                </mc:Choice>
                <mc:Fallback>
                  <p:oleObj name="公式" r:id="rId12" imgW="2323800" imgH="761760" progId="Equation.3">
                    <p:embed/>
                    <p:pic>
                      <p:nvPicPr>
                        <p:cNvPr id="605195" name="Object 11">
                          <a:extLst>
                            <a:ext uri="{FF2B5EF4-FFF2-40B4-BE49-F238E27FC236}">
                              <a16:creationId xmlns:a16="http://schemas.microsoft.com/office/drawing/2014/main" id="{E07C7070-3C54-20F8-1EBA-F27F29EAD7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64"/>
                          <a:ext cx="1536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5196" name="Object 12">
              <a:extLst>
                <a:ext uri="{FF2B5EF4-FFF2-40B4-BE49-F238E27FC236}">
                  <a16:creationId xmlns:a16="http://schemas.microsoft.com/office/drawing/2014/main" id="{4A08EF75-77D1-63B5-9EEE-6B1CD8FDA5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736"/>
            <a:ext cx="1802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565360" imgH="761760" progId="Equation.3">
                    <p:embed/>
                  </p:oleObj>
                </mc:Choice>
                <mc:Fallback>
                  <p:oleObj name="公式" r:id="rId14" imgW="2565360" imgH="761760" progId="Equation.3">
                    <p:embed/>
                    <p:pic>
                      <p:nvPicPr>
                        <p:cNvPr id="605196" name="Object 12">
                          <a:extLst>
                            <a:ext uri="{FF2B5EF4-FFF2-40B4-BE49-F238E27FC236}">
                              <a16:creationId xmlns:a16="http://schemas.microsoft.com/office/drawing/2014/main" id="{4A08EF75-77D1-63B5-9EEE-6B1CD8FDA5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736"/>
                          <a:ext cx="1802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5197" name="AutoShape 13">
            <a:extLst>
              <a:ext uri="{FF2B5EF4-FFF2-40B4-BE49-F238E27FC236}">
                <a16:creationId xmlns:a16="http://schemas.microsoft.com/office/drawing/2014/main" id="{E98602E6-4292-D391-ACB5-15698591F7AF}"/>
              </a:ext>
            </a:extLst>
          </p:cNvPr>
          <p:cNvSpPr>
            <a:spLocks/>
          </p:cNvSpPr>
          <p:nvPr/>
        </p:nvSpPr>
        <p:spPr bwMode="auto">
          <a:xfrm>
            <a:off x="5486400" y="3733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98" name="AutoShape 14">
            <a:extLst>
              <a:ext uri="{FF2B5EF4-FFF2-40B4-BE49-F238E27FC236}">
                <a16:creationId xmlns:a16="http://schemas.microsoft.com/office/drawing/2014/main" id="{46343198-73DD-F31F-FD8C-C3D5F738E97D}"/>
              </a:ext>
            </a:extLst>
          </p:cNvPr>
          <p:cNvSpPr>
            <a:spLocks/>
          </p:cNvSpPr>
          <p:nvPr/>
        </p:nvSpPr>
        <p:spPr bwMode="auto">
          <a:xfrm>
            <a:off x="5257800" y="8382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autoUpdateAnimBg="0"/>
      <p:bldP spid="60519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993698AC-FF41-6DAF-92EA-3BB8DC300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304800"/>
            <a:ext cx="8467725" cy="26558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例</a:t>
            </a:r>
            <a:r>
              <a:rPr lang="en-US" altLang="zh-CN"/>
              <a:t>3  </a:t>
            </a:r>
            <a:r>
              <a:rPr lang="zh-CN" altLang="en-US"/>
              <a:t>地面上某地先后发生两个事件，在飞船 </a:t>
            </a:r>
            <a:r>
              <a:rPr lang="en-US" altLang="zh-CN"/>
              <a:t>A </a:t>
            </a:r>
            <a:r>
              <a:rPr lang="zh-CN" altLang="en-US"/>
              <a:t>上观测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时间间隔为 </a:t>
            </a:r>
            <a:r>
              <a:rPr lang="en-US" altLang="zh-CN"/>
              <a:t>5s</a:t>
            </a:r>
            <a:r>
              <a:rPr lang="zh-CN" altLang="en-US"/>
              <a:t>，对下面两种情况，飞船 </a:t>
            </a:r>
            <a:r>
              <a:rPr lang="en-US" altLang="zh-CN"/>
              <a:t>B </a:t>
            </a:r>
            <a:r>
              <a:rPr lang="zh-CN" altLang="en-US"/>
              <a:t>上观测的时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间间隔为多少？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(1) </a:t>
            </a:r>
            <a:r>
              <a:rPr lang="zh-CN" altLang="en-US"/>
              <a:t>飞船 </a:t>
            </a:r>
            <a:r>
              <a:rPr lang="en-US" altLang="zh-CN"/>
              <a:t>A </a:t>
            </a:r>
            <a:r>
              <a:rPr lang="zh-CN" altLang="en-US"/>
              <a:t>以 </a:t>
            </a:r>
            <a:r>
              <a:rPr lang="en-US" altLang="zh-CN"/>
              <a:t>0.6c </a:t>
            </a:r>
            <a:r>
              <a:rPr lang="zh-CN" altLang="en-US"/>
              <a:t>向东飞行，飞船 </a:t>
            </a:r>
            <a:r>
              <a:rPr lang="en-US" altLang="zh-CN"/>
              <a:t>B </a:t>
            </a:r>
            <a:r>
              <a:rPr lang="zh-CN" altLang="en-US"/>
              <a:t>以 </a:t>
            </a:r>
            <a:r>
              <a:rPr lang="en-US" altLang="zh-CN"/>
              <a:t>0.8c </a:t>
            </a:r>
            <a:r>
              <a:rPr lang="zh-CN" altLang="en-US"/>
              <a:t>向西飞行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(2) </a:t>
            </a:r>
            <a:r>
              <a:rPr lang="zh-CN" altLang="en-US"/>
              <a:t>飞船 </a:t>
            </a:r>
            <a:r>
              <a:rPr lang="en-US" altLang="zh-CN"/>
              <a:t>A, B </a:t>
            </a:r>
            <a:r>
              <a:rPr lang="zh-CN" altLang="en-US"/>
              <a:t>分别以 </a:t>
            </a:r>
            <a:r>
              <a:rPr lang="en-US" altLang="zh-CN"/>
              <a:t>0.6c </a:t>
            </a:r>
            <a:r>
              <a:rPr lang="zh-CN" altLang="en-US"/>
              <a:t>和 </a:t>
            </a:r>
            <a:r>
              <a:rPr lang="en-US" altLang="zh-CN"/>
              <a:t>0.8c </a:t>
            </a:r>
            <a:r>
              <a:rPr lang="zh-CN" altLang="en-US"/>
              <a:t>向东飞行。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45552FF2-8EE7-1A0B-8256-6F1B1797D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3011488"/>
            <a:ext cx="850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r>
              <a:rPr lang="en-US" altLang="zh-CN">
                <a:sym typeface="Wingdings" panose="05000000000000000000" pitchFamily="2" charset="2"/>
              </a:rPr>
              <a:t>(1) </a:t>
            </a:r>
            <a:r>
              <a:rPr lang="zh-CN" altLang="en-US">
                <a:sym typeface="Wingdings" panose="05000000000000000000" pitchFamily="2" charset="2"/>
              </a:rPr>
              <a:t>两事件在地面系同地发生，地面时间为固有时</a:t>
            </a:r>
            <a:endParaRPr lang="zh-CN" altLang="en-US"/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1CACE339-E430-5EF8-8016-0185B3EBD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3527425"/>
          <a:ext cx="620871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279400" progId="Equation.3">
                  <p:embed/>
                </p:oleObj>
              </mc:Choice>
              <mc:Fallback>
                <p:oleObj name="Equation" r:id="rId2" imgW="2501900" imgH="279400" progId="Equation.3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1CACE339-E430-5EF8-8016-0185B3EBD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527425"/>
                        <a:ext cx="6208712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2" name="Group 8">
            <a:extLst>
              <a:ext uri="{FF2B5EF4-FFF2-40B4-BE49-F238E27FC236}">
                <a16:creationId xmlns:a16="http://schemas.microsoft.com/office/drawing/2014/main" id="{8A772486-3E77-EBD9-0B34-7A491C907661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4267200"/>
            <a:ext cx="7000875" cy="1662113"/>
            <a:chOff x="213" y="2688"/>
            <a:chExt cx="4410" cy="1047"/>
          </a:xfrm>
        </p:grpSpPr>
        <p:sp>
          <p:nvSpPr>
            <p:cNvPr id="32775" name="Text Box 5">
              <a:extLst>
                <a:ext uri="{FF2B5EF4-FFF2-40B4-BE49-F238E27FC236}">
                  <a16:creationId xmlns:a16="http://schemas.microsoft.com/office/drawing/2014/main" id="{684BC92C-9F51-04C3-AD0C-9B9712576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" y="2688"/>
              <a:ext cx="26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飞船 </a:t>
              </a:r>
              <a:r>
                <a:rPr lang="en-US" altLang="zh-CN"/>
                <a:t>B </a:t>
              </a:r>
              <a:r>
                <a:rPr lang="zh-CN" altLang="en-US"/>
                <a:t>测得的时间间隔为</a:t>
              </a:r>
            </a:p>
          </p:txBody>
        </p:sp>
        <p:graphicFrame>
          <p:nvGraphicFramePr>
            <p:cNvPr id="32776" name="Object 6">
              <a:extLst>
                <a:ext uri="{FF2B5EF4-FFF2-40B4-BE49-F238E27FC236}">
                  <a16:creationId xmlns:a16="http://schemas.microsoft.com/office/drawing/2014/main" id="{00B98A8D-BD46-D488-BE77-E9E1E04B7B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0" y="3000"/>
            <a:ext cx="3633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24100" imgH="469900" progId="Equation.3">
                    <p:embed/>
                  </p:oleObj>
                </mc:Choice>
                <mc:Fallback>
                  <p:oleObj name="Equation" r:id="rId4" imgW="2324100" imgH="469900" progId="Equation.3">
                    <p:embed/>
                    <p:pic>
                      <p:nvPicPr>
                        <p:cNvPr id="32776" name="Object 6">
                          <a:extLst>
                            <a:ext uri="{FF2B5EF4-FFF2-40B4-BE49-F238E27FC236}">
                              <a16:creationId xmlns:a16="http://schemas.microsoft.com/office/drawing/2014/main" id="{00B98A8D-BD46-D488-BE77-E9E1E04B7B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3000"/>
                          <a:ext cx="3633" cy="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1" name="Text Box 7">
            <a:extLst>
              <a:ext uri="{FF2B5EF4-FFF2-40B4-BE49-F238E27FC236}">
                <a16:creationId xmlns:a16="http://schemas.microsoft.com/office/drawing/2014/main" id="{B2994636-BC21-0051-2720-68CACD514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5929313"/>
            <a:ext cx="868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(2) </a:t>
            </a:r>
            <a:r>
              <a:rPr lang="zh-CN" altLang="en-US"/>
              <a:t>只与飞船速度大小有关</a:t>
            </a:r>
            <a:r>
              <a:rPr lang="en-US" altLang="zh-CN"/>
              <a:t>,  </a:t>
            </a:r>
            <a:r>
              <a:rPr lang="zh-CN" altLang="en-US"/>
              <a:t>与方向无关</a:t>
            </a:r>
            <a:r>
              <a:rPr lang="en-US" altLang="zh-CN"/>
              <a:t>,  </a:t>
            </a:r>
            <a:r>
              <a:rPr lang="zh-CN" altLang="en-US"/>
              <a:t>故结果不变。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 autoUpdateAnimBg="0"/>
      <p:bldP spid="31747" grpId="0" autoUpdateAnimBg="0"/>
      <p:bldP spid="31751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210" name="Group 2">
            <a:extLst>
              <a:ext uri="{FF2B5EF4-FFF2-40B4-BE49-F238E27FC236}">
                <a16:creationId xmlns:a16="http://schemas.microsoft.com/office/drawing/2014/main" id="{2E6ED7E3-3D8A-1D3E-6B24-4BD2D1CABE1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"/>
            <a:ext cx="8521700" cy="1662113"/>
            <a:chOff x="96" y="96"/>
            <a:chExt cx="5368" cy="1047"/>
          </a:xfrm>
        </p:grpSpPr>
        <p:sp>
          <p:nvSpPr>
            <p:cNvPr id="606211" name="Text Box 3">
              <a:extLst>
                <a:ext uri="{FF2B5EF4-FFF2-40B4-BE49-F238E27FC236}">
                  <a16:creationId xmlns:a16="http://schemas.microsoft.com/office/drawing/2014/main" id="{7E36AC5A-3E24-CE93-BE34-7FB1F1722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96"/>
              <a:ext cx="5368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800" b="1"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量子数 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( </a:t>
              </a:r>
              <a:r>
                <a:rPr kumimoji="1" lang="en-US" altLang="zh-CN" sz="2800" b="1" i="1">
                  <a:solidFill>
                    <a:srgbClr val="CC3300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, </a:t>
              </a:r>
              <a:r>
                <a:rPr kumimoji="1" lang="en-US" altLang="zh-CN" sz="2800" b="1" i="1">
                  <a:solidFill>
                    <a:srgbClr val="CC3300"/>
                  </a:solidFill>
                  <a:ea typeface="宋体" panose="02010600030101010101" pitchFamily="2" charset="-122"/>
                </a:rPr>
                <a:t>l</a:t>
              </a:r>
              <a:r>
                <a:rPr kumimoji="1" lang="en-US" altLang="zh-CN" sz="2800" b="1">
                  <a:solidFill>
                    <a:srgbClr val="CC3300"/>
                  </a:solidFill>
                  <a:ea typeface="宋体" panose="02010600030101010101" pitchFamily="2" charset="-122"/>
                </a:rPr>
                <a:t>, </a:t>
              </a:r>
              <a:r>
                <a:rPr kumimoji="1" lang="en-US" altLang="zh-CN" sz="2800" b="1" i="1">
                  <a:solidFill>
                    <a:srgbClr val="CC3300"/>
                  </a:solidFill>
                  <a:ea typeface="宋体" panose="02010600030101010101" pitchFamily="2" charset="-122"/>
                </a:rPr>
                <a:t>m</a:t>
              </a:r>
              <a:r>
                <a:rPr kumimoji="1" lang="en-US" altLang="zh-CN" sz="2800" b="1" i="1" baseline="-25000">
                  <a:solidFill>
                    <a:srgbClr val="CC3300"/>
                  </a:solidFill>
                  <a:ea typeface="宋体" panose="02010600030101010101" pitchFamily="2" charset="-122"/>
                </a:rPr>
                <a:t>l 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) </a:t>
              </a:r>
              <a:r>
                <a:rPr kumimoji="1" lang="zh-CN" altLang="en-US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的每一种组合都表示一种不同的电子状态，用波函数表示</a:t>
              </a:r>
              <a:r>
                <a:rPr kumimoji="1" lang="en-US" altLang="zh-CN" sz="2800" b="1">
                  <a:solidFill>
                    <a:schemeClr val="accent2"/>
                  </a:solidFill>
                  <a:ea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606212" name="Object 4">
              <a:extLst>
                <a:ext uri="{FF2B5EF4-FFF2-40B4-BE49-F238E27FC236}">
                  <a16:creationId xmlns:a16="http://schemas.microsoft.com/office/drawing/2014/main" id="{6C8D1C6E-16C8-2F33-1DE2-54C6320BA4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7" y="768"/>
            <a:ext cx="388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01640" imgH="241200" progId="Equation.3">
                    <p:embed/>
                  </p:oleObj>
                </mc:Choice>
                <mc:Fallback>
                  <p:oleObj name="Equation" r:id="rId2" imgW="2501640" imgH="241200" progId="Equation.3">
                    <p:embed/>
                    <p:pic>
                      <p:nvPicPr>
                        <p:cNvPr id="606212" name="Object 4">
                          <a:extLst>
                            <a:ext uri="{FF2B5EF4-FFF2-40B4-BE49-F238E27FC236}">
                              <a16:creationId xmlns:a16="http://schemas.microsoft.com/office/drawing/2014/main" id="{6C8D1C6E-16C8-2F33-1DE2-54C6320BA4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768"/>
                          <a:ext cx="3888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6213" name="Text Box 5">
            <a:extLst>
              <a:ext uri="{FF2B5EF4-FFF2-40B4-BE49-F238E27FC236}">
                <a16:creationId xmlns:a16="http://schemas.microsoft.com/office/drawing/2014/main" id="{D3422B59-CCC0-FDC5-EC08-4D11F9E8B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19288"/>
            <a:ext cx="101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例如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606214" name="Object 6">
            <a:extLst>
              <a:ext uri="{FF2B5EF4-FFF2-40B4-BE49-F238E27FC236}">
                <a16:creationId xmlns:a16="http://schemas.microsoft.com/office/drawing/2014/main" id="{9E9360EF-75E4-4060-FA22-D21B24A14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63" y="2930525"/>
          <a:ext cx="4402137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760" imgH="1434960" progId="Equation.3">
                  <p:embed/>
                </p:oleObj>
              </mc:Choice>
              <mc:Fallback>
                <p:oleObj name="Equation" r:id="rId4" imgW="1904760" imgH="1434960" progId="Equation.3">
                  <p:embed/>
                  <p:pic>
                    <p:nvPicPr>
                      <p:cNvPr id="606214" name="Object 6">
                        <a:extLst>
                          <a:ext uri="{FF2B5EF4-FFF2-40B4-BE49-F238E27FC236}">
                            <a16:creationId xmlns:a16="http://schemas.microsoft.com/office/drawing/2014/main" id="{9E9360EF-75E4-4060-FA22-D21B24A14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2930525"/>
                        <a:ext cx="4402137" cy="331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215" name="Object 7">
            <a:extLst>
              <a:ext uri="{FF2B5EF4-FFF2-40B4-BE49-F238E27FC236}">
                <a16:creationId xmlns:a16="http://schemas.microsoft.com/office/drawing/2014/main" id="{13792C1B-E122-7BAF-F401-3310CE91D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9713" y="5384800"/>
          <a:ext cx="24526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431640" progId="Equation.3">
                  <p:embed/>
                </p:oleObj>
              </mc:Choice>
              <mc:Fallback>
                <p:oleObj name="Equation" r:id="rId6" imgW="1041120" imgH="431640" progId="Equation.3">
                  <p:embed/>
                  <p:pic>
                    <p:nvPicPr>
                      <p:cNvPr id="606215" name="Object 7">
                        <a:extLst>
                          <a:ext uri="{FF2B5EF4-FFF2-40B4-BE49-F238E27FC236}">
                            <a16:creationId xmlns:a16="http://schemas.microsoft.com/office/drawing/2014/main" id="{13792C1B-E122-7BAF-F401-3310CE91D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384800"/>
                        <a:ext cx="24526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216" name="Object 8">
            <a:extLst>
              <a:ext uri="{FF2B5EF4-FFF2-40B4-BE49-F238E27FC236}">
                <a16:creationId xmlns:a16="http://schemas.microsoft.com/office/drawing/2014/main" id="{0E0400E5-09DA-EF6E-01CC-62E751B5B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500" y="2386013"/>
          <a:ext cx="2349500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1307880" progId="Equation.3">
                  <p:embed/>
                </p:oleObj>
              </mc:Choice>
              <mc:Fallback>
                <p:oleObj name="Equation" r:id="rId8" imgW="1015920" imgH="1307880" progId="Equation.3">
                  <p:embed/>
                  <p:pic>
                    <p:nvPicPr>
                      <p:cNvPr id="606216" name="Object 8">
                        <a:extLst>
                          <a:ext uri="{FF2B5EF4-FFF2-40B4-BE49-F238E27FC236}">
                            <a16:creationId xmlns:a16="http://schemas.microsoft.com/office/drawing/2014/main" id="{0E0400E5-09DA-EF6E-01CC-62E751B5B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2386013"/>
                        <a:ext cx="2349500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6217" name="Text Box 9">
            <a:extLst>
              <a:ext uri="{FF2B5EF4-FFF2-40B4-BE49-F238E27FC236}">
                <a16:creationId xmlns:a16="http://schemas.microsoft.com/office/drawing/2014/main" id="{350DF572-9511-287F-1C35-F6C74AFE3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52688"/>
            <a:ext cx="208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径向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波函数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06218" name="Text Box 10">
            <a:extLst>
              <a:ext uri="{FF2B5EF4-FFF2-40B4-BE49-F238E27FC236}">
                <a16:creationId xmlns:a16="http://schemas.microsoft.com/office/drawing/2014/main" id="{3F70BD9B-1585-2ECC-4C62-96DF4108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5" y="19192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角度波函数：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3" grpId="0" autoUpdateAnimBg="0"/>
      <p:bldP spid="606217" grpId="0" autoUpdateAnimBg="0"/>
      <p:bldP spid="606218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7106302-7B0F-5E9E-0A3B-699AC53EB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608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电子的自旋角动量：是量子化的。 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54C4529D-8957-D03E-B55E-F1D4F2B02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990600"/>
          <a:ext cx="327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360" imgH="927000" progId="Equation.3">
                  <p:embed/>
                </p:oleObj>
              </mc:Choice>
              <mc:Fallback>
                <p:oleObj name="Equation" r:id="rId2" imgW="3276360" imgH="927000" progId="Equation.3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id="{54C4529D-8957-D03E-B55E-F1D4F2B02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3276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>
            <a:extLst>
              <a:ext uri="{FF2B5EF4-FFF2-40B4-BE49-F238E27FC236}">
                <a16:creationId xmlns:a16="http://schemas.microsoft.com/office/drawing/2014/main" id="{8E2DE824-1DFD-55BD-4951-94C02375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219200"/>
            <a:ext cx="476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自旋量子数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，只能取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1/2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7B084158-A2F1-7EF1-EF43-6DF3D5E88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09800"/>
            <a:ext cx="8702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二、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电子自旋在空间某方向的投影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：经典矢量模型</a:t>
            </a:r>
          </a:p>
        </p:txBody>
      </p:sp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081FED97-424B-9A8F-CD2B-D72619754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048000"/>
          <a:ext cx="1422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469800" progId="Equation.3">
                  <p:embed/>
                </p:oleObj>
              </mc:Choice>
              <mc:Fallback>
                <p:oleObj name="Equation" r:id="rId4" imgW="1422360" imgH="469800" progId="Equation.3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081FED97-424B-9A8F-CD2B-D72619754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1422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>
            <a:extLst>
              <a:ext uri="{FF2B5EF4-FFF2-40B4-BE49-F238E27FC236}">
                <a16:creationId xmlns:a16="http://schemas.microsoft.com/office/drawing/2014/main" id="{8C3F6B7A-9CA0-6A5A-4CDE-F647045D9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048000"/>
            <a:ext cx="341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自旋磁量子数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06F76E0D-39E0-B222-397E-B5A0A54B5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819400"/>
          <a:ext cx="1346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876240" progId="Equation.3">
                  <p:embed/>
                </p:oleObj>
              </mc:Choice>
              <mc:Fallback>
                <p:oleObj name="Equation" r:id="rId6" imgW="1346040" imgH="876240" progId="Equation.3">
                  <p:embed/>
                  <p:pic>
                    <p:nvPicPr>
                      <p:cNvPr id="6152" name="Object 8">
                        <a:extLst>
                          <a:ext uri="{FF2B5EF4-FFF2-40B4-BE49-F238E27FC236}">
                            <a16:creationId xmlns:a16="http://schemas.microsoft.com/office/drawing/2014/main" id="{06F76E0D-39E0-B222-397E-B5A0A54B5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1346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3" name="Group 9">
            <a:extLst>
              <a:ext uri="{FF2B5EF4-FFF2-40B4-BE49-F238E27FC236}">
                <a16:creationId xmlns:a16="http://schemas.microsoft.com/office/drawing/2014/main" id="{88DE2080-EC62-B3D5-8D59-D2302BF38A1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57600"/>
            <a:ext cx="2300288" cy="2514600"/>
            <a:chOff x="761" y="2160"/>
            <a:chExt cx="1449" cy="1584"/>
          </a:xfrm>
        </p:grpSpPr>
        <p:sp>
          <p:nvSpPr>
            <p:cNvPr id="6154" name="Line 10">
              <a:extLst>
                <a:ext uri="{FF2B5EF4-FFF2-40B4-BE49-F238E27FC236}">
                  <a16:creationId xmlns:a16="http://schemas.microsoft.com/office/drawing/2014/main" id="{DCCE3E07-1F1D-09AB-F75F-345E5763C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352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55" name="Group 11">
              <a:extLst>
                <a:ext uri="{FF2B5EF4-FFF2-40B4-BE49-F238E27FC236}">
                  <a16:creationId xmlns:a16="http://schemas.microsoft.com/office/drawing/2014/main" id="{38BC6FC6-CCB8-834D-6C50-F46321A6C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" y="2688"/>
              <a:ext cx="890" cy="1056"/>
              <a:chOff x="1174" y="624"/>
              <a:chExt cx="890" cy="1056"/>
            </a:xfrm>
          </p:grpSpPr>
          <p:sp>
            <p:nvSpPr>
              <p:cNvPr id="6156" name="Oval 12">
                <a:extLst>
                  <a:ext uri="{FF2B5EF4-FFF2-40B4-BE49-F238E27FC236}">
                    <a16:creationId xmlns:a16="http://schemas.microsoft.com/office/drawing/2014/main" id="{F2963D2F-BB8D-3909-19D6-E26F16D5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816"/>
                <a:ext cx="480" cy="432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7" name="Line 13">
                <a:extLst>
                  <a:ext uri="{FF2B5EF4-FFF2-40B4-BE49-F238E27FC236}">
                    <a16:creationId xmlns:a16="http://schemas.microsoft.com/office/drawing/2014/main" id="{2C5774A8-166F-94A9-D46B-FD6B976BA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24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8" name="Freeform 14">
                <a:extLst>
                  <a:ext uri="{FF2B5EF4-FFF2-40B4-BE49-F238E27FC236}">
                    <a16:creationId xmlns:a16="http://schemas.microsoft.com/office/drawing/2014/main" id="{1CF6C352-3F9A-DE82-4EC0-AFBCE4771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9" y="818"/>
                <a:ext cx="241" cy="212"/>
              </a:xfrm>
              <a:custGeom>
                <a:avLst/>
                <a:gdLst>
                  <a:gd name="T0" fmla="*/ 20 w 241"/>
                  <a:gd name="T1" fmla="*/ 0 h 212"/>
                  <a:gd name="T2" fmla="*/ 3 w 241"/>
                  <a:gd name="T3" fmla="*/ 70 h 212"/>
                  <a:gd name="T4" fmla="*/ 37 w 241"/>
                  <a:gd name="T5" fmla="*/ 147 h 212"/>
                  <a:gd name="T6" fmla="*/ 106 w 241"/>
                  <a:gd name="T7" fmla="*/ 197 h 212"/>
                  <a:gd name="T8" fmla="*/ 176 w 241"/>
                  <a:gd name="T9" fmla="*/ 212 h 212"/>
                  <a:gd name="T10" fmla="*/ 241 w 241"/>
                  <a:gd name="T11" fmla="*/ 20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212">
                    <a:moveTo>
                      <a:pt x="20" y="0"/>
                    </a:moveTo>
                    <a:cubicBezTo>
                      <a:pt x="17" y="12"/>
                      <a:pt x="0" y="46"/>
                      <a:pt x="3" y="70"/>
                    </a:cubicBezTo>
                    <a:cubicBezTo>
                      <a:pt x="6" y="94"/>
                      <a:pt x="20" y="126"/>
                      <a:pt x="37" y="147"/>
                    </a:cubicBezTo>
                    <a:cubicBezTo>
                      <a:pt x="54" y="168"/>
                      <a:pt x="83" y="186"/>
                      <a:pt x="106" y="197"/>
                    </a:cubicBezTo>
                    <a:cubicBezTo>
                      <a:pt x="129" y="208"/>
                      <a:pt x="154" y="212"/>
                      <a:pt x="176" y="212"/>
                    </a:cubicBezTo>
                    <a:cubicBezTo>
                      <a:pt x="198" y="212"/>
                      <a:pt x="228" y="202"/>
                      <a:pt x="241" y="200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9" name="Line 15">
                <a:extLst>
                  <a:ext uri="{FF2B5EF4-FFF2-40B4-BE49-F238E27FC236}">
                    <a16:creationId xmlns:a16="http://schemas.microsoft.com/office/drawing/2014/main" id="{69D950A1-C1A4-ABBA-358F-04573DCAB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0" y="624"/>
                <a:ext cx="314" cy="2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" name="Freeform 16">
                <a:extLst>
                  <a:ext uri="{FF2B5EF4-FFF2-40B4-BE49-F238E27FC236}">
                    <a16:creationId xmlns:a16="http://schemas.microsoft.com/office/drawing/2014/main" id="{0B433B75-F094-5A9B-871D-9EB16513B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866"/>
                <a:ext cx="306" cy="336"/>
              </a:xfrm>
              <a:custGeom>
                <a:avLst/>
                <a:gdLst>
                  <a:gd name="T0" fmla="*/ 13 w 306"/>
                  <a:gd name="T1" fmla="*/ 0 h 336"/>
                  <a:gd name="T2" fmla="*/ 1 w 306"/>
                  <a:gd name="T3" fmla="*/ 68 h 336"/>
                  <a:gd name="T4" fmla="*/ 20 w 306"/>
                  <a:gd name="T5" fmla="*/ 161 h 336"/>
                  <a:gd name="T6" fmla="*/ 61 w 306"/>
                  <a:gd name="T7" fmla="*/ 233 h 336"/>
                  <a:gd name="T8" fmla="*/ 104 w 306"/>
                  <a:gd name="T9" fmla="*/ 274 h 336"/>
                  <a:gd name="T10" fmla="*/ 159 w 306"/>
                  <a:gd name="T11" fmla="*/ 303 h 336"/>
                  <a:gd name="T12" fmla="*/ 227 w 306"/>
                  <a:gd name="T13" fmla="*/ 327 h 336"/>
                  <a:gd name="T14" fmla="*/ 306 w 306"/>
                  <a:gd name="T1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6" h="336">
                    <a:moveTo>
                      <a:pt x="13" y="0"/>
                    </a:moveTo>
                    <a:cubicBezTo>
                      <a:pt x="11" y="11"/>
                      <a:pt x="0" y="41"/>
                      <a:pt x="1" y="68"/>
                    </a:cubicBezTo>
                    <a:cubicBezTo>
                      <a:pt x="2" y="95"/>
                      <a:pt x="10" y="134"/>
                      <a:pt x="20" y="161"/>
                    </a:cubicBezTo>
                    <a:cubicBezTo>
                      <a:pt x="30" y="188"/>
                      <a:pt x="47" y="214"/>
                      <a:pt x="61" y="233"/>
                    </a:cubicBezTo>
                    <a:cubicBezTo>
                      <a:pt x="75" y="252"/>
                      <a:pt x="88" y="262"/>
                      <a:pt x="104" y="274"/>
                    </a:cubicBezTo>
                    <a:cubicBezTo>
                      <a:pt x="120" y="286"/>
                      <a:pt x="139" y="294"/>
                      <a:pt x="159" y="303"/>
                    </a:cubicBezTo>
                    <a:cubicBezTo>
                      <a:pt x="179" y="312"/>
                      <a:pt x="203" y="322"/>
                      <a:pt x="227" y="327"/>
                    </a:cubicBezTo>
                    <a:cubicBezTo>
                      <a:pt x="251" y="332"/>
                      <a:pt x="290" y="334"/>
                      <a:pt x="306" y="336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1" name="Line 17">
                <a:extLst>
                  <a:ext uri="{FF2B5EF4-FFF2-40B4-BE49-F238E27FC236}">
                    <a16:creationId xmlns:a16="http://schemas.microsoft.com/office/drawing/2014/main" id="{6B8DEA8C-0A67-C149-B32C-F25129E92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4" y="1174"/>
                <a:ext cx="266" cy="2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2" name="Freeform 18">
                <a:extLst>
                  <a:ext uri="{FF2B5EF4-FFF2-40B4-BE49-F238E27FC236}">
                    <a16:creationId xmlns:a16="http://schemas.microsoft.com/office/drawing/2014/main" id="{84F276CC-5848-60B7-6008-9A6A6C281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" y="946"/>
                <a:ext cx="53" cy="57"/>
              </a:xfrm>
              <a:custGeom>
                <a:avLst/>
                <a:gdLst>
                  <a:gd name="T0" fmla="*/ 0 w 53"/>
                  <a:gd name="T1" fmla="*/ 0 h 57"/>
                  <a:gd name="T2" fmla="*/ 53 w 53"/>
                  <a:gd name="T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3" h="57">
                    <a:moveTo>
                      <a:pt x="0" y="0"/>
                    </a:moveTo>
                    <a:lnTo>
                      <a:pt x="53" y="57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3" name="Freeform 19">
                <a:extLst>
                  <a:ext uri="{FF2B5EF4-FFF2-40B4-BE49-F238E27FC236}">
                    <a16:creationId xmlns:a16="http://schemas.microsoft.com/office/drawing/2014/main" id="{16E95A56-8E3D-B9FC-4121-ACCCBD84F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" y="1099"/>
                <a:ext cx="63" cy="55"/>
              </a:xfrm>
              <a:custGeom>
                <a:avLst/>
                <a:gdLst>
                  <a:gd name="T0" fmla="*/ 0 w 63"/>
                  <a:gd name="T1" fmla="*/ 0 h 55"/>
                  <a:gd name="T2" fmla="*/ 63 w 63"/>
                  <a:gd name="T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55">
                    <a:moveTo>
                      <a:pt x="0" y="0"/>
                    </a:moveTo>
                    <a:lnTo>
                      <a:pt x="63" y="55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64" name="Freeform 20">
              <a:extLst>
                <a:ext uri="{FF2B5EF4-FFF2-40B4-BE49-F238E27FC236}">
                  <a16:creationId xmlns:a16="http://schemas.microsoft.com/office/drawing/2014/main" id="{6F6E17FC-AC0F-72D7-BDAE-E4F9C48E1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" y="2670"/>
              <a:ext cx="281" cy="155"/>
            </a:xfrm>
            <a:custGeom>
              <a:avLst/>
              <a:gdLst>
                <a:gd name="T0" fmla="*/ 0 w 281"/>
                <a:gd name="T1" fmla="*/ 13 h 155"/>
                <a:gd name="T2" fmla="*/ 104 w 281"/>
                <a:gd name="T3" fmla="*/ 8 h 155"/>
                <a:gd name="T4" fmla="*/ 228 w 281"/>
                <a:gd name="T5" fmla="*/ 64 h 155"/>
                <a:gd name="T6" fmla="*/ 281 w 281"/>
                <a:gd name="T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155">
                  <a:moveTo>
                    <a:pt x="0" y="13"/>
                  </a:moveTo>
                  <a:cubicBezTo>
                    <a:pt x="17" y="12"/>
                    <a:pt x="66" y="0"/>
                    <a:pt x="104" y="8"/>
                  </a:cubicBezTo>
                  <a:cubicBezTo>
                    <a:pt x="142" y="16"/>
                    <a:pt x="199" y="40"/>
                    <a:pt x="228" y="64"/>
                  </a:cubicBezTo>
                  <a:cubicBezTo>
                    <a:pt x="257" y="88"/>
                    <a:pt x="270" y="136"/>
                    <a:pt x="281" y="155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21">
              <a:extLst>
                <a:ext uri="{FF2B5EF4-FFF2-40B4-BE49-F238E27FC236}">
                  <a16:creationId xmlns:a16="http://schemas.microsoft.com/office/drawing/2014/main" id="{66F011D5-7DC8-1C00-AF68-8B21869D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" y="2160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graphicFrame>
          <p:nvGraphicFramePr>
            <p:cNvPr id="6166" name="Object 22">
              <a:extLst>
                <a:ext uri="{FF2B5EF4-FFF2-40B4-BE49-F238E27FC236}">
                  <a16:creationId xmlns:a16="http://schemas.microsoft.com/office/drawing/2014/main" id="{12B8B9EA-F803-C93A-F330-58850E71AF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4" y="2493"/>
            <a:ext cx="14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1960" imgH="406080" progId="Equation.3">
                    <p:embed/>
                  </p:oleObj>
                </mc:Choice>
                <mc:Fallback>
                  <p:oleObj name="Equation" r:id="rId8" imgW="291960" imgH="406080" progId="Equation.3">
                    <p:embed/>
                    <p:pic>
                      <p:nvPicPr>
                        <p:cNvPr id="6166" name="Object 22">
                          <a:extLst>
                            <a:ext uri="{FF2B5EF4-FFF2-40B4-BE49-F238E27FC236}">
                              <a16:creationId xmlns:a16="http://schemas.microsoft.com/office/drawing/2014/main" id="{12B8B9EA-F803-C93A-F330-58850E71AF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4" y="2493"/>
                          <a:ext cx="14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23">
              <a:extLst>
                <a:ext uri="{FF2B5EF4-FFF2-40B4-BE49-F238E27FC236}">
                  <a16:creationId xmlns:a16="http://schemas.microsoft.com/office/drawing/2014/main" id="{2A370CC7-C1FF-FF79-D3FB-C22195E034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1" y="3453"/>
            <a:ext cx="21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480" imgH="457200" progId="Equation.3">
                    <p:embed/>
                  </p:oleObj>
                </mc:Choice>
                <mc:Fallback>
                  <p:oleObj name="Equation" r:id="rId10" imgW="393480" imgH="457200" progId="Equation.3">
                    <p:embed/>
                    <p:pic>
                      <p:nvPicPr>
                        <p:cNvPr id="6167" name="Object 23">
                          <a:extLst>
                            <a:ext uri="{FF2B5EF4-FFF2-40B4-BE49-F238E27FC236}">
                              <a16:creationId xmlns:a16="http://schemas.microsoft.com/office/drawing/2014/main" id="{2A370CC7-C1FF-FF79-D3FB-C22195E034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3453"/>
                          <a:ext cx="21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24">
              <a:extLst>
                <a:ext uri="{FF2B5EF4-FFF2-40B4-BE49-F238E27FC236}">
                  <a16:creationId xmlns:a16="http://schemas.microsoft.com/office/drawing/2014/main" id="{6578331E-1ED6-88DC-6B28-B23EA69A4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5" y="2448"/>
            <a:ext cx="39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99920" imgH="406080" progId="Equation.3">
                    <p:embed/>
                  </p:oleObj>
                </mc:Choice>
                <mc:Fallback>
                  <p:oleObj name="Equation" r:id="rId12" imgW="799920" imgH="406080" progId="Equation.3">
                    <p:embed/>
                    <p:pic>
                      <p:nvPicPr>
                        <p:cNvPr id="6168" name="Object 24">
                          <a:extLst>
                            <a:ext uri="{FF2B5EF4-FFF2-40B4-BE49-F238E27FC236}">
                              <a16:creationId xmlns:a16="http://schemas.microsoft.com/office/drawing/2014/main" id="{6578331E-1ED6-88DC-6B28-B23EA69A45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2448"/>
                          <a:ext cx="39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25">
              <a:extLst>
                <a:ext uri="{FF2B5EF4-FFF2-40B4-BE49-F238E27FC236}">
                  <a16:creationId xmlns:a16="http://schemas.microsoft.com/office/drawing/2014/main" id="{EDC590D5-9961-1209-146A-C6437527B2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9" y="3312"/>
            <a:ext cx="59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79280" imgH="876240" progId="Equation.3">
                    <p:embed/>
                  </p:oleObj>
                </mc:Choice>
                <mc:Fallback>
                  <p:oleObj name="Equation" r:id="rId14" imgW="1079280" imgH="876240" progId="Equation.3">
                    <p:embed/>
                    <p:pic>
                      <p:nvPicPr>
                        <p:cNvPr id="6169" name="Object 25">
                          <a:extLst>
                            <a:ext uri="{FF2B5EF4-FFF2-40B4-BE49-F238E27FC236}">
                              <a16:creationId xmlns:a16="http://schemas.microsoft.com/office/drawing/2014/main" id="{EDC590D5-9961-1209-146A-C6437527B2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3312"/>
                          <a:ext cx="591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70" name="Group 26">
            <a:extLst>
              <a:ext uri="{FF2B5EF4-FFF2-40B4-BE49-F238E27FC236}">
                <a16:creationId xmlns:a16="http://schemas.microsoft.com/office/drawing/2014/main" id="{54A77FD7-FDD6-77D4-9674-5101CBF5987B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733800"/>
            <a:ext cx="3124200" cy="2438400"/>
            <a:chOff x="3018" y="2160"/>
            <a:chExt cx="2081" cy="1584"/>
          </a:xfrm>
        </p:grpSpPr>
        <p:grpSp>
          <p:nvGrpSpPr>
            <p:cNvPr id="6171" name="Group 27">
              <a:extLst>
                <a:ext uri="{FF2B5EF4-FFF2-40B4-BE49-F238E27FC236}">
                  <a16:creationId xmlns:a16="http://schemas.microsoft.com/office/drawing/2014/main" id="{0CA0B684-7CD6-3888-A633-AD8833D5D6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" y="2662"/>
              <a:ext cx="900" cy="890"/>
              <a:chOff x="3852" y="706"/>
              <a:chExt cx="838" cy="890"/>
            </a:xfrm>
          </p:grpSpPr>
          <p:sp>
            <p:nvSpPr>
              <p:cNvPr id="6172" name="Oval 28">
                <a:extLst>
                  <a:ext uri="{FF2B5EF4-FFF2-40B4-BE49-F238E27FC236}">
                    <a16:creationId xmlns:a16="http://schemas.microsoft.com/office/drawing/2014/main" id="{9BA7EE39-4503-7575-9AE6-A30F5C274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042" y="948"/>
                <a:ext cx="480" cy="432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Freeform 29">
                <a:extLst>
                  <a:ext uri="{FF2B5EF4-FFF2-40B4-BE49-F238E27FC236}">
                    <a16:creationId xmlns:a16="http://schemas.microsoft.com/office/drawing/2014/main" id="{575410F3-0DEB-67F1-620D-1FDB871F769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69" y="1176"/>
                <a:ext cx="241" cy="212"/>
              </a:xfrm>
              <a:custGeom>
                <a:avLst/>
                <a:gdLst>
                  <a:gd name="T0" fmla="*/ 20 w 241"/>
                  <a:gd name="T1" fmla="*/ 0 h 212"/>
                  <a:gd name="T2" fmla="*/ 3 w 241"/>
                  <a:gd name="T3" fmla="*/ 70 h 212"/>
                  <a:gd name="T4" fmla="*/ 37 w 241"/>
                  <a:gd name="T5" fmla="*/ 147 h 212"/>
                  <a:gd name="T6" fmla="*/ 106 w 241"/>
                  <a:gd name="T7" fmla="*/ 197 h 212"/>
                  <a:gd name="T8" fmla="*/ 176 w 241"/>
                  <a:gd name="T9" fmla="*/ 212 h 212"/>
                  <a:gd name="T10" fmla="*/ 241 w 241"/>
                  <a:gd name="T11" fmla="*/ 20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212">
                    <a:moveTo>
                      <a:pt x="20" y="0"/>
                    </a:moveTo>
                    <a:cubicBezTo>
                      <a:pt x="17" y="12"/>
                      <a:pt x="0" y="46"/>
                      <a:pt x="3" y="70"/>
                    </a:cubicBezTo>
                    <a:cubicBezTo>
                      <a:pt x="6" y="94"/>
                      <a:pt x="20" y="126"/>
                      <a:pt x="37" y="147"/>
                    </a:cubicBezTo>
                    <a:cubicBezTo>
                      <a:pt x="54" y="168"/>
                      <a:pt x="83" y="186"/>
                      <a:pt x="106" y="197"/>
                    </a:cubicBezTo>
                    <a:cubicBezTo>
                      <a:pt x="129" y="208"/>
                      <a:pt x="154" y="212"/>
                      <a:pt x="176" y="212"/>
                    </a:cubicBezTo>
                    <a:cubicBezTo>
                      <a:pt x="198" y="212"/>
                      <a:pt x="228" y="202"/>
                      <a:pt x="241" y="200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Line 30">
                <a:extLst>
                  <a:ext uri="{FF2B5EF4-FFF2-40B4-BE49-F238E27FC236}">
                    <a16:creationId xmlns:a16="http://schemas.microsoft.com/office/drawing/2014/main" id="{BC6A2688-5FB3-8237-F637-914D190E5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89" y="1295"/>
                <a:ext cx="314" cy="2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Freeform 31">
                <a:extLst>
                  <a:ext uri="{FF2B5EF4-FFF2-40B4-BE49-F238E27FC236}">
                    <a16:creationId xmlns:a16="http://schemas.microsoft.com/office/drawing/2014/main" id="{B079E59E-CEA5-16C3-F04C-7CFE6192067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27" y="980"/>
                <a:ext cx="306" cy="336"/>
              </a:xfrm>
              <a:custGeom>
                <a:avLst/>
                <a:gdLst>
                  <a:gd name="T0" fmla="*/ 13 w 306"/>
                  <a:gd name="T1" fmla="*/ 0 h 336"/>
                  <a:gd name="T2" fmla="*/ 1 w 306"/>
                  <a:gd name="T3" fmla="*/ 68 h 336"/>
                  <a:gd name="T4" fmla="*/ 20 w 306"/>
                  <a:gd name="T5" fmla="*/ 161 h 336"/>
                  <a:gd name="T6" fmla="*/ 61 w 306"/>
                  <a:gd name="T7" fmla="*/ 233 h 336"/>
                  <a:gd name="T8" fmla="*/ 104 w 306"/>
                  <a:gd name="T9" fmla="*/ 274 h 336"/>
                  <a:gd name="T10" fmla="*/ 159 w 306"/>
                  <a:gd name="T11" fmla="*/ 303 h 336"/>
                  <a:gd name="T12" fmla="*/ 227 w 306"/>
                  <a:gd name="T13" fmla="*/ 327 h 336"/>
                  <a:gd name="T14" fmla="*/ 306 w 306"/>
                  <a:gd name="T1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6" h="336">
                    <a:moveTo>
                      <a:pt x="13" y="0"/>
                    </a:moveTo>
                    <a:cubicBezTo>
                      <a:pt x="11" y="11"/>
                      <a:pt x="0" y="41"/>
                      <a:pt x="1" y="68"/>
                    </a:cubicBezTo>
                    <a:cubicBezTo>
                      <a:pt x="2" y="95"/>
                      <a:pt x="10" y="134"/>
                      <a:pt x="20" y="161"/>
                    </a:cubicBezTo>
                    <a:cubicBezTo>
                      <a:pt x="30" y="188"/>
                      <a:pt x="47" y="214"/>
                      <a:pt x="61" y="233"/>
                    </a:cubicBezTo>
                    <a:cubicBezTo>
                      <a:pt x="75" y="252"/>
                      <a:pt x="88" y="262"/>
                      <a:pt x="104" y="274"/>
                    </a:cubicBezTo>
                    <a:cubicBezTo>
                      <a:pt x="120" y="286"/>
                      <a:pt x="139" y="294"/>
                      <a:pt x="159" y="303"/>
                    </a:cubicBezTo>
                    <a:cubicBezTo>
                      <a:pt x="179" y="312"/>
                      <a:pt x="203" y="322"/>
                      <a:pt x="227" y="327"/>
                    </a:cubicBezTo>
                    <a:cubicBezTo>
                      <a:pt x="251" y="332"/>
                      <a:pt x="290" y="334"/>
                      <a:pt x="306" y="336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6" name="Line 32">
                <a:extLst>
                  <a:ext uri="{FF2B5EF4-FFF2-40B4-BE49-F238E27FC236}">
                    <a16:creationId xmlns:a16="http://schemas.microsoft.com/office/drawing/2014/main" id="{0FC7FF56-1E85-9F6F-67AB-78DADC26E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3863" y="695"/>
                <a:ext cx="266" cy="2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Freeform 33">
                <a:extLst>
                  <a:ext uri="{FF2B5EF4-FFF2-40B4-BE49-F238E27FC236}">
                    <a16:creationId xmlns:a16="http://schemas.microsoft.com/office/drawing/2014/main" id="{A751E6CE-4DED-F16B-C7FF-BDFF59EC3A1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12" y="1179"/>
                <a:ext cx="53" cy="57"/>
              </a:xfrm>
              <a:custGeom>
                <a:avLst/>
                <a:gdLst>
                  <a:gd name="T0" fmla="*/ 0 w 53"/>
                  <a:gd name="T1" fmla="*/ 0 h 57"/>
                  <a:gd name="T2" fmla="*/ 53 w 53"/>
                  <a:gd name="T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3" h="57">
                    <a:moveTo>
                      <a:pt x="0" y="0"/>
                    </a:moveTo>
                    <a:lnTo>
                      <a:pt x="53" y="57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Freeform 34">
                <a:extLst>
                  <a:ext uri="{FF2B5EF4-FFF2-40B4-BE49-F238E27FC236}">
                    <a16:creationId xmlns:a16="http://schemas.microsoft.com/office/drawing/2014/main" id="{A20F6CE0-484B-6799-8878-C97A859B67A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55" y="1062"/>
                <a:ext cx="63" cy="55"/>
              </a:xfrm>
              <a:custGeom>
                <a:avLst/>
                <a:gdLst>
                  <a:gd name="T0" fmla="*/ 0 w 63"/>
                  <a:gd name="T1" fmla="*/ 0 h 55"/>
                  <a:gd name="T2" fmla="*/ 63 w 63"/>
                  <a:gd name="T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55">
                    <a:moveTo>
                      <a:pt x="0" y="0"/>
                    </a:moveTo>
                    <a:lnTo>
                      <a:pt x="63" y="55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79" name="Line 35">
              <a:extLst>
                <a:ext uri="{FF2B5EF4-FFF2-40B4-BE49-F238E27FC236}">
                  <a16:creationId xmlns:a16="http://schemas.microsoft.com/office/drawing/2014/main" id="{F29428DD-4F23-7F94-DAF6-0957D586E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Line 36">
              <a:extLst>
                <a:ext uri="{FF2B5EF4-FFF2-40B4-BE49-F238E27FC236}">
                  <a16:creationId xmlns:a16="http://schemas.microsoft.com/office/drawing/2014/main" id="{BEB3918E-8F7A-96BC-0CA0-B3242BC19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60"/>
              <a:ext cx="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Freeform 37">
              <a:extLst>
                <a:ext uri="{FF2B5EF4-FFF2-40B4-BE49-F238E27FC236}">
                  <a16:creationId xmlns:a16="http://schemas.microsoft.com/office/drawing/2014/main" id="{805E662C-A619-B3A0-CB8B-71B41D22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2705"/>
              <a:ext cx="383" cy="727"/>
            </a:xfrm>
            <a:custGeom>
              <a:avLst/>
              <a:gdLst>
                <a:gd name="T0" fmla="*/ 0 w 383"/>
                <a:gd name="T1" fmla="*/ 0 h 727"/>
                <a:gd name="T2" fmla="*/ 189 w 383"/>
                <a:gd name="T3" fmla="*/ 48 h 727"/>
                <a:gd name="T4" fmla="*/ 352 w 383"/>
                <a:gd name="T5" fmla="*/ 269 h 727"/>
                <a:gd name="T6" fmla="*/ 376 w 383"/>
                <a:gd name="T7" fmla="*/ 528 h 727"/>
                <a:gd name="T8" fmla="*/ 319 w 383"/>
                <a:gd name="T9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727">
                  <a:moveTo>
                    <a:pt x="0" y="0"/>
                  </a:moveTo>
                  <a:cubicBezTo>
                    <a:pt x="31" y="8"/>
                    <a:pt x="130" y="3"/>
                    <a:pt x="189" y="48"/>
                  </a:cubicBezTo>
                  <a:cubicBezTo>
                    <a:pt x="248" y="93"/>
                    <a:pt x="321" y="189"/>
                    <a:pt x="352" y="269"/>
                  </a:cubicBezTo>
                  <a:cubicBezTo>
                    <a:pt x="383" y="349"/>
                    <a:pt x="381" y="452"/>
                    <a:pt x="376" y="528"/>
                  </a:cubicBezTo>
                  <a:cubicBezTo>
                    <a:pt x="371" y="604"/>
                    <a:pt x="331" y="686"/>
                    <a:pt x="319" y="727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Text Box 38">
              <a:extLst>
                <a:ext uri="{FF2B5EF4-FFF2-40B4-BE49-F238E27FC236}">
                  <a16:creationId xmlns:a16="http://schemas.microsoft.com/office/drawing/2014/main" id="{D18C332F-480D-8E14-C670-0A9D88F6D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0" y="2160"/>
              <a:ext cx="214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graphicFrame>
          <p:nvGraphicFramePr>
            <p:cNvPr id="6183" name="Object 39">
              <a:extLst>
                <a:ext uri="{FF2B5EF4-FFF2-40B4-BE49-F238E27FC236}">
                  <a16:creationId xmlns:a16="http://schemas.microsoft.com/office/drawing/2014/main" id="{EA93BC9B-CD12-F091-3837-79FA3623CC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0" y="3453"/>
            <a:ext cx="14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91960" imgH="406080" progId="Equation.3">
                    <p:embed/>
                  </p:oleObj>
                </mc:Choice>
                <mc:Fallback>
                  <p:oleObj name="Equation" r:id="rId16" imgW="291960" imgH="406080" progId="Equation.3">
                    <p:embed/>
                    <p:pic>
                      <p:nvPicPr>
                        <p:cNvPr id="6183" name="Object 39">
                          <a:extLst>
                            <a:ext uri="{FF2B5EF4-FFF2-40B4-BE49-F238E27FC236}">
                              <a16:creationId xmlns:a16="http://schemas.microsoft.com/office/drawing/2014/main" id="{EA93BC9B-CD12-F091-3837-79FA3623CC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" y="3453"/>
                          <a:ext cx="14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4" name="Object 40">
              <a:extLst>
                <a:ext uri="{FF2B5EF4-FFF2-40B4-BE49-F238E27FC236}">
                  <a16:creationId xmlns:a16="http://schemas.microsoft.com/office/drawing/2014/main" id="{8187CB35-0B05-9B3B-687F-7DBFCDA641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8" y="2493"/>
            <a:ext cx="21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3480" imgH="457200" progId="Equation.3">
                    <p:embed/>
                  </p:oleObj>
                </mc:Choice>
                <mc:Fallback>
                  <p:oleObj name="Equation" r:id="rId18" imgW="393480" imgH="457200" progId="Equation.3">
                    <p:embed/>
                    <p:pic>
                      <p:nvPicPr>
                        <p:cNvPr id="6184" name="Object 40">
                          <a:extLst>
                            <a:ext uri="{FF2B5EF4-FFF2-40B4-BE49-F238E27FC236}">
                              <a16:creationId xmlns:a16="http://schemas.microsoft.com/office/drawing/2014/main" id="{8187CB35-0B05-9B3B-687F-7DBFCDA641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2493"/>
                          <a:ext cx="21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" name="Object 41">
              <a:extLst>
                <a:ext uri="{FF2B5EF4-FFF2-40B4-BE49-F238E27FC236}">
                  <a16:creationId xmlns:a16="http://schemas.microsoft.com/office/drawing/2014/main" id="{DC0FB7A2-AAC5-6B94-5DC5-33C6998B49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4" y="2784"/>
            <a:ext cx="4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65160" imgH="406080" progId="Equation.3">
                    <p:embed/>
                  </p:oleObj>
                </mc:Choice>
                <mc:Fallback>
                  <p:oleObj name="Equation" r:id="rId20" imgW="965160" imgH="406080" progId="Equation.3">
                    <p:embed/>
                    <p:pic>
                      <p:nvPicPr>
                        <p:cNvPr id="6185" name="Object 41">
                          <a:extLst>
                            <a:ext uri="{FF2B5EF4-FFF2-40B4-BE49-F238E27FC236}">
                              <a16:creationId xmlns:a16="http://schemas.microsoft.com/office/drawing/2014/main" id="{DC0FB7A2-AAC5-6B94-5DC5-33C6998B49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2784"/>
                          <a:ext cx="48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6" name="Object 42">
              <a:extLst>
                <a:ext uri="{FF2B5EF4-FFF2-40B4-BE49-F238E27FC236}">
                  <a16:creationId xmlns:a16="http://schemas.microsoft.com/office/drawing/2014/main" id="{EBC06313-AD83-5801-952B-8455EC8494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7" y="3312"/>
            <a:ext cx="732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333440" imgH="876240" progId="Equation.3">
                    <p:embed/>
                  </p:oleObj>
                </mc:Choice>
                <mc:Fallback>
                  <p:oleObj name="Equation" r:id="rId22" imgW="1333440" imgH="876240" progId="Equation.3">
                    <p:embed/>
                    <p:pic>
                      <p:nvPicPr>
                        <p:cNvPr id="6186" name="Object 42">
                          <a:extLst>
                            <a:ext uri="{FF2B5EF4-FFF2-40B4-BE49-F238E27FC236}">
                              <a16:creationId xmlns:a16="http://schemas.microsoft.com/office/drawing/2014/main" id="{EBC06313-AD83-5801-952B-8455EC8494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" y="3312"/>
                          <a:ext cx="732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87" name="Object 43">
            <a:extLst>
              <a:ext uri="{FF2B5EF4-FFF2-40B4-BE49-F238E27FC236}">
                <a16:creationId xmlns:a16="http://schemas.microsoft.com/office/drawing/2014/main" id="{90173E70-7145-75BE-9BD8-60BF0CD07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657600"/>
          <a:ext cx="22002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4" imgW="1416600" imgH="2057400" progId="Word.Document.8">
                  <p:embed/>
                </p:oleObj>
              </mc:Choice>
              <mc:Fallback>
                <p:oleObj name="文档" r:id="rId24" imgW="1416600" imgH="2057400" progId="Word.Document.8">
                  <p:embed/>
                  <p:pic>
                    <p:nvPicPr>
                      <p:cNvPr id="6187" name="Object 43">
                        <a:extLst>
                          <a:ext uri="{FF2B5EF4-FFF2-40B4-BE49-F238E27FC236}">
                            <a16:creationId xmlns:a16="http://schemas.microsoft.com/office/drawing/2014/main" id="{90173E70-7145-75BE-9BD8-60BF0CD07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57600"/>
                        <a:ext cx="22002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8" grpId="0" autoUpdateAnimBg="0"/>
      <p:bldP spid="6149" grpId="0" autoUpdateAnimBg="0"/>
      <p:bldP spid="6151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>
            <a:extLst>
              <a:ext uri="{FF2B5EF4-FFF2-40B4-BE49-F238E27FC236}">
                <a16:creationId xmlns:a16="http://schemas.microsoft.com/office/drawing/2014/main" id="{14CDEC12-A7E2-96DB-F80D-F2506513D0C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14800"/>
            <a:ext cx="3962400" cy="946150"/>
            <a:chOff x="-144" y="2112"/>
            <a:chExt cx="2496" cy="596"/>
          </a:xfrm>
        </p:grpSpPr>
        <p:sp>
          <p:nvSpPr>
            <p:cNvPr id="7171" name="Text Box 3">
              <a:extLst>
                <a:ext uri="{FF2B5EF4-FFF2-40B4-BE49-F238E27FC236}">
                  <a16:creationId xmlns:a16="http://schemas.microsoft.com/office/drawing/2014/main" id="{44B178EE-5680-9EB1-0AC7-3A722C8C4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4" y="2112"/>
              <a:ext cx="249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l = 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,    j = s =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1/2</a:t>
              </a:r>
            </a:p>
            <a:p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l = 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,   j = l 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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 = l 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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1/2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7172" name="Line 4">
              <a:extLst>
                <a:ext uri="{FF2B5EF4-FFF2-40B4-BE49-F238E27FC236}">
                  <a16:creationId xmlns:a16="http://schemas.microsoft.com/office/drawing/2014/main" id="{2E4E25D5-E501-B378-2F60-9D9869F57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2468"/>
              <a:ext cx="9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3" name="Group 5">
            <a:extLst>
              <a:ext uri="{FF2B5EF4-FFF2-40B4-BE49-F238E27FC236}">
                <a16:creationId xmlns:a16="http://schemas.microsoft.com/office/drawing/2014/main" id="{3FFA1E38-5F63-4F3C-C758-E9233781D3E5}"/>
              </a:ext>
            </a:extLst>
          </p:cNvPr>
          <p:cNvGrpSpPr>
            <a:grpSpLocks/>
          </p:cNvGrpSpPr>
          <p:nvPr/>
        </p:nvGrpSpPr>
        <p:grpSpPr bwMode="auto">
          <a:xfrm>
            <a:off x="307975" y="163513"/>
            <a:ext cx="4643438" cy="631825"/>
            <a:chOff x="194" y="103"/>
            <a:chExt cx="2925" cy="398"/>
          </a:xfrm>
        </p:grpSpPr>
        <p:sp>
          <p:nvSpPr>
            <p:cNvPr id="7174" name="Text Box 6">
              <a:extLst>
                <a:ext uri="{FF2B5EF4-FFF2-40B4-BE49-F238E27FC236}">
                  <a16:creationId xmlns:a16="http://schemas.microsoft.com/office/drawing/2014/main" id="{0E7EC14D-5A26-322E-8A2F-370B93A9D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" y="103"/>
              <a:ext cx="26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三、电子的总的角动量</a:t>
              </a:r>
              <a:endParaRPr kumimoji="1" lang="zh-CN" altLang="en-US" sz="3200" b="1" i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5" name="Object 7">
              <a:extLst>
                <a:ext uri="{FF2B5EF4-FFF2-40B4-BE49-F238E27FC236}">
                  <a16:creationId xmlns:a16="http://schemas.microsoft.com/office/drawing/2014/main" id="{5FE4A25F-25AC-8768-A77F-32439BF2F2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2" y="134"/>
            <a:ext cx="277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03040" progId="Equation.3">
                    <p:embed/>
                  </p:oleObj>
                </mc:Choice>
                <mc:Fallback>
                  <p:oleObj name="Equation" r:id="rId2" imgW="152280" imgH="203040" progId="Equation.3">
                    <p:embed/>
                    <p:pic>
                      <p:nvPicPr>
                        <p:cNvPr id="7175" name="Object 7">
                          <a:extLst>
                            <a:ext uri="{FF2B5EF4-FFF2-40B4-BE49-F238E27FC236}">
                              <a16:creationId xmlns:a16="http://schemas.microsoft.com/office/drawing/2014/main" id="{5FE4A25F-25AC-8768-A77F-32439BF2F2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134"/>
                          <a:ext cx="277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B1823862-EC16-7F2B-B25C-46EBC56E058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838200"/>
            <a:ext cx="7848600" cy="582613"/>
            <a:chOff x="576" y="545"/>
            <a:chExt cx="4944" cy="367"/>
          </a:xfrm>
        </p:grpSpPr>
        <p:sp>
          <p:nvSpPr>
            <p:cNvPr id="7177" name="Text Box 9">
              <a:extLst>
                <a:ext uri="{FF2B5EF4-FFF2-40B4-BE49-F238E27FC236}">
                  <a16:creationId xmlns:a16="http://schemas.microsoft.com/office/drawing/2014/main" id="{B077E504-9FB3-7AD1-7E4A-D40EDC65E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585"/>
              <a:ext cx="3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这一角动量的合成叫</a:t>
              </a:r>
              <a:r>
                <a:rPr kumimoji="1" lang="zh-CN" altLang="en-US" sz="2800" b="1">
                  <a:solidFill>
                    <a:srgbClr val="CC3300"/>
                  </a:solidFill>
                  <a:latin typeface="宋体" panose="02010600030101010101" pitchFamily="2" charset="-122"/>
                </a:rPr>
                <a:t>自旋轨道耦合</a:t>
              </a:r>
              <a:endPara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8" name="Object 10">
              <a:extLst>
                <a:ext uri="{FF2B5EF4-FFF2-40B4-BE49-F238E27FC236}">
                  <a16:creationId xmlns:a16="http://schemas.microsoft.com/office/drawing/2014/main" id="{41AAD6C9-959B-E7B1-0A84-C22B1EA089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545"/>
            <a:ext cx="142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47640" imgH="203040" progId="Equation.3">
                    <p:embed/>
                  </p:oleObj>
                </mc:Choice>
                <mc:Fallback>
                  <p:oleObj name="Equation" r:id="rId4" imgW="647640" imgH="203040" progId="Equation.3">
                    <p:embed/>
                    <p:pic>
                      <p:nvPicPr>
                        <p:cNvPr id="7178" name="Object 10">
                          <a:extLst>
                            <a:ext uri="{FF2B5EF4-FFF2-40B4-BE49-F238E27FC236}">
                              <a16:creationId xmlns:a16="http://schemas.microsoft.com/office/drawing/2014/main" id="{41AAD6C9-959B-E7B1-0A84-C22B1EA089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45"/>
                          <a:ext cx="142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9" name="Text Box 11">
            <a:extLst>
              <a:ext uri="{FF2B5EF4-FFF2-40B4-BE49-F238E27FC236}">
                <a16:creationId xmlns:a16="http://schemas.microsoft.com/office/drawing/2014/main" id="{B107ABB3-2A7D-7954-4489-E809582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9568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的取值取决于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7180" name="Group 12">
            <a:extLst>
              <a:ext uri="{FF2B5EF4-FFF2-40B4-BE49-F238E27FC236}">
                <a16:creationId xmlns:a16="http://schemas.microsoft.com/office/drawing/2014/main" id="{0BAEF30E-5EF5-5272-0874-D1DA1831652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58925"/>
            <a:ext cx="8334375" cy="1912938"/>
            <a:chOff x="384" y="982"/>
            <a:chExt cx="5250" cy="1205"/>
          </a:xfrm>
        </p:grpSpPr>
        <p:graphicFrame>
          <p:nvGraphicFramePr>
            <p:cNvPr id="7181" name="Object 13">
              <a:extLst>
                <a:ext uri="{FF2B5EF4-FFF2-40B4-BE49-F238E27FC236}">
                  <a16:creationId xmlns:a16="http://schemas.microsoft.com/office/drawing/2014/main" id="{15A05517-DC9E-F494-7E35-6DB7980D93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728"/>
            <a:ext cx="1687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27000" imgH="253800" progId="Equation.3">
                    <p:embed/>
                  </p:oleObj>
                </mc:Choice>
                <mc:Fallback>
                  <p:oleObj name="Equation" r:id="rId6" imgW="927000" imgH="253800" progId="Equation.3">
                    <p:embed/>
                    <p:pic>
                      <p:nvPicPr>
                        <p:cNvPr id="7181" name="Object 13">
                          <a:extLst>
                            <a:ext uri="{FF2B5EF4-FFF2-40B4-BE49-F238E27FC236}">
                              <a16:creationId xmlns:a16="http://schemas.microsoft.com/office/drawing/2014/main" id="{15A05517-DC9E-F494-7E35-6DB7980D93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728"/>
                          <a:ext cx="1687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Text Box 14">
              <a:extLst>
                <a:ext uri="{FF2B5EF4-FFF2-40B4-BE49-F238E27FC236}">
                  <a16:creationId xmlns:a16="http://schemas.microsoft.com/office/drawing/2014/main" id="{88647DF2-4C91-1591-6187-4985D7D39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82"/>
              <a:ext cx="5250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由量子力学可知：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J 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也是量子化的。相应的总角动量量子数用 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j 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表示，则总角动量的值</a:t>
              </a:r>
              <a:endPara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183" name="Text Box 15">
            <a:extLst>
              <a:ext uri="{FF2B5EF4-FFF2-40B4-BE49-F238E27FC236}">
                <a16:creationId xmlns:a16="http://schemas.microsoft.com/office/drawing/2014/main" id="{E93D23D5-8B8C-AB4B-672B-68E79A62E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6095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=1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=1/2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或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3/2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7184" name="Group 16">
            <a:extLst>
              <a:ext uri="{FF2B5EF4-FFF2-40B4-BE49-F238E27FC236}">
                <a16:creationId xmlns:a16="http://schemas.microsoft.com/office/drawing/2014/main" id="{06D69BCF-5897-2882-D7A3-04131B536BF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95600"/>
            <a:ext cx="3581400" cy="1587500"/>
            <a:chOff x="3168" y="1824"/>
            <a:chExt cx="2256" cy="1000"/>
          </a:xfrm>
        </p:grpSpPr>
        <p:sp>
          <p:nvSpPr>
            <p:cNvPr id="7185" name="Line 17">
              <a:extLst>
                <a:ext uri="{FF2B5EF4-FFF2-40B4-BE49-F238E27FC236}">
                  <a16:creationId xmlns:a16="http://schemas.microsoft.com/office/drawing/2014/main" id="{C6B81020-7F4B-8E1D-60D1-F755570E5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7" y="2510"/>
              <a:ext cx="115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Arc 18">
              <a:extLst>
                <a:ext uri="{FF2B5EF4-FFF2-40B4-BE49-F238E27FC236}">
                  <a16:creationId xmlns:a16="http://schemas.microsoft.com/office/drawing/2014/main" id="{D5BE22D3-CF04-1726-96D8-21BF866FE070}"/>
                </a:ext>
              </a:extLst>
            </p:cNvPr>
            <p:cNvSpPr>
              <a:spLocks/>
            </p:cNvSpPr>
            <p:nvPr/>
          </p:nvSpPr>
          <p:spPr bwMode="auto">
            <a:xfrm rot="-2167119">
              <a:off x="3878" y="2318"/>
              <a:ext cx="137" cy="1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8862"/>
                <a:gd name="T2" fmla="*/ 20343 w 21600"/>
                <a:gd name="T3" fmla="*/ 28862 h 28862"/>
                <a:gd name="T4" fmla="*/ 0 w 21600"/>
                <a:gd name="T5" fmla="*/ 21600 h 28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862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74"/>
                    <a:pt x="21174" y="26531"/>
                    <a:pt x="20342" y="28861"/>
                  </a:cubicBezTo>
                </a:path>
                <a:path w="21600" h="28862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74"/>
                    <a:pt x="21174" y="26531"/>
                    <a:pt x="20342" y="288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7" name="Object 19">
              <a:extLst>
                <a:ext uri="{FF2B5EF4-FFF2-40B4-BE49-F238E27FC236}">
                  <a16:creationId xmlns:a16="http://schemas.microsoft.com/office/drawing/2014/main" id="{BE48C331-8139-9DE4-0AA2-53C43F8AB7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256"/>
            <a:ext cx="56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69800" imgH="228600" progId="Equation.3">
                    <p:embed/>
                  </p:oleObj>
                </mc:Choice>
                <mc:Fallback>
                  <p:oleObj name="Equation" r:id="rId8" imgW="469800" imgH="228600" progId="Equation.3">
                    <p:embed/>
                    <p:pic>
                      <p:nvPicPr>
                        <p:cNvPr id="7187" name="Object 19">
                          <a:extLst>
                            <a:ext uri="{FF2B5EF4-FFF2-40B4-BE49-F238E27FC236}">
                              <a16:creationId xmlns:a16="http://schemas.microsoft.com/office/drawing/2014/main" id="{BE48C331-8139-9DE4-0AA2-53C43F8AB7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256"/>
                          <a:ext cx="56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20">
              <a:extLst>
                <a:ext uri="{FF2B5EF4-FFF2-40B4-BE49-F238E27FC236}">
                  <a16:creationId xmlns:a16="http://schemas.microsoft.com/office/drawing/2014/main" id="{B1E347CC-B42B-3BBE-CE3C-28BC8F5E76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3" y="2552"/>
            <a:ext cx="3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560" imgH="215640" progId="Equation.3">
                    <p:embed/>
                  </p:oleObj>
                </mc:Choice>
                <mc:Fallback>
                  <p:oleObj name="Equation" r:id="rId10" imgW="304560" imgH="215640" progId="Equation.3">
                    <p:embed/>
                    <p:pic>
                      <p:nvPicPr>
                        <p:cNvPr id="7188" name="Object 20">
                          <a:extLst>
                            <a:ext uri="{FF2B5EF4-FFF2-40B4-BE49-F238E27FC236}">
                              <a16:creationId xmlns:a16="http://schemas.microsoft.com/office/drawing/2014/main" id="{B1E347CC-B42B-3BBE-CE3C-28BC8F5E76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2552"/>
                          <a:ext cx="35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Text Box 21">
              <a:extLst>
                <a:ext uri="{FF2B5EF4-FFF2-40B4-BE49-F238E27FC236}">
                  <a16:creationId xmlns:a16="http://schemas.microsoft.com/office/drawing/2014/main" id="{3D70B05A-89FD-445C-C78E-2896F6FD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211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109.4</a:t>
              </a:r>
              <a:r>
                <a:rPr kumimoji="1" lang="en-US" altLang="zh-CN" sz="2000" b="1" baseline="300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º</a:t>
              </a:r>
            </a:p>
          </p:txBody>
        </p:sp>
        <p:sp>
          <p:nvSpPr>
            <p:cNvPr id="7190" name="Line 22">
              <a:extLst>
                <a:ext uri="{FF2B5EF4-FFF2-40B4-BE49-F238E27FC236}">
                  <a16:creationId xmlns:a16="http://schemas.microsoft.com/office/drawing/2014/main" id="{CE054663-B09E-D55B-4B71-1A6C9A5A79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900000">
              <a:off x="3301" y="2248"/>
              <a:ext cx="780" cy="5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3">
              <a:extLst>
                <a:ext uri="{FF2B5EF4-FFF2-40B4-BE49-F238E27FC236}">
                  <a16:creationId xmlns:a16="http://schemas.microsoft.com/office/drawing/2014/main" id="{6C3F06FD-3C0A-23BE-ABF1-1DDE1ADFF5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900000" flipH="1">
              <a:off x="4151" y="1898"/>
              <a:ext cx="264" cy="7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4">
              <a:extLst>
                <a:ext uri="{FF2B5EF4-FFF2-40B4-BE49-F238E27FC236}">
                  <a16:creationId xmlns:a16="http://schemas.microsoft.com/office/drawing/2014/main" id="{064260F1-FE04-0DFF-8E82-BCB920358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2068"/>
              <a:ext cx="113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5">
              <a:extLst>
                <a:ext uri="{FF2B5EF4-FFF2-40B4-BE49-F238E27FC236}">
                  <a16:creationId xmlns:a16="http://schemas.microsoft.com/office/drawing/2014/main" id="{F059963A-87F8-AA77-9BCF-B089B9B9B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" y="2078"/>
              <a:ext cx="528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Arc 26">
              <a:extLst>
                <a:ext uri="{FF2B5EF4-FFF2-40B4-BE49-F238E27FC236}">
                  <a16:creationId xmlns:a16="http://schemas.microsoft.com/office/drawing/2014/main" id="{D9FBBB8F-A424-32BE-78C1-2CB54E7BDEF7}"/>
                </a:ext>
              </a:extLst>
            </p:cNvPr>
            <p:cNvSpPr>
              <a:spLocks/>
            </p:cNvSpPr>
            <p:nvPr/>
          </p:nvSpPr>
          <p:spPr bwMode="auto">
            <a:xfrm rot="-2167119">
              <a:off x="4142" y="2352"/>
              <a:ext cx="141" cy="200"/>
            </a:xfrm>
            <a:custGeom>
              <a:avLst/>
              <a:gdLst>
                <a:gd name="G0" fmla="+- 0 0 0"/>
                <a:gd name="G1" fmla="+- 18758 0 0"/>
                <a:gd name="G2" fmla="+- 21600 0 0"/>
                <a:gd name="T0" fmla="*/ 10709 w 21600"/>
                <a:gd name="T1" fmla="*/ 0 h 26020"/>
                <a:gd name="T2" fmla="*/ 20343 w 21600"/>
                <a:gd name="T3" fmla="*/ 26020 h 26020"/>
                <a:gd name="T4" fmla="*/ 0 w 21600"/>
                <a:gd name="T5" fmla="*/ 18758 h 26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020" fill="none" extrusionOk="0">
                  <a:moveTo>
                    <a:pt x="10709" y="-1"/>
                  </a:moveTo>
                  <a:cubicBezTo>
                    <a:pt x="17443" y="3844"/>
                    <a:pt x="21600" y="11003"/>
                    <a:pt x="21600" y="18758"/>
                  </a:cubicBezTo>
                  <a:cubicBezTo>
                    <a:pt x="21600" y="21232"/>
                    <a:pt x="21174" y="23689"/>
                    <a:pt x="20342" y="26019"/>
                  </a:cubicBezTo>
                </a:path>
                <a:path w="21600" h="26020" stroke="0" extrusionOk="0">
                  <a:moveTo>
                    <a:pt x="10709" y="-1"/>
                  </a:moveTo>
                  <a:cubicBezTo>
                    <a:pt x="17443" y="3844"/>
                    <a:pt x="21600" y="11003"/>
                    <a:pt x="21600" y="18758"/>
                  </a:cubicBezTo>
                  <a:cubicBezTo>
                    <a:pt x="21600" y="21232"/>
                    <a:pt x="21174" y="23689"/>
                    <a:pt x="20342" y="26019"/>
                  </a:cubicBezTo>
                  <a:lnTo>
                    <a:pt x="0" y="18758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5" name="Object 27">
              <a:extLst>
                <a:ext uri="{FF2B5EF4-FFF2-40B4-BE49-F238E27FC236}">
                  <a16:creationId xmlns:a16="http://schemas.microsoft.com/office/drawing/2014/main" id="{F33FB6ED-5B43-070C-A139-5EF9759A62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3" y="1824"/>
            <a:ext cx="48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69800" imgH="228600" progId="Equation.3">
                    <p:embed/>
                  </p:oleObj>
                </mc:Choice>
                <mc:Fallback>
                  <p:oleObj name="Equation" r:id="rId12" imgW="469800" imgH="228600" progId="Equation.3">
                    <p:embed/>
                    <p:pic>
                      <p:nvPicPr>
                        <p:cNvPr id="7195" name="Object 27">
                          <a:extLst>
                            <a:ext uri="{FF2B5EF4-FFF2-40B4-BE49-F238E27FC236}">
                              <a16:creationId xmlns:a16="http://schemas.microsoft.com/office/drawing/2014/main" id="{F33FB6ED-5B43-070C-A139-5EF9759A62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1824"/>
                          <a:ext cx="48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6" name="Text Box 28">
              <a:extLst>
                <a:ext uri="{FF2B5EF4-FFF2-40B4-BE49-F238E27FC236}">
                  <a16:creationId xmlns:a16="http://schemas.microsoft.com/office/drawing/2014/main" id="{6F59D1E6-CC2C-BE8C-038C-B2B629E38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" y="226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35.3º</a:t>
              </a:r>
            </a:p>
          </p:txBody>
        </p:sp>
        <p:graphicFrame>
          <p:nvGraphicFramePr>
            <p:cNvPr id="7197" name="Object 29">
              <a:extLst>
                <a:ext uri="{FF2B5EF4-FFF2-40B4-BE49-F238E27FC236}">
                  <a16:creationId xmlns:a16="http://schemas.microsoft.com/office/drawing/2014/main" id="{B58AEE1D-DAB9-2D16-369A-2518417B81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0" y="2384"/>
            <a:ext cx="20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90440" progId="Equation.3">
                    <p:embed/>
                  </p:oleObj>
                </mc:Choice>
                <mc:Fallback>
                  <p:oleObj name="Equation" r:id="rId14" imgW="152280" imgH="190440" progId="Equation.3">
                    <p:embed/>
                    <p:pic>
                      <p:nvPicPr>
                        <p:cNvPr id="7197" name="Object 29">
                          <a:extLst>
                            <a:ext uri="{FF2B5EF4-FFF2-40B4-BE49-F238E27FC236}">
                              <a16:creationId xmlns:a16="http://schemas.microsoft.com/office/drawing/2014/main" id="{B58AEE1D-DAB9-2D16-369A-2518417B81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" y="2384"/>
                          <a:ext cx="20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30">
              <a:extLst>
                <a:ext uri="{FF2B5EF4-FFF2-40B4-BE49-F238E27FC236}">
                  <a16:creationId xmlns:a16="http://schemas.microsoft.com/office/drawing/2014/main" id="{215A352D-3017-0A9E-83E3-DC50CA5415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5" y="1926"/>
            <a:ext cx="2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203040" progId="Equation.3">
                    <p:embed/>
                  </p:oleObj>
                </mc:Choice>
                <mc:Fallback>
                  <p:oleObj name="Equation" r:id="rId16" imgW="152280" imgH="203040" progId="Equation.3">
                    <p:embed/>
                    <p:pic>
                      <p:nvPicPr>
                        <p:cNvPr id="7198" name="Object 30">
                          <a:extLst>
                            <a:ext uri="{FF2B5EF4-FFF2-40B4-BE49-F238E27FC236}">
                              <a16:creationId xmlns:a16="http://schemas.microsoft.com/office/drawing/2014/main" id="{215A352D-3017-0A9E-83E3-DC50CA5415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1926"/>
                          <a:ext cx="2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31">
              <a:extLst>
                <a:ext uri="{FF2B5EF4-FFF2-40B4-BE49-F238E27FC236}">
                  <a16:creationId xmlns:a16="http://schemas.microsoft.com/office/drawing/2014/main" id="{2688C268-AFF4-5F68-DC2C-E73E5996C6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9" y="1878"/>
            <a:ext cx="2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203040" progId="Equation.3">
                    <p:embed/>
                  </p:oleObj>
                </mc:Choice>
                <mc:Fallback>
                  <p:oleObj name="Equation" r:id="rId18" imgW="152280" imgH="203040" progId="Equation.3">
                    <p:embed/>
                    <p:pic>
                      <p:nvPicPr>
                        <p:cNvPr id="7199" name="Object 31">
                          <a:extLst>
                            <a:ext uri="{FF2B5EF4-FFF2-40B4-BE49-F238E27FC236}">
                              <a16:creationId xmlns:a16="http://schemas.microsoft.com/office/drawing/2014/main" id="{2688C268-AFF4-5F68-DC2C-E73E5996C6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9" y="1878"/>
                          <a:ext cx="2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00" name="Text Box 32">
            <a:extLst>
              <a:ext uri="{FF2B5EF4-FFF2-40B4-BE49-F238E27FC236}">
                <a16:creationId xmlns:a16="http://schemas.microsoft.com/office/drawing/2014/main" id="{7D32212E-0895-78C3-D0ED-CF6FCE9AD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5800"/>
            <a:ext cx="365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:  </a:t>
            </a:r>
            <a:r>
              <a:rPr kumimoji="1" lang="en-US" altLang="zh-CN" sz="2400" b="1" i="1">
                <a:solidFill>
                  <a:srgbClr val="00990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=1-1/2=1/2 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角动量合成的玻尔经典矢量模型图</a:t>
            </a:r>
          </a:p>
        </p:txBody>
      </p:sp>
      <p:grpSp>
        <p:nvGrpSpPr>
          <p:cNvPr id="7201" name="Group 33">
            <a:extLst>
              <a:ext uri="{FF2B5EF4-FFF2-40B4-BE49-F238E27FC236}">
                <a16:creationId xmlns:a16="http://schemas.microsoft.com/office/drawing/2014/main" id="{55044FE6-7398-DD77-8101-5BD5E26404F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562600"/>
            <a:ext cx="8321675" cy="992188"/>
            <a:chOff x="288" y="3600"/>
            <a:chExt cx="5242" cy="625"/>
          </a:xfrm>
        </p:grpSpPr>
        <p:sp>
          <p:nvSpPr>
            <p:cNvPr id="7202" name="Text Box 34">
              <a:extLst>
                <a:ext uri="{FF2B5EF4-FFF2-40B4-BE49-F238E27FC236}">
                  <a16:creationId xmlns:a16="http://schemas.microsoft.com/office/drawing/2014/main" id="{0957A2DF-94DC-FE67-9CCC-A5876BEC4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600"/>
              <a:ext cx="524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自旋轨道耦合使电子在     时，其能量的单一的值</a:t>
              </a:r>
            </a:p>
            <a:p>
              <a:pPr eaLnBrk="0" hangingPunct="0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    分裂为两个值，产生光谱的</a:t>
              </a:r>
              <a:r>
                <a:rPr kumimoji="1" lang="zh-CN" altLang="en-US" sz="2800" b="1">
                  <a:solidFill>
                    <a:srgbClr val="CC3300"/>
                  </a:solidFill>
                  <a:latin typeface="宋体" panose="02010600030101010101" pitchFamily="2" charset="-122"/>
                </a:rPr>
                <a:t>精细结构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7203" name="Object 35">
              <a:extLst>
                <a:ext uri="{FF2B5EF4-FFF2-40B4-BE49-F238E27FC236}">
                  <a16:creationId xmlns:a16="http://schemas.microsoft.com/office/drawing/2014/main" id="{2813FA18-7D1C-EB3B-DFA1-43D2F3B470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" y="3888"/>
            <a:ext cx="37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400" imgH="241200" progId="Equation.3">
                    <p:embed/>
                  </p:oleObj>
                </mc:Choice>
                <mc:Fallback>
                  <p:oleObj name="Equation" r:id="rId20" imgW="266400" imgH="241200" progId="Equation.3">
                    <p:embed/>
                    <p:pic>
                      <p:nvPicPr>
                        <p:cNvPr id="7203" name="Object 35">
                          <a:extLst>
                            <a:ext uri="{FF2B5EF4-FFF2-40B4-BE49-F238E27FC236}">
                              <a16:creationId xmlns:a16="http://schemas.microsoft.com/office/drawing/2014/main" id="{2813FA18-7D1C-EB3B-DFA1-43D2F3B470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3888"/>
                          <a:ext cx="37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4" name="Object 36">
              <a:extLst>
                <a:ext uri="{FF2B5EF4-FFF2-40B4-BE49-F238E27FC236}">
                  <a16:creationId xmlns:a16="http://schemas.microsoft.com/office/drawing/2014/main" id="{E41E43C6-F3D2-A86B-5F34-5F3E5E2D16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2" y="3630"/>
            <a:ext cx="52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30120" imgH="177480" progId="Equation.3">
                    <p:embed/>
                  </p:oleObj>
                </mc:Choice>
                <mc:Fallback>
                  <p:oleObj name="Equation" r:id="rId22" imgW="330120" imgH="177480" progId="Equation.3">
                    <p:embed/>
                    <p:pic>
                      <p:nvPicPr>
                        <p:cNvPr id="7204" name="Object 36">
                          <a:extLst>
                            <a:ext uri="{FF2B5EF4-FFF2-40B4-BE49-F238E27FC236}">
                              <a16:creationId xmlns:a16="http://schemas.microsoft.com/office/drawing/2014/main" id="{E41E43C6-F3D2-A86B-5F34-5F3E5E2D16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" y="3630"/>
                          <a:ext cx="528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utoUpdateAnimBg="0"/>
      <p:bldP spid="7183" grpId="0" autoUpdateAnimBg="0"/>
      <p:bldP spid="7200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049989F5-D750-3C92-7ECE-9307A362564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61988"/>
            <a:ext cx="8007350" cy="982662"/>
            <a:chOff x="240" y="629"/>
            <a:chExt cx="4896" cy="619"/>
          </a:xfrm>
        </p:grpSpPr>
        <p:sp>
          <p:nvSpPr>
            <p:cNvPr id="8195" name="Text Box 3">
              <a:extLst>
                <a:ext uri="{FF2B5EF4-FFF2-40B4-BE49-F238E27FC236}">
                  <a16:creationId xmlns:a16="http://schemas.microsoft.com/office/drawing/2014/main" id="{AAC50CAE-CBEF-53DB-70AE-CEAF4F66A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723"/>
              <a:ext cx="394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电子的自旋磁距与自旋角动量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有关系：</a:t>
              </a:r>
            </a:p>
          </p:txBody>
        </p:sp>
        <p:graphicFrame>
          <p:nvGraphicFramePr>
            <p:cNvPr id="8196" name="Object 4">
              <a:extLst>
                <a:ext uri="{FF2B5EF4-FFF2-40B4-BE49-F238E27FC236}">
                  <a16:creationId xmlns:a16="http://schemas.microsoft.com/office/drawing/2014/main" id="{84108368-0225-E011-FAC1-6FF682D31E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3" y="629"/>
            <a:ext cx="983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99920" imgH="431640" progId="Equation.3">
                    <p:embed/>
                  </p:oleObj>
                </mc:Choice>
                <mc:Fallback>
                  <p:oleObj name="Equation" r:id="rId2" imgW="799920" imgH="431640" progId="Equation.3">
                    <p:embed/>
                    <p:pic>
                      <p:nvPicPr>
                        <p:cNvPr id="8196" name="Object 4">
                          <a:extLst>
                            <a:ext uri="{FF2B5EF4-FFF2-40B4-BE49-F238E27FC236}">
                              <a16:creationId xmlns:a16="http://schemas.microsoft.com/office/drawing/2014/main" id="{84108368-0225-E011-FAC1-6FF682D31E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629"/>
                          <a:ext cx="983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" name="Text Box 5">
            <a:extLst>
              <a:ext uri="{FF2B5EF4-FFF2-40B4-BE49-F238E27FC236}">
                <a16:creationId xmlns:a16="http://schemas.microsoft.com/office/drawing/2014/main" id="{7304CC8A-1029-8A68-7E42-EE8BAE600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0"/>
            <a:ext cx="30241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四、玻尔磁子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198" name="Group 6">
            <a:extLst>
              <a:ext uri="{FF2B5EF4-FFF2-40B4-BE49-F238E27FC236}">
                <a16:creationId xmlns:a16="http://schemas.microsoft.com/office/drawing/2014/main" id="{0F363C9F-1491-3CAA-151C-C90AFAA789E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30338"/>
            <a:ext cx="8382000" cy="2100262"/>
            <a:chOff x="240" y="1120"/>
            <a:chExt cx="5280" cy="1323"/>
          </a:xfrm>
        </p:grpSpPr>
        <p:graphicFrame>
          <p:nvGraphicFramePr>
            <p:cNvPr id="8199" name="Object 7">
              <a:extLst>
                <a:ext uri="{FF2B5EF4-FFF2-40B4-BE49-F238E27FC236}">
                  <a16:creationId xmlns:a16="http://schemas.microsoft.com/office/drawing/2014/main" id="{6188C39F-0327-AEB8-00CB-D403196C56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440"/>
            <a:ext cx="2849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79560" imgH="444240" progId="Equation.3">
                    <p:embed/>
                  </p:oleObj>
                </mc:Choice>
                <mc:Fallback>
                  <p:oleObj name="Equation" r:id="rId4" imgW="1879560" imgH="444240" progId="Equation.3">
                    <p:embed/>
                    <p:pic>
                      <p:nvPicPr>
                        <p:cNvPr id="8199" name="Object 7">
                          <a:extLst>
                            <a:ext uri="{FF2B5EF4-FFF2-40B4-BE49-F238E27FC236}">
                              <a16:creationId xmlns:a16="http://schemas.microsoft.com/office/drawing/2014/main" id="{6188C39F-0327-AEB8-00CB-D403196C56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0"/>
                          <a:ext cx="2849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0" name="Text Box 8">
              <a:extLst>
                <a:ext uri="{FF2B5EF4-FFF2-40B4-BE49-F238E27FC236}">
                  <a16:creationId xmlns:a16="http://schemas.microsoft.com/office/drawing/2014/main" id="{52E0AD48-273A-AF74-643F-F2555B9AB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120"/>
              <a:ext cx="5280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它在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方向的投影也只能取两个值，</a:t>
              </a:r>
            </a:p>
            <a:p>
              <a:pPr>
                <a:lnSpc>
                  <a:spcPct val="120000"/>
                </a:lnSpc>
              </a:pPr>
              <a:endPara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endPara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此式所表示的磁矩值      叫做</a:t>
              </a:r>
              <a:r>
                <a: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玻尔磁子。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1" name="Object 9">
              <a:extLst>
                <a:ext uri="{FF2B5EF4-FFF2-40B4-BE49-F238E27FC236}">
                  <a16:creationId xmlns:a16="http://schemas.microsoft.com/office/drawing/2014/main" id="{3D0AC59E-1DAC-7D8F-B711-E2C116141C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064"/>
            <a:ext cx="35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640" imgH="215640" progId="Equation.3">
                    <p:embed/>
                  </p:oleObj>
                </mc:Choice>
                <mc:Fallback>
                  <p:oleObj name="Equation" r:id="rId6" imgW="215640" imgH="215640" progId="Equation.3">
                    <p:embed/>
                    <p:pic>
                      <p:nvPicPr>
                        <p:cNvPr id="8201" name="Object 9">
                          <a:extLst>
                            <a:ext uri="{FF2B5EF4-FFF2-40B4-BE49-F238E27FC236}">
                              <a16:creationId xmlns:a16="http://schemas.microsoft.com/office/drawing/2014/main" id="{3D0AC59E-1DAC-7D8F-B711-E2C116141C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064"/>
                          <a:ext cx="35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BCC17F7C-0FF3-BE5D-3F0E-397F089C1C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9288" y="3552825"/>
          <a:ext cx="16875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28600" progId="Equation.3">
                  <p:embed/>
                </p:oleObj>
              </mc:Choice>
              <mc:Fallback>
                <p:oleObj name="Equation" r:id="rId8" imgW="761760" imgH="228600" progId="Equation.3">
                  <p:embed/>
                  <p:pic>
                    <p:nvPicPr>
                      <p:cNvPr id="8202" name="Object 10">
                        <a:extLst>
                          <a:ext uri="{FF2B5EF4-FFF2-40B4-BE49-F238E27FC236}">
                            <a16:creationId xmlns:a16="http://schemas.microsoft.com/office/drawing/2014/main" id="{BCC17F7C-0FF3-BE5D-3F0E-397F089C1C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3552825"/>
                        <a:ext cx="16875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3" name="Group 11">
            <a:extLst>
              <a:ext uri="{FF2B5EF4-FFF2-40B4-BE49-F238E27FC236}">
                <a16:creationId xmlns:a16="http://schemas.microsoft.com/office/drawing/2014/main" id="{99B17D97-7B63-2E72-27A1-F7763651569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462338"/>
            <a:ext cx="6477000" cy="727075"/>
            <a:chOff x="192" y="2256"/>
            <a:chExt cx="4080" cy="458"/>
          </a:xfrm>
        </p:grpSpPr>
        <p:graphicFrame>
          <p:nvGraphicFramePr>
            <p:cNvPr id="8204" name="Object 12">
              <a:extLst>
                <a:ext uri="{FF2B5EF4-FFF2-40B4-BE49-F238E27FC236}">
                  <a16:creationId xmlns:a16="http://schemas.microsoft.com/office/drawing/2014/main" id="{15FB777A-1783-93E8-07DC-E957BD0CE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301"/>
            <a:ext cx="264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92160" imgH="253800" progId="Equation.3">
                    <p:embed/>
                  </p:oleObj>
                </mc:Choice>
                <mc:Fallback>
                  <p:oleObj name="Equation" r:id="rId10" imgW="1892160" imgH="253800" progId="Equation.3">
                    <p:embed/>
                    <p:pic>
                      <p:nvPicPr>
                        <p:cNvPr id="8204" name="Object 12">
                          <a:extLst>
                            <a:ext uri="{FF2B5EF4-FFF2-40B4-BE49-F238E27FC236}">
                              <a16:creationId xmlns:a16="http://schemas.microsoft.com/office/drawing/2014/main" id="{15FB777A-1783-93E8-07DC-E957BD0CE9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301"/>
                          <a:ext cx="264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Text Box 13">
              <a:extLst>
                <a:ext uri="{FF2B5EF4-FFF2-40B4-BE49-F238E27FC236}">
                  <a16:creationId xmlns:a16="http://schemas.microsoft.com/office/drawing/2014/main" id="{636318F4-5B5D-80A5-E828-CD6857797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56"/>
              <a:ext cx="168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在磁场中能量</a:t>
              </a:r>
            </a:p>
          </p:txBody>
        </p:sp>
      </p:grpSp>
      <p:grpSp>
        <p:nvGrpSpPr>
          <p:cNvPr id="8206" name="Group 14">
            <a:extLst>
              <a:ext uri="{FF2B5EF4-FFF2-40B4-BE49-F238E27FC236}">
                <a16:creationId xmlns:a16="http://schemas.microsoft.com/office/drawing/2014/main" id="{73A36B6C-029A-DCB4-540F-19CAF7E3B5A3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4040188"/>
            <a:ext cx="5241925" cy="1250950"/>
            <a:chOff x="250" y="2668"/>
            <a:chExt cx="3302" cy="788"/>
          </a:xfrm>
        </p:grpSpPr>
        <p:sp>
          <p:nvSpPr>
            <p:cNvPr id="8207" name="Text Box 15">
              <a:extLst>
                <a:ext uri="{FF2B5EF4-FFF2-40B4-BE49-F238E27FC236}">
                  <a16:creationId xmlns:a16="http://schemas.microsoft.com/office/drawing/2014/main" id="{29CF9681-16F3-633F-E114-742CABA2B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2668"/>
              <a:ext cx="240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对一个孤立原子来说：</a:t>
              </a:r>
            </a:p>
          </p:txBody>
        </p:sp>
        <p:graphicFrame>
          <p:nvGraphicFramePr>
            <p:cNvPr id="8208" name="Object 16">
              <a:extLst>
                <a:ext uri="{FF2B5EF4-FFF2-40B4-BE49-F238E27FC236}">
                  <a16:creationId xmlns:a16="http://schemas.microsoft.com/office/drawing/2014/main" id="{A0BC5D4E-C8A3-3559-8BDE-B2C95E5EE7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063"/>
            <a:ext cx="2640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92160" imgH="241200" progId="Equation.3">
                    <p:embed/>
                  </p:oleObj>
                </mc:Choice>
                <mc:Fallback>
                  <p:oleObj name="Equation" r:id="rId12" imgW="1892160" imgH="241200" progId="Equation.3">
                    <p:embed/>
                    <p:pic>
                      <p:nvPicPr>
                        <p:cNvPr id="8208" name="Object 16">
                          <a:extLst>
                            <a:ext uri="{FF2B5EF4-FFF2-40B4-BE49-F238E27FC236}">
                              <a16:creationId xmlns:a16="http://schemas.microsoft.com/office/drawing/2014/main" id="{A0BC5D4E-C8A3-3559-8BDE-B2C95E5EE7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63"/>
                          <a:ext cx="2640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9" name="Text Box 17">
            <a:extLst>
              <a:ext uri="{FF2B5EF4-FFF2-40B4-BE49-F238E27FC236}">
                <a16:creationId xmlns:a16="http://schemas.microsoft.com/office/drawing/2014/main" id="{355FA8F5-7028-502F-8A20-83496390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83200"/>
            <a:ext cx="8001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n,l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一个能级就分裂成了两个能级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除外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，自旋向上的能级较高，自旋向下的能级较低。</a:t>
            </a:r>
          </a:p>
        </p:txBody>
      </p:sp>
      <p:grpSp>
        <p:nvGrpSpPr>
          <p:cNvPr id="8210" name="Group 18">
            <a:extLst>
              <a:ext uri="{FF2B5EF4-FFF2-40B4-BE49-F238E27FC236}">
                <a16:creationId xmlns:a16="http://schemas.microsoft.com/office/drawing/2014/main" id="{F5BEC4D2-E50E-4A70-6E8F-A42B864A9B5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0"/>
            <a:ext cx="3124200" cy="876300"/>
            <a:chOff x="3696" y="0"/>
            <a:chExt cx="1968" cy="552"/>
          </a:xfrm>
        </p:grpSpPr>
        <p:graphicFrame>
          <p:nvGraphicFramePr>
            <p:cNvPr id="8211" name="Object 19">
              <a:extLst>
                <a:ext uri="{FF2B5EF4-FFF2-40B4-BE49-F238E27FC236}">
                  <a16:creationId xmlns:a16="http://schemas.microsoft.com/office/drawing/2014/main" id="{2CA4C5BB-D30C-3AD3-0196-CDDD451FBF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44"/>
            <a:ext cx="89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22360" imgH="469800" progId="Equation.3">
                    <p:embed/>
                  </p:oleObj>
                </mc:Choice>
                <mc:Fallback>
                  <p:oleObj name="Equation" r:id="rId14" imgW="1422360" imgH="469800" progId="Equation.3">
                    <p:embed/>
                    <p:pic>
                      <p:nvPicPr>
                        <p:cNvPr id="8211" name="Object 19">
                          <a:extLst>
                            <a:ext uri="{FF2B5EF4-FFF2-40B4-BE49-F238E27FC236}">
                              <a16:creationId xmlns:a16="http://schemas.microsoft.com/office/drawing/2014/main" id="{2CA4C5BB-D30C-3AD3-0196-CDDD451FBF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44"/>
                          <a:ext cx="89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20">
              <a:extLst>
                <a:ext uri="{FF2B5EF4-FFF2-40B4-BE49-F238E27FC236}">
                  <a16:creationId xmlns:a16="http://schemas.microsoft.com/office/drawing/2014/main" id="{D2BF3C3F-F9B7-F995-63EA-FD159ABDA7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6" y="0"/>
            <a:ext cx="8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46040" imgH="876240" progId="Equation.3">
                    <p:embed/>
                  </p:oleObj>
                </mc:Choice>
                <mc:Fallback>
                  <p:oleObj name="Equation" r:id="rId16" imgW="1346040" imgH="876240" progId="Equation.3">
                    <p:embed/>
                    <p:pic>
                      <p:nvPicPr>
                        <p:cNvPr id="8212" name="Object 20">
                          <a:extLst>
                            <a:ext uri="{FF2B5EF4-FFF2-40B4-BE49-F238E27FC236}">
                              <a16:creationId xmlns:a16="http://schemas.microsoft.com/office/drawing/2014/main" id="{D2BF3C3F-F9B7-F995-63EA-FD159ABDA7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0"/>
                          <a:ext cx="848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209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40A6FB4B-7B8D-5414-4ED3-6428B5E4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1.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费米子和玻色子</a:t>
            </a:r>
            <a:endParaRPr kumimoji="1" lang="zh-CN" altLang="en-US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437D2DF1-E10A-2410-2DD3-CFDD2F6B7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2.</a:t>
            </a:r>
            <a:r>
              <a:rPr kumimoji="1" lang="zh-CN" altLang="en-US" sz="3200" b="1">
                <a:solidFill>
                  <a:srgbClr val="CC3300"/>
                </a:solidFill>
                <a:latin typeface="宋体" panose="02010600030101010101" pitchFamily="2" charset="-122"/>
              </a:rPr>
              <a:t>泡利不相容原理</a:t>
            </a:r>
            <a:endParaRPr kumimoji="1" lang="zh-CN" altLang="en-US" sz="2400" b="1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8A146E6C-8E8B-FA65-7F05-F2EE5BE82F7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00200"/>
            <a:ext cx="8229600" cy="579438"/>
            <a:chOff x="288" y="1008"/>
            <a:chExt cx="5184" cy="365"/>
          </a:xfrm>
        </p:grpSpPr>
        <p:sp>
          <p:nvSpPr>
            <p:cNvPr id="23557" name="Text Box 5">
              <a:extLst>
                <a:ext uri="{FF2B5EF4-FFF2-40B4-BE49-F238E27FC236}">
                  <a16:creationId xmlns:a16="http://schemas.microsoft.com/office/drawing/2014/main" id="{3F3C6924-8978-BEB3-17EF-5D3267B08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08"/>
              <a:ext cx="51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kumimoji="1" lang="en-US" altLang="zh-CN" sz="3200" b="1">
                  <a:solidFill>
                    <a:srgbClr val="8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800000"/>
                  </a:solidFill>
                  <a:latin typeface="宋体" panose="02010600030101010101" pitchFamily="2" charset="-122"/>
                </a:rPr>
                <a:t>费米子：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自旋为  的半奇数倍的粒子。如电子，质子等。</a:t>
              </a:r>
            </a:p>
          </p:txBody>
        </p:sp>
        <p:graphicFrame>
          <p:nvGraphicFramePr>
            <p:cNvPr id="23558" name="Object 6">
              <a:extLst>
                <a:ext uri="{FF2B5EF4-FFF2-40B4-BE49-F238E27FC236}">
                  <a16:creationId xmlns:a16="http://schemas.microsoft.com/office/drawing/2014/main" id="{199BAC54-660C-896B-6D8E-0CB8CD3F16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104"/>
            <a:ext cx="16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03040" imgH="279360" progId="Equation.3">
                    <p:embed/>
                  </p:oleObj>
                </mc:Choice>
                <mc:Fallback>
                  <p:oleObj name="公式" r:id="rId2" imgW="203040" imgH="279360" progId="Equation.3">
                    <p:embed/>
                    <p:pic>
                      <p:nvPicPr>
                        <p:cNvPr id="23558" name="Object 6">
                          <a:extLst>
                            <a:ext uri="{FF2B5EF4-FFF2-40B4-BE49-F238E27FC236}">
                              <a16:creationId xmlns:a16="http://schemas.microsoft.com/office/drawing/2014/main" id="{199BAC54-660C-896B-6D8E-0CB8CD3F16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104"/>
                          <a:ext cx="16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9" name="Group 7">
            <a:extLst>
              <a:ext uri="{FF2B5EF4-FFF2-40B4-BE49-F238E27FC236}">
                <a16:creationId xmlns:a16="http://schemas.microsoft.com/office/drawing/2014/main" id="{0A7E6DF4-59A3-2C07-F606-644B9149B2A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63763"/>
            <a:ext cx="8534400" cy="579437"/>
            <a:chOff x="288" y="1363"/>
            <a:chExt cx="5376" cy="365"/>
          </a:xfrm>
        </p:grpSpPr>
        <p:sp>
          <p:nvSpPr>
            <p:cNvPr id="23560" name="Text Box 8">
              <a:extLst>
                <a:ext uri="{FF2B5EF4-FFF2-40B4-BE49-F238E27FC236}">
                  <a16:creationId xmlns:a16="http://schemas.microsoft.com/office/drawing/2014/main" id="{60BC1ACA-A7D7-450B-7FBA-508EF15B9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63"/>
              <a:ext cx="53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kumimoji="1" lang="en-US" altLang="zh-CN" sz="3200" b="1">
                  <a:solidFill>
                    <a:srgbClr val="8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800000"/>
                  </a:solidFill>
                  <a:latin typeface="宋体" panose="02010600030101010101" pitchFamily="2" charset="-122"/>
                </a:rPr>
                <a:t>玻色子：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自旋</a:t>
              </a: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宋体" panose="02010600030101010101" pitchFamily="2" charset="-122"/>
                </a:rPr>
                <a:t>或  的整数倍的粒子。如光子，氘核等。</a:t>
              </a:r>
            </a:p>
          </p:txBody>
        </p:sp>
        <p:graphicFrame>
          <p:nvGraphicFramePr>
            <p:cNvPr id="23561" name="Object 9">
              <a:extLst>
                <a:ext uri="{FF2B5EF4-FFF2-40B4-BE49-F238E27FC236}">
                  <a16:creationId xmlns:a16="http://schemas.microsoft.com/office/drawing/2014/main" id="{C0D32AB5-7EE9-9C37-BABB-E9B26AA283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2" y="1440"/>
            <a:ext cx="16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03040" imgH="279360" progId="Equation.3">
                    <p:embed/>
                  </p:oleObj>
                </mc:Choice>
                <mc:Fallback>
                  <p:oleObj name="公式" r:id="rId2" imgW="203040" imgH="279360" progId="Equation.3">
                    <p:embed/>
                    <p:pic>
                      <p:nvPicPr>
                        <p:cNvPr id="23561" name="Object 9">
                          <a:extLst>
                            <a:ext uri="{FF2B5EF4-FFF2-40B4-BE49-F238E27FC236}">
                              <a16:creationId xmlns:a16="http://schemas.microsoft.com/office/drawing/2014/main" id="{C0D32AB5-7EE9-9C37-BABB-E9B26AA283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" y="1440"/>
                          <a:ext cx="16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2" name="Text Box 10">
            <a:extLst>
              <a:ext uri="{FF2B5EF4-FFF2-40B4-BE49-F238E27FC236}">
                <a16:creationId xmlns:a16="http://schemas.microsoft.com/office/drawing/2014/main" id="{C9B50BEE-E349-22E0-EDA7-571C5E0F5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不能有两个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或两个以上的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电子具有相同的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四个量子数 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</a:rPr>
              <a:t>n, l, m</a:t>
            </a:r>
            <a:r>
              <a:rPr kumimoji="1" lang="en-US" altLang="zh-CN" sz="2800" b="1" i="1" baseline="-25000">
                <a:solidFill>
                  <a:srgbClr val="CC3300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</a:rPr>
              <a:t>, m</a:t>
            </a:r>
            <a:r>
              <a:rPr kumimoji="1" lang="en-US" altLang="zh-CN" sz="2800" b="1" i="1" baseline="-25000">
                <a:solidFill>
                  <a:srgbClr val="CC3300"/>
                </a:solidFill>
                <a:latin typeface="Times New Roman" panose="02020603050405020304" pitchFamily="18" charset="0"/>
              </a:rPr>
              <a:t>s .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56553572-37AF-FB33-47D4-EB775DF19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338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玻色凝聚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105E6499-C8F3-67CB-E8D5-F07F1A2BF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87925"/>
            <a:ext cx="7696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玻色子不受泡利不相容原理的限制，一个单粒子态可容纳多个玻色子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—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玻色凝聚。</a:t>
            </a:r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00A17EB2-ADE6-A2D8-2A75-F0848929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71008012-F5A0-FA30-DC3F-F6C3B2722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91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五、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泡利不相容原理 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(Pauli exclusion principle)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62" grpId="0" autoUpdateAnimBg="0"/>
      <p:bldP spid="23563" grpId="0" autoUpdateAnimBg="0"/>
      <p:bldP spid="23564" grpId="0" autoUpdateAnimBg="0"/>
      <p:bldP spid="2356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C7BFEB1A-78DB-F4B0-42B9-FD491ECB3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581400"/>
          <a:ext cx="3941763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1002960" progId="Equation.3">
                  <p:embed/>
                </p:oleObj>
              </mc:Choice>
              <mc:Fallback>
                <p:oleObj name="Equation" r:id="rId2" imgW="1371600" imgH="1002960" progId="Equation.3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C7BFEB1A-78DB-F4B0-42B9-FD491ECB3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3941763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9" name="Group 3">
            <a:extLst>
              <a:ext uri="{FF2B5EF4-FFF2-40B4-BE49-F238E27FC236}">
                <a16:creationId xmlns:a16="http://schemas.microsoft.com/office/drawing/2014/main" id="{E0078D29-C7C5-B2C6-E236-DE19847AD43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19200"/>
            <a:ext cx="7562850" cy="557213"/>
            <a:chOff x="528" y="768"/>
            <a:chExt cx="4764" cy="351"/>
          </a:xfrm>
        </p:grpSpPr>
        <p:graphicFrame>
          <p:nvGraphicFramePr>
            <p:cNvPr id="24580" name="Object 4">
              <a:extLst>
                <a:ext uri="{FF2B5EF4-FFF2-40B4-BE49-F238E27FC236}">
                  <a16:creationId xmlns:a16="http://schemas.microsoft.com/office/drawing/2014/main" id="{D1F79E0F-E56F-019E-7C7E-F2FB89D573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768"/>
            <a:ext cx="1976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06360" imgH="215640" progId="Equation.3">
                    <p:embed/>
                  </p:oleObj>
                </mc:Choice>
                <mc:Fallback>
                  <p:oleObj name="Equation" r:id="rId4" imgW="1206360" imgH="215640" progId="Equation.3">
                    <p:embed/>
                    <p:pic>
                      <p:nvPicPr>
                        <p:cNvPr id="24580" name="Object 4">
                          <a:extLst>
                            <a:ext uri="{FF2B5EF4-FFF2-40B4-BE49-F238E27FC236}">
                              <a16:creationId xmlns:a16="http://schemas.microsoft.com/office/drawing/2014/main" id="{D1F79E0F-E56F-019E-7C7E-F2FB89D573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768"/>
                          <a:ext cx="1976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1" name="Text Box 5">
              <a:extLst>
                <a:ext uri="{FF2B5EF4-FFF2-40B4-BE49-F238E27FC236}">
                  <a16:creationId xmlns:a16="http://schemas.microsoft.com/office/drawing/2014/main" id="{84282ADE-71F7-82BE-3200-3194385AE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68"/>
              <a:ext cx="4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当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zh-CN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一定,  可取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zh-CN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个值,</a:t>
              </a:r>
              <a:endPara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4582" name="Object 6">
              <a:extLst>
                <a:ext uri="{FF2B5EF4-FFF2-40B4-BE49-F238E27FC236}">
                  <a16:creationId xmlns:a16="http://schemas.microsoft.com/office/drawing/2014/main" id="{4F3D5F13-5B6E-0DF7-ADD2-798904C014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768"/>
            <a:ext cx="18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1520" imgH="177480" progId="Equation.3">
                    <p:embed/>
                  </p:oleObj>
                </mc:Choice>
                <mc:Fallback>
                  <p:oleObj name="Equation" r:id="rId6" imgW="101520" imgH="177480" progId="Equation.3">
                    <p:embed/>
                    <p:pic>
                      <p:nvPicPr>
                        <p:cNvPr id="24582" name="Object 6">
                          <a:extLst>
                            <a:ext uri="{FF2B5EF4-FFF2-40B4-BE49-F238E27FC236}">
                              <a16:creationId xmlns:a16="http://schemas.microsoft.com/office/drawing/2014/main" id="{4F3D5F13-5B6E-0DF7-ADD2-798904C014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768"/>
                          <a:ext cx="18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3" name="Group 7">
            <a:extLst>
              <a:ext uri="{FF2B5EF4-FFF2-40B4-BE49-F238E27FC236}">
                <a16:creationId xmlns:a16="http://schemas.microsoft.com/office/drawing/2014/main" id="{7F191173-6DB4-2310-7985-EEFE59D03C5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05000"/>
            <a:ext cx="8559800" cy="730250"/>
            <a:chOff x="192" y="1392"/>
            <a:chExt cx="5392" cy="460"/>
          </a:xfrm>
        </p:grpSpPr>
        <p:sp>
          <p:nvSpPr>
            <p:cNvPr id="24584" name="Text Box 8">
              <a:extLst>
                <a:ext uri="{FF2B5EF4-FFF2-40B4-BE49-F238E27FC236}">
                  <a16:creationId xmlns:a16="http://schemas.microsoft.com/office/drawing/2014/main" id="{848D0AB4-F5CB-916B-F46A-3BF998479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464"/>
              <a:ext cx="4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当  </a:t>
              </a:r>
              <a:r>
                <a:rPr kumimoji="1" lang="zh-CN" altLang="zh-CN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一定,   可取      个值,</a:t>
              </a:r>
              <a:endPara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4585" name="Object 9">
              <a:extLst>
                <a:ext uri="{FF2B5EF4-FFF2-40B4-BE49-F238E27FC236}">
                  <a16:creationId xmlns:a16="http://schemas.microsoft.com/office/drawing/2014/main" id="{999C6899-BF35-75CC-B459-02AAD74671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" y="1504"/>
            <a:ext cx="18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1520" imgH="177480" progId="Equation.3">
                    <p:embed/>
                  </p:oleObj>
                </mc:Choice>
                <mc:Fallback>
                  <p:oleObj name="Equation" r:id="rId8" imgW="101520" imgH="177480" progId="Equation.3">
                    <p:embed/>
                    <p:pic>
                      <p:nvPicPr>
                        <p:cNvPr id="24585" name="Object 9">
                          <a:extLst>
                            <a:ext uri="{FF2B5EF4-FFF2-40B4-BE49-F238E27FC236}">
                              <a16:creationId xmlns:a16="http://schemas.microsoft.com/office/drawing/2014/main" id="{999C6899-BF35-75CC-B459-02AAD74671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504"/>
                          <a:ext cx="18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0">
              <a:extLst>
                <a:ext uri="{FF2B5EF4-FFF2-40B4-BE49-F238E27FC236}">
                  <a16:creationId xmlns:a16="http://schemas.microsoft.com/office/drawing/2014/main" id="{6F967C6A-35E6-F9C9-FC1D-9E02E47243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4" y="1392"/>
            <a:ext cx="41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040" imgH="228600" progId="Equation.3">
                    <p:embed/>
                  </p:oleObj>
                </mc:Choice>
                <mc:Fallback>
                  <p:oleObj name="Equation" r:id="rId10" imgW="203040" imgH="228600" progId="Equation.3">
                    <p:embed/>
                    <p:pic>
                      <p:nvPicPr>
                        <p:cNvPr id="24586" name="Object 10">
                          <a:extLst>
                            <a:ext uri="{FF2B5EF4-FFF2-40B4-BE49-F238E27FC236}">
                              <a16:creationId xmlns:a16="http://schemas.microsoft.com/office/drawing/2014/main" id="{6F967C6A-35E6-F9C9-FC1D-9E02E47243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1392"/>
                          <a:ext cx="410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11">
              <a:extLst>
                <a:ext uri="{FF2B5EF4-FFF2-40B4-BE49-F238E27FC236}">
                  <a16:creationId xmlns:a16="http://schemas.microsoft.com/office/drawing/2014/main" id="{77EF901A-EB2A-DE5E-9B49-F71697691D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0" y="1480"/>
            <a:ext cx="76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82400" imgH="215640" progId="Equation.3">
                    <p:embed/>
                  </p:oleObj>
                </mc:Choice>
                <mc:Fallback>
                  <p:oleObj name="Equation" r:id="rId12" imgW="482400" imgH="215640" progId="Equation.3">
                    <p:embed/>
                    <p:pic>
                      <p:nvPicPr>
                        <p:cNvPr id="24587" name="Object 11">
                          <a:extLst>
                            <a:ext uri="{FF2B5EF4-FFF2-40B4-BE49-F238E27FC236}">
                              <a16:creationId xmlns:a16="http://schemas.microsoft.com/office/drawing/2014/main" id="{77EF901A-EB2A-DE5E-9B49-F71697691D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1480"/>
                          <a:ext cx="76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2">
              <a:extLst>
                <a:ext uri="{FF2B5EF4-FFF2-40B4-BE49-F238E27FC236}">
                  <a16:creationId xmlns:a16="http://schemas.microsoft.com/office/drawing/2014/main" id="{27D1B9B9-8B93-79B9-7C73-E6376E7AE7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6" y="1443"/>
            <a:ext cx="224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07880" imgH="228600" progId="Equation.3">
                    <p:embed/>
                  </p:oleObj>
                </mc:Choice>
                <mc:Fallback>
                  <p:oleObj name="Equation" r:id="rId14" imgW="1307880" imgH="228600" progId="Equation.3">
                    <p:embed/>
                    <p:pic>
                      <p:nvPicPr>
                        <p:cNvPr id="24588" name="Object 12">
                          <a:extLst>
                            <a:ext uri="{FF2B5EF4-FFF2-40B4-BE49-F238E27FC236}">
                              <a16:creationId xmlns:a16="http://schemas.microsoft.com/office/drawing/2014/main" id="{27D1B9B9-8B93-79B9-7C73-E6376E7AE7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1443"/>
                          <a:ext cx="224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9" name="Group 13">
            <a:extLst>
              <a:ext uri="{FF2B5EF4-FFF2-40B4-BE49-F238E27FC236}">
                <a16:creationId xmlns:a16="http://schemas.microsoft.com/office/drawing/2014/main" id="{2EFE517D-FC28-5C92-111D-6C51A685E9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571750"/>
            <a:ext cx="6650038" cy="1243013"/>
            <a:chOff x="240" y="1620"/>
            <a:chExt cx="4189" cy="783"/>
          </a:xfrm>
        </p:grpSpPr>
        <p:sp>
          <p:nvSpPr>
            <p:cNvPr id="24590" name="Text Box 14">
              <a:extLst>
                <a:ext uri="{FF2B5EF4-FFF2-40B4-BE49-F238E27FC236}">
                  <a16:creationId xmlns:a16="http://schemas.microsoft.com/office/drawing/2014/main" id="{A6DFC783-8BEF-2526-9514-8D5D9AF9D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76"/>
              <a:ext cx="3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当       给定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,    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可取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2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个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24591" name="Object 15">
              <a:extLst>
                <a:ext uri="{FF2B5EF4-FFF2-40B4-BE49-F238E27FC236}">
                  <a16:creationId xmlns:a16="http://schemas.microsoft.com/office/drawing/2014/main" id="{84C38DB9-AAF0-D969-335B-9E66BA1C7D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" y="1840"/>
            <a:ext cx="81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57200" imgH="228600" progId="Equation.3">
                    <p:embed/>
                  </p:oleObj>
                </mc:Choice>
                <mc:Fallback>
                  <p:oleObj name="Equation" r:id="rId16" imgW="457200" imgH="228600" progId="Equation.3">
                    <p:embed/>
                    <p:pic>
                      <p:nvPicPr>
                        <p:cNvPr id="24591" name="Object 15">
                          <a:extLst>
                            <a:ext uri="{FF2B5EF4-FFF2-40B4-BE49-F238E27FC236}">
                              <a16:creationId xmlns:a16="http://schemas.microsoft.com/office/drawing/2014/main" id="{84C38DB9-AAF0-D969-335B-9E66BA1C7D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1840"/>
                          <a:ext cx="81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16">
              <a:extLst>
                <a:ext uri="{FF2B5EF4-FFF2-40B4-BE49-F238E27FC236}">
                  <a16:creationId xmlns:a16="http://schemas.microsoft.com/office/drawing/2014/main" id="{4D35BC3C-6C0C-1666-0388-7128F72E3B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5" y="1816"/>
            <a:ext cx="420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228600" progId="Equation.3">
                    <p:embed/>
                  </p:oleObj>
                </mc:Choice>
                <mc:Fallback>
                  <p:oleObj name="Equation" r:id="rId18" imgW="203040" imgH="228600" progId="Equation.3">
                    <p:embed/>
                    <p:pic>
                      <p:nvPicPr>
                        <p:cNvPr id="24592" name="Object 16">
                          <a:extLst>
                            <a:ext uri="{FF2B5EF4-FFF2-40B4-BE49-F238E27FC236}">
                              <a16:creationId xmlns:a16="http://schemas.microsoft.com/office/drawing/2014/main" id="{4D35BC3C-6C0C-1666-0388-7128F72E3B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" y="1816"/>
                          <a:ext cx="420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17">
              <a:extLst>
                <a:ext uri="{FF2B5EF4-FFF2-40B4-BE49-F238E27FC236}">
                  <a16:creationId xmlns:a16="http://schemas.microsoft.com/office/drawing/2014/main" id="{BCF9F1DC-D356-A824-FE5B-163A036CC0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6" y="1620"/>
            <a:ext cx="1153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96880" imgH="406080" progId="Equation.3">
                    <p:embed/>
                  </p:oleObj>
                </mc:Choice>
                <mc:Fallback>
                  <p:oleObj name="Equation" r:id="rId20" imgW="596880" imgH="406080" progId="Equation.3">
                    <p:embed/>
                    <p:pic>
                      <p:nvPicPr>
                        <p:cNvPr id="24593" name="Object 17">
                          <a:extLst>
                            <a:ext uri="{FF2B5EF4-FFF2-40B4-BE49-F238E27FC236}">
                              <a16:creationId xmlns:a16="http://schemas.microsoft.com/office/drawing/2014/main" id="{BCF9F1DC-D356-A824-FE5B-163A036CC0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1620"/>
                          <a:ext cx="1153" cy="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94" name="Group 18">
            <a:extLst>
              <a:ext uri="{FF2B5EF4-FFF2-40B4-BE49-F238E27FC236}">
                <a16:creationId xmlns:a16="http://schemas.microsoft.com/office/drawing/2014/main" id="{9EBA94AF-AC67-B713-9271-9C2A437243C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7086600" cy="571500"/>
            <a:chOff x="336" y="288"/>
            <a:chExt cx="4464" cy="360"/>
          </a:xfrm>
        </p:grpSpPr>
        <p:sp>
          <p:nvSpPr>
            <p:cNvPr id="24595" name="Text Box 19">
              <a:extLst>
                <a:ext uri="{FF2B5EF4-FFF2-40B4-BE49-F238E27FC236}">
                  <a16:creationId xmlns:a16="http://schemas.microsoft.com/office/drawing/2014/main" id="{5B5282E7-AB90-4E3B-4A87-2E31C4469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4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4. 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原子壳层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所能最多填充的电子数      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24596" name="Object 20">
              <a:extLst>
                <a:ext uri="{FF2B5EF4-FFF2-40B4-BE49-F238E27FC236}">
                  <a16:creationId xmlns:a16="http://schemas.microsoft.com/office/drawing/2014/main" id="{469E2A59-5530-D8DF-9BFB-06F629D168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88"/>
            <a:ext cx="34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5640" imgH="228600" progId="Equation.3">
                    <p:embed/>
                  </p:oleObj>
                </mc:Choice>
                <mc:Fallback>
                  <p:oleObj name="Equation" r:id="rId22" imgW="215640" imgH="228600" progId="Equation.3">
                    <p:embed/>
                    <p:pic>
                      <p:nvPicPr>
                        <p:cNvPr id="24596" name="Object 20">
                          <a:extLst>
                            <a:ext uri="{FF2B5EF4-FFF2-40B4-BE49-F238E27FC236}">
                              <a16:creationId xmlns:a16="http://schemas.microsoft.com/office/drawing/2014/main" id="{469E2A59-5530-D8DF-9BFB-06F629D168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8"/>
                          <a:ext cx="34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7" name="Text Box 21">
            <a:extLst>
              <a:ext uri="{FF2B5EF4-FFF2-40B4-BE49-F238E27FC236}">
                <a16:creationId xmlns:a16="http://schemas.microsoft.com/office/drawing/2014/main" id="{2BAC15AA-9493-309F-0A23-9B6FDD6D7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4876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例：</a:t>
            </a:r>
          </a:p>
        </p:txBody>
      </p:sp>
      <p:graphicFrame>
        <p:nvGraphicFramePr>
          <p:cNvPr id="24598" name="Object 22">
            <a:extLst>
              <a:ext uri="{FF2B5EF4-FFF2-40B4-BE49-F238E27FC236}">
                <a16:creationId xmlns:a16="http://schemas.microsoft.com/office/drawing/2014/main" id="{A8C30023-96C6-E6BF-BF43-66AA28FA1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1800" y="3797300"/>
          <a:ext cx="358933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384200" imgH="1066680" progId="Equation.3">
                  <p:embed/>
                </p:oleObj>
              </mc:Choice>
              <mc:Fallback>
                <p:oleObj name="公式" r:id="rId24" imgW="1384200" imgH="1066680" progId="Equation.3">
                  <p:embed/>
                  <p:pic>
                    <p:nvPicPr>
                      <p:cNvPr id="24598" name="Object 22">
                        <a:extLst>
                          <a:ext uri="{FF2B5EF4-FFF2-40B4-BE49-F238E27FC236}">
                            <a16:creationId xmlns:a16="http://schemas.microsoft.com/office/drawing/2014/main" id="{A8C30023-96C6-E6BF-BF43-66AA28FA1B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3797300"/>
                        <a:ext cx="3589338" cy="2768600"/>
                      </a:xfrm>
                      <a:prstGeom prst="rect">
                        <a:avLst/>
                      </a:prstGeom>
                      <a:solidFill>
                        <a:srgbClr val="FFE3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7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F7FC40C6-BBD1-F078-D325-686647719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9400"/>
            <a:ext cx="3651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能量最小原理：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D1E7F7A7-FFAE-8CF3-EA4C-796994084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28688"/>
            <a:ext cx="868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原子处于正常状态时，其中电子都要占据最低能级。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2B2EFFB5-B53F-9A50-1B4A-1ACE82779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62288"/>
            <a:ext cx="447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判断能级高低的经验公式：</a:t>
            </a:r>
          </a:p>
        </p:txBody>
      </p:sp>
      <p:grpSp>
        <p:nvGrpSpPr>
          <p:cNvPr id="25605" name="Group 5">
            <a:extLst>
              <a:ext uri="{FF2B5EF4-FFF2-40B4-BE49-F238E27FC236}">
                <a16:creationId xmlns:a16="http://schemas.microsoft.com/office/drawing/2014/main" id="{D2E833D8-E3AA-8F7A-B5BA-D23099D9AB3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48088"/>
            <a:ext cx="4248150" cy="900112"/>
            <a:chOff x="432" y="1824"/>
            <a:chExt cx="2676" cy="567"/>
          </a:xfrm>
        </p:grpSpPr>
        <p:graphicFrame>
          <p:nvGraphicFramePr>
            <p:cNvPr id="25606" name="Object 6">
              <a:extLst>
                <a:ext uri="{FF2B5EF4-FFF2-40B4-BE49-F238E27FC236}">
                  <a16:creationId xmlns:a16="http://schemas.microsoft.com/office/drawing/2014/main" id="{FFF9A617-9895-5279-3857-346FA59182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0" y="1824"/>
            <a:ext cx="7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18960" imgH="330120" progId="Equation.3">
                    <p:embed/>
                  </p:oleObj>
                </mc:Choice>
                <mc:Fallback>
                  <p:oleObj name="Equation" r:id="rId2" imgW="1218960" imgH="330120" progId="Equation.3">
                    <p:embed/>
                    <p:pic>
                      <p:nvPicPr>
                        <p:cNvPr id="25606" name="Object 6">
                          <a:extLst>
                            <a:ext uri="{FF2B5EF4-FFF2-40B4-BE49-F238E27FC236}">
                              <a16:creationId xmlns:a16="http://schemas.microsoft.com/office/drawing/2014/main" id="{FFF9A617-9895-5279-3857-346FA59182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1824"/>
                          <a:ext cx="7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7" name="Text Box 7">
              <a:extLst>
                <a:ext uri="{FF2B5EF4-FFF2-40B4-BE49-F238E27FC236}">
                  <a16:creationId xmlns:a16="http://schemas.microsoft.com/office/drawing/2014/main" id="{883EA90E-CAC3-8A22-28BC-9F924F8BE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64"/>
              <a:ext cx="2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其值越小，能级越低。</a:t>
              </a:r>
            </a:p>
          </p:txBody>
        </p:sp>
      </p:grp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5721CA32-7337-D87C-062B-B20ED54E7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1425" y="4733925"/>
          <a:ext cx="367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70200" imgH="330120" progId="Equation.3">
                  <p:embed/>
                </p:oleObj>
              </mc:Choice>
              <mc:Fallback>
                <p:oleObj name="Equation" r:id="rId4" imgW="3670200" imgH="330120" progId="Equation.3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5721CA32-7337-D87C-062B-B20ED54E7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4733925"/>
                        <a:ext cx="3670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>
            <a:extLst>
              <a:ext uri="{FF2B5EF4-FFF2-40B4-BE49-F238E27FC236}">
                <a16:creationId xmlns:a16="http://schemas.microsoft.com/office/drawing/2014/main" id="{BCB62CE9-73D8-8E93-B833-D524FF0C1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648200"/>
            <a:ext cx="284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如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: 4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=0)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能级：</a:t>
            </a:r>
          </a:p>
        </p:txBody>
      </p:sp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505704D4-796C-4CEF-944D-50F881633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5343525"/>
          <a:ext cx="396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62160" imgH="330120" progId="Equation.3">
                  <p:embed/>
                </p:oleObj>
              </mc:Choice>
              <mc:Fallback>
                <p:oleObj name="Equation" r:id="rId6" imgW="3962160" imgH="330120" progId="Equation.3">
                  <p:embed/>
                  <p:pic>
                    <p:nvPicPr>
                      <p:cNvPr id="25610" name="Object 10">
                        <a:extLst>
                          <a:ext uri="{FF2B5EF4-FFF2-40B4-BE49-F238E27FC236}">
                            <a16:creationId xmlns:a16="http://schemas.microsoft.com/office/drawing/2014/main" id="{505704D4-796C-4CEF-944D-50F881633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5343525"/>
                        <a:ext cx="396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>
            <a:extLst>
              <a:ext uri="{FF2B5EF4-FFF2-40B4-BE49-F238E27FC236}">
                <a16:creationId xmlns:a16="http://schemas.microsoft.com/office/drawing/2014/main" id="{E019F0CA-214E-0F18-9C6C-7158A2ACF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5257800"/>
            <a:ext cx="232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l=2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能级：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16914186-2271-A468-F4B8-64B6A7E99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701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可解释，电子先填入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，后填入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的特例。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0C1720AD-B675-1DCB-2824-711FD19B0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3058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讨论：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原子能量主要与主量子数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有关，一般是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越大能量越高，但也会受角量子数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的影响，因此属于小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的次壳层的能量不一定低，这将导致电子排布有一些特殊情况。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5604" grpId="0" autoUpdateAnimBg="0"/>
      <p:bldP spid="25609" grpId="0"/>
      <p:bldP spid="25611" grpId="0"/>
      <p:bldP spid="25612" grpId="0"/>
      <p:bldP spid="25613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>
            <a:extLst>
              <a:ext uri="{FF2B5EF4-FFF2-40B4-BE49-F238E27FC236}">
                <a16:creationId xmlns:a16="http://schemas.microsoft.com/office/drawing/2014/main" id="{1EDF8674-FA0D-59F4-36B5-B7C18474E31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057400"/>
            <a:ext cx="8321675" cy="946150"/>
            <a:chOff x="278" y="1152"/>
            <a:chExt cx="5242" cy="596"/>
          </a:xfrm>
        </p:grpSpPr>
        <p:sp>
          <p:nvSpPr>
            <p:cNvPr id="26627" name="Text Box 3">
              <a:extLst>
                <a:ext uri="{FF2B5EF4-FFF2-40B4-BE49-F238E27FC236}">
                  <a16:creationId xmlns:a16="http://schemas.microsoft.com/office/drawing/2014/main" id="{6E97D259-A457-BDD8-CE37-7E5CACCA5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152"/>
              <a:ext cx="524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1. </a:t>
              </a:r>
              <a:r>
                <a: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主量子数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                   ，它大体上决定原子中电子的能量。</a:t>
              </a:r>
            </a:p>
          </p:txBody>
        </p:sp>
        <p:graphicFrame>
          <p:nvGraphicFramePr>
            <p:cNvPr id="26628" name="Object 4">
              <a:extLst>
                <a:ext uri="{FF2B5EF4-FFF2-40B4-BE49-F238E27FC236}">
                  <a16:creationId xmlns:a16="http://schemas.microsoft.com/office/drawing/2014/main" id="{4C9BBD2D-0B82-2216-25FE-86AB47FC0C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8" y="1202"/>
            <a:ext cx="13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08160" imgH="393480" progId="Equation.3">
                    <p:embed/>
                  </p:oleObj>
                </mc:Choice>
                <mc:Fallback>
                  <p:oleObj name="Equation" r:id="rId2" imgW="2108160" imgH="393480" progId="Equation.3">
                    <p:embed/>
                    <p:pic>
                      <p:nvPicPr>
                        <p:cNvPr id="26628" name="Object 4">
                          <a:extLst>
                            <a:ext uri="{FF2B5EF4-FFF2-40B4-BE49-F238E27FC236}">
                              <a16:creationId xmlns:a16="http://schemas.microsoft.com/office/drawing/2014/main" id="{4C9BBD2D-0B82-2216-25FE-86AB47FC0C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8" y="1202"/>
                          <a:ext cx="13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43C20F7E-BF89-7A28-9FA9-B54CBF08C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743200"/>
          <a:ext cx="495300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457200" progId="Equation.3">
                  <p:embed/>
                </p:oleObj>
              </mc:Choice>
              <mc:Fallback>
                <p:oleObj name="Equation" r:id="rId4" imgW="1803240" imgH="457200" progId="Equation.3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43C20F7E-BF89-7A28-9FA9-B54CBF08C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4953000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AE407F99-E93B-07BD-F188-FA3D6F971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6096000"/>
          <a:ext cx="2159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8920" imgH="482400" progId="Equation.3">
                  <p:embed/>
                </p:oleObj>
              </mc:Choice>
              <mc:Fallback>
                <p:oleObj name="Equation" r:id="rId6" imgW="2158920" imgH="482400" progId="Equation.3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AE407F99-E93B-07BD-F188-FA3D6F971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6096000"/>
                        <a:ext cx="2159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>
            <a:extLst>
              <a:ext uri="{FF2B5EF4-FFF2-40B4-BE49-F238E27FC236}">
                <a16:creationId xmlns:a16="http://schemas.microsoft.com/office/drawing/2014/main" id="{A7DD1365-B4BA-83AE-BAA3-CD0A7D3B1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01763"/>
            <a:ext cx="7734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一、四个量子数：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描述原子中电子的量子态。</a:t>
            </a:r>
          </a:p>
        </p:txBody>
      </p:sp>
      <p:grpSp>
        <p:nvGrpSpPr>
          <p:cNvPr id="26632" name="Group 8">
            <a:extLst>
              <a:ext uri="{FF2B5EF4-FFF2-40B4-BE49-F238E27FC236}">
                <a16:creationId xmlns:a16="http://schemas.microsoft.com/office/drawing/2014/main" id="{F90E7D14-3A16-0070-6B9C-9116CB6E0BC9}"/>
              </a:ext>
            </a:extLst>
          </p:cNvPr>
          <p:cNvGrpSpPr>
            <a:grpSpLocks/>
          </p:cNvGrpSpPr>
          <p:nvPr/>
        </p:nvGrpSpPr>
        <p:grpSpPr bwMode="auto">
          <a:xfrm>
            <a:off x="301625" y="4111625"/>
            <a:ext cx="7080250" cy="519113"/>
            <a:chOff x="190" y="2590"/>
            <a:chExt cx="4460" cy="327"/>
          </a:xfrm>
        </p:grpSpPr>
        <p:graphicFrame>
          <p:nvGraphicFramePr>
            <p:cNvPr id="26633" name="Object 9">
              <a:extLst>
                <a:ext uri="{FF2B5EF4-FFF2-40B4-BE49-F238E27FC236}">
                  <a16:creationId xmlns:a16="http://schemas.microsoft.com/office/drawing/2014/main" id="{7E5B0F0E-F206-695F-141B-9857DCC6F7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2" y="2640"/>
            <a:ext cx="16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16120" imgH="393480" progId="Equation.3">
                    <p:embed/>
                  </p:oleObj>
                </mc:Choice>
                <mc:Fallback>
                  <p:oleObj name="Equation" r:id="rId8" imgW="2616120" imgH="393480" progId="Equation.3">
                    <p:embed/>
                    <p:pic>
                      <p:nvPicPr>
                        <p:cNvPr id="26633" name="Object 9">
                          <a:extLst>
                            <a:ext uri="{FF2B5EF4-FFF2-40B4-BE49-F238E27FC236}">
                              <a16:creationId xmlns:a16="http://schemas.microsoft.com/office/drawing/2014/main" id="{7E5B0F0E-F206-695F-141B-9857DCC6F7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2640"/>
                          <a:ext cx="16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4" name="Text Box 10">
              <a:extLst>
                <a:ext uri="{FF2B5EF4-FFF2-40B4-BE49-F238E27FC236}">
                  <a16:creationId xmlns:a16="http://schemas.microsoft.com/office/drawing/2014/main" id="{A4C78359-66FD-166D-6C38-D91BDEE78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" y="2590"/>
              <a:ext cx="28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2. </a:t>
              </a:r>
              <a:r>
                <a: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轨道量子数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（角量子数）</a:t>
              </a:r>
            </a:p>
          </p:txBody>
        </p:sp>
      </p:grpSp>
      <p:grpSp>
        <p:nvGrpSpPr>
          <p:cNvPr id="26635" name="Group 11">
            <a:extLst>
              <a:ext uri="{FF2B5EF4-FFF2-40B4-BE49-F238E27FC236}">
                <a16:creationId xmlns:a16="http://schemas.microsoft.com/office/drawing/2014/main" id="{462018D0-DA51-17FC-40B7-A2E46B7F179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648200"/>
            <a:ext cx="8686800" cy="1373188"/>
            <a:chOff x="192" y="2866"/>
            <a:chExt cx="5472" cy="865"/>
          </a:xfrm>
        </p:grpSpPr>
        <p:sp>
          <p:nvSpPr>
            <p:cNvPr id="26636" name="Text Box 12">
              <a:extLst>
                <a:ext uri="{FF2B5EF4-FFF2-40B4-BE49-F238E27FC236}">
                  <a16:creationId xmlns:a16="http://schemas.microsoft.com/office/drawing/2014/main" id="{439691E3-3D5F-E03E-CA00-FB02273BE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66"/>
              <a:ext cx="547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它决定电子绕核运动的角动量的大小，影响原子在外磁场中的能量。一般来说，处于同一主量子数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，而不同角量子数   的状态中的电子，其能量也稍有不同。</a:t>
              </a:r>
            </a:p>
          </p:txBody>
        </p:sp>
        <p:graphicFrame>
          <p:nvGraphicFramePr>
            <p:cNvPr id="26637" name="Object 13">
              <a:extLst>
                <a:ext uri="{FF2B5EF4-FFF2-40B4-BE49-F238E27FC236}">
                  <a16:creationId xmlns:a16="http://schemas.microsoft.com/office/drawing/2014/main" id="{EB410A98-C19D-21C3-1BA4-1C5F121908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5" y="3456"/>
            <a:ext cx="11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4880" imgH="330120" progId="Equation.3">
                    <p:embed/>
                  </p:oleObj>
                </mc:Choice>
                <mc:Fallback>
                  <p:oleObj name="Equation" r:id="rId10" imgW="164880" imgH="330120" progId="Equation.3">
                    <p:embed/>
                    <p:pic>
                      <p:nvPicPr>
                        <p:cNvPr id="26637" name="Object 13">
                          <a:extLst>
                            <a:ext uri="{FF2B5EF4-FFF2-40B4-BE49-F238E27FC236}">
                              <a16:creationId xmlns:a16="http://schemas.microsoft.com/office/drawing/2014/main" id="{EB410A98-C19D-21C3-1BA4-1C5F121908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456"/>
                          <a:ext cx="11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6F492F96-05DE-147B-6D53-42B7531F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1219200"/>
            <a:ext cx="9144000" cy="762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B32A355D-89C2-6E4F-905C-39AEEF59D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905000"/>
            <a:ext cx="18415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11460C70-9A53-5323-838B-2650AA71A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04775"/>
            <a:ext cx="7115175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12.8.4 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四个量子数和原子的壳层结构</a:t>
            </a:r>
          </a:p>
          <a:p>
            <a:pPr>
              <a:lnSpc>
                <a:spcPct val="90000"/>
              </a:lnSpc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Electron configuration of atoms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endParaRPr lang="en-US" altLang="zh-CN" sz="32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4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>
            <a:extLst>
              <a:ext uri="{FF2B5EF4-FFF2-40B4-BE49-F238E27FC236}">
                <a16:creationId xmlns:a16="http://schemas.microsoft.com/office/drawing/2014/main" id="{F604C09D-6587-3340-AE1E-C07A05078642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447675"/>
            <a:ext cx="4924425" cy="519113"/>
            <a:chOff x="230" y="282"/>
            <a:chExt cx="3102" cy="327"/>
          </a:xfrm>
        </p:grpSpPr>
        <p:sp>
          <p:nvSpPr>
            <p:cNvPr id="27651" name="Text Box 3">
              <a:extLst>
                <a:ext uri="{FF2B5EF4-FFF2-40B4-BE49-F238E27FC236}">
                  <a16:creationId xmlns:a16="http://schemas.microsoft.com/office/drawing/2014/main" id="{5CD1C706-AB67-831E-02CD-93BB5EB02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82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3. </a:t>
              </a:r>
              <a:r>
                <a: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磁量子数</a:t>
              </a:r>
            </a:p>
          </p:txBody>
        </p:sp>
        <p:graphicFrame>
          <p:nvGraphicFramePr>
            <p:cNvPr id="27652" name="Object 4">
              <a:extLst>
                <a:ext uri="{FF2B5EF4-FFF2-40B4-BE49-F238E27FC236}">
                  <a16:creationId xmlns:a16="http://schemas.microsoft.com/office/drawing/2014/main" id="{6F99D2D0-1ECF-4CBF-5197-BA1F136C10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2" y="302"/>
            <a:ext cx="188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984400" imgH="457200" progId="Equation.3">
                    <p:embed/>
                  </p:oleObj>
                </mc:Choice>
                <mc:Fallback>
                  <p:oleObj name="Equation" r:id="rId2" imgW="2984400" imgH="457200" progId="Equation.3">
                    <p:embed/>
                    <p:pic>
                      <p:nvPicPr>
                        <p:cNvPr id="27652" name="Object 4">
                          <a:extLst>
                            <a:ext uri="{FF2B5EF4-FFF2-40B4-BE49-F238E27FC236}">
                              <a16:creationId xmlns:a16="http://schemas.microsoft.com/office/drawing/2014/main" id="{6F99D2D0-1ECF-4CBF-5197-BA1F136C10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302"/>
                          <a:ext cx="188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3" name="Text Box 5">
            <a:extLst>
              <a:ext uri="{FF2B5EF4-FFF2-40B4-BE49-F238E27FC236}">
                <a16:creationId xmlns:a16="http://schemas.microsoft.com/office/drawing/2014/main" id="{D91FD77D-7954-F80A-9028-8C6801A82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610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决定电子绕核运动的角动量在外磁场中的（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+1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）种空间指向。影响原子在外磁场中的能量。电子角动量在外场分量</a:t>
            </a:r>
          </a:p>
        </p:txBody>
      </p:sp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42929DC8-EB68-4D70-433B-A9FF18B6A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981200"/>
          <a:ext cx="1447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457200" progId="Equation.3">
                  <p:embed/>
                </p:oleObj>
              </mc:Choice>
              <mc:Fallback>
                <p:oleObj name="Equation" r:id="rId4" imgW="1447560" imgH="457200" progId="Equation.3">
                  <p:embed/>
                  <p:pic>
                    <p:nvPicPr>
                      <p:cNvPr id="27654" name="Object 6">
                        <a:extLst>
                          <a:ext uri="{FF2B5EF4-FFF2-40B4-BE49-F238E27FC236}">
                            <a16:creationId xmlns:a16="http://schemas.microsoft.com/office/drawing/2014/main" id="{42929DC8-EB68-4D70-433B-A9FF18B6A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14478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5" name="Group 7">
            <a:extLst>
              <a:ext uri="{FF2B5EF4-FFF2-40B4-BE49-F238E27FC236}">
                <a16:creationId xmlns:a16="http://schemas.microsoft.com/office/drawing/2014/main" id="{00578ED0-55A9-9F07-59DC-0C3FBCFEE6B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590800"/>
            <a:ext cx="4140200" cy="876300"/>
            <a:chOff x="192" y="1248"/>
            <a:chExt cx="2608" cy="552"/>
          </a:xfrm>
        </p:grpSpPr>
        <p:graphicFrame>
          <p:nvGraphicFramePr>
            <p:cNvPr id="27656" name="Object 8">
              <a:extLst>
                <a:ext uri="{FF2B5EF4-FFF2-40B4-BE49-F238E27FC236}">
                  <a16:creationId xmlns:a16="http://schemas.microsoft.com/office/drawing/2014/main" id="{579A0C7A-BD55-75B9-56E5-C5740ADF78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2" y="1248"/>
            <a:ext cx="8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46040" imgH="876240" progId="Equation.3">
                    <p:embed/>
                  </p:oleObj>
                </mc:Choice>
                <mc:Fallback>
                  <p:oleObj name="Equation" r:id="rId6" imgW="1346040" imgH="876240" progId="Equation.3">
                    <p:embed/>
                    <p:pic>
                      <p:nvPicPr>
                        <p:cNvPr id="27656" name="Object 8">
                          <a:extLst>
                            <a:ext uri="{FF2B5EF4-FFF2-40B4-BE49-F238E27FC236}">
                              <a16:creationId xmlns:a16="http://schemas.microsoft.com/office/drawing/2014/main" id="{579A0C7A-BD55-75B9-56E5-C5740ADF78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1248"/>
                          <a:ext cx="848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7" name="Text Box 9">
              <a:extLst>
                <a:ext uri="{FF2B5EF4-FFF2-40B4-BE49-F238E27FC236}">
                  <a16:creationId xmlns:a16="http://schemas.microsoft.com/office/drawing/2014/main" id="{8A285132-5CFE-3B41-CE9A-D6B97B771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392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4. </a:t>
              </a:r>
              <a:r>
                <a: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自旋磁量子数</a:t>
              </a:r>
            </a:p>
          </p:txBody>
        </p:sp>
      </p:grpSp>
      <p:sp>
        <p:nvSpPr>
          <p:cNvPr id="27658" name="Text Box 10">
            <a:extLst>
              <a:ext uri="{FF2B5EF4-FFF2-40B4-BE49-F238E27FC236}">
                <a16:creationId xmlns:a16="http://schemas.microsoft.com/office/drawing/2014/main" id="{E8069537-4208-1710-D685-73CF4D5E2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9725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决定电子自旋角动量在外磁场中的两种指向，也影响原子在外磁场中的能量。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  <p:bldP spid="27658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392FC928-5182-C87E-E92B-F6E5D9B29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782888"/>
          <a:ext cx="3581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431640" progId="Equation.3">
                  <p:embed/>
                </p:oleObj>
              </mc:Choice>
              <mc:Fallback>
                <p:oleObj name="Equation" r:id="rId2" imgW="1511280" imgH="431640" progId="Equation.3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392FC928-5182-C87E-E92B-F6E5D9B29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782888"/>
                        <a:ext cx="3581400" cy="1031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3">
            <a:extLst>
              <a:ext uri="{FF2B5EF4-FFF2-40B4-BE49-F238E27FC236}">
                <a16:creationId xmlns:a16="http://schemas.microsoft.com/office/drawing/2014/main" id="{EA1334EF-7CF3-4888-587D-3CBA91EC7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4540250"/>
            <a:ext cx="1295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8ED4D6FD-DAC1-8C4A-F310-1E8288D40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44450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二、壳层和支壳层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DD3A41FD-5E98-85E5-783C-65875DCC2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44650"/>
            <a:ext cx="69516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壳层：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相同的可能电子态构成一个壳层。</a:t>
            </a: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1,2,3,…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表示为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</a:rPr>
              <a:t>K, L, M, N, O, P,…</a:t>
            </a:r>
          </a:p>
          <a:p>
            <a:pPr lvl="2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壳层最多容纳的电子数为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9F79C144-678C-3638-4BDB-37A6D5AFE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04850" y="3703638"/>
            <a:ext cx="101012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2"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支壳层：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(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相同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相同的可能电子态构成一个支壳层。</a:t>
            </a:r>
          </a:p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0,1,2,…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表示为 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</a:rPr>
              <a:t>s , p, d, f, g, h,…</a:t>
            </a:r>
          </a:p>
          <a:p>
            <a:pPr lvl="2"/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l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支壳层最多容纳的电子数为      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2(2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+1)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FBC16E1-2D9B-773D-D3C2-7E956914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121275"/>
            <a:ext cx="80772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次壳层的电子排布称为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电子组态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例如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氩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 Ar, Z=18)    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1s</a:t>
            </a:r>
            <a:r>
              <a:rPr kumimoji="1" lang="en-US" altLang="zh-CN" sz="2800" b="1" baseline="3000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2s</a:t>
            </a:r>
            <a:r>
              <a:rPr kumimoji="1" lang="en-US" altLang="zh-CN" sz="2800" b="1" baseline="3000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2p</a:t>
            </a:r>
            <a:r>
              <a:rPr kumimoji="1" lang="en-US" altLang="zh-CN" sz="2800" b="1" baseline="30000">
                <a:solidFill>
                  <a:srgbClr val="CC33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3s</a:t>
            </a:r>
            <a:r>
              <a:rPr kumimoji="1" lang="en-US" altLang="zh-CN" sz="2800" b="1" baseline="3000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3p</a:t>
            </a:r>
            <a:r>
              <a:rPr kumimoji="1" lang="en-US" altLang="zh-CN" sz="2800" b="1" baseline="30000">
                <a:solidFill>
                  <a:srgbClr val="CC33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AF97305B-BF7D-5433-F16B-6C998A9F3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7850"/>
            <a:ext cx="8001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综上所述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基态原子的电子排布由两个原理决定：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能量最低原理；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泡利不相容原理。</a:t>
            </a:r>
          </a:p>
        </p:txBody>
      </p:sp>
      <p:grpSp>
        <p:nvGrpSpPr>
          <p:cNvPr id="28681" name="Group 9">
            <a:extLst>
              <a:ext uri="{FF2B5EF4-FFF2-40B4-BE49-F238E27FC236}">
                <a16:creationId xmlns:a16="http://schemas.microsoft.com/office/drawing/2014/main" id="{B7E01CBC-5679-A482-8409-7DE3530FFA66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5005388"/>
            <a:ext cx="3729038" cy="1820862"/>
            <a:chOff x="3460" y="3173"/>
            <a:chExt cx="2349" cy="1147"/>
          </a:xfrm>
        </p:grpSpPr>
        <p:sp>
          <p:nvSpPr>
            <p:cNvPr id="28682" name="Arc 10">
              <a:extLst>
                <a:ext uri="{FF2B5EF4-FFF2-40B4-BE49-F238E27FC236}">
                  <a16:creationId xmlns:a16="http://schemas.microsoft.com/office/drawing/2014/main" id="{50AA0507-BE9C-4B32-8B15-2D9D30695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3631"/>
              <a:ext cx="509" cy="560"/>
            </a:xfrm>
            <a:custGeom>
              <a:avLst/>
              <a:gdLst>
                <a:gd name="G0" fmla="+- 0 0 0"/>
                <a:gd name="G1" fmla="+- 20997 0 0"/>
                <a:gd name="G2" fmla="+- 21600 0 0"/>
                <a:gd name="T0" fmla="*/ 5068 w 18332"/>
                <a:gd name="T1" fmla="*/ 0 h 20997"/>
                <a:gd name="T2" fmla="*/ 18332 w 18332"/>
                <a:gd name="T3" fmla="*/ 9573 h 20997"/>
                <a:gd name="T4" fmla="*/ 0 w 18332"/>
                <a:gd name="T5" fmla="*/ 20997 h 20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32" h="20997" fill="none" extrusionOk="0">
                  <a:moveTo>
                    <a:pt x="5068" y="-1"/>
                  </a:moveTo>
                  <a:cubicBezTo>
                    <a:pt x="10573" y="1328"/>
                    <a:pt x="15336" y="4766"/>
                    <a:pt x="18331" y="9573"/>
                  </a:cubicBezTo>
                </a:path>
                <a:path w="18332" h="20997" stroke="0" extrusionOk="0">
                  <a:moveTo>
                    <a:pt x="5068" y="-1"/>
                  </a:moveTo>
                  <a:cubicBezTo>
                    <a:pt x="10573" y="1328"/>
                    <a:pt x="15336" y="4766"/>
                    <a:pt x="18331" y="9573"/>
                  </a:cubicBezTo>
                  <a:lnTo>
                    <a:pt x="0" y="20997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Arc 11">
              <a:extLst>
                <a:ext uri="{FF2B5EF4-FFF2-40B4-BE49-F238E27FC236}">
                  <a16:creationId xmlns:a16="http://schemas.microsoft.com/office/drawing/2014/main" id="{9A0194F5-1A66-3CE7-7CE0-E2ABEAB05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3173"/>
              <a:ext cx="600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Arc 12">
              <a:extLst>
                <a:ext uri="{FF2B5EF4-FFF2-40B4-BE49-F238E27FC236}">
                  <a16:creationId xmlns:a16="http://schemas.microsoft.com/office/drawing/2014/main" id="{0F208047-7996-B095-B0EE-2A166098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" y="3469"/>
              <a:ext cx="574" cy="569"/>
            </a:xfrm>
            <a:custGeom>
              <a:avLst/>
              <a:gdLst>
                <a:gd name="G0" fmla="+- 0 0 0"/>
                <a:gd name="G1" fmla="+- 21356 0 0"/>
                <a:gd name="G2" fmla="+- 21600 0 0"/>
                <a:gd name="T0" fmla="*/ 3239 w 20701"/>
                <a:gd name="T1" fmla="*/ 0 h 21356"/>
                <a:gd name="T2" fmla="*/ 20701 w 20701"/>
                <a:gd name="T3" fmla="*/ 15188 h 21356"/>
                <a:gd name="T4" fmla="*/ 0 w 20701"/>
                <a:gd name="T5" fmla="*/ 21356 h 2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01" h="21356" fill="none" extrusionOk="0">
                  <a:moveTo>
                    <a:pt x="3238" y="0"/>
                  </a:moveTo>
                  <a:cubicBezTo>
                    <a:pt x="11509" y="1254"/>
                    <a:pt x="18312" y="7171"/>
                    <a:pt x="20700" y="15188"/>
                  </a:cubicBezTo>
                </a:path>
                <a:path w="20701" h="21356" stroke="0" extrusionOk="0">
                  <a:moveTo>
                    <a:pt x="3238" y="0"/>
                  </a:moveTo>
                  <a:cubicBezTo>
                    <a:pt x="11509" y="1254"/>
                    <a:pt x="18312" y="7171"/>
                    <a:pt x="20700" y="15188"/>
                  </a:cubicBezTo>
                  <a:lnTo>
                    <a:pt x="0" y="21356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Arc 13">
              <a:extLst>
                <a:ext uri="{FF2B5EF4-FFF2-40B4-BE49-F238E27FC236}">
                  <a16:creationId xmlns:a16="http://schemas.microsoft.com/office/drawing/2014/main" id="{09D7D6A6-1B31-0226-54AE-C6E84754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3331"/>
              <a:ext cx="599" cy="474"/>
            </a:xfrm>
            <a:custGeom>
              <a:avLst/>
              <a:gdLst>
                <a:gd name="G0" fmla="+- 0 0 0"/>
                <a:gd name="G1" fmla="+- 21318 0 0"/>
                <a:gd name="G2" fmla="+- 21600 0 0"/>
                <a:gd name="T0" fmla="*/ 3480 w 21600"/>
                <a:gd name="T1" fmla="*/ 0 h 21318"/>
                <a:gd name="T2" fmla="*/ 21600 w 21600"/>
                <a:gd name="T3" fmla="*/ 21318 h 21318"/>
                <a:gd name="T4" fmla="*/ 0 w 21600"/>
                <a:gd name="T5" fmla="*/ 21318 h 2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318" fill="none" extrusionOk="0">
                  <a:moveTo>
                    <a:pt x="3479" y="0"/>
                  </a:moveTo>
                  <a:cubicBezTo>
                    <a:pt x="13927" y="1705"/>
                    <a:pt x="21600" y="10731"/>
                    <a:pt x="21600" y="21318"/>
                  </a:cubicBezTo>
                </a:path>
                <a:path w="21600" h="21318" stroke="0" extrusionOk="0">
                  <a:moveTo>
                    <a:pt x="3479" y="0"/>
                  </a:moveTo>
                  <a:cubicBezTo>
                    <a:pt x="13927" y="1705"/>
                    <a:pt x="21600" y="10731"/>
                    <a:pt x="21600" y="21318"/>
                  </a:cubicBezTo>
                  <a:lnTo>
                    <a:pt x="0" y="2131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id="{7C5BF19A-081A-2A3D-7D89-F5FA2128C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4" y="3840"/>
              <a:ext cx="18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2   6   10  14</a:t>
              </a: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n=4</a:t>
              </a: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28687" name="Text Box 15">
              <a:extLst>
                <a:ext uri="{FF2B5EF4-FFF2-40B4-BE49-F238E27FC236}">
                  <a16:creationId xmlns:a16="http://schemas.microsoft.com/office/drawing/2014/main" id="{62E20F18-9C28-A27B-2A98-8FCCBD02F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4032"/>
              <a:ext cx="20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s    p    d     f  </a:t>
              </a: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=0,1,2,3)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7" grpId="0" autoUpdateAnimBg="0"/>
      <p:bldP spid="28678" grpId="0" autoUpdateAnimBg="0"/>
      <p:bldP spid="28679" grpId="0" autoUpdateAnimBg="0"/>
      <p:bldP spid="2868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64A4CE23-E328-74EE-C9A6-ADDD98DB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80975"/>
            <a:ext cx="8451850" cy="21431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例</a:t>
            </a:r>
            <a:r>
              <a:rPr lang="en-US" altLang="zh-CN"/>
              <a:t>4   </a:t>
            </a:r>
            <a:r>
              <a:rPr lang="zh-CN" altLang="en-US"/>
              <a:t>飞船以速度 </a:t>
            </a:r>
            <a:r>
              <a:rPr lang="en-US" altLang="zh-CN" i="1"/>
              <a:t>u</a:t>
            </a:r>
            <a:r>
              <a:rPr lang="en-US" altLang="zh-CN"/>
              <a:t> = 3</a:t>
            </a:r>
            <a:r>
              <a:rPr lang="en-US" altLang="zh-CN" i="1"/>
              <a:t>c</a:t>
            </a:r>
            <a:r>
              <a:rPr lang="en-US" altLang="zh-CN"/>
              <a:t>/5 </a:t>
            </a:r>
            <a:r>
              <a:rPr lang="zh-CN" altLang="en-US"/>
              <a:t>飞离地球，它发射一个无线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电信号，经地球反射</a:t>
            </a:r>
            <a:r>
              <a:rPr lang="en-US" altLang="zh-CN"/>
              <a:t>, 40s </a:t>
            </a:r>
            <a:r>
              <a:rPr lang="zh-CN" altLang="en-US"/>
              <a:t>后飞船才收到返回信号。飞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船发射信号时、 信号被地球反射时、飞船接收到信号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时，分别从飞船、地球上测量，飞船离地球有多远？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5B703FA1-9172-4EAB-0D47-6D2F256DB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152400"/>
            <a:ext cx="689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原子中各壳层最多可容纳的电子数表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1A54D7C9-7A67-CCA1-1586-950547C677DF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600200"/>
            <a:ext cx="8405812" cy="5238750"/>
            <a:chOff x="225" y="744"/>
            <a:chExt cx="5295" cy="3300"/>
          </a:xfrm>
        </p:grpSpPr>
        <p:sp>
          <p:nvSpPr>
            <p:cNvPr id="29700" name="Line 4">
              <a:extLst>
                <a:ext uri="{FF2B5EF4-FFF2-40B4-BE49-F238E27FC236}">
                  <a16:creationId xmlns:a16="http://schemas.microsoft.com/office/drawing/2014/main" id="{D6965BF6-7D10-E649-A42E-25E4E7EC4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780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1" name="Line 5">
              <a:extLst>
                <a:ext uri="{FF2B5EF4-FFF2-40B4-BE49-F238E27FC236}">
                  <a16:creationId xmlns:a16="http://schemas.microsoft.com/office/drawing/2014/main" id="{75755ACD-1368-EC6C-1345-ADBD8B1A1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" y="2088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2" name="Line 6">
              <a:extLst>
                <a:ext uri="{FF2B5EF4-FFF2-40B4-BE49-F238E27FC236}">
                  <a16:creationId xmlns:a16="http://schemas.microsoft.com/office/drawing/2014/main" id="{1961A83E-74FB-861F-6985-D0EFCC126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" y="2448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Line 7">
              <a:extLst>
                <a:ext uri="{FF2B5EF4-FFF2-40B4-BE49-F238E27FC236}">
                  <a16:creationId xmlns:a16="http://schemas.microsoft.com/office/drawing/2014/main" id="{9C25193F-0285-3318-43C6-6DB1469B1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2832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4" name="Line 8">
              <a:extLst>
                <a:ext uri="{FF2B5EF4-FFF2-40B4-BE49-F238E27FC236}">
                  <a16:creationId xmlns:a16="http://schemas.microsoft.com/office/drawing/2014/main" id="{A8C6F6B0-F47E-E164-4677-4B543F21B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1716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Text Box 9">
              <a:extLst>
                <a:ext uri="{FF2B5EF4-FFF2-40B4-BE49-F238E27FC236}">
                  <a16:creationId xmlns:a16="http://schemas.microsoft.com/office/drawing/2014/main" id="{09F6B470-F243-ED1F-BA18-772FDDE18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744"/>
              <a:ext cx="41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0     1      2      3      4      5      6</a:t>
              </a:r>
            </a:p>
          </p:txBody>
        </p:sp>
        <p:sp>
          <p:nvSpPr>
            <p:cNvPr id="29706" name="Text Box 10">
              <a:extLst>
                <a:ext uri="{FF2B5EF4-FFF2-40B4-BE49-F238E27FC236}">
                  <a16:creationId xmlns:a16="http://schemas.microsoft.com/office/drawing/2014/main" id="{574DB6B7-AEEB-3E34-BDBC-B317E030A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996"/>
              <a:ext cx="36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      p      d      f       g     h       i</a:t>
              </a:r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9E907998-E6B5-85BB-94A8-F63116D8B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" y="1344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8" name="Object 12">
              <a:extLst>
                <a:ext uri="{FF2B5EF4-FFF2-40B4-BE49-F238E27FC236}">
                  <a16:creationId xmlns:a16="http://schemas.microsoft.com/office/drawing/2014/main" id="{F1631BE4-BAF1-B032-7967-42D3D3966C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9" y="808"/>
            <a:ext cx="15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520" imgH="177480" progId="Equation.3">
                    <p:embed/>
                  </p:oleObj>
                </mc:Choice>
                <mc:Fallback>
                  <p:oleObj name="Equation" r:id="rId2" imgW="101520" imgH="177480" progId="Equation.3">
                    <p:embed/>
                    <p:pic>
                      <p:nvPicPr>
                        <p:cNvPr id="29708" name="Object 12">
                          <a:extLst>
                            <a:ext uri="{FF2B5EF4-FFF2-40B4-BE49-F238E27FC236}">
                              <a16:creationId xmlns:a16="http://schemas.microsoft.com/office/drawing/2014/main" id="{F1631BE4-BAF1-B032-7967-42D3D3966C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808"/>
                          <a:ext cx="15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Line 13">
              <a:extLst>
                <a:ext uri="{FF2B5EF4-FFF2-40B4-BE49-F238E27FC236}">
                  <a16:creationId xmlns:a16="http://schemas.microsoft.com/office/drawing/2014/main" id="{DF70CB4C-8C2E-E001-A6B5-8E2E3F521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756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14">
              <a:extLst>
                <a:ext uri="{FF2B5EF4-FFF2-40B4-BE49-F238E27FC236}">
                  <a16:creationId xmlns:a16="http://schemas.microsoft.com/office/drawing/2014/main" id="{CC3942A6-0291-0D01-8BCD-59B46120D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768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5">
              <a:extLst>
                <a:ext uri="{FF2B5EF4-FFF2-40B4-BE49-F238E27FC236}">
                  <a16:creationId xmlns:a16="http://schemas.microsoft.com/office/drawing/2014/main" id="{23529C11-3855-B0C6-CBF9-DAF4DC815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768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4ACBF21A-25DD-FBAF-0E01-35270EC08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768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7">
              <a:extLst>
                <a:ext uri="{FF2B5EF4-FFF2-40B4-BE49-F238E27FC236}">
                  <a16:creationId xmlns:a16="http://schemas.microsoft.com/office/drawing/2014/main" id="{E683C8B2-F425-3FA0-49AC-AD6E67B86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768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18">
              <a:extLst>
                <a:ext uri="{FF2B5EF4-FFF2-40B4-BE49-F238E27FC236}">
                  <a16:creationId xmlns:a16="http://schemas.microsoft.com/office/drawing/2014/main" id="{C62F5AE8-89E7-7931-1CFE-14575B40B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756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19">
              <a:extLst>
                <a:ext uri="{FF2B5EF4-FFF2-40B4-BE49-F238E27FC236}">
                  <a16:creationId xmlns:a16="http://schemas.microsoft.com/office/drawing/2014/main" id="{2B67ECAD-1EA8-67F9-6015-2E61A3F1F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" y="756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20">
              <a:extLst>
                <a:ext uri="{FF2B5EF4-FFF2-40B4-BE49-F238E27FC236}">
                  <a16:creationId xmlns:a16="http://schemas.microsoft.com/office/drawing/2014/main" id="{E09E0C25-6738-5E25-8F32-775314CBE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" y="768"/>
              <a:ext cx="792" cy="5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7" name="Object 21">
              <a:extLst>
                <a:ext uri="{FF2B5EF4-FFF2-40B4-BE49-F238E27FC236}">
                  <a16:creationId xmlns:a16="http://schemas.microsoft.com/office/drawing/2014/main" id="{8A481B42-1121-DCD9-295A-9394822427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" y="1060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39680" progId="Equation.3">
                    <p:embed/>
                  </p:oleObj>
                </mc:Choice>
                <mc:Fallback>
                  <p:oleObj name="Equation" r:id="rId4" imgW="126720" imgH="139680" progId="Equation.3">
                    <p:embed/>
                    <p:pic>
                      <p:nvPicPr>
                        <p:cNvPr id="29717" name="Object 21">
                          <a:extLst>
                            <a:ext uri="{FF2B5EF4-FFF2-40B4-BE49-F238E27FC236}">
                              <a16:creationId xmlns:a16="http://schemas.microsoft.com/office/drawing/2014/main" id="{8A481B42-1121-DCD9-295A-9394822427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" y="1060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8" name="Line 22">
              <a:extLst>
                <a:ext uri="{FF2B5EF4-FFF2-40B4-BE49-F238E27FC236}">
                  <a16:creationId xmlns:a16="http://schemas.microsoft.com/office/drawing/2014/main" id="{84ADB15B-8700-8FF9-DEF1-9D12D189F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768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23">
              <a:extLst>
                <a:ext uri="{FF2B5EF4-FFF2-40B4-BE49-F238E27FC236}">
                  <a16:creationId xmlns:a16="http://schemas.microsoft.com/office/drawing/2014/main" id="{C7812577-BCCE-39D3-9411-8934D66C1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" y="3204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20" name="Group 24">
              <a:extLst>
                <a:ext uri="{FF2B5EF4-FFF2-40B4-BE49-F238E27FC236}">
                  <a16:creationId xmlns:a16="http://schemas.microsoft.com/office/drawing/2014/main" id="{E9B6D5DF-3D45-B0C5-793E-07D8F1256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" y="768"/>
              <a:ext cx="5256" cy="3264"/>
              <a:chOff x="276" y="780"/>
              <a:chExt cx="5256" cy="3264"/>
            </a:xfrm>
          </p:grpSpPr>
          <p:sp>
            <p:nvSpPr>
              <p:cNvPr id="29721" name="Line 25">
                <a:extLst>
                  <a:ext uri="{FF2B5EF4-FFF2-40B4-BE49-F238E27FC236}">
                    <a16:creationId xmlns:a16="http://schemas.microsoft.com/office/drawing/2014/main" id="{1BCE766E-7F30-4E29-1BF7-023FD6C83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" y="780"/>
                <a:ext cx="523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Line 26">
                <a:extLst>
                  <a:ext uri="{FF2B5EF4-FFF2-40B4-BE49-F238E27FC236}">
                    <a16:creationId xmlns:a16="http://schemas.microsoft.com/office/drawing/2014/main" id="{248A5F80-6B22-77BB-C6B7-9EBE5AB49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" y="4032"/>
                <a:ext cx="523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3" name="Line 27">
                <a:extLst>
                  <a:ext uri="{FF2B5EF4-FFF2-40B4-BE49-F238E27FC236}">
                    <a16:creationId xmlns:a16="http://schemas.microsoft.com/office/drawing/2014/main" id="{7F9A1841-F108-04FE-CFC9-3F2F7BFC9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780"/>
                <a:ext cx="0" cy="32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4" name="Line 28">
              <a:extLst>
                <a:ext uri="{FF2B5EF4-FFF2-40B4-BE49-F238E27FC236}">
                  <a16:creationId xmlns:a16="http://schemas.microsoft.com/office/drawing/2014/main" id="{7415D5B3-173C-BEEA-47F7-9007B68D2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" y="3600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5" name="Object 29">
              <a:extLst>
                <a:ext uri="{FF2B5EF4-FFF2-40B4-BE49-F238E27FC236}">
                  <a16:creationId xmlns:a16="http://schemas.microsoft.com/office/drawing/2014/main" id="{A48A12A1-78D0-62EA-5B01-33B1413F0F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7" y="865"/>
            <a:ext cx="93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83920" imgH="241200" progId="Equation.3">
                    <p:embed/>
                  </p:oleObj>
                </mc:Choice>
                <mc:Fallback>
                  <p:oleObj name="Equation" r:id="rId6" imgW="583920" imgH="241200" progId="Equation.3">
                    <p:embed/>
                    <p:pic>
                      <p:nvPicPr>
                        <p:cNvPr id="29725" name="Object 29">
                          <a:extLst>
                            <a:ext uri="{FF2B5EF4-FFF2-40B4-BE49-F238E27FC236}">
                              <a16:creationId xmlns:a16="http://schemas.microsoft.com/office/drawing/2014/main" id="{A48A12A1-78D0-62EA-5B01-33B1413F0F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865"/>
                          <a:ext cx="93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6" name="Text Box 30">
              <a:extLst>
                <a:ext uri="{FF2B5EF4-FFF2-40B4-BE49-F238E27FC236}">
                  <a16:creationId xmlns:a16="http://schemas.microsoft.com/office/drawing/2014/main" id="{60708534-924C-6795-551D-33192D28B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399"/>
              <a:ext cx="6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1 ,k</a:t>
              </a:r>
            </a:p>
          </p:txBody>
        </p:sp>
        <p:sp>
          <p:nvSpPr>
            <p:cNvPr id="29727" name="Text Box 31">
              <a:extLst>
                <a:ext uri="{FF2B5EF4-FFF2-40B4-BE49-F238E27FC236}">
                  <a16:creationId xmlns:a16="http://schemas.microsoft.com/office/drawing/2014/main" id="{B32518B4-73B5-A3C9-C054-D110AA924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1788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2 ,L</a:t>
              </a:r>
            </a:p>
          </p:txBody>
        </p:sp>
        <p:sp>
          <p:nvSpPr>
            <p:cNvPr id="29728" name="Text Box 32">
              <a:extLst>
                <a:ext uri="{FF2B5EF4-FFF2-40B4-BE49-F238E27FC236}">
                  <a16:creationId xmlns:a16="http://schemas.microsoft.com/office/drawing/2014/main" id="{E147CD4A-5D8B-C7A9-3408-F50F5BCC7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2124"/>
              <a:ext cx="8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3 ,M</a:t>
              </a:r>
            </a:p>
          </p:txBody>
        </p:sp>
        <p:sp>
          <p:nvSpPr>
            <p:cNvPr id="29729" name="Text Box 33">
              <a:extLst>
                <a:ext uri="{FF2B5EF4-FFF2-40B4-BE49-F238E27FC236}">
                  <a16:creationId xmlns:a16="http://schemas.microsoft.com/office/drawing/2014/main" id="{CF11FCFE-04D3-3E7F-2FF6-9400325A3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2514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4 ,N</a:t>
              </a:r>
            </a:p>
          </p:txBody>
        </p:sp>
        <p:sp>
          <p:nvSpPr>
            <p:cNvPr id="29730" name="Text Box 34">
              <a:extLst>
                <a:ext uri="{FF2B5EF4-FFF2-40B4-BE49-F238E27FC236}">
                  <a16:creationId xmlns:a16="http://schemas.microsoft.com/office/drawing/2014/main" id="{225ACF4B-9E91-6C47-84CB-9400DEEDE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2862"/>
              <a:ext cx="7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5 ,O</a:t>
              </a:r>
            </a:p>
          </p:txBody>
        </p:sp>
        <p:sp>
          <p:nvSpPr>
            <p:cNvPr id="29731" name="Text Box 35">
              <a:extLst>
                <a:ext uri="{FF2B5EF4-FFF2-40B4-BE49-F238E27FC236}">
                  <a16:creationId xmlns:a16="http://schemas.microsoft.com/office/drawing/2014/main" id="{426FE27D-5AFB-8B63-90CE-E96908C61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223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6 ,P</a:t>
              </a:r>
            </a:p>
          </p:txBody>
        </p:sp>
        <p:sp>
          <p:nvSpPr>
            <p:cNvPr id="29732" name="Text Box 36">
              <a:extLst>
                <a:ext uri="{FF2B5EF4-FFF2-40B4-BE49-F238E27FC236}">
                  <a16:creationId xmlns:a16="http://schemas.microsoft.com/office/drawing/2014/main" id="{B03D3874-DC64-522C-5573-D2DA443F2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3666"/>
              <a:ext cx="8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7 ,Q</a:t>
              </a:r>
            </a:p>
          </p:txBody>
        </p:sp>
      </p:grpSp>
      <p:grpSp>
        <p:nvGrpSpPr>
          <p:cNvPr id="29733" name="Group 37">
            <a:extLst>
              <a:ext uri="{FF2B5EF4-FFF2-40B4-BE49-F238E27FC236}">
                <a16:creationId xmlns:a16="http://schemas.microsoft.com/office/drawing/2014/main" id="{0767D10C-2072-CCA6-09E5-033F988961A9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2495550"/>
            <a:ext cx="6762750" cy="617538"/>
            <a:chOff x="1236" y="1332"/>
            <a:chExt cx="4260" cy="389"/>
          </a:xfrm>
        </p:grpSpPr>
        <p:sp>
          <p:nvSpPr>
            <p:cNvPr id="29734" name="Text Box 38">
              <a:extLst>
                <a:ext uri="{FF2B5EF4-FFF2-40B4-BE49-F238E27FC236}">
                  <a16:creationId xmlns:a16="http://schemas.microsoft.com/office/drawing/2014/main" id="{2A75ED68-46FA-117B-37CB-E414B3E87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1332"/>
              <a:ext cx="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9735" name="Text Box 39">
              <a:extLst>
                <a:ext uri="{FF2B5EF4-FFF2-40B4-BE49-F238E27FC236}">
                  <a16:creationId xmlns:a16="http://schemas.microsoft.com/office/drawing/2014/main" id="{4938C07B-9E26-D456-1193-27486D07F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1356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29736" name="Group 40">
            <a:extLst>
              <a:ext uri="{FF2B5EF4-FFF2-40B4-BE49-F238E27FC236}">
                <a16:creationId xmlns:a16="http://schemas.microsoft.com/office/drawing/2014/main" id="{654E7CED-B0F3-A0E9-A21D-7F4E6F04C4BB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3067050"/>
            <a:ext cx="6686550" cy="655638"/>
            <a:chOff x="1236" y="1692"/>
            <a:chExt cx="4212" cy="413"/>
          </a:xfrm>
        </p:grpSpPr>
        <p:sp>
          <p:nvSpPr>
            <p:cNvPr id="29737" name="Text Box 41">
              <a:extLst>
                <a:ext uri="{FF2B5EF4-FFF2-40B4-BE49-F238E27FC236}">
                  <a16:creationId xmlns:a16="http://schemas.microsoft.com/office/drawing/2014/main" id="{AED80137-C091-C038-AAB1-AD51595EA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1728"/>
              <a:ext cx="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9738" name="Text Box 42">
              <a:extLst>
                <a:ext uri="{FF2B5EF4-FFF2-40B4-BE49-F238E27FC236}">
                  <a16:creationId xmlns:a16="http://schemas.microsoft.com/office/drawing/2014/main" id="{E9427675-A10B-5317-3D0F-B1CC299D5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174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9739" name="Text Box 43">
              <a:extLst>
                <a:ext uri="{FF2B5EF4-FFF2-40B4-BE49-F238E27FC236}">
                  <a16:creationId xmlns:a16="http://schemas.microsoft.com/office/drawing/2014/main" id="{3D5C50A9-65C6-F97D-93AA-93710266A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" y="1692"/>
              <a:ext cx="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</a:p>
          </p:txBody>
        </p: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id="{3FDD6376-53B0-5C79-89BC-80974FABF6C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686175"/>
            <a:ext cx="6762750" cy="665163"/>
            <a:chOff x="1248" y="2082"/>
            <a:chExt cx="4260" cy="419"/>
          </a:xfrm>
        </p:grpSpPr>
        <p:sp>
          <p:nvSpPr>
            <p:cNvPr id="29741" name="Text Box 45">
              <a:extLst>
                <a:ext uri="{FF2B5EF4-FFF2-40B4-BE49-F238E27FC236}">
                  <a16:creationId xmlns:a16="http://schemas.microsoft.com/office/drawing/2014/main" id="{E945232B-285A-AEE4-8BE7-6F9315B52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112"/>
              <a:ext cx="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9742" name="Text Box 46">
              <a:extLst>
                <a:ext uri="{FF2B5EF4-FFF2-40B4-BE49-F238E27FC236}">
                  <a16:creationId xmlns:a16="http://schemas.microsoft.com/office/drawing/2014/main" id="{441A48DF-8C5B-0E14-37D8-5E9389C93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124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9743" name="Text Box 47">
              <a:extLst>
                <a:ext uri="{FF2B5EF4-FFF2-40B4-BE49-F238E27FC236}">
                  <a16:creationId xmlns:a16="http://schemas.microsoft.com/office/drawing/2014/main" id="{1E73844D-9FA1-680F-8543-7AE94F405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2136"/>
              <a:ext cx="5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29744" name="Text Box 48">
              <a:extLst>
                <a:ext uri="{FF2B5EF4-FFF2-40B4-BE49-F238E27FC236}">
                  <a16:creationId xmlns:a16="http://schemas.microsoft.com/office/drawing/2014/main" id="{84EB873E-17DD-A534-E51E-8AD3AE5AE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082"/>
              <a:ext cx="6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18</a:t>
              </a:r>
            </a:p>
          </p:txBody>
        </p:sp>
      </p:grpSp>
      <p:grpSp>
        <p:nvGrpSpPr>
          <p:cNvPr id="29745" name="Group 49">
            <a:extLst>
              <a:ext uri="{FF2B5EF4-FFF2-40B4-BE49-F238E27FC236}">
                <a16:creationId xmlns:a16="http://schemas.microsoft.com/office/drawing/2014/main" id="{397A6604-8855-72C7-DC8E-81475E4370E7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4276725"/>
            <a:ext cx="6800850" cy="684213"/>
            <a:chOff x="1224" y="2454"/>
            <a:chExt cx="4284" cy="431"/>
          </a:xfrm>
        </p:grpSpPr>
        <p:sp>
          <p:nvSpPr>
            <p:cNvPr id="29746" name="Text Box 50">
              <a:extLst>
                <a:ext uri="{FF2B5EF4-FFF2-40B4-BE49-F238E27FC236}">
                  <a16:creationId xmlns:a16="http://schemas.microsoft.com/office/drawing/2014/main" id="{794A9FC7-FF89-D49D-4DC9-FF622A4F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2496"/>
              <a:ext cx="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9747" name="Text Box 51">
              <a:extLst>
                <a:ext uri="{FF2B5EF4-FFF2-40B4-BE49-F238E27FC236}">
                  <a16:creationId xmlns:a16="http://schemas.microsoft.com/office/drawing/2014/main" id="{338A5645-042B-8D20-9DC3-41A4E6DD2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2508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9748" name="Text Box 52">
              <a:extLst>
                <a:ext uri="{FF2B5EF4-FFF2-40B4-BE49-F238E27FC236}">
                  <a16:creationId xmlns:a16="http://schemas.microsoft.com/office/drawing/2014/main" id="{82EA7C3D-86A9-4425-A1A4-EF60DAA4C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2520"/>
              <a:ext cx="5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29749" name="Text Box 53">
              <a:extLst>
                <a:ext uri="{FF2B5EF4-FFF2-40B4-BE49-F238E27FC236}">
                  <a16:creationId xmlns:a16="http://schemas.microsoft.com/office/drawing/2014/main" id="{E1EE0751-6729-19ED-458F-3D104C49B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2508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29750" name="Text Box 54">
              <a:extLst>
                <a:ext uri="{FF2B5EF4-FFF2-40B4-BE49-F238E27FC236}">
                  <a16:creationId xmlns:a16="http://schemas.microsoft.com/office/drawing/2014/main" id="{95008171-CCC3-89F9-AC0F-66C779C09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54"/>
              <a:ext cx="6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32</a:t>
              </a:r>
            </a:p>
          </p:txBody>
        </p:sp>
      </p:grpSp>
      <p:grpSp>
        <p:nvGrpSpPr>
          <p:cNvPr id="29751" name="Group 55">
            <a:extLst>
              <a:ext uri="{FF2B5EF4-FFF2-40B4-BE49-F238E27FC236}">
                <a16:creationId xmlns:a16="http://schemas.microsoft.com/office/drawing/2014/main" id="{1FA1A174-9904-DA59-15C8-87287C84B51C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4876800"/>
            <a:ext cx="6915150" cy="693738"/>
            <a:chOff x="1224" y="2832"/>
            <a:chExt cx="4356" cy="437"/>
          </a:xfrm>
        </p:grpSpPr>
        <p:sp>
          <p:nvSpPr>
            <p:cNvPr id="29752" name="Text Box 56">
              <a:extLst>
                <a:ext uri="{FF2B5EF4-FFF2-40B4-BE49-F238E27FC236}">
                  <a16:creationId xmlns:a16="http://schemas.microsoft.com/office/drawing/2014/main" id="{30558A7D-ECB1-FE8A-343E-75A5A2975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2856"/>
              <a:ext cx="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9753" name="Text Box 57">
              <a:extLst>
                <a:ext uri="{FF2B5EF4-FFF2-40B4-BE49-F238E27FC236}">
                  <a16:creationId xmlns:a16="http://schemas.microsoft.com/office/drawing/2014/main" id="{26A32DE4-CC00-8E9F-6876-86438B1B8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2892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9754" name="Text Box 58">
              <a:extLst>
                <a:ext uri="{FF2B5EF4-FFF2-40B4-BE49-F238E27FC236}">
                  <a16:creationId xmlns:a16="http://schemas.microsoft.com/office/drawing/2014/main" id="{D143CC45-B1D7-F5C3-95AE-4BD4E3254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2904"/>
              <a:ext cx="5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29755" name="Text Box 59">
              <a:extLst>
                <a:ext uri="{FF2B5EF4-FFF2-40B4-BE49-F238E27FC236}">
                  <a16:creationId xmlns:a16="http://schemas.microsoft.com/office/drawing/2014/main" id="{CBACA8B3-05D7-9702-8F31-502807F12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68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29756" name="Text Box 60">
              <a:extLst>
                <a:ext uri="{FF2B5EF4-FFF2-40B4-BE49-F238E27FC236}">
                  <a16:creationId xmlns:a16="http://schemas.microsoft.com/office/drawing/2014/main" id="{38C9F0BC-FCBE-CC83-0486-C7324638F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2832"/>
              <a:ext cx="4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29757" name="Text Box 61">
              <a:extLst>
                <a:ext uri="{FF2B5EF4-FFF2-40B4-BE49-F238E27FC236}">
                  <a16:creationId xmlns:a16="http://schemas.microsoft.com/office/drawing/2014/main" id="{386DBB6B-4180-A866-58B7-510319E34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4" y="2844"/>
              <a:ext cx="6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50</a:t>
              </a:r>
            </a:p>
          </p:txBody>
        </p:sp>
      </p:grpSp>
      <p:grpSp>
        <p:nvGrpSpPr>
          <p:cNvPr id="29758" name="Group 62">
            <a:extLst>
              <a:ext uri="{FF2B5EF4-FFF2-40B4-BE49-F238E27FC236}">
                <a16:creationId xmlns:a16="http://schemas.microsoft.com/office/drawing/2014/main" id="{DF6CC5EF-161A-B838-6F9C-CF133C887E54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5516563"/>
            <a:ext cx="6667500" cy="644525"/>
            <a:chOff x="1224" y="3475"/>
            <a:chExt cx="4200" cy="406"/>
          </a:xfrm>
        </p:grpSpPr>
        <p:sp>
          <p:nvSpPr>
            <p:cNvPr id="29759" name="Text Box 63">
              <a:extLst>
                <a:ext uri="{FF2B5EF4-FFF2-40B4-BE49-F238E27FC236}">
                  <a16:creationId xmlns:a16="http://schemas.microsoft.com/office/drawing/2014/main" id="{C34BA86A-3294-D2F3-B57D-95C3899DB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3516"/>
              <a:ext cx="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9760" name="Text Box 64">
              <a:extLst>
                <a:ext uri="{FF2B5EF4-FFF2-40B4-BE49-F238E27FC236}">
                  <a16:creationId xmlns:a16="http://schemas.microsoft.com/office/drawing/2014/main" id="{3D0601F2-2F5F-096C-7BDE-D31927BFF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3504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9761" name="Text Box 65">
              <a:extLst>
                <a:ext uri="{FF2B5EF4-FFF2-40B4-BE49-F238E27FC236}">
                  <a16:creationId xmlns:a16="http://schemas.microsoft.com/office/drawing/2014/main" id="{7A834333-3F19-CABE-972D-B838F2CFC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3504"/>
              <a:ext cx="5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29762" name="Text Box 66">
              <a:extLst>
                <a:ext uri="{FF2B5EF4-FFF2-40B4-BE49-F238E27FC236}">
                  <a16:creationId xmlns:a16="http://schemas.microsoft.com/office/drawing/2014/main" id="{8F903D65-5BE3-BC6D-735B-BE0B47E62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516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29763" name="Text Box 67">
              <a:extLst>
                <a:ext uri="{FF2B5EF4-FFF2-40B4-BE49-F238E27FC236}">
                  <a16:creationId xmlns:a16="http://schemas.microsoft.com/office/drawing/2014/main" id="{317DD2FD-550C-6FF4-F529-CECBC06B8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3475"/>
              <a:ext cx="4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29764" name="Text Box 68">
              <a:extLst>
                <a:ext uri="{FF2B5EF4-FFF2-40B4-BE49-F238E27FC236}">
                  <a16:creationId xmlns:a16="http://schemas.microsoft.com/office/drawing/2014/main" id="{13540FC7-0CE0-A947-A344-3AC8F5CB0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3475"/>
              <a:ext cx="4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29765" name="Text Box 69">
              <a:extLst>
                <a:ext uri="{FF2B5EF4-FFF2-40B4-BE49-F238E27FC236}">
                  <a16:creationId xmlns:a16="http://schemas.microsoft.com/office/drawing/2014/main" id="{FD63B1DE-9DE6-7553-0EA0-52D80DDDC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475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72</a:t>
              </a:r>
            </a:p>
          </p:txBody>
        </p:sp>
      </p:grpSp>
      <p:grpSp>
        <p:nvGrpSpPr>
          <p:cNvPr id="29766" name="Group 70">
            <a:extLst>
              <a:ext uri="{FF2B5EF4-FFF2-40B4-BE49-F238E27FC236}">
                <a16:creationId xmlns:a16="http://schemas.microsoft.com/office/drawing/2014/main" id="{57A13C76-9BE2-7EEB-6191-AF3697E0A6F9}"/>
              </a:ext>
            </a:extLst>
          </p:cNvPr>
          <p:cNvGrpSpPr>
            <a:grpSpLocks/>
          </p:cNvGrpSpPr>
          <p:nvPr/>
        </p:nvGrpSpPr>
        <p:grpSpPr bwMode="auto">
          <a:xfrm>
            <a:off x="1924050" y="6096000"/>
            <a:ext cx="6534150" cy="731838"/>
            <a:chOff x="1212" y="3600"/>
            <a:chExt cx="4116" cy="461"/>
          </a:xfrm>
        </p:grpSpPr>
        <p:sp>
          <p:nvSpPr>
            <p:cNvPr id="29767" name="Text Box 71">
              <a:extLst>
                <a:ext uri="{FF2B5EF4-FFF2-40B4-BE49-F238E27FC236}">
                  <a16:creationId xmlns:a16="http://schemas.microsoft.com/office/drawing/2014/main" id="{C530417D-B369-99A3-7695-F195C6DE6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672"/>
              <a:ext cx="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9768" name="Text Box 72">
              <a:extLst>
                <a:ext uri="{FF2B5EF4-FFF2-40B4-BE49-F238E27FC236}">
                  <a16:creationId xmlns:a16="http://schemas.microsoft.com/office/drawing/2014/main" id="{CF26AC22-8790-9109-A3C5-D3767E33A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672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9769" name="Text Box 73">
              <a:extLst>
                <a:ext uri="{FF2B5EF4-FFF2-40B4-BE49-F238E27FC236}">
                  <a16:creationId xmlns:a16="http://schemas.microsoft.com/office/drawing/2014/main" id="{2F1E0E08-09F8-079C-73F9-E5406A060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3696"/>
              <a:ext cx="5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29770" name="Text Box 74">
              <a:extLst>
                <a:ext uri="{FF2B5EF4-FFF2-40B4-BE49-F238E27FC236}">
                  <a16:creationId xmlns:a16="http://schemas.microsoft.com/office/drawing/2014/main" id="{8B6626DB-E3A4-D171-527C-3D27F2671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660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29771" name="Text Box 75">
              <a:extLst>
                <a:ext uri="{FF2B5EF4-FFF2-40B4-BE49-F238E27FC236}">
                  <a16:creationId xmlns:a16="http://schemas.microsoft.com/office/drawing/2014/main" id="{B85C6886-7368-AA20-8622-DCF2D227F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3612"/>
              <a:ext cx="4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29772" name="Text Box 76">
              <a:extLst>
                <a:ext uri="{FF2B5EF4-FFF2-40B4-BE49-F238E27FC236}">
                  <a16:creationId xmlns:a16="http://schemas.microsoft.com/office/drawing/2014/main" id="{F1617A88-7B33-AEFE-68C4-EC462D65F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" y="3600"/>
              <a:ext cx="4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29773" name="Text Box 77">
              <a:extLst>
                <a:ext uri="{FF2B5EF4-FFF2-40B4-BE49-F238E27FC236}">
                  <a16:creationId xmlns:a16="http://schemas.microsoft.com/office/drawing/2014/main" id="{B64E9668-32E4-0682-2AB1-36B665C79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3612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26</a:t>
              </a:r>
            </a:p>
          </p:txBody>
        </p:sp>
        <p:sp>
          <p:nvSpPr>
            <p:cNvPr id="29774" name="Text Box 78">
              <a:extLst>
                <a:ext uri="{FF2B5EF4-FFF2-40B4-BE49-F238E27FC236}">
                  <a16:creationId xmlns:a16="http://schemas.microsoft.com/office/drawing/2014/main" id="{0ED8B439-A2B5-2CEA-CF40-17719BAF5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648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98</a:t>
              </a:r>
            </a:p>
          </p:txBody>
        </p:sp>
      </p:grpSp>
      <p:sp>
        <p:nvSpPr>
          <p:cNvPr id="29775" name="Text Box 79">
            <a:extLst>
              <a:ext uri="{FF2B5EF4-FFF2-40B4-BE49-F238E27FC236}">
                <a16:creationId xmlns:a16="http://schemas.microsoft.com/office/drawing/2014/main" id="{A024B871-ECCF-6D35-C0FB-796F985C6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700088"/>
            <a:ext cx="6811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原子的壳层：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相同的电子组成一个壳层。</a:t>
            </a:r>
          </a:p>
        </p:txBody>
      </p:sp>
      <p:grpSp>
        <p:nvGrpSpPr>
          <p:cNvPr id="29776" name="Group 80">
            <a:extLst>
              <a:ext uri="{FF2B5EF4-FFF2-40B4-BE49-F238E27FC236}">
                <a16:creationId xmlns:a16="http://schemas.microsoft.com/office/drawing/2014/main" id="{AD13FA68-FC63-96F2-7F97-849990F8815F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1100138"/>
            <a:ext cx="7505700" cy="519112"/>
            <a:chOff x="326" y="618"/>
            <a:chExt cx="4728" cy="327"/>
          </a:xfrm>
        </p:grpSpPr>
        <p:sp>
          <p:nvSpPr>
            <p:cNvPr id="29777" name="Text Box 81">
              <a:extLst>
                <a:ext uri="{FF2B5EF4-FFF2-40B4-BE49-F238E27FC236}">
                  <a16:creationId xmlns:a16="http://schemas.microsoft.com/office/drawing/2014/main" id="{21AA579D-3E89-176C-C040-2E499673D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618"/>
              <a:ext cx="4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原子的次壳层：  相同的电子组成一个次壳层。</a:t>
              </a:r>
            </a:p>
          </p:txBody>
        </p:sp>
        <p:graphicFrame>
          <p:nvGraphicFramePr>
            <p:cNvPr id="29778" name="Object 82">
              <a:extLst>
                <a:ext uri="{FF2B5EF4-FFF2-40B4-BE49-F238E27FC236}">
                  <a16:creationId xmlns:a16="http://schemas.microsoft.com/office/drawing/2014/main" id="{51A8167D-8CDF-20E8-B09B-7432AC852F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6" y="672"/>
            <a:ext cx="10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330120" progId="Equation.3">
                    <p:embed/>
                  </p:oleObj>
                </mc:Choice>
                <mc:Fallback>
                  <p:oleObj name="Equation" r:id="rId8" imgW="164880" imgH="330120" progId="Equation.3">
                    <p:embed/>
                    <p:pic>
                      <p:nvPicPr>
                        <p:cNvPr id="29778" name="Object 82">
                          <a:extLst>
                            <a:ext uri="{FF2B5EF4-FFF2-40B4-BE49-F238E27FC236}">
                              <a16:creationId xmlns:a16="http://schemas.microsoft.com/office/drawing/2014/main" id="{51A8167D-8CDF-20E8-B09B-7432AC852F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672"/>
                          <a:ext cx="10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79" name="Text Box 83">
            <a:extLst>
              <a:ext uri="{FF2B5EF4-FFF2-40B4-BE49-F238E27FC236}">
                <a16:creationId xmlns:a16="http://schemas.microsoft.com/office/drawing/2014/main" id="{43C44CAA-8F8F-8858-E112-2AD3FC41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052513"/>
            <a:ext cx="217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/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2(2</a:t>
            </a:r>
            <a:r>
              <a:rPr kumimoji="1" lang="en-US" altLang="zh-CN" sz="2800" b="1" i="1">
                <a:solidFill>
                  <a:srgbClr val="0099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+1)</a:t>
            </a:r>
            <a:endParaRPr lang="en-US" altLang="zh-CN" sz="280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75" grpId="0" autoUpdateAnimBg="0"/>
      <p:bldP spid="2977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AC3A555E-9FD4-399E-4F25-40F991B28D7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650875"/>
            <a:ext cx="8520112" cy="2057400"/>
            <a:chOff x="249" y="242"/>
            <a:chExt cx="5367" cy="1296"/>
          </a:xfrm>
        </p:grpSpPr>
        <p:sp>
          <p:nvSpPr>
            <p:cNvPr id="30723" name="Text Box 3">
              <a:extLst>
                <a:ext uri="{FF2B5EF4-FFF2-40B4-BE49-F238E27FC236}">
                  <a16:creationId xmlns:a16="http://schemas.microsoft.com/office/drawing/2014/main" id="{C06F47F0-7B50-2DDD-2883-8BE04F2BC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42"/>
              <a:ext cx="5367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1.  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根据量子力学理论，氢原子中电子的角动量为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                     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当主量子数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=3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时，电子角动量的可能取值为</a:t>
              </a:r>
              <a:r>
                <a:rPr kumimoji="1" lang="zh-CN" altLang="en-US" sz="2800" u="sng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                                 </a:t>
              </a:r>
              <a:r>
                <a:rPr kumimoji="1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。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电子角动量在外场分量的可能取值为</a:t>
              </a:r>
              <a:r>
                <a:rPr kumimoji="1" lang="zh-CN" altLang="en-US" sz="2800" u="sng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                            </a:t>
              </a:r>
              <a:r>
                <a:rPr kumimoji="1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30724" name="Object 4">
              <a:extLst>
                <a:ext uri="{FF2B5EF4-FFF2-40B4-BE49-F238E27FC236}">
                  <a16:creationId xmlns:a16="http://schemas.microsoft.com/office/drawing/2014/main" id="{2FDEEF1E-5F9C-18BC-1D02-6592505747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548"/>
            <a:ext cx="112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4360" imgH="253800" progId="Equation.3">
                    <p:embed/>
                  </p:oleObj>
                </mc:Choice>
                <mc:Fallback>
                  <p:oleObj name="Equation" r:id="rId2" imgW="774360" imgH="253800" progId="Equation.3">
                    <p:embed/>
                    <p:pic>
                      <p:nvPicPr>
                        <p:cNvPr id="30724" name="Object 4">
                          <a:extLst>
                            <a:ext uri="{FF2B5EF4-FFF2-40B4-BE49-F238E27FC236}">
                              <a16:creationId xmlns:a16="http://schemas.microsoft.com/office/drawing/2014/main" id="{2FDEEF1E-5F9C-18BC-1D02-6592505747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548"/>
                          <a:ext cx="112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5" name="Group 5">
            <a:extLst>
              <a:ext uri="{FF2B5EF4-FFF2-40B4-BE49-F238E27FC236}">
                <a16:creationId xmlns:a16="http://schemas.microsoft.com/office/drawing/2014/main" id="{BA3D1089-1353-0244-819F-AAC215474C2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562100"/>
            <a:ext cx="4654550" cy="1098550"/>
            <a:chOff x="1920" y="816"/>
            <a:chExt cx="2932" cy="692"/>
          </a:xfrm>
        </p:grpSpPr>
        <p:graphicFrame>
          <p:nvGraphicFramePr>
            <p:cNvPr id="30726" name="Object 6">
              <a:extLst>
                <a:ext uri="{FF2B5EF4-FFF2-40B4-BE49-F238E27FC236}">
                  <a16:creationId xmlns:a16="http://schemas.microsoft.com/office/drawing/2014/main" id="{4198218C-4E50-48FD-F958-193217AFFD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816"/>
            <a:ext cx="186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44520" imgH="241200" progId="Equation.3">
                    <p:embed/>
                  </p:oleObj>
                </mc:Choice>
                <mc:Fallback>
                  <p:oleObj name="Equation" r:id="rId4" imgW="1244520" imgH="241200" progId="Equation.3">
                    <p:embed/>
                    <p:pic>
                      <p:nvPicPr>
                        <p:cNvPr id="30726" name="Object 6">
                          <a:extLst>
                            <a:ext uri="{FF2B5EF4-FFF2-40B4-BE49-F238E27FC236}">
                              <a16:creationId xmlns:a16="http://schemas.microsoft.com/office/drawing/2014/main" id="{4198218C-4E50-48FD-F958-193217AFFD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816"/>
                          <a:ext cx="1860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7">
              <a:extLst>
                <a:ext uri="{FF2B5EF4-FFF2-40B4-BE49-F238E27FC236}">
                  <a16:creationId xmlns:a16="http://schemas.microsoft.com/office/drawing/2014/main" id="{FA62AADE-A356-71C9-20D2-96F25D5549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1182"/>
            <a:ext cx="192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01440" imgH="215640" progId="Equation.3">
                    <p:embed/>
                  </p:oleObj>
                </mc:Choice>
                <mc:Fallback>
                  <p:oleObj name="Equation" r:id="rId6" imgW="901440" imgH="215640" progId="Equation.3">
                    <p:embed/>
                    <p:pic>
                      <p:nvPicPr>
                        <p:cNvPr id="30727" name="Object 7">
                          <a:extLst>
                            <a:ext uri="{FF2B5EF4-FFF2-40B4-BE49-F238E27FC236}">
                              <a16:creationId xmlns:a16="http://schemas.microsoft.com/office/drawing/2014/main" id="{FA62AADE-A356-71C9-20D2-96F25D5549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82"/>
                          <a:ext cx="192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8" name="Group 8">
            <a:extLst>
              <a:ext uri="{FF2B5EF4-FFF2-40B4-BE49-F238E27FC236}">
                <a16:creationId xmlns:a16="http://schemas.microsoft.com/office/drawing/2014/main" id="{B9D4758A-B877-7FA4-C697-B017B0D726E2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3357563"/>
            <a:ext cx="4246562" cy="519112"/>
            <a:chOff x="1111" y="2115"/>
            <a:chExt cx="2675" cy="327"/>
          </a:xfrm>
        </p:grpSpPr>
        <p:graphicFrame>
          <p:nvGraphicFramePr>
            <p:cNvPr id="30729" name="Object 9">
              <a:extLst>
                <a:ext uri="{FF2B5EF4-FFF2-40B4-BE49-F238E27FC236}">
                  <a16:creationId xmlns:a16="http://schemas.microsoft.com/office/drawing/2014/main" id="{59B2BCD0-125D-B651-0B93-68054BCF28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115"/>
            <a:ext cx="136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8920" imgH="482400" progId="Equation.3">
                    <p:embed/>
                  </p:oleObj>
                </mc:Choice>
                <mc:Fallback>
                  <p:oleObj name="Equation" r:id="rId8" imgW="2158920" imgH="482400" progId="Equation.3">
                    <p:embed/>
                    <p:pic>
                      <p:nvPicPr>
                        <p:cNvPr id="30729" name="Object 9">
                          <a:extLst>
                            <a:ext uri="{FF2B5EF4-FFF2-40B4-BE49-F238E27FC236}">
                              <a16:creationId xmlns:a16="http://schemas.microsoft.com/office/drawing/2014/main" id="{59B2BCD0-125D-B651-0B93-68054BCF28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115"/>
                          <a:ext cx="136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0" name="Text Box 10">
              <a:extLst>
                <a:ext uri="{FF2B5EF4-FFF2-40B4-BE49-F238E27FC236}">
                  <a16:creationId xmlns:a16="http://schemas.microsoft.com/office/drawing/2014/main" id="{CE9510E4-87FC-E49C-6577-F746AD36A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115"/>
              <a:ext cx="7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=0,1,2</a:t>
              </a:r>
            </a:p>
          </p:txBody>
        </p:sp>
      </p:grpSp>
      <p:grpSp>
        <p:nvGrpSpPr>
          <p:cNvPr id="30731" name="Group 11">
            <a:extLst>
              <a:ext uri="{FF2B5EF4-FFF2-40B4-BE49-F238E27FC236}">
                <a16:creationId xmlns:a16="http://schemas.microsoft.com/office/drawing/2014/main" id="{93C4FCBD-1BFD-7181-FCDA-6542927BB4A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138613"/>
            <a:ext cx="8559800" cy="1546225"/>
            <a:chOff x="192" y="2607"/>
            <a:chExt cx="5392" cy="974"/>
          </a:xfrm>
        </p:grpSpPr>
        <p:grpSp>
          <p:nvGrpSpPr>
            <p:cNvPr id="30732" name="Group 12">
              <a:extLst>
                <a:ext uri="{FF2B5EF4-FFF2-40B4-BE49-F238E27FC236}">
                  <a16:creationId xmlns:a16="http://schemas.microsoft.com/office/drawing/2014/main" id="{FCA85852-E2EC-1B39-F77F-9A2FF5B673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607"/>
              <a:ext cx="5392" cy="460"/>
              <a:chOff x="192" y="1392"/>
              <a:chExt cx="5392" cy="460"/>
            </a:xfrm>
          </p:grpSpPr>
          <p:sp>
            <p:nvSpPr>
              <p:cNvPr id="30733" name="Text Box 13">
                <a:extLst>
                  <a:ext uri="{FF2B5EF4-FFF2-40B4-BE49-F238E27FC236}">
                    <a16:creationId xmlns:a16="http://schemas.microsoft.com/office/drawing/2014/main" id="{2EF8488B-B8B0-90E1-6B9D-2CA6C332D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1464"/>
                <a:ext cx="47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当  </a:t>
                </a:r>
                <a:r>
                  <a:rPr kumimoji="1" lang="zh-CN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一定,   可取      个值,</a:t>
                </a:r>
                <a:endPara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30734" name="Object 14">
                <a:extLst>
                  <a:ext uri="{FF2B5EF4-FFF2-40B4-BE49-F238E27FC236}">
                    <a16:creationId xmlns:a16="http://schemas.microsoft.com/office/drawing/2014/main" id="{E6892732-FCFF-F487-93A7-CC96497C71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6" y="1504"/>
              <a:ext cx="180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01520" imgH="177480" progId="Equation.3">
                      <p:embed/>
                    </p:oleObj>
                  </mc:Choice>
                  <mc:Fallback>
                    <p:oleObj name="Equation" r:id="rId10" imgW="101520" imgH="177480" progId="Equation.3">
                      <p:embed/>
                      <p:pic>
                        <p:nvPicPr>
                          <p:cNvPr id="30734" name="Object 14">
                            <a:extLst>
                              <a:ext uri="{FF2B5EF4-FFF2-40B4-BE49-F238E27FC236}">
                                <a16:creationId xmlns:a16="http://schemas.microsoft.com/office/drawing/2014/main" id="{E6892732-FCFF-F487-93A7-CC96497C71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" y="1504"/>
                            <a:ext cx="180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5" name="Object 15">
                <a:extLst>
                  <a:ext uri="{FF2B5EF4-FFF2-40B4-BE49-F238E27FC236}">
                    <a16:creationId xmlns:a16="http://schemas.microsoft.com/office/drawing/2014/main" id="{249820F1-5C9F-0297-6A6B-A373A4A95B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24" y="1392"/>
              <a:ext cx="410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03040" imgH="228600" progId="Equation.3">
                      <p:embed/>
                    </p:oleObj>
                  </mc:Choice>
                  <mc:Fallback>
                    <p:oleObj name="Equation" r:id="rId12" imgW="203040" imgH="228600" progId="Equation.3">
                      <p:embed/>
                      <p:pic>
                        <p:nvPicPr>
                          <p:cNvPr id="30735" name="Object 15">
                            <a:extLst>
                              <a:ext uri="{FF2B5EF4-FFF2-40B4-BE49-F238E27FC236}">
                                <a16:creationId xmlns:a16="http://schemas.microsoft.com/office/drawing/2014/main" id="{249820F1-5C9F-0297-6A6B-A373A4A95B8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4" y="1392"/>
                            <a:ext cx="410" cy="4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6" name="Object 16">
                <a:extLst>
                  <a:ext uri="{FF2B5EF4-FFF2-40B4-BE49-F238E27FC236}">
                    <a16:creationId xmlns:a16="http://schemas.microsoft.com/office/drawing/2014/main" id="{0990B17B-4A0C-F6FF-D32A-B1595F7C3A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0" y="1480"/>
              <a:ext cx="760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82400" imgH="215640" progId="Equation.3">
                      <p:embed/>
                    </p:oleObj>
                  </mc:Choice>
                  <mc:Fallback>
                    <p:oleObj name="Equation" r:id="rId14" imgW="482400" imgH="215640" progId="Equation.3">
                      <p:embed/>
                      <p:pic>
                        <p:nvPicPr>
                          <p:cNvPr id="30736" name="Object 16">
                            <a:extLst>
                              <a:ext uri="{FF2B5EF4-FFF2-40B4-BE49-F238E27FC236}">
                                <a16:creationId xmlns:a16="http://schemas.microsoft.com/office/drawing/2014/main" id="{0990B17B-4A0C-F6FF-D32A-B1595F7C3A9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0" y="1480"/>
                            <a:ext cx="760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7" name="Object 17">
                <a:extLst>
                  <a:ext uri="{FF2B5EF4-FFF2-40B4-BE49-F238E27FC236}">
                    <a16:creationId xmlns:a16="http://schemas.microsoft.com/office/drawing/2014/main" id="{B48410BD-8083-931F-0837-E545B873A3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36" y="1443"/>
              <a:ext cx="2248" cy="3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307880" imgH="228600" progId="Equation.3">
                      <p:embed/>
                    </p:oleObj>
                  </mc:Choice>
                  <mc:Fallback>
                    <p:oleObj name="Equation" r:id="rId16" imgW="1307880" imgH="228600" progId="Equation.3">
                      <p:embed/>
                      <p:pic>
                        <p:nvPicPr>
                          <p:cNvPr id="30737" name="Object 17">
                            <a:extLst>
                              <a:ext uri="{FF2B5EF4-FFF2-40B4-BE49-F238E27FC236}">
                                <a16:creationId xmlns:a16="http://schemas.microsoft.com/office/drawing/2014/main" id="{B48410BD-8083-931F-0837-E545B873A3A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443"/>
                            <a:ext cx="2248" cy="3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38" name="Object 18">
              <a:extLst>
                <a:ext uri="{FF2B5EF4-FFF2-40B4-BE49-F238E27FC236}">
                  <a16:creationId xmlns:a16="http://schemas.microsoft.com/office/drawing/2014/main" id="{93F9C084-F4ED-B8CB-9271-B3CBFE2600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3294"/>
            <a:ext cx="91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447560" imgH="457200" progId="Equation.3">
                    <p:embed/>
                  </p:oleObj>
                </mc:Choice>
                <mc:Fallback>
                  <p:oleObj name="Equation" r:id="rId18" imgW="1447560" imgH="457200" progId="Equation.3">
                    <p:embed/>
                    <p:pic>
                      <p:nvPicPr>
                        <p:cNvPr id="30738" name="Object 18">
                          <a:extLst>
                            <a:ext uri="{FF2B5EF4-FFF2-40B4-BE49-F238E27FC236}">
                              <a16:creationId xmlns:a16="http://schemas.microsoft.com/office/drawing/2014/main" id="{93F9C084-F4ED-B8CB-9271-B3CBFE2600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294"/>
                          <a:ext cx="91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5B5ADA9-BDE5-9A14-D093-2F8E2BC40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5137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２、写出磞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(B,Z=5)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和銅（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Cu,Z=29)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等原子在基态时的</a:t>
            </a:r>
          </a:p>
          <a:p>
            <a:pPr eaLnBrk="0" hangingPunct="0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电子排布式。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23CE0A48-D05A-2B68-4DBC-5F30D4D1D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2E4A9A0B-F06E-452E-EA10-4406AA5C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524000"/>
            <a:ext cx="411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按“常规”从内到外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排布为</a:t>
            </a:r>
          </a:p>
        </p:txBody>
      </p:sp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5BA67465-FA42-1F07-1EB4-F6168075C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286000"/>
          <a:ext cx="2635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28600" progId="Equation.3">
                  <p:embed/>
                </p:oleObj>
              </mc:Choice>
              <mc:Fallback>
                <p:oleObj name="Equation" r:id="rId2" imgW="850680" imgH="228600" progId="Equation.3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5BA67465-FA42-1F07-1EB4-F6168075C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26352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98E2D8BD-FFCC-54BA-39DB-E7D24905B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124200"/>
          <a:ext cx="55626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228600" progId="Equation.3">
                  <p:embed/>
                </p:oleObj>
              </mc:Choice>
              <mc:Fallback>
                <p:oleObj name="Equation" r:id="rId4" imgW="1841400" imgH="228600" progId="Equation.3">
                  <p:embed/>
                  <p:pic>
                    <p:nvPicPr>
                      <p:cNvPr id="31750" name="Object 6">
                        <a:extLst>
                          <a:ext uri="{FF2B5EF4-FFF2-40B4-BE49-F238E27FC236}">
                            <a16:creationId xmlns:a16="http://schemas.microsoft.com/office/drawing/2014/main" id="{98E2D8BD-FFCC-54BA-39DB-E7D24905B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55626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7">
            <a:extLst>
              <a:ext uri="{FF2B5EF4-FFF2-40B4-BE49-F238E27FC236}">
                <a16:creationId xmlns:a16="http://schemas.microsoft.com/office/drawing/2014/main" id="{AE239C22-EBA7-3080-66DF-E5F160252545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101725"/>
            <a:ext cx="3467100" cy="1793875"/>
            <a:chOff x="2976" y="2784"/>
            <a:chExt cx="2099" cy="1130"/>
          </a:xfrm>
        </p:grpSpPr>
        <p:sp>
          <p:nvSpPr>
            <p:cNvPr id="31752" name="Arc 8">
              <a:extLst>
                <a:ext uri="{FF2B5EF4-FFF2-40B4-BE49-F238E27FC236}">
                  <a16:creationId xmlns:a16="http://schemas.microsoft.com/office/drawing/2014/main" id="{E7B58066-BC5F-7E9E-E58B-E71D229FF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235"/>
              <a:ext cx="489" cy="560"/>
            </a:xfrm>
            <a:custGeom>
              <a:avLst/>
              <a:gdLst>
                <a:gd name="G0" fmla="+- 0 0 0"/>
                <a:gd name="G1" fmla="+- 20997 0 0"/>
                <a:gd name="G2" fmla="+- 21600 0 0"/>
                <a:gd name="T0" fmla="*/ 5068 w 18332"/>
                <a:gd name="T1" fmla="*/ 0 h 20997"/>
                <a:gd name="T2" fmla="*/ 18332 w 18332"/>
                <a:gd name="T3" fmla="*/ 9573 h 20997"/>
                <a:gd name="T4" fmla="*/ 0 w 18332"/>
                <a:gd name="T5" fmla="*/ 20997 h 20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32" h="20997" fill="none" extrusionOk="0">
                  <a:moveTo>
                    <a:pt x="5068" y="-1"/>
                  </a:moveTo>
                  <a:cubicBezTo>
                    <a:pt x="10573" y="1328"/>
                    <a:pt x="15336" y="4766"/>
                    <a:pt x="18331" y="9573"/>
                  </a:cubicBezTo>
                </a:path>
                <a:path w="18332" h="20997" stroke="0" extrusionOk="0">
                  <a:moveTo>
                    <a:pt x="5068" y="-1"/>
                  </a:moveTo>
                  <a:cubicBezTo>
                    <a:pt x="10573" y="1328"/>
                    <a:pt x="15336" y="4766"/>
                    <a:pt x="18331" y="9573"/>
                  </a:cubicBezTo>
                  <a:lnTo>
                    <a:pt x="0" y="20997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Arc 9">
              <a:extLst>
                <a:ext uri="{FF2B5EF4-FFF2-40B4-BE49-F238E27FC236}">
                  <a16:creationId xmlns:a16="http://schemas.microsoft.com/office/drawing/2014/main" id="{CE705FAF-9377-D23E-A52B-3B0391EE0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784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Arc 10">
              <a:extLst>
                <a:ext uri="{FF2B5EF4-FFF2-40B4-BE49-F238E27FC236}">
                  <a16:creationId xmlns:a16="http://schemas.microsoft.com/office/drawing/2014/main" id="{C5B34617-EDA2-5205-2D2D-EBFAAFDD4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" y="3073"/>
              <a:ext cx="552" cy="569"/>
            </a:xfrm>
            <a:custGeom>
              <a:avLst/>
              <a:gdLst>
                <a:gd name="G0" fmla="+- 0 0 0"/>
                <a:gd name="G1" fmla="+- 21356 0 0"/>
                <a:gd name="G2" fmla="+- 21600 0 0"/>
                <a:gd name="T0" fmla="*/ 3239 w 20701"/>
                <a:gd name="T1" fmla="*/ 0 h 21356"/>
                <a:gd name="T2" fmla="*/ 20701 w 20701"/>
                <a:gd name="T3" fmla="*/ 15188 h 21356"/>
                <a:gd name="T4" fmla="*/ 0 w 20701"/>
                <a:gd name="T5" fmla="*/ 21356 h 2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01" h="21356" fill="none" extrusionOk="0">
                  <a:moveTo>
                    <a:pt x="3238" y="0"/>
                  </a:moveTo>
                  <a:cubicBezTo>
                    <a:pt x="11509" y="1254"/>
                    <a:pt x="18312" y="7171"/>
                    <a:pt x="20700" y="15188"/>
                  </a:cubicBezTo>
                </a:path>
                <a:path w="20701" h="21356" stroke="0" extrusionOk="0">
                  <a:moveTo>
                    <a:pt x="3238" y="0"/>
                  </a:moveTo>
                  <a:cubicBezTo>
                    <a:pt x="11509" y="1254"/>
                    <a:pt x="18312" y="7171"/>
                    <a:pt x="20700" y="15188"/>
                  </a:cubicBezTo>
                  <a:lnTo>
                    <a:pt x="0" y="21356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Arc 11">
              <a:extLst>
                <a:ext uri="{FF2B5EF4-FFF2-40B4-BE49-F238E27FC236}">
                  <a16:creationId xmlns:a16="http://schemas.microsoft.com/office/drawing/2014/main" id="{042CC68F-1A05-32AA-A488-E97B9068C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935"/>
              <a:ext cx="576" cy="474"/>
            </a:xfrm>
            <a:custGeom>
              <a:avLst/>
              <a:gdLst>
                <a:gd name="G0" fmla="+- 0 0 0"/>
                <a:gd name="G1" fmla="+- 21318 0 0"/>
                <a:gd name="G2" fmla="+- 21600 0 0"/>
                <a:gd name="T0" fmla="*/ 3480 w 21600"/>
                <a:gd name="T1" fmla="*/ 0 h 21318"/>
                <a:gd name="T2" fmla="*/ 21600 w 21600"/>
                <a:gd name="T3" fmla="*/ 21318 h 21318"/>
                <a:gd name="T4" fmla="*/ 0 w 21600"/>
                <a:gd name="T5" fmla="*/ 21318 h 2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318" fill="none" extrusionOk="0">
                  <a:moveTo>
                    <a:pt x="3479" y="0"/>
                  </a:moveTo>
                  <a:cubicBezTo>
                    <a:pt x="13927" y="1705"/>
                    <a:pt x="21600" y="10731"/>
                    <a:pt x="21600" y="21318"/>
                  </a:cubicBezTo>
                </a:path>
                <a:path w="21600" h="21318" stroke="0" extrusionOk="0">
                  <a:moveTo>
                    <a:pt x="3479" y="0"/>
                  </a:moveTo>
                  <a:cubicBezTo>
                    <a:pt x="13927" y="1705"/>
                    <a:pt x="21600" y="10731"/>
                    <a:pt x="21600" y="21318"/>
                  </a:cubicBezTo>
                  <a:lnTo>
                    <a:pt x="0" y="2131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Text Box 12">
              <a:extLst>
                <a:ext uri="{FF2B5EF4-FFF2-40B4-BE49-F238E27FC236}">
                  <a16:creationId xmlns:a16="http://schemas.microsoft.com/office/drawing/2014/main" id="{D6FFA2BA-D48E-2BC4-64A0-6D9488244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3434"/>
              <a:ext cx="17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2   6   10  14</a:t>
              </a: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n=4</a:t>
              </a: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1757" name="Text Box 13">
              <a:extLst>
                <a:ext uri="{FF2B5EF4-FFF2-40B4-BE49-F238E27FC236}">
                  <a16:creationId xmlns:a16="http://schemas.microsoft.com/office/drawing/2014/main" id="{E2EED8F3-67FC-6AFD-9DB3-DD78A3AF0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3626"/>
              <a:ext cx="1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s    p    d     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  <p:bldP spid="31748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1441</TotalTime>
  <Words>6602</Words>
  <Application>Microsoft Office PowerPoint</Application>
  <PresentationFormat>全屏显示(4:3)</PresentationFormat>
  <Paragraphs>896</Paragraphs>
  <Slides>92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92</vt:i4>
      </vt:variant>
    </vt:vector>
  </HeadingPairs>
  <TitlesOfParts>
    <vt:vector size="111" baseType="lpstr">
      <vt:lpstr>等线</vt:lpstr>
      <vt:lpstr>仿宋_GB2312</vt:lpstr>
      <vt:lpstr>黑体</vt:lpstr>
      <vt:lpstr>华文中宋</vt:lpstr>
      <vt:lpstr>楷体_GB2312</vt:lpstr>
      <vt:lpstr>隶书</vt:lpstr>
      <vt:lpstr>宋体</vt:lpstr>
      <vt:lpstr>微软雅黑</vt:lpstr>
      <vt:lpstr>Cambria Math</vt:lpstr>
      <vt:lpstr>Franklin Gothic Medium</vt:lpstr>
      <vt:lpstr>Symbol</vt:lpstr>
      <vt:lpstr>Times New Roman</vt:lpstr>
      <vt:lpstr>Wingdings</vt:lpstr>
      <vt:lpstr>Default Design</vt:lpstr>
      <vt:lpstr>Microsoft 公式 3.0</vt:lpstr>
      <vt:lpstr>Microsoft Equation 3.0</vt:lpstr>
      <vt:lpstr>Microsoft Clip Gallery</vt:lpstr>
      <vt:lpstr>Equation</vt:lpstr>
      <vt:lpstr>Microsoft Word 文档</vt:lpstr>
      <vt:lpstr>PowerPoint 演示文稿</vt:lpstr>
      <vt:lpstr>§11.3   时间延缓和长度收缩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三、长度收缩：</vt:lpstr>
      <vt:lpstr>PowerPoint 演示文稿</vt:lpstr>
      <vt:lpstr>§11.4  相对论速度变换</vt:lpstr>
      <vt:lpstr>PowerPoint 演示文稿</vt:lpstr>
      <vt:lpstr>PowerPoint 演示文稿</vt:lpstr>
      <vt:lpstr>§11.5   相对论动力学基础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123</cp:revision>
  <dcterms:created xsi:type="dcterms:W3CDTF">2024-09-10T06:08:35Z</dcterms:created>
  <dcterms:modified xsi:type="dcterms:W3CDTF">2024-12-25T12:31:17Z</dcterms:modified>
</cp:coreProperties>
</file>