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95" r:id="rId2"/>
    <p:sldId id="367" r:id="rId3"/>
    <p:sldId id="340" r:id="rId4"/>
    <p:sldId id="341" r:id="rId5"/>
    <p:sldId id="342" r:id="rId6"/>
    <p:sldId id="343" r:id="rId7"/>
    <p:sldId id="344" r:id="rId8"/>
    <p:sldId id="345" r:id="rId9"/>
    <p:sldId id="346" r:id="rId10"/>
    <p:sldId id="347" r:id="rId11"/>
    <p:sldId id="348" r:id="rId12"/>
    <p:sldId id="349" r:id="rId13"/>
    <p:sldId id="351" r:id="rId14"/>
    <p:sldId id="352" r:id="rId15"/>
    <p:sldId id="366" r:id="rId16"/>
    <p:sldId id="354" r:id="rId17"/>
    <p:sldId id="312" r:id="rId18"/>
    <p:sldId id="329" r:id="rId1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62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08B64D-8000-426E-9A1B-5323BC363C8D}" type="datetimeFigureOut">
              <a:rPr lang="zh-CN" altLang="en-US" smtClean="0"/>
              <a:t>2024/10/23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F1C5C9-BA0B-4CB9-8F25-5BCE125C00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5887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257175" indent="0" algn="ctr">
              <a:buNone/>
              <a:defRPr/>
            </a:lvl2pPr>
            <a:lvl3pPr marL="514350" indent="0" algn="ctr">
              <a:buNone/>
              <a:defRPr/>
            </a:lvl3pPr>
            <a:lvl4pPr marL="771525" indent="0" algn="ctr">
              <a:buNone/>
              <a:defRPr/>
            </a:lvl4pPr>
            <a:lvl5pPr marL="1028700" indent="0" algn="ctr">
              <a:buNone/>
              <a:defRPr/>
            </a:lvl5pPr>
            <a:lvl6pPr marL="1285875" indent="0" algn="ctr">
              <a:buNone/>
              <a:defRPr/>
            </a:lvl6pPr>
            <a:lvl7pPr marL="1543050" indent="0" algn="ctr">
              <a:buNone/>
              <a:defRPr/>
            </a:lvl7pPr>
            <a:lvl8pPr marL="1800225" indent="0" algn="ctr">
              <a:buNone/>
              <a:defRPr/>
            </a:lvl8pPr>
            <a:lvl9pPr marL="20574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32681D-8841-44A2-BB38-F5839BE02DFC}" type="datetimeFigureOut">
              <a:rPr lang="zh-CN" altLang="en-US" smtClean="0"/>
              <a:t>2024/10/23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6C7FAB-02AB-4A5F-B062-01B75C1E2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7497713"/>
      </p:ext>
    </p:extLst>
  </p:cSld>
  <p:clrMapOvr>
    <a:masterClrMapping/>
  </p:clrMapOvr>
  <p:transition>
    <p:zoom dir="in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32681D-8841-44A2-BB38-F5839BE02DFC}" type="datetimeFigureOut">
              <a:rPr lang="zh-CN" altLang="en-US" smtClean="0"/>
              <a:t>2024/10/23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6C7FAB-02AB-4A5F-B062-01B75C1E2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490531"/>
      </p:ext>
    </p:extLst>
  </p:cSld>
  <p:clrMapOvr>
    <a:masterClrMapping/>
  </p:clrMapOvr>
  <p:transition>
    <p:zoom dir="in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32681D-8841-44A2-BB38-F5839BE02DFC}" type="datetimeFigureOut">
              <a:rPr lang="zh-CN" altLang="en-US" smtClean="0"/>
              <a:t>2024/10/23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6C7FAB-02AB-4A5F-B062-01B75C1E2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576509"/>
      </p:ext>
    </p:extLst>
  </p:cSld>
  <p:clrMapOvr>
    <a:masterClrMapping/>
  </p:clrMapOvr>
  <p:transition>
    <p:zoom dir="in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32681D-8841-44A2-BB38-F5839BE02DFC}" type="datetimeFigureOut">
              <a:rPr lang="zh-CN" altLang="en-US" smtClean="0"/>
              <a:t>2024/10/23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6C7FAB-02AB-4A5F-B062-01B75C1E2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93453"/>
      </p:ext>
    </p:extLst>
  </p:cSld>
  <p:clrMapOvr>
    <a:masterClrMapping/>
  </p:clrMapOvr>
  <p:transition>
    <p:zoom dir="in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225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125"/>
            </a:lvl1pPr>
            <a:lvl2pPr marL="257175" indent="0">
              <a:buNone/>
              <a:defRPr sz="1013"/>
            </a:lvl2pPr>
            <a:lvl3pPr marL="514350" indent="0">
              <a:buNone/>
              <a:defRPr sz="900"/>
            </a:lvl3pPr>
            <a:lvl4pPr marL="771525" indent="0">
              <a:buNone/>
              <a:defRPr sz="788"/>
            </a:lvl4pPr>
            <a:lvl5pPr marL="1028700" indent="0">
              <a:buNone/>
              <a:defRPr sz="788"/>
            </a:lvl5pPr>
            <a:lvl6pPr marL="1285875" indent="0">
              <a:buNone/>
              <a:defRPr sz="788"/>
            </a:lvl6pPr>
            <a:lvl7pPr marL="1543050" indent="0">
              <a:buNone/>
              <a:defRPr sz="788"/>
            </a:lvl7pPr>
            <a:lvl8pPr marL="1800225" indent="0">
              <a:buNone/>
              <a:defRPr sz="788"/>
            </a:lvl8pPr>
            <a:lvl9pPr marL="2057400" indent="0">
              <a:buNone/>
              <a:defRPr sz="788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32681D-8841-44A2-BB38-F5839BE02DFC}" type="datetimeFigureOut">
              <a:rPr lang="zh-CN" altLang="en-US" smtClean="0"/>
              <a:t>2024/10/23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6C7FAB-02AB-4A5F-B062-01B75C1E2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2208787"/>
      </p:ext>
    </p:extLst>
  </p:cSld>
  <p:clrMapOvr>
    <a:masterClrMapping/>
  </p:clrMapOvr>
  <p:transition>
    <p:zoom dir="in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32681D-8841-44A2-BB38-F5839BE02DFC}" type="datetimeFigureOut">
              <a:rPr lang="zh-CN" altLang="en-US" smtClean="0"/>
              <a:t>2024/10/23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6C7FAB-02AB-4A5F-B062-01B75C1E2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391408"/>
      </p:ext>
    </p:extLst>
  </p:cSld>
  <p:clrMapOvr>
    <a:masterClrMapping/>
  </p:clrMapOvr>
  <p:transition>
    <p:zoom dir="in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32681D-8841-44A2-BB38-F5839BE02DFC}" type="datetimeFigureOut">
              <a:rPr lang="zh-CN" altLang="en-US" smtClean="0"/>
              <a:t>2024/10/23</a:t>
            </a:fld>
            <a:endParaRPr lang="zh-CN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6C7FAB-02AB-4A5F-B062-01B75C1E2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2930111"/>
      </p:ext>
    </p:extLst>
  </p:cSld>
  <p:clrMapOvr>
    <a:masterClrMapping/>
  </p:clrMapOvr>
  <p:transition>
    <p:zoom dir="in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32681D-8841-44A2-BB38-F5839BE02DFC}" type="datetimeFigureOut">
              <a:rPr lang="zh-CN" altLang="en-US" smtClean="0"/>
              <a:t>2024/10/23</a:t>
            </a:fld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6C7FAB-02AB-4A5F-B062-01B75C1E2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0935270"/>
      </p:ext>
    </p:extLst>
  </p:cSld>
  <p:clrMapOvr>
    <a:masterClrMapping/>
  </p:clrMapOvr>
  <p:transition>
    <p:zoom dir="in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32681D-8841-44A2-BB38-F5839BE02DFC}" type="datetimeFigureOut">
              <a:rPr lang="zh-CN" altLang="en-US" smtClean="0"/>
              <a:t>2024/10/23</a:t>
            </a:fld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6C7FAB-02AB-4A5F-B062-01B75C1E2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8911667"/>
      </p:ext>
    </p:extLst>
  </p:cSld>
  <p:clrMapOvr>
    <a:masterClrMapping/>
  </p:clrMapOvr>
  <p:transition>
    <p:zoom dir="in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32681D-8841-44A2-BB38-F5839BE02DFC}" type="datetimeFigureOut">
              <a:rPr lang="zh-CN" altLang="en-US" smtClean="0"/>
              <a:t>2024/10/23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6C7FAB-02AB-4A5F-B062-01B75C1E2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9107326"/>
      </p:ext>
    </p:extLst>
  </p:cSld>
  <p:clrMapOvr>
    <a:masterClrMapping/>
  </p:clrMapOvr>
  <p:transition>
    <p:zoom dir="in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32681D-8841-44A2-BB38-F5839BE02DFC}" type="datetimeFigureOut">
              <a:rPr lang="zh-CN" altLang="en-US" smtClean="0"/>
              <a:t>2024/10/23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6C7FAB-02AB-4A5F-B062-01B75C1E2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739224"/>
      </p:ext>
    </p:extLst>
  </p:cSld>
  <p:clrMapOvr>
    <a:masterClrMapping/>
  </p:clrMapOvr>
  <p:transition>
    <p:zoom dir="in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100000">
              <a:srgbClr val="FFFFF5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altLang="zh-CN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788" b="0">
                <a:ea typeface="宋体" pitchFamily="2" charset="-122"/>
              </a:defRPr>
            </a:lvl1pPr>
          </a:lstStyle>
          <a:p>
            <a:fld id="{5B32681D-8841-44A2-BB38-F5839BE02DFC}" type="datetimeFigureOut">
              <a:rPr lang="zh-CN" altLang="en-US" smtClean="0"/>
              <a:t>2024/10/23</a:t>
            </a:fld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788" b="0">
                <a:ea typeface="宋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788" b="0">
                <a:ea typeface="宋体" panose="02010600030101010101" pitchFamily="2" charset="-122"/>
              </a:defRPr>
            </a:lvl1pPr>
          </a:lstStyle>
          <a:p>
            <a:fld id="{666C7FAB-02AB-4A5F-B062-01B75C1E2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5717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zoom dir="in"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2475" baseline="0">
          <a:solidFill>
            <a:schemeClr val="tx2"/>
          </a:solidFill>
          <a:latin typeface="微软雅黑" panose="020B0503020204020204" pitchFamily="34" charset="-122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475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475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475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475">
          <a:solidFill>
            <a:schemeClr val="tx2"/>
          </a:solidFill>
          <a:latin typeface="Times New Roman" pitchFamily="18" charset="0"/>
        </a:defRPr>
      </a:lvl5pPr>
      <a:lvl6pPr marL="257175" algn="ctr" rtl="0" eaLnBrk="1" fontAlgn="base" hangingPunct="1">
        <a:spcBef>
          <a:spcPct val="0"/>
        </a:spcBef>
        <a:spcAft>
          <a:spcPct val="0"/>
        </a:spcAft>
        <a:defRPr sz="2475">
          <a:solidFill>
            <a:schemeClr val="tx2"/>
          </a:solidFill>
          <a:latin typeface="Times New Roman" pitchFamily="18" charset="0"/>
        </a:defRPr>
      </a:lvl6pPr>
      <a:lvl7pPr marL="514350" algn="ctr" rtl="0" eaLnBrk="1" fontAlgn="base" hangingPunct="1">
        <a:spcBef>
          <a:spcPct val="0"/>
        </a:spcBef>
        <a:spcAft>
          <a:spcPct val="0"/>
        </a:spcAft>
        <a:defRPr sz="2475">
          <a:solidFill>
            <a:schemeClr val="tx2"/>
          </a:solidFill>
          <a:latin typeface="Times New Roman" pitchFamily="18" charset="0"/>
        </a:defRPr>
      </a:lvl7pPr>
      <a:lvl8pPr marL="771525" algn="ctr" rtl="0" eaLnBrk="1" fontAlgn="base" hangingPunct="1">
        <a:spcBef>
          <a:spcPct val="0"/>
        </a:spcBef>
        <a:spcAft>
          <a:spcPct val="0"/>
        </a:spcAft>
        <a:defRPr sz="2475">
          <a:solidFill>
            <a:schemeClr val="tx2"/>
          </a:solidFill>
          <a:latin typeface="Times New Roman" pitchFamily="18" charset="0"/>
        </a:defRPr>
      </a:lvl8pPr>
      <a:lvl9pPr marL="1028700" algn="ctr" rtl="0" eaLnBrk="1" fontAlgn="base" hangingPunct="1">
        <a:spcBef>
          <a:spcPct val="0"/>
        </a:spcBef>
        <a:spcAft>
          <a:spcPct val="0"/>
        </a:spcAft>
        <a:defRPr sz="2475">
          <a:solidFill>
            <a:schemeClr val="tx2"/>
          </a:solidFill>
          <a:latin typeface="Times New Roman" pitchFamily="18" charset="0"/>
        </a:defRPr>
      </a:lvl9pPr>
    </p:titleStyle>
    <p:bodyStyle>
      <a:lvl1pPr marL="192881" indent="-192881" algn="l" rtl="0" eaLnBrk="1" fontAlgn="base" hangingPunct="1">
        <a:spcBef>
          <a:spcPct val="20000"/>
        </a:spcBef>
        <a:spcAft>
          <a:spcPct val="0"/>
        </a:spcAft>
        <a:buChar char="•"/>
        <a:defRPr sz="1800" baseline="0">
          <a:solidFill>
            <a:schemeClr val="tx1"/>
          </a:solidFill>
          <a:latin typeface="微软雅黑" panose="020B0503020204020204" pitchFamily="34" charset="-122"/>
          <a:ea typeface="+mn-ea"/>
          <a:cs typeface="+mn-cs"/>
        </a:defRPr>
      </a:lvl1pPr>
      <a:lvl2pPr marL="417910" indent="-160735" algn="l" rtl="0" eaLnBrk="1" fontAlgn="base" hangingPunct="1">
        <a:spcBef>
          <a:spcPct val="20000"/>
        </a:spcBef>
        <a:spcAft>
          <a:spcPct val="0"/>
        </a:spcAft>
        <a:buChar char="–"/>
        <a:defRPr sz="1575" baseline="0">
          <a:solidFill>
            <a:schemeClr val="tx1"/>
          </a:solidFill>
          <a:latin typeface="微软雅黑" panose="020B0503020204020204" pitchFamily="34" charset="-122"/>
        </a:defRPr>
      </a:lvl2pPr>
      <a:lvl3pPr marL="642938" indent="-128588" algn="l" rtl="0" eaLnBrk="1" fontAlgn="base" hangingPunct="1">
        <a:spcBef>
          <a:spcPct val="20000"/>
        </a:spcBef>
        <a:spcAft>
          <a:spcPct val="0"/>
        </a:spcAft>
        <a:buChar char="•"/>
        <a:defRPr sz="1350" baseline="0">
          <a:solidFill>
            <a:schemeClr val="tx1"/>
          </a:solidFill>
          <a:latin typeface="微软雅黑" panose="020B0503020204020204" pitchFamily="34" charset="-122"/>
        </a:defRPr>
      </a:lvl3pPr>
      <a:lvl4pPr marL="900113" indent="-128588" algn="l" rtl="0" eaLnBrk="1" fontAlgn="base" hangingPunct="1">
        <a:spcBef>
          <a:spcPct val="20000"/>
        </a:spcBef>
        <a:spcAft>
          <a:spcPct val="0"/>
        </a:spcAft>
        <a:buChar char="–"/>
        <a:defRPr sz="1125" baseline="0">
          <a:solidFill>
            <a:schemeClr val="tx1"/>
          </a:solidFill>
          <a:latin typeface="微软雅黑" panose="020B0503020204020204" pitchFamily="34" charset="-122"/>
        </a:defRPr>
      </a:lvl4pPr>
      <a:lvl5pPr marL="1157288" indent="-128588" algn="l" rtl="0" eaLnBrk="1" fontAlgn="base" hangingPunct="1">
        <a:spcBef>
          <a:spcPct val="20000"/>
        </a:spcBef>
        <a:spcAft>
          <a:spcPct val="0"/>
        </a:spcAft>
        <a:buChar char="»"/>
        <a:defRPr sz="1125" baseline="0">
          <a:solidFill>
            <a:schemeClr val="tx1"/>
          </a:solidFill>
          <a:latin typeface="微软雅黑" panose="020B0503020204020204" pitchFamily="34" charset="-122"/>
        </a:defRPr>
      </a:lvl5pPr>
      <a:lvl6pPr marL="1414463" indent="-128588" algn="l" rtl="0" eaLnBrk="1" fontAlgn="base" hangingPunct="1">
        <a:spcBef>
          <a:spcPct val="20000"/>
        </a:spcBef>
        <a:spcAft>
          <a:spcPct val="0"/>
        </a:spcAft>
        <a:buChar char="»"/>
        <a:defRPr sz="1125">
          <a:solidFill>
            <a:schemeClr val="tx1"/>
          </a:solidFill>
          <a:latin typeface="+mn-lt"/>
        </a:defRPr>
      </a:lvl6pPr>
      <a:lvl7pPr marL="1671638" indent="-128588" algn="l" rtl="0" eaLnBrk="1" fontAlgn="base" hangingPunct="1">
        <a:spcBef>
          <a:spcPct val="20000"/>
        </a:spcBef>
        <a:spcAft>
          <a:spcPct val="0"/>
        </a:spcAft>
        <a:buChar char="»"/>
        <a:defRPr sz="1125">
          <a:solidFill>
            <a:schemeClr val="tx1"/>
          </a:solidFill>
          <a:latin typeface="+mn-lt"/>
        </a:defRPr>
      </a:lvl7pPr>
      <a:lvl8pPr marL="1928813" indent="-128588" algn="l" rtl="0" eaLnBrk="1" fontAlgn="base" hangingPunct="1">
        <a:spcBef>
          <a:spcPct val="20000"/>
        </a:spcBef>
        <a:spcAft>
          <a:spcPct val="0"/>
        </a:spcAft>
        <a:buChar char="»"/>
        <a:defRPr sz="1125">
          <a:solidFill>
            <a:schemeClr val="tx1"/>
          </a:solidFill>
          <a:latin typeface="+mn-lt"/>
        </a:defRPr>
      </a:lvl8pPr>
      <a:lvl9pPr marL="2185988" indent="-128588" algn="l" rtl="0" eaLnBrk="1" fontAlgn="base" hangingPunct="1">
        <a:spcBef>
          <a:spcPct val="20000"/>
        </a:spcBef>
        <a:spcAft>
          <a:spcPct val="0"/>
        </a:spcAft>
        <a:buChar char="»"/>
        <a:defRPr sz="1125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1.bin"/><Relationship Id="rId3" Type="http://schemas.openxmlformats.org/officeDocument/2006/relationships/image" Target="../media/image43.wmf"/><Relationship Id="rId7" Type="http://schemas.openxmlformats.org/officeDocument/2006/relationships/image" Target="../media/image45.wmf"/><Relationship Id="rId12" Type="http://schemas.openxmlformats.org/officeDocument/2006/relationships/oleObject" Target="../embeddings/oleObject53.bin"/><Relationship Id="rId2" Type="http://schemas.openxmlformats.org/officeDocument/2006/relationships/oleObject" Target="../embeddings/oleObject4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0.bin"/><Relationship Id="rId11" Type="http://schemas.openxmlformats.org/officeDocument/2006/relationships/image" Target="../media/image47.wmf"/><Relationship Id="rId5" Type="http://schemas.openxmlformats.org/officeDocument/2006/relationships/image" Target="../media/image44.wmf"/><Relationship Id="rId10" Type="http://schemas.openxmlformats.org/officeDocument/2006/relationships/oleObject" Target="../embeddings/oleObject52.bin"/><Relationship Id="rId4" Type="http://schemas.openxmlformats.org/officeDocument/2006/relationships/oleObject" Target="../embeddings/oleObject49.bin"/><Relationship Id="rId9" Type="http://schemas.openxmlformats.org/officeDocument/2006/relationships/image" Target="../media/image46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7.bin"/><Relationship Id="rId13" Type="http://schemas.openxmlformats.org/officeDocument/2006/relationships/image" Target="../media/image46.wmf"/><Relationship Id="rId18" Type="http://schemas.openxmlformats.org/officeDocument/2006/relationships/oleObject" Target="../embeddings/oleObject62.bin"/><Relationship Id="rId3" Type="http://schemas.openxmlformats.org/officeDocument/2006/relationships/image" Target="../media/image48.wmf"/><Relationship Id="rId7" Type="http://schemas.openxmlformats.org/officeDocument/2006/relationships/image" Target="../media/image49.wmf"/><Relationship Id="rId12" Type="http://schemas.openxmlformats.org/officeDocument/2006/relationships/oleObject" Target="../embeddings/oleObject59.bin"/><Relationship Id="rId17" Type="http://schemas.openxmlformats.org/officeDocument/2006/relationships/image" Target="../media/image53.wmf"/><Relationship Id="rId2" Type="http://schemas.openxmlformats.org/officeDocument/2006/relationships/oleObject" Target="../embeddings/oleObject54.bin"/><Relationship Id="rId16" Type="http://schemas.openxmlformats.org/officeDocument/2006/relationships/oleObject" Target="../embeddings/oleObject61.bin"/><Relationship Id="rId20" Type="http://schemas.openxmlformats.org/officeDocument/2006/relationships/image" Target="../media/image54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6.bin"/><Relationship Id="rId11" Type="http://schemas.openxmlformats.org/officeDocument/2006/relationships/image" Target="../media/image51.wmf"/><Relationship Id="rId5" Type="http://schemas.openxmlformats.org/officeDocument/2006/relationships/image" Target="../media/image45.wmf"/><Relationship Id="rId15" Type="http://schemas.openxmlformats.org/officeDocument/2006/relationships/image" Target="../media/image52.wmf"/><Relationship Id="rId10" Type="http://schemas.openxmlformats.org/officeDocument/2006/relationships/oleObject" Target="../embeddings/oleObject58.bin"/><Relationship Id="rId19" Type="http://schemas.openxmlformats.org/officeDocument/2006/relationships/oleObject" Target="../embeddings/oleObject63.bin"/><Relationship Id="rId4" Type="http://schemas.openxmlformats.org/officeDocument/2006/relationships/oleObject" Target="../embeddings/oleObject55.bin"/><Relationship Id="rId9" Type="http://schemas.openxmlformats.org/officeDocument/2006/relationships/image" Target="../media/image50.wmf"/><Relationship Id="rId14" Type="http://schemas.openxmlformats.org/officeDocument/2006/relationships/oleObject" Target="../embeddings/oleObject60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7.bin"/><Relationship Id="rId13" Type="http://schemas.openxmlformats.org/officeDocument/2006/relationships/image" Target="../media/image60.wmf"/><Relationship Id="rId3" Type="http://schemas.openxmlformats.org/officeDocument/2006/relationships/image" Target="../media/image55.wmf"/><Relationship Id="rId7" Type="http://schemas.openxmlformats.org/officeDocument/2006/relationships/image" Target="../media/image57.wmf"/><Relationship Id="rId12" Type="http://schemas.openxmlformats.org/officeDocument/2006/relationships/oleObject" Target="../embeddings/oleObject69.bin"/><Relationship Id="rId17" Type="http://schemas.openxmlformats.org/officeDocument/2006/relationships/image" Target="../media/image62.wmf"/><Relationship Id="rId2" Type="http://schemas.openxmlformats.org/officeDocument/2006/relationships/oleObject" Target="../embeddings/oleObject64.bin"/><Relationship Id="rId16" Type="http://schemas.openxmlformats.org/officeDocument/2006/relationships/oleObject" Target="../embeddings/oleObject7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66.bin"/><Relationship Id="rId11" Type="http://schemas.openxmlformats.org/officeDocument/2006/relationships/image" Target="../media/image59.wmf"/><Relationship Id="rId5" Type="http://schemas.openxmlformats.org/officeDocument/2006/relationships/image" Target="../media/image56.wmf"/><Relationship Id="rId15" Type="http://schemas.openxmlformats.org/officeDocument/2006/relationships/image" Target="../media/image61.wmf"/><Relationship Id="rId10" Type="http://schemas.openxmlformats.org/officeDocument/2006/relationships/oleObject" Target="../embeddings/oleObject68.bin"/><Relationship Id="rId4" Type="http://schemas.openxmlformats.org/officeDocument/2006/relationships/oleObject" Target="../embeddings/oleObject65.bin"/><Relationship Id="rId9" Type="http://schemas.openxmlformats.org/officeDocument/2006/relationships/image" Target="../media/image58.wmf"/><Relationship Id="rId14" Type="http://schemas.openxmlformats.org/officeDocument/2006/relationships/oleObject" Target="../embeddings/oleObject70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5.bin"/><Relationship Id="rId13" Type="http://schemas.openxmlformats.org/officeDocument/2006/relationships/image" Target="../media/image68.wmf"/><Relationship Id="rId18" Type="http://schemas.openxmlformats.org/officeDocument/2006/relationships/oleObject" Target="../embeddings/oleObject80.bin"/><Relationship Id="rId3" Type="http://schemas.openxmlformats.org/officeDocument/2006/relationships/image" Target="../media/image63.wmf"/><Relationship Id="rId21" Type="http://schemas.openxmlformats.org/officeDocument/2006/relationships/image" Target="../media/image62.wmf"/><Relationship Id="rId7" Type="http://schemas.openxmlformats.org/officeDocument/2006/relationships/image" Target="../media/image65.wmf"/><Relationship Id="rId12" Type="http://schemas.openxmlformats.org/officeDocument/2006/relationships/oleObject" Target="../embeddings/oleObject77.bin"/><Relationship Id="rId17" Type="http://schemas.openxmlformats.org/officeDocument/2006/relationships/image" Target="../media/image70.wmf"/><Relationship Id="rId2" Type="http://schemas.openxmlformats.org/officeDocument/2006/relationships/oleObject" Target="../embeddings/oleObject72.bin"/><Relationship Id="rId16" Type="http://schemas.openxmlformats.org/officeDocument/2006/relationships/oleObject" Target="../embeddings/oleObject79.bin"/><Relationship Id="rId20" Type="http://schemas.openxmlformats.org/officeDocument/2006/relationships/oleObject" Target="../embeddings/oleObject8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74.bin"/><Relationship Id="rId11" Type="http://schemas.openxmlformats.org/officeDocument/2006/relationships/image" Target="../media/image67.wmf"/><Relationship Id="rId5" Type="http://schemas.openxmlformats.org/officeDocument/2006/relationships/image" Target="../media/image64.wmf"/><Relationship Id="rId15" Type="http://schemas.openxmlformats.org/officeDocument/2006/relationships/image" Target="../media/image69.wmf"/><Relationship Id="rId10" Type="http://schemas.openxmlformats.org/officeDocument/2006/relationships/oleObject" Target="../embeddings/oleObject76.bin"/><Relationship Id="rId19" Type="http://schemas.openxmlformats.org/officeDocument/2006/relationships/image" Target="../media/image71.wmf"/><Relationship Id="rId4" Type="http://schemas.openxmlformats.org/officeDocument/2006/relationships/oleObject" Target="../embeddings/oleObject73.bin"/><Relationship Id="rId9" Type="http://schemas.openxmlformats.org/officeDocument/2006/relationships/image" Target="../media/image66.wmf"/><Relationship Id="rId14" Type="http://schemas.openxmlformats.org/officeDocument/2006/relationships/oleObject" Target="../embeddings/oleObject78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5.bin"/><Relationship Id="rId13" Type="http://schemas.openxmlformats.org/officeDocument/2006/relationships/image" Target="../media/image77.wmf"/><Relationship Id="rId3" Type="http://schemas.openxmlformats.org/officeDocument/2006/relationships/image" Target="../media/image72.wmf"/><Relationship Id="rId7" Type="http://schemas.openxmlformats.org/officeDocument/2006/relationships/image" Target="../media/image74.wmf"/><Relationship Id="rId12" Type="http://schemas.openxmlformats.org/officeDocument/2006/relationships/oleObject" Target="../embeddings/oleObject87.bin"/><Relationship Id="rId2" Type="http://schemas.openxmlformats.org/officeDocument/2006/relationships/oleObject" Target="../embeddings/oleObject8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84.bin"/><Relationship Id="rId11" Type="http://schemas.openxmlformats.org/officeDocument/2006/relationships/image" Target="../media/image76.wmf"/><Relationship Id="rId5" Type="http://schemas.openxmlformats.org/officeDocument/2006/relationships/image" Target="../media/image73.wmf"/><Relationship Id="rId15" Type="http://schemas.openxmlformats.org/officeDocument/2006/relationships/image" Target="../media/image78.wmf"/><Relationship Id="rId10" Type="http://schemas.openxmlformats.org/officeDocument/2006/relationships/oleObject" Target="../embeddings/oleObject86.bin"/><Relationship Id="rId4" Type="http://schemas.openxmlformats.org/officeDocument/2006/relationships/oleObject" Target="../embeddings/oleObject83.bin"/><Relationship Id="rId9" Type="http://schemas.openxmlformats.org/officeDocument/2006/relationships/image" Target="../media/image75.wmf"/><Relationship Id="rId14" Type="http://schemas.openxmlformats.org/officeDocument/2006/relationships/oleObject" Target="../embeddings/oleObject88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2.bin"/><Relationship Id="rId13" Type="http://schemas.openxmlformats.org/officeDocument/2006/relationships/image" Target="../media/image84.wmf"/><Relationship Id="rId3" Type="http://schemas.openxmlformats.org/officeDocument/2006/relationships/image" Target="../media/image79.wmf"/><Relationship Id="rId7" Type="http://schemas.openxmlformats.org/officeDocument/2006/relationships/image" Target="../media/image81.wmf"/><Relationship Id="rId12" Type="http://schemas.openxmlformats.org/officeDocument/2006/relationships/oleObject" Target="../embeddings/oleObject94.bin"/><Relationship Id="rId2" Type="http://schemas.openxmlformats.org/officeDocument/2006/relationships/oleObject" Target="../embeddings/oleObject8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91.bin"/><Relationship Id="rId11" Type="http://schemas.openxmlformats.org/officeDocument/2006/relationships/image" Target="../media/image83.wmf"/><Relationship Id="rId5" Type="http://schemas.openxmlformats.org/officeDocument/2006/relationships/image" Target="../media/image80.wmf"/><Relationship Id="rId10" Type="http://schemas.openxmlformats.org/officeDocument/2006/relationships/oleObject" Target="../embeddings/oleObject93.bin"/><Relationship Id="rId4" Type="http://schemas.openxmlformats.org/officeDocument/2006/relationships/oleObject" Target="../embeddings/oleObject90.bin"/><Relationship Id="rId9" Type="http://schemas.openxmlformats.org/officeDocument/2006/relationships/image" Target="../media/image82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wmf"/><Relationship Id="rId2" Type="http://schemas.openxmlformats.org/officeDocument/2006/relationships/oleObject" Target="../embeddings/oleObject95.bin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5.wmf"/><Relationship Id="rId3" Type="http://schemas.openxmlformats.org/officeDocument/2006/relationships/image" Target="../media/image7.png"/><Relationship Id="rId7" Type="http://schemas.openxmlformats.org/officeDocument/2006/relationships/image" Target="../media/image2.wmf"/><Relationship Id="rId12" Type="http://schemas.openxmlformats.org/officeDocument/2006/relationships/oleObject" Target="../embeddings/oleObject5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.wmf"/><Relationship Id="rId5" Type="http://schemas.openxmlformats.org/officeDocument/2006/relationships/image" Target="../media/image1.wmf"/><Relationship Id="rId15" Type="http://schemas.openxmlformats.org/officeDocument/2006/relationships/image" Target="../media/image6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Relationship Id="rId14" Type="http://schemas.openxmlformats.org/officeDocument/2006/relationships/oleObject" Target="../embeddings/oleObject6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13" Type="http://schemas.openxmlformats.org/officeDocument/2006/relationships/image" Target="../media/image9.wmf"/><Relationship Id="rId3" Type="http://schemas.openxmlformats.org/officeDocument/2006/relationships/image" Target="../media/image2.wmf"/><Relationship Id="rId7" Type="http://schemas.openxmlformats.org/officeDocument/2006/relationships/oleObject" Target="../embeddings/oleObject10.bin"/><Relationship Id="rId12" Type="http://schemas.openxmlformats.org/officeDocument/2006/relationships/oleObject" Target="../embeddings/oleObject13.bin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8.wmf"/><Relationship Id="rId5" Type="http://schemas.openxmlformats.org/officeDocument/2006/relationships/image" Target="../media/image1.wmf"/><Relationship Id="rId10" Type="http://schemas.openxmlformats.org/officeDocument/2006/relationships/oleObject" Target="../embeddings/oleObject12.bin"/><Relationship Id="rId4" Type="http://schemas.openxmlformats.org/officeDocument/2006/relationships/oleObject" Target="../embeddings/oleObject8.bin"/><Relationship Id="rId9" Type="http://schemas.openxmlformats.org/officeDocument/2006/relationships/image" Target="../media/image7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13" Type="http://schemas.openxmlformats.org/officeDocument/2006/relationships/image" Target="../media/image15.wmf"/><Relationship Id="rId3" Type="http://schemas.openxmlformats.org/officeDocument/2006/relationships/image" Target="../media/image11.wmf"/><Relationship Id="rId7" Type="http://schemas.openxmlformats.org/officeDocument/2006/relationships/image" Target="../media/image19.png"/><Relationship Id="rId12" Type="http://schemas.openxmlformats.org/officeDocument/2006/relationships/oleObject" Target="../embeddings/oleObject19.bin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14.wmf"/><Relationship Id="rId5" Type="http://schemas.openxmlformats.org/officeDocument/2006/relationships/image" Target="../media/image12.wmf"/><Relationship Id="rId15" Type="http://schemas.openxmlformats.org/officeDocument/2006/relationships/image" Target="../media/image16.wmf"/><Relationship Id="rId10" Type="http://schemas.openxmlformats.org/officeDocument/2006/relationships/oleObject" Target="../embeddings/oleObject18.bin"/><Relationship Id="rId4" Type="http://schemas.openxmlformats.org/officeDocument/2006/relationships/oleObject" Target="../embeddings/oleObject16.bin"/><Relationship Id="rId9" Type="http://schemas.openxmlformats.org/officeDocument/2006/relationships/image" Target="../media/image13.wmf"/><Relationship Id="rId14" Type="http://schemas.openxmlformats.org/officeDocument/2006/relationships/oleObject" Target="../embeddings/oleObject20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13" Type="http://schemas.openxmlformats.org/officeDocument/2006/relationships/image" Target="../media/image22.wmf"/><Relationship Id="rId18" Type="http://schemas.openxmlformats.org/officeDocument/2006/relationships/oleObject" Target="../embeddings/oleObject29.bin"/><Relationship Id="rId26" Type="http://schemas.openxmlformats.org/officeDocument/2006/relationships/oleObject" Target="../embeddings/oleObject33.bin"/><Relationship Id="rId3" Type="http://schemas.openxmlformats.org/officeDocument/2006/relationships/image" Target="../media/image17.wmf"/><Relationship Id="rId21" Type="http://schemas.openxmlformats.org/officeDocument/2006/relationships/image" Target="../media/image26.wmf"/><Relationship Id="rId7" Type="http://schemas.openxmlformats.org/officeDocument/2006/relationships/image" Target="../media/image19.wmf"/><Relationship Id="rId12" Type="http://schemas.openxmlformats.org/officeDocument/2006/relationships/oleObject" Target="../embeddings/oleObject26.bin"/><Relationship Id="rId17" Type="http://schemas.openxmlformats.org/officeDocument/2006/relationships/image" Target="../media/image24.wmf"/><Relationship Id="rId25" Type="http://schemas.openxmlformats.org/officeDocument/2006/relationships/image" Target="../media/image28.wmf"/><Relationship Id="rId2" Type="http://schemas.openxmlformats.org/officeDocument/2006/relationships/oleObject" Target="../embeddings/oleObject21.bin"/><Relationship Id="rId16" Type="http://schemas.openxmlformats.org/officeDocument/2006/relationships/oleObject" Target="../embeddings/oleObject28.bin"/><Relationship Id="rId20" Type="http://schemas.openxmlformats.org/officeDocument/2006/relationships/oleObject" Target="../embeddings/oleObject30.bin"/><Relationship Id="rId29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3.bin"/><Relationship Id="rId11" Type="http://schemas.openxmlformats.org/officeDocument/2006/relationships/image" Target="../media/image21.wmf"/><Relationship Id="rId24" Type="http://schemas.openxmlformats.org/officeDocument/2006/relationships/oleObject" Target="../embeddings/oleObject32.bin"/><Relationship Id="rId5" Type="http://schemas.openxmlformats.org/officeDocument/2006/relationships/image" Target="../media/image18.emf"/><Relationship Id="rId15" Type="http://schemas.openxmlformats.org/officeDocument/2006/relationships/image" Target="../media/image23.wmf"/><Relationship Id="rId23" Type="http://schemas.openxmlformats.org/officeDocument/2006/relationships/image" Target="../media/image27.wmf"/><Relationship Id="rId10" Type="http://schemas.openxmlformats.org/officeDocument/2006/relationships/oleObject" Target="../embeddings/oleObject25.bin"/><Relationship Id="rId19" Type="http://schemas.openxmlformats.org/officeDocument/2006/relationships/image" Target="../media/image25.wmf"/><Relationship Id="rId4" Type="http://schemas.openxmlformats.org/officeDocument/2006/relationships/oleObject" Target="../embeddings/oleObject22.bin"/><Relationship Id="rId9" Type="http://schemas.openxmlformats.org/officeDocument/2006/relationships/image" Target="../media/image20.wmf"/><Relationship Id="rId14" Type="http://schemas.openxmlformats.org/officeDocument/2006/relationships/oleObject" Target="../embeddings/oleObject27.bin"/><Relationship Id="rId22" Type="http://schemas.openxmlformats.org/officeDocument/2006/relationships/oleObject" Target="../embeddings/oleObject31.bin"/><Relationship Id="rId27" Type="http://schemas.openxmlformats.org/officeDocument/2006/relationships/image" Target="../media/image29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13" Type="http://schemas.openxmlformats.org/officeDocument/2006/relationships/image" Target="../media/image35.wmf"/><Relationship Id="rId3" Type="http://schemas.openxmlformats.org/officeDocument/2006/relationships/image" Target="../media/image30.wmf"/><Relationship Id="rId7" Type="http://schemas.openxmlformats.org/officeDocument/2006/relationships/image" Target="../media/image32.wmf"/><Relationship Id="rId12" Type="http://schemas.openxmlformats.org/officeDocument/2006/relationships/oleObject" Target="../embeddings/oleObject39.bin"/><Relationship Id="rId17" Type="http://schemas.openxmlformats.org/officeDocument/2006/relationships/image" Target="../media/image37.emf"/><Relationship Id="rId2" Type="http://schemas.openxmlformats.org/officeDocument/2006/relationships/oleObject" Target="../embeddings/oleObject34.bin"/><Relationship Id="rId16" Type="http://schemas.openxmlformats.org/officeDocument/2006/relationships/oleObject" Target="../embeddings/oleObject4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6.bin"/><Relationship Id="rId11" Type="http://schemas.openxmlformats.org/officeDocument/2006/relationships/image" Target="../media/image34.wmf"/><Relationship Id="rId5" Type="http://schemas.openxmlformats.org/officeDocument/2006/relationships/image" Target="../media/image31.wmf"/><Relationship Id="rId15" Type="http://schemas.openxmlformats.org/officeDocument/2006/relationships/image" Target="../media/image36.wmf"/><Relationship Id="rId10" Type="http://schemas.openxmlformats.org/officeDocument/2006/relationships/oleObject" Target="../embeddings/oleObject38.bin"/><Relationship Id="rId4" Type="http://schemas.openxmlformats.org/officeDocument/2006/relationships/oleObject" Target="../embeddings/oleObject35.bin"/><Relationship Id="rId9" Type="http://schemas.openxmlformats.org/officeDocument/2006/relationships/image" Target="../media/image33.wmf"/><Relationship Id="rId14" Type="http://schemas.openxmlformats.org/officeDocument/2006/relationships/oleObject" Target="../embeddings/oleObject40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image" Target="../media/image38.wmf"/><Relationship Id="rId7" Type="http://schemas.openxmlformats.org/officeDocument/2006/relationships/oleObject" Target="../embeddings/oleObject45.bin"/><Relationship Id="rId2" Type="http://schemas.openxmlformats.org/officeDocument/2006/relationships/oleObject" Target="../embeddings/oleObject4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4.bin"/><Relationship Id="rId5" Type="http://schemas.openxmlformats.org/officeDocument/2006/relationships/image" Target="../media/image39.wmf"/><Relationship Id="rId4" Type="http://schemas.openxmlformats.org/officeDocument/2006/relationships/oleObject" Target="../embeddings/oleObject43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oleObject" Target="../embeddings/oleObject46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2.wmf"/><Relationship Id="rId4" Type="http://schemas.openxmlformats.org/officeDocument/2006/relationships/oleObject" Target="../embeddings/oleObject4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4"/>
          <p:cNvSpPr>
            <a:spLocks noChangeArrowheads="1"/>
          </p:cNvSpPr>
          <p:nvPr/>
        </p:nvSpPr>
        <p:spPr bwMode="auto">
          <a:xfrm>
            <a:off x="381000" y="1338263"/>
            <a:ext cx="8534400" cy="521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133350">
              <a:tabLst>
                <a:tab pos="114300" algn="l"/>
              </a:tabLs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tabLst>
                <a:tab pos="114300" algn="l"/>
              </a:tabLs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tabLst>
                <a:tab pos="114300" algn="l"/>
              </a:tabLs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tabLst>
                <a:tab pos="114300" algn="l"/>
              </a:tabLs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tabLst>
                <a:tab pos="114300" algn="l"/>
              </a:tabLs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" algn="l"/>
              </a:tabLs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" algn="l"/>
              </a:tabLs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" algn="l"/>
              </a:tabLs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" algn="l"/>
              </a:tabLs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zh-CN" sz="3200" dirty="0">
                <a:solidFill>
                  <a:schemeClr val="accent2"/>
                </a:solidFill>
              </a:rPr>
              <a:t>3.1 </a:t>
            </a:r>
            <a:r>
              <a:rPr lang="zh-CN" altLang="en-US" sz="3200" dirty="0">
                <a:solidFill>
                  <a:schemeClr val="accent2"/>
                </a:solidFill>
              </a:rPr>
              <a:t>恒定电流 电动势</a:t>
            </a:r>
            <a:r>
              <a:rPr lang="zh-CN" altLang="en-US" sz="3200" dirty="0">
                <a:solidFill>
                  <a:srgbClr val="CC3300"/>
                </a:solidFill>
              </a:rPr>
              <a:t>（</a:t>
            </a:r>
            <a:r>
              <a:rPr lang="en-US" altLang="zh-CN" sz="3200" dirty="0">
                <a:solidFill>
                  <a:srgbClr val="CC3300"/>
                </a:solidFill>
              </a:rPr>
              <a:t>1</a:t>
            </a:r>
            <a:r>
              <a:rPr lang="zh-CN" altLang="en-US" sz="3200" dirty="0">
                <a:solidFill>
                  <a:srgbClr val="CC3300"/>
                </a:solidFill>
              </a:rPr>
              <a:t>学时）</a:t>
            </a:r>
          </a:p>
          <a:p>
            <a:pPr algn="l">
              <a:lnSpc>
                <a:spcPct val="150000"/>
              </a:lnSpc>
            </a:pPr>
            <a:r>
              <a:rPr lang="en-US" altLang="zh-CN" sz="3200" dirty="0">
                <a:solidFill>
                  <a:schemeClr val="accent2"/>
                </a:solidFill>
              </a:rPr>
              <a:t>3.2 </a:t>
            </a:r>
            <a:r>
              <a:rPr lang="zh-CN" altLang="en-US" sz="3200" dirty="0">
                <a:solidFill>
                  <a:schemeClr val="accent2"/>
                </a:solidFill>
              </a:rPr>
              <a:t>磁场 磁感应强度</a:t>
            </a:r>
            <a:r>
              <a:rPr lang="zh-CN" altLang="en-US" sz="3200" dirty="0">
                <a:solidFill>
                  <a:srgbClr val="CC3300"/>
                </a:solidFill>
              </a:rPr>
              <a:t>（</a:t>
            </a:r>
            <a:r>
              <a:rPr lang="en-US" altLang="zh-CN" sz="3200" dirty="0">
                <a:solidFill>
                  <a:srgbClr val="CC3300"/>
                </a:solidFill>
              </a:rPr>
              <a:t>0.5</a:t>
            </a:r>
            <a:r>
              <a:rPr lang="zh-CN" altLang="en-US" sz="3200" dirty="0">
                <a:solidFill>
                  <a:srgbClr val="CC3300"/>
                </a:solidFill>
              </a:rPr>
              <a:t>学时）</a:t>
            </a:r>
            <a:endParaRPr lang="zh-CN" altLang="en-US" sz="3200" dirty="0">
              <a:solidFill>
                <a:schemeClr val="accent2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sz="3200" dirty="0">
                <a:solidFill>
                  <a:schemeClr val="accent2"/>
                </a:solidFill>
              </a:rPr>
              <a:t>3.3 </a:t>
            </a:r>
            <a:r>
              <a:rPr lang="zh-CN" altLang="en-US" sz="3200" dirty="0">
                <a:solidFill>
                  <a:schemeClr val="accent2"/>
                </a:solidFill>
              </a:rPr>
              <a:t>毕奥</a:t>
            </a:r>
            <a:r>
              <a:rPr lang="en-US" altLang="zh-CN" sz="3200" dirty="0">
                <a:solidFill>
                  <a:schemeClr val="accent2"/>
                </a:solidFill>
              </a:rPr>
              <a:t>-</a:t>
            </a:r>
            <a:r>
              <a:rPr lang="zh-CN" altLang="en-US" sz="3200" dirty="0">
                <a:solidFill>
                  <a:schemeClr val="accent2"/>
                </a:solidFill>
              </a:rPr>
              <a:t>萨伐尔定律</a:t>
            </a:r>
            <a:r>
              <a:rPr lang="zh-CN" altLang="en-US" sz="3200" dirty="0">
                <a:solidFill>
                  <a:srgbClr val="CC3300"/>
                </a:solidFill>
              </a:rPr>
              <a:t>（</a:t>
            </a:r>
            <a:r>
              <a:rPr lang="en-US" altLang="zh-CN" sz="3200" dirty="0">
                <a:solidFill>
                  <a:srgbClr val="CC3300"/>
                </a:solidFill>
              </a:rPr>
              <a:t>1.5</a:t>
            </a:r>
            <a:r>
              <a:rPr lang="zh-CN" altLang="en-US" sz="3200" dirty="0">
                <a:solidFill>
                  <a:srgbClr val="CC3300"/>
                </a:solidFill>
              </a:rPr>
              <a:t>学时）</a:t>
            </a:r>
            <a:endParaRPr lang="zh-CN" altLang="en-US" sz="3200" dirty="0">
              <a:solidFill>
                <a:schemeClr val="accent2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sz="3200" dirty="0">
                <a:solidFill>
                  <a:schemeClr val="accent2"/>
                </a:solidFill>
              </a:rPr>
              <a:t>3.4 </a:t>
            </a:r>
            <a:r>
              <a:rPr lang="zh-CN" altLang="en-US" sz="3200" dirty="0">
                <a:solidFill>
                  <a:schemeClr val="accent2"/>
                </a:solidFill>
              </a:rPr>
              <a:t>磁场的高斯定理 安培环路定理</a:t>
            </a:r>
            <a:r>
              <a:rPr lang="zh-CN" altLang="en-US" sz="3200" dirty="0">
                <a:solidFill>
                  <a:srgbClr val="CC3300"/>
                </a:solidFill>
              </a:rPr>
              <a:t>（</a:t>
            </a:r>
            <a:r>
              <a:rPr lang="en-US" altLang="zh-CN" sz="3200" dirty="0">
                <a:solidFill>
                  <a:srgbClr val="CC3300"/>
                </a:solidFill>
              </a:rPr>
              <a:t>2</a:t>
            </a:r>
            <a:r>
              <a:rPr lang="zh-CN" altLang="en-US" sz="3200" dirty="0">
                <a:solidFill>
                  <a:srgbClr val="CC3300"/>
                </a:solidFill>
              </a:rPr>
              <a:t>学时）</a:t>
            </a:r>
            <a:endParaRPr lang="zh-CN" altLang="en-US" sz="3200" dirty="0">
              <a:solidFill>
                <a:schemeClr val="accent2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sz="3200" dirty="0">
                <a:solidFill>
                  <a:schemeClr val="accent2"/>
                </a:solidFill>
              </a:rPr>
              <a:t>3.5 </a:t>
            </a:r>
            <a:r>
              <a:rPr lang="zh-CN" altLang="en-US" sz="3200" dirty="0">
                <a:solidFill>
                  <a:schemeClr val="accent2"/>
                </a:solidFill>
              </a:rPr>
              <a:t>磁场对载流导线的作用</a:t>
            </a:r>
            <a:r>
              <a:rPr lang="zh-CN" altLang="en-US" sz="3200" dirty="0">
                <a:solidFill>
                  <a:srgbClr val="CC3300"/>
                </a:solidFill>
              </a:rPr>
              <a:t>（</a:t>
            </a:r>
            <a:r>
              <a:rPr lang="en-US" altLang="zh-CN" sz="3200" dirty="0">
                <a:solidFill>
                  <a:srgbClr val="CC3300"/>
                </a:solidFill>
              </a:rPr>
              <a:t>2</a:t>
            </a:r>
            <a:r>
              <a:rPr lang="zh-CN" altLang="en-US" sz="3200" dirty="0">
                <a:solidFill>
                  <a:srgbClr val="CC3300"/>
                </a:solidFill>
              </a:rPr>
              <a:t>学时）</a:t>
            </a:r>
            <a:endParaRPr lang="zh-CN" altLang="en-US" sz="3200" dirty="0">
              <a:solidFill>
                <a:schemeClr val="accent2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sz="3200" dirty="0">
                <a:solidFill>
                  <a:schemeClr val="accent2"/>
                </a:solidFill>
              </a:rPr>
              <a:t>3.6 </a:t>
            </a:r>
            <a:r>
              <a:rPr lang="zh-CN" altLang="en-US" sz="3200" dirty="0">
                <a:solidFill>
                  <a:schemeClr val="accent2"/>
                </a:solidFill>
              </a:rPr>
              <a:t>磁场对运动电荷的作用</a:t>
            </a:r>
            <a:r>
              <a:rPr lang="zh-CN" altLang="en-US" sz="3200" dirty="0">
                <a:solidFill>
                  <a:srgbClr val="CC3300"/>
                </a:solidFill>
              </a:rPr>
              <a:t>（</a:t>
            </a:r>
            <a:r>
              <a:rPr lang="en-US" altLang="zh-CN" sz="3200" dirty="0">
                <a:solidFill>
                  <a:srgbClr val="CC3300"/>
                </a:solidFill>
              </a:rPr>
              <a:t>1</a:t>
            </a:r>
            <a:r>
              <a:rPr lang="zh-CN" altLang="en-US" sz="3200" dirty="0">
                <a:solidFill>
                  <a:srgbClr val="CC3300"/>
                </a:solidFill>
              </a:rPr>
              <a:t>学时）</a:t>
            </a:r>
            <a:endParaRPr lang="zh-CN" altLang="en-US" sz="3200" dirty="0">
              <a:solidFill>
                <a:schemeClr val="accent2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sz="3200" dirty="0">
                <a:solidFill>
                  <a:schemeClr val="accent2"/>
                </a:solidFill>
              </a:rPr>
              <a:t>3.7 </a:t>
            </a:r>
            <a:r>
              <a:rPr lang="zh-CN" altLang="en-US" sz="3200" dirty="0">
                <a:solidFill>
                  <a:schemeClr val="accent2"/>
                </a:solidFill>
              </a:rPr>
              <a:t>磁场中的磁介质</a:t>
            </a:r>
            <a:r>
              <a:rPr lang="zh-CN" altLang="en-US" sz="3200" dirty="0">
                <a:solidFill>
                  <a:srgbClr val="CC3300"/>
                </a:solidFill>
              </a:rPr>
              <a:t>（</a:t>
            </a:r>
            <a:r>
              <a:rPr lang="en-US" altLang="zh-CN" sz="3200" dirty="0">
                <a:solidFill>
                  <a:srgbClr val="CC3300"/>
                </a:solidFill>
              </a:rPr>
              <a:t>2</a:t>
            </a:r>
            <a:r>
              <a:rPr lang="zh-CN" altLang="en-US" sz="3200" dirty="0">
                <a:solidFill>
                  <a:srgbClr val="CC3300"/>
                </a:solidFill>
              </a:rPr>
              <a:t>学时）</a:t>
            </a:r>
          </a:p>
        </p:txBody>
      </p:sp>
      <p:sp>
        <p:nvSpPr>
          <p:cNvPr id="25604" name="Rectangle 6"/>
          <p:cNvSpPr>
            <a:spLocks noChangeArrowheads="1"/>
          </p:cNvSpPr>
          <p:nvPr/>
        </p:nvSpPr>
        <p:spPr bwMode="auto">
          <a:xfrm>
            <a:off x="0" y="1295400"/>
            <a:ext cx="9144000" cy="76200"/>
          </a:xfrm>
          <a:prstGeom prst="rect">
            <a:avLst/>
          </a:prstGeom>
          <a:solidFill>
            <a:srgbClr val="FFCC66"/>
          </a:solidFill>
          <a:ln w="9525">
            <a:solidFill>
              <a:srgbClr val="FFC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72051"/>
            <a:ext cx="7772400" cy="780685"/>
          </a:xfrm>
        </p:spPr>
        <p:txBody>
          <a:bodyPr/>
          <a:lstStyle/>
          <a:p>
            <a:pPr lvl="0" eaLnBrk="1" hangingPunct="1">
              <a:defRPr/>
            </a:pPr>
            <a:r>
              <a:rPr lang="zh-CN" altLang="en-US" sz="4000" b="1" kern="120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第三章     恒定磁场（</a:t>
            </a:r>
            <a:r>
              <a:rPr lang="en-US" altLang="zh-CN" sz="4000" b="1" kern="120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10</a:t>
            </a:r>
            <a:r>
              <a:rPr lang="zh-CN" altLang="en-US" sz="4000" b="1" kern="120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学时）</a:t>
            </a:r>
            <a:endParaRPr lang="zh-CN" altLang="en-US"/>
          </a:p>
        </p:txBody>
      </p:sp>
    </p:spTree>
  </p:cSld>
  <p:clrMapOvr>
    <a:masterClrMapping/>
  </p:clrMapOvr>
  <p:transition>
    <p:zoom dir="in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1026"/>
          <p:cNvSpPr>
            <a:spLocks noChangeArrowheads="1"/>
          </p:cNvSpPr>
          <p:nvPr/>
        </p:nvSpPr>
        <p:spPr bwMode="auto">
          <a:xfrm>
            <a:off x="395288" y="2349500"/>
            <a:ext cx="8497887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>
                <a:latin typeface="宋体" panose="02010600030101010101" pitchFamily="2" charset="-122"/>
              </a:rPr>
              <a:t>    </a:t>
            </a:r>
            <a:r>
              <a:rPr lang="zh-CN" altLang="en-US" sz="2800">
                <a:latin typeface="宋体" panose="02010600030101010101" pitchFamily="2" charset="-122"/>
              </a:rPr>
              <a:t>对于一些对称分布的电流，可以通过取合适的环路</a:t>
            </a:r>
            <a:r>
              <a:rPr lang="en-US" altLang="zh-CN" sz="2800" i="1">
                <a:latin typeface="宋体" panose="02010600030101010101" pitchFamily="2" charset="-122"/>
              </a:rPr>
              <a:t>L</a:t>
            </a:r>
            <a:r>
              <a:rPr lang="zh-CN" altLang="en-US" sz="2800">
                <a:latin typeface="宋体" panose="02010600030101010101" pitchFamily="2" charset="-122"/>
              </a:rPr>
              <a:t>，利用磁场的安培环路定理比较方便地求解场量</a:t>
            </a:r>
          </a:p>
        </p:txBody>
      </p:sp>
      <p:sp>
        <p:nvSpPr>
          <p:cNvPr id="23555" name="Text Box 1027"/>
          <p:cNvSpPr txBox="1">
            <a:spLocks noChangeArrowheads="1"/>
          </p:cNvSpPr>
          <p:nvPr/>
        </p:nvSpPr>
        <p:spPr bwMode="auto">
          <a:xfrm>
            <a:off x="304800" y="987425"/>
            <a:ext cx="67135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75000"/>
              </a:lnSpc>
              <a:spcBef>
                <a:spcPct val="50000"/>
              </a:spcBef>
            </a:pPr>
            <a:r>
              <a:rPr lang="zh-CN" altLang="en-US" sz="3200">
                <a:solidFill>
                  <a:srgbClr val="0000CC"/>
                </a:solidFill>
                <a:latin typeface="宋体" panose="02010600030101010101" pitchFamily="2" charset="-122"/>
              </a:rPr>
              <a:t>三</a:t>
            </a:r>
            <a:r>
              <a:rPr lang="en-US" altLang="zh-CN" sz="3200">
                <a:solidFill>
                  <a:srgbClr val="0000CC"/>
                </a:solidFill>
                <a:latin typeface="宋体" panose="02010600030101010101" pitchFamily="2" charset="-122"/>
              </a:rPr>
              <a:t>. </a:t>
            </a:r>
            <a:r>
              <a:rPr lang="zh-CN" altLang="en-US" sz="3200">
                <a:solidFill>
                  <a:srgbClr val="0000CC"/>
                </a:solidFill>
                <a:latin typeface="宋体" panose="02010600030101010101" pitchFamily="2" charset="-122"/>
              </a:rPr>
              <a:t>安培环路定理在解场方面的应用</a:t>
            </a:r>
          </a:p>
        </p:txBody>
      </p:sp>
      <p:sp>
        <p:nvSpPr>
          <p:cNvPr id="152580" name="Text Box 1028"/>
          <p:cNvSpPr txBox="1">
            <a:spLocks noChangeArrowheads="1"/>
          </p:cNvSpPr>
          <p:nvPr/>
        </p:nvSpPr>
        <p:spPr bwMode="auto">
          <a:xfrm>
            <a:off x="539750" y="4581525"/>
            <a:ext cx="83248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524000" indent="-1524000">
              <a:tabLst>
                <a:tab pos="1524000" algn="l"/>
              </a:tabLs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tabLst>
                <a:tab pos="1524000" algn="l"/>
              </a:tabLs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tabLst>
                <a:tab pos="1524000" algn="l"/>
              </a:tabLs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tabLst>
                <a:tab pos="1524000" algn="l"/>
              </a:tabLs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tabLst>
                <a:tab pos="1524000" algn="l"/>
              </a:tabLs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524000" algn="l"/>
              </a:tabLs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524000" algn="l"/>
              </a:tabLs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524000" algn="l"/>
              </a:tabLs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524000" algn="l"/>
              </a:tabLs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800">
                <a:solidFill>
                  <a:srgbClr val="0000CC"/>
                </a:solidFill>
              </a:rPr>
              <a:t>1. </a:t>
            </a:r>
            <a:r>
              <a:rPr lang="zh-CN" altLang="en-US" sz="2800">
                <a:solidFill>
                  <a:srgbClr val="0000CC"/>
                </a:solidFill>
              </a:rPr>
              <a:t>根据电流分布的对称性分析磁场分布的对称性。</a:t>
            </a:r>
          </a:p>
        </p:txBody>
      </p:sp>
      <p:sp>
        <p:nvSpPr>
          <p:cNvPr id="152581" name="Text Box 1029"/>
          <p:cNvSpPr txBox="1">
            <a:spLocks noChangeArrowheads="1"/>
          </p:cNvSpPr>
          <p:nvPr/>
        </p:nvSpPr>
        <p:spPr bwMode="auto">
          <a:xfrm>
            <a:off x="539750" y="5272088"/>
            <a:ext cx="8001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81000" indent="-381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800">
                <a:solidFill>
                  <a:srgbClr val="0000CC"/>
                </a:solidFill>
              </a:rPr>
              <a:t>2. </a:t>
            </a:r>
            <a:r>
              <a:rPr lang="zh-CN" altLang="en-US" sz="2800">
                <a:solidFill>
                  <a:srgbClr val="0000CC"/>
                </a:solidFill>
              </a:rPr>
              <a:t>根据磁场分布的对称性选择合适的积分路径。</a:t>
            </a:r>
            <a:endParaRPr lang="zh-CN" altLang="en-US"/>
          </a:p>
        </p:txBody>
      </p:sp>
      <p:sp>
        <p:nvSpPr>
          <p:cNvPr id="152582" name="Text Box 1030"/>
          <p:cNvSpPr txBox="1">
            <a:spLocks noChangeArrowheads="1"/>
          </p:cNvSpPr>
          <p:nvPr/>
        </p:nvSpPr>
        <p:spPr bwMode="auto">
          <a:xfrm>
            <a:off x="468313" y="3789363"/>
            <a:ext cx="12557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2800">
                <a:solidFill>
                  <a:srgbClr val="CC3300"/>
                </a:solidFill>
              </a:rPr>
              <a:t>步骤：</a:t>
            </a:r>
            <a:endParaRPr lang="en-US" altLang="zh-CN" sz="2800">
              <a:solidFill>
                <a:srgbClr val="CC3300"/>
              </a:solidFill>
            </a:endParaRP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52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52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78" grpId="0" build="p" autoUpdateAnimBg="0"/>
      <p:bldP spid="152580" grpId="0" autoUpdateAnimBg="0"/>
      <p:bldP spid="152581" grpId="0" autoUpdateAnimBg="0"/>
      <p:bldP spid="152582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2" name="Text Box 1026"/>
          <p:cNvSpPr txBox="1">
            <a:spLocks noChangeArrowheads="1"/>
          </p:cNvSpPr>
          <p:nvPr/>
        </p:nvSpPr>
        <p:spPr bwMode="auto">
          <a:xfrm>
            <a:off x="0" y="7553"/>
            <a:ext cx="9144000" cy="62294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txBody>
          <a:bodyPr wrap="square" anchor="ctr">
            <a:spAutoFit/>
          </a:bodyPr>
          <a:lstStyle>
            <a:lvl1pPr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110000"/>
              </a:lnSpc>
            </a:pPr>
            <a:r>
              <a:rPr lang="zh-CN" altLang="en-US" sz="2800" dirty="0"/>
              <a:t>例 </a:t>
            </a:r>
            <a:r>
              <a:rPr lang="en-US" altLang="zh-CN" sz="2800" dirty="0"/>
              <a:t>1</a:t>
            </a:r>
            <a:r>
              <a:rPr lang="zh-CN" altLang="en-US" sz="2800" dirty="0"/>
              <a:t>：求无限长均匀载流圆柱面</a:t>
            </a:r>
            <a:r>
              <a:rPr lang="en-US" altLang="zh-CN" sz="2800" dirty="0"/>
              <a:t>( </a:t>
            </a:r>
            <a:r>
              <a:rPr lang="en-US" altLang="zh-CN" sz="2800" i="1" dirty="0"/>
              <a:t>I</a:t>
            </a:r>
            <a:r>
              <a:rPr lang="en-US" altLang="zh-CN" sz="2800" dirty="0"/>
              <a:t>, </a:t>
            </a:r>
            <a:r>
              <a:rPr lang="en-US" altLang="zh-CN" sz="2800" i="1" dirty="0"/>
              <a:t>R </a:t>
            </a:r>
            <a:r>
              <a:rPr lang="en-US" altLang="zh-CN" sz="2800" dirty="0"/>
              <a:t>)</a:t>
            </a:r>
            <a:r>
              <a:rPr lang="zh-CN" altLang="en-US" sz="2800" dirty="0"/>
              <a:t>的磁场。</a:t>
            </a:r>
          </a:p>
        </p:txBody>
      </p:sp>
      <p:grpSp>
        <p:nvGrpSpPr>
          <p:cNvPr id="2" name="Group 1027"/>
          <p:cNvGrpSpPr>
            <a:grpSpLocks/>
          </p:cNvGrpSpPr>
          <p:nvPr/>
        </p:nvGrpSpPr>
        <p:grpSpPr bwMode="auto">
          <a:xfrm>
            <a:off x="7086600" y="1905000"/>
            <a:ext cx="685800" cy="2209800"/>
            <a:chOff x="4464" y="1200"/>
            <a:chExt cx="432" cy="1392"/>
          </a:xfrm>
        </p:grpSpPr>
        <p:sp>
          <p:nvSpPr>
            <p:cNvPr id="11308" name="AutoShape 1028"/>
            <p:cNvSpPr>
              <a:spLocks noChangeArrowheads="1"/>
            </p:cNvSpPr>
            <p:nvPr/>
          </p:nvSpPr>
          <p:spPr bwMode="auto">
            <a:xfrm>
              <a:off x="4464" y="1200"/>
              <a:ext cx="432" cy="1392"/>
            </a:xfrm>
            <a:prstGeom prst="can">
              <a:avLst>
                <a:gd name="adj" fmla="val 47229"/>
              </a:avLst>
            </a:prstGeom>
            <a:solidFill>
              <a:schemeClr val="bg2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309" name="AutoShape 1029"/>
            <p:cNvSpPr>
              <a:spLocks noChangeArrowheads="1"/>
            </p:cNvSpPr>
            <p:nvPr/>
          </p:nvSpPr>
          <p:spPr bwMode="auto">
            <a:xfrm>
              <a:off x="4704" y="2064"/>
              <a:ext cx="144" cy="480"/>
            </a:xfrm>
            <a:prstGeom prst="upArrow">
              <a:avLst>
                <a:gd name="adj1" fmla="val 50000"/>
                <a:gd name="adj2" fmla="val 83333"/>
              </a:avLst>
            </a:prstGeom>
            <a:solidFill>
              <a:srgbClr val="FFFF00"/>
            </a:solidFill>
            <a:ln w="9525">
              <a:solidFill>
                <a:srgbClr val="FFFF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310" name="Text Box 1030"/>
            <p:cNvSpPr txBox="1">
              <a:spLocks noChangeArrowheads="1"/>
            </p:cNvSpPr>
            <p:nvPr/>
          </p:nvSpPr>
          <p:spPr bwMode="auto">
            <a:xfrm>
              <a:off x="4488" y="2131"/>
              <a:ext cx="21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3200" i="1">
                  <a:solidFill>
                    <a:srgbClr val="FFFF00"/>
                  </a:solidFill>
                </a:rPr>
                <a:t>I</a:t>
              </a:r>
            </a:p>
          </p:txBody>
        </p:sp>
      </p:grpSp>
      <p:grpSp>
        <p:nvGrpSpPr>
          <p:cNvPr id="3" name="Group 1031"/>
          <p:cNvGrpSpPr>
            <a:grpSpLocks/>
          </p:cNvGrpSpPr>
          <p:nvPr/>
        </p:nvGrpSpPr>
        <p:grpSpPr bwMode="auto">
          <a:xfrm>
            <a:off x="8201025" y="4114800"/>
            <a:ext cx="638175" cy="1295400"/>
            <a:chOff x="5166" y="2592"/>
            <a:chExt cx="402" cy="816"/>
          </a:xfrm>
        </p:grpSpPr>
        <p:graphicFrame>
          <p:nvGraphicFramePr>
            <p:cNvPr id="11271" name="Object 1032"/>
            <p:cNvGraphicFramePr>
              <a:graphicFrameLocks noChangeAspect="1"/>
            </p:cNvGraphicFramePr>
            <p:nvPr/>
          </p:nvGraphicFramePr>
          <p:xfrm>
            <a:off x="5232" y="2592"/>
            <a:ext cx="336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" imgW="228600" imgH="203040" progId="Equation.3">
                    <p:embed/>
                  </p:oleObj>
                </mc:Choice>
                <mc:Fallback>
                  <p:oleObj name="公式" r:id="rId2" imgW="228600" imgH="203040" progId="Equation.3">
                    <p:embed/>
                    <p:pic>
                      <p:nvPicPr>
                        <p:cNvPr id="11271" name="Object 10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32" y="2592"/>
                          <a:ext cx="336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307" name="Freeform 1033"/>
            <p:cNvSpPr>
              <a:spLocks/>
            </p:cNvSpPr>
            <p:nvPr/>
          </p:nvSpPr>
          <p:spPr bwMode="auto">
            <a:xfrm>
              <a:off x="5166" y="2790"/>
              <a:ext cx="1" cy="618"/>
            </a:xfrm>
            <a:custGeom>
              <a:avLst/>
              <a:gdLst>
                <a:gd name="T0" fmla="*/ 0 w 1"/>
                <a:gd name="T1" fmla="*/ 618 h 618"/>
                <a:gd name="T2" fmla="*/ 0 w 1"/>
                <a:gd name="T3" fmla="*/ 0 h 618"/>
                <a:gd name="T4" fmla="*/ 0 60000 65536"/>
                <a:gd name="T5" fmla="*/ 0 60000 65536"/>
                <a:gd name="T6" fmla="*/ 0 w 1"/>
                <a:gd name="T7" fmla="*/ 0 h 618"/>
                <a:gd name="T8" fmla="*/ 1 w 1"/>
                <a:gd name="T9" fmla="*/ 618 h 61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618">
                  <a:moveTo>
                    <a:pt x="0" y="618"/>
                  </a:moveTo>
                  <a:lnTo>
                    <a:pt x="0" y="0"/>
                  </a:lnTo>
                </a:path>
              </a:pathLst>
            </a:custGeom>
            <a:noFill/>
            <a:ln w="57150" cap="flat" cmpd="sng">
              <a:solidFill>
                <a:srgbClr val="FF6600"/>
              </a:solidFill>
              <a:prstDash val="solid"/>
              <a:round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1037"/>
          <p:cNvGrpSpPr>
            <a:grpSpLocks/>
          </p:cNvGrpSpPr>
          <p:nvPr/>
        </p:nvGrpSpPr>
        <p:grpSpPr bwMode="auto">
          <a:xfrm>
            <a:off x="6511925" y="2482850"/>
            <a:ext cx="1795463" cy="4375150"/>
            <a:chOff x="4102" y="1564"/>
            <a:chExt cx="1131" cy="2756"/>
          </a:xfrm>
        </p:grpSpPr>
        <p:sp>
          <p:nvSpPr>
            <p:cNvPr id="11300" name="Oval 1038"/>
            <p:cNvSpPr>
              <a:spLocks noChangeArrowheads="1"/>
            </p:cNvSpPr>
            <p:nvPr/>
          </p:nvSpPr>
          <p:spPr bwMode="auto">
            <a:xfrm>
              <a:off x="4129" y="2908"/>
              <a:ext cx="1029" cy="1029"/>
            </a:xfrm>
            <a:prstGeom prst="ellipse">
              <a:avLst/>
            </a:prstGeom>
            <a:solidFill>
              <a:srgbClr val="FFFFFF"/>
            </a:solidFill>
            <a:ln w="57150">
              <a:solidFill>
                <a:srgbClr val="0000FF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301" name="Freeform 1039"/>
            <p:cNvSpPr>
              <a:spLocks/>
            </p:cNvSpPr>
            <p:nvPr/>
          </p:nvSpPr>
          <p:spPr bwMode="auto">
            <a:xfrm>
              <a:off x="4423" y="3880"/>
              <a:ext cx="300" cy="62"/>
            </a:xfrm>
            <a:custGeom>
              <a:avLst/>
              <a:gdLst>
                <a:gd name="T0" fmla="*/ 0 w 300"/>
                <a:gd name="T1" fmla="*/ 0 h 62"/>
                <a:gd name="T2" fmla="*/ 96 w 300"/>
                <a:gd name="T3" fmla="*/ 54 h 62"/>
                <a:gd name="T4" fmla="*/ 300 w 300"/>
                <a:gd name="T5" fmla="*/ 48 h 62"/>
                <a:gd name="T6" fmla="*/ 0 60000 65536"/>
                <a:gd name="T7" fmla="*/ 0 60000 65536"/>
                <a:gd name="T8" fmla="*/ 0 60000 65536"/>
                <a:gd name="T9" fmla="*/ 0 w 300"/>
                <a:gd name="T10" fmla="*/ 0 h 62"/>
                <a:gd name="T11" fmla="*/ 300 w 300"/>
                <a:gd name="T12" fmla="*/ 62 h 6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0" h="62">
                  <a:moveTo>
                    <a:pt x="0" y="0"/>
                  </a:moveTo>
                  <a:cubicBezTo>
                    <a:pt x="16" y="10"/>
                    <a:pt x="46" y="46"/>
                    <a:pt x="96" y="54"/>
                  </a:cubicBezTo>
                  <a:cubicBezTo>
                    <a:pt x="146" y="62"/>
                    <a:pt x="258" y="49"/>
                    <a:pt x="300" y="48"/>
                  </a:cubicBezTo>
                </a:path>
              </a:pathLst>
            </a:custGeom>
            <a:noFill/>
            <a:ln w="57150" cap="flat" cmpd="sng">
              <a:solidFill>
                <a:srgbClr val="0000FF"/>
              </a:solidFill>
              <a:prstDash val="sysDot"/>
              <a:round/>
              <a:headEnd type="none" w="med" len="med"/>
              <a:tailEnd type="arrow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02" name="Text Box 1040"/>
            <p:cNvSpPr txBox="1">
              <a:spLocks noChangeArrowheads="1"/>
            </p:cNvSpPr>
            <p:nvPr/>
          </p:nvSpPr>
          <p:spPr bwMode="auto">
            <a:xfrm>
              <a:off x="4520" y="3993"/>
              <a:ext cx="17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800" b="0" i="1">
                  <a:solidFill>
                    <a:srgbClr val="0000FF"/>
                  </a:solidFill>
                </a:rPr>
                <a:t>l</a:t>
              </a:r>
            </a:p>
          </p:txBody>
        </p:sp>
        <p:sp>
          <p:nvSpPr>
            <p:cNvPr id="11303" name="Oval 1041"/>
            <p:cNvSpPr>
              <a:spLocks noChangeArrowheads="1"/>
            </p:cNvSpPr>
            <p:nvPr/>
          </p:nvSpPr>
          <p:spPr bwMode="auto">
            <a:xfrm>
              <a:off x="4129" y="1612"/>
              <a:ext cx="1104" cy="384"/>
            </a:xfrm>
            <a:prstGeom prst="ellips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304" name="Rectangle 1042"/>
            <p:cNvSpPr>
              <a:spLocks noChangeArrowheads="1"/>
            </p:cNvSpPr>
            <p:nvPr/>
          </p:nvSpPr>
          <p:spPr bwMode="auto">
            <a:xfrm>
              <a:off x="4465" y="1564"/>
              <a:ext cx="432" cy="14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305" name="Freeform 1043"/>
            <p:cNvSpPr>
              <a:spLocks/>
            </p:cNvSpPr>
            <p:nvPr/>
          </p:nvSpPr>
          <p:spPr bwMode="auto">
            <a:xfrm>
              <a:off x="4177" y="1900"/>
              <a:ext cx="192" cy="56"/>
            </a:xfrm>
            <a:custGeom>
              <a:avLst/>
              <a:gdLst>
                <a:gd name="T0" fmla="*/ 0 w 192"/>
                <a:gd name="T1" fmla="*/ 0 h 56"/>
                <a:gd name="T2" fmla="*/ 96 w 192"/>
                <a:gd name="T3" fmla="*/ 48 h 56"/>
                <a:gd name="T4" fmla="*/ 192 w 192"/>
                <a:gd name="T5" fmla="*/ 48 h 56"/>
                <a:gd name="T6" fmla="*/ 0 60000 65536"/>
                <a:gd name="T7" fmla="*/ 0 60000 65536"/>
                <a:gd name="T8" fmla="*/ 0 60000 65536"/>
                <a:gd name="T9" fmla="*/ 0 w 192"/>
                <a:gd name="T10" fmla="*/ 0 h 56"/>
                <a:gd name="T11" fmla="*/ 192 w 192"/>
                <a:gd name="T12" fmla="*/ 56 h 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56">
                  <a:moveTo>
                    <a:pt x="0" y="0"/>
                  </a:moveTo>
                  <a:cubicBezTo>
                    <a:pt x="32" y="20"/>
                    <a:pt x="64" y="40"/>
                    <a:pt x="96" y="48"/>
                  </a:cubicBezTo>
                  <a:cubicBezTo>
                    <a:pt x="128" y="56"/>
                    <a:pt x="176" y="48"/>
                    <a:pt x="192" y="48"/>
                  </a:cubicBezTo>
                </a:path>
              </a:pathLst>
            </a:cu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med" len="med"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06" name="Text Box 1044"/>
            <p:cNvSpPr txBox="1">
              <a:spLocks noChangeArrowheads="1"/>
            </p:cNvSpPr>
            <p:nvPr/>
          </p:nvSpPr>
          <p:spPr bwMode="auto">
            <a:xfrm>
              <a:off x="4102" y="1919"/>
              <a:ext cx="19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3600" i="1">
                  <a:solidFill>
                    <a:srgbClr val="0000FF"/>
                  </a:solidFill>
                </a:rPr>
                <a:t>l</a:t>
              </a:r>
            </a:p>
          </p:txBody>
        </p:sp>
      </p:grpSp>
      <p:grpSp>
        <p:nvGrpSpPr>
          <p:cNvPr id="5" name="Group 1054"/>
          <p:cNvGrpSpPr>
            <a:grpSpLocks/>
          </p:cNvGrpSpPr>
          <p:nvPr/>
        </p:nvGrpSpPr>
        <p:grpSpPr bwMode="auto">
          <a:xfrm>
            <a:off x="6953250" y="4970463"/>
            <a:ext cx="1809750" cy="838200"/>
            <a:chOff x="4380" y="3131"/>
            <a:chExt cx="1140" cy="528"/>
          </a:xfrm>
        </p:grpSpPr>
        <p:sp>
          <p:nvSpPr>
            <p:cNvPr id="11297" name="Oval 1055"/>
            <p:cNvSpPr>
              <a:spLocks noChangeArrowheads="1"/>
            </p:cNvSpPr>
            <p:nvPr/>
          </p:nvSpPr>
          <p:spPr bwMode="auto">
            <a:xfrm>
              <a:off x="4380" y="3131"/>
              <a:ext cx="526" cy="528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298" name="Oval 1056"/>
            <p:cNvSpPr>
              <a:spLocks noChangeArrowheads="1"/>
            </p:cNvSpPr>
            <p:nvPr/>
          </p:nvSpPr>
          <p:spPr bwMode="auto">
            <a:xfrm>
              <a:off x="4631" y="3383"/>
              <a:ext cx="23" cy="2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299" name="Freeform 1057"/>
            <p:cNvSpPr>
              <a:spLocks/>
            </p:cNvSpPr>
            <p:nvPr/>
          </p:nvSpPr>
          <p:spPr bwMode="auto">
            <a:xfrm>
              <a:off x="4668" y="3402"/>
              <a:ext cx="852" cy="1"/>
            </a:xfrm>
            <a:custGeom>
              <a:avLst/>
              <a:gdLst>
                <a:gd name="T0" fmla="*/ 0 w 852"/>
                <a:gd name="T1" fmla="*/ 0 h 1"/>
                <a:gd name="T2" fmla="*/ 852 w 852"/>
                <a:gd name="T3" fmla="*/ 0 h 1"/>
                <a:gd name="T4" fmla="*/ 0 60000 65536"/>
                <a:gd name="T5" fmla="*/ 0 60000 65536"/>
                <a:gd name="T6" fmla="*/ 0 w 852"/>
                <a:gd name="T7" fmla="*/ 0 h 1"/>
                <a:gd name="T8" fmla="*/ 852 w 852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852" h="1">
                  <a:moveTo>
                    <a:pt x="0" y="0"/>
                  </a:moveTo>
                  <a:lnTo>
                    <a:pt x="852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53634" name="Text Box 1058"/>
          <p:cNvSpPr txBox="1">
            <a:spLocks noChangeArrowheads="1"/>
          </p:cNvSpPr>
          <p:nvPr/>
        </p:nvSpPr>
        <p:spPr bwMode="auto">
          <a:xfrm>
            <a:off x="301352" y="1780728"/>
            <a:ext cx="132397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/>
              <a:t>柱外：</a:t>
            </a:r>
            <a:r>
              <a:rPr lang="en-US" altLang="zh-CN" sz="2800"/>
              <a:t>r &gt; R</a:t>
            </a:r>
          </a:p>
        </p:txBody>
      </p:sp>
      <p:graphicFrame>
        <p:nvGraphicFramePr>
          <p:cNvPr id="153635" name="Object 1059"/>
          <p:cNvGraphicFramePr>
            <a:graphicFrameLocks noChangeAspect="1"/>
          </p:cNvGraphicFramePr>
          <p:nvPr/>
        </p:nvGraphicFramePr>
        <p:xfrm>
          <a:off x="1596752" y="1815653"/>
          <a:ext cx="2209800" cy="78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977760" imgH="380880" progId="Equation.3">
                  <p:embed/>
                </p:oleObj>
              </mc:Choice>
              <mc:Fallback>
                <p:oleObj name="公式" r:id="rId4" imgW="977760" imgH="380880" progId="Equation.3">
                  <p:embed/>
                  <p:pic>
                    <p:nvPicPr>
                      <p:cNvPr id="153635" name="Object 10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6752" y="1815653"/>
                        <a:ext cx="2209800" cy="788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36" name="Object 1060"/>
          <p:cNvGraphicFramePr>
            <a:graphicFrameLocks noChangeAspect="1"/>
          </p:cNvGraphicFramePr>
          <p:nvPr/>
        </p:nvGraphicFramePr>
        <p:xfrm>
          <a:off x="3762102" y="1882328"/>
          <a:ext cx="1263650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583920" imgH="241200" progId="Equation.3">
                  <p:embed/>
                </p:oleObj>
              </mc:Choice>
              <mc:Fallback>
                <p:oleObj name="公式" r:id="rId6" imgW="583920" imgH="241200" progId="Equation.3">
                  <p:embed/>
                  <p:pic>
                    <p:nvPicPr>
                      <p:cNvPr id="153636" name="Object 10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2102" y="1882328"/>
                        <a:ext cx="1263650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37" name="Object 1061"/>
          <p:cNvGraphicFramePr>
            <a:graphicFrameLocks noChangeAspect="1"/>
          </p:cNvGraphicFramePr>
          <p:nvPr/>
        </p:nvGraphicFramePr>
        <p:xfrm>
          <a:off x="5025752" y="1842641"/>
          <a:ext cx="914400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406080" imgH="228600" progId="Equation.3">
                  <p:embed/>
                </p:oleObj>
              </mc:Choice>
              <mc:Fallback>
                <p:oleObj name="公式" r:id="rId8" imgW="406080" imgH="228600" progId="Equation.3">
                  <p:embed/>
                  <p:pic>
                    <p:nvPicPr>
                      <p:cNvPr id="153637" name="Object 10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5752" y="1842641"/>
                        <a:ext cx="914400" cy="515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38" name="Object 1062"/>
          <p:cNvGraphicFramePr>
            <a:graphicFrameLocks noChangeAspect="1"/>
          </p:cNvGraphicFramePr>
          <p:nvPr/>
        </p:nvGraphicFramePr>
        <p:xfrm>
          <a:off x="1825352" y="2555428"/>
          <a:ext cx="1371600" cy="101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634680" imgH="469800" progId="Equation.3">
                  <p:embed/>
                </p:oleObj>
              </mc:Choice>
              <mc:Fallback>
                <p:oleObj name="公式" r:id="rId10" imgW="634680" imgH="469800" progId="Equation.3">
                  <p:embed/>
                  <p:pic>
                    <p:nvPicPr>
                      <p:cNvPr id="153638" name="Object 10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5352" y="2555428"/>
                        <a:ext cx="1371600" cy="1017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39" name="Text Box 1063"/>
          <p:cNvSpPr txBox="1">
            <a:spLocks noChangeArrowheads="1"/>
          </p:cNvSpPr>
          <p:nvPr/>
        </p:nvSpPr>
        <p:spPr bwMode="auto">
          <a:xfrm>
            <a:off x="217016" y="4418707"/>
            <a:ext cx="1255713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2800"/>
              <a:t>柱内：</a:t>
            </a:r>
          </a:p>
          <a:p>
            <a:pPr algn="l"/>
            <a:r>
              <a:rPr lang="en-US" altLang="zh-CN" sz="2800"/>
              <a:t>r &lt; R</a:t>
            </a:r>
          </a:p>
        </p:txBody>
      </p:sp>
      <p:graphicFrame>
        <p:nvGraphicFramePr>
          <p:cNvPr id="153640" name="Object 1064"/>
          <p:cNvGraphicFramePr>
            <a:graphicFrameLocks noChangeAspect="1"/>
          </p:cNvGraphicFramePr>
          <p:nvPr/>
        </p:nvGraphicFramePr>
        <p:xfrm>
          <a:off x="1306041" y="4464744"/>
          <a:ext cx="2209800" cy="78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977760" imgH="380880" progId="Equation.3">
                  <p:embed/>
                </p:oleObj>
              </mc:Choice>
              <mc:Fallback>
                <p:oleObj name="公式" r:id="rId12" imgW="977760" imgH="380880" progId="Equation.3">
                  <p:embed/>
                  <p:pic>
                    <p:nvPicPr>
                      <p:cNvPr id="153640" name="Object 10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6041" y="4464744"/>
                        <a:ext cx="2209800" cy="788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41" name="Text Box 1065"/>
          <p:cNvSpPr txBox="1">
            <a:spLocks noChangeArrowheads="1"/>
          </p:cNvSpPr>
          <p:nvPr/>
        </p:nvSpPr>
        <p:spPr bwMode="auto">
          <a:xfrm>
            <a:off x="3411066" y="4479032"/>
            <a:ext cx="5619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0"/>
              <a:t>=0</a:t>
            </a:r>
          </a:p>
        </p:txBody>
      </p:sp>
      <p:sp>
        <p:nvSpPr>
          <p:cNvPr id="153642" name="Text Box 1066"/>
          <p:cNvSpPr txBox="1">
            <a:spLocks noChangeArrowheads="1"/>
          </p:cNvSpPr>
          <p:nvPr/>
        </p:nvSpPr>
        <p:spPr bwMode="auto">
          <a:xfrm>
            <a:off x="1723554" y="5379144"/>
            <a:ext cx="8016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i="1"/>
              <a:t>B=0</a:t>
            </a:r>
          </a:p>
        </p:txBody>
      </p:sp>
      <p:grpSp>
        <p:nvGrpSpPr>
          <p:cNvPr id="6" name="Group 1067"/>
          <p:cNvGrpSpPr>
            <a:grpSpLocks/>
          </p:cNvGrpSpPr>
          <p:nvPr/>
        </p:nvGrpSpPr>
        <p:grpSpPr bwMode="auto">
          <a:xfrm>
            <a:off x="3896841" y="3717032"/>
            <a:ext cx="2619375" cy="2576512"/>
            <a:chOff x="2142" y="2765"/>
            <a:chExt cx="1650" cy="1623"/>
          </a:xfrm>
        </p:grpSpPr>
        <p:sp>
          <p:nvSpPr>
            <p:cNvPr id="11291" name="Line 1068"/>
            <p:cNvSpPr>
              <a:spLocks noChangeShapeType="1"/>
            </p:cNvSpPr>
            <p:nvPr/>
          </p:nvSpPr>
          <p:spPr bwMode="auto">
            <a:xfrm>
              <a:off x="2400" y="2880"/>
              <a:ext cx="0" cy="12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2" name="Freeform 1069"/>
            <p:cNvSpPr>
              <a:spLocks/>
            </p:cNvSpPr>
            <p:nvPr/>
          </p:nvSpPr>
          <p:spPr bwMode="auto">
            <a:xfrm>
              <a:off x="2406" y="4098"/>
              <a:ext cx="1182" cy="1"/>
            </a:xfrm>
            <a:custGeom>
              <a:avLst/>
              <a:gdLst>
                <a:gd name="T0" fmla="*/ 0 w 1182"/>
                <a:gd name="T1" fmla="*/ 0 h 1"/>
                <a:gd name="T2" fmla="*/ 1182 w 1182"/>
                <a:gd name="T3" fmla="*/ 0 h 1"/>
                <a:gd name="T4" fmla="*/ 0 60000 65536"/>
                <a:gd name="T5" fmla="*/ 0 60000 65536"/>
                <a:gd name="T6" fmla="*/ 0 w 1182"/>
                <a:gd name="T7" fmla="*/ 0 h 1"/>
                <a:gd name="T8" fmla="*/ 1182 w 1182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82" h="1">
                  <a:moveTo>
                    <a:pt x="0" y="0"/>
                  </a:moveTo>
                  <a:lnTo>
                    <a:pt x="1182" y="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3" name="Text Box 1070"/>
            <p:cNvSpPr txBox="1">
              <a:spLocks noChangeArrowheads="1"/>
            </p:cNvSpPr>
            <p:nvPr/>
          </p:nvSpPr>
          <p:spPr bwMode="auto">
            <a:xfrm>
              <a:off x="2142" y="3965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800" b="0"/>
                <a:t>0</a:t>
              </a:r>
            </a:p>
          </p:txBody>
        </p:sp>
        <p:sp>
          <p:nvSpPr>
            <p:cNvPr id="11294" name="Text Box 1071"/>
            <p:cNvSpPr txBox="1">
              <a:spLocks noChangeArrowheads="1"/>
            </p:cNvSpPr>
            <p:nvPr/>
          </p:nvSpPr>
          <p:spPr bwMode="auto">
            <a:xfrm>
              <a:off x="2429" y="2765"/>
              <a:ext cx="26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800" i="1"/>
                <a:t>B</a:t>
              </a:r>
            </a:p>
          </p:txBody>
        </p:sp>
        <p:sp>
          <p:nvSpPr>
            <p:cNvPr id="11295" name="Text Box 1072"/>
            <p:cNvSpPr txBox="1">
              <a:spLocks noChangeArrowheads="1"/>
            </p:cNvSpPr>
            <p:nvPr/>
          </p:nvSpPr>
          <p:spPr bwMode="auto">
            <a:xfrm>
              <a:off x="3589" y="3936"/>
              <a:ext cx="20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800" i="1"/>
                <a:t>r</a:t>
              </a:r>
            </a:p>
          </p:txBody>
        </p:sp>
        <p:sp>
          <p:nvSpPr>
            <p:cNvPr id="11296" name="Text Box 1073"/>
            <p:cNvSpPr txBox="1">
              <a:spLocks noChangeArrowheads="1"/>
            </p:cNvSpPr>
            <p:nvPr/>
          </p:nvSpPr>
          <p:spPr bwMode="auto">
            <a:xfrm>
              <a:off x="2604" y="4061"/>
              <a:ext cx="26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800" i="1"/>
                <a:t>R</a:t>
              </a:r>
            </a:p>
          </p:txBody>
        </p:sp>
      </p:grpSp>
      <p:grpSp>
        <p:nvGrpSpPr>
          <p:cNvPr id="7" name="Group 1074"/>
          <p:cNvGrpSpPr>
            <a:grpSpLocks/>
          </p:cNvGrpSpPr>
          <p:nvPr/>
        </p:nvGrpSpPr>
        <p:grpSpPr bwMode="auto">
          <a:xfrm>
            <a:off x="4306416" y="4585394"/>
            <a:ext cx="1822450" cy="1219200"/>
            <a:chOff x="2400" y="3312"/>
            <a:chExt cx="1148" cy="768"/>
          </a:xfrm>
        </p:grpSpPr>
        <p:sp>
          <p:nvSpPr>
            <p:cNvPr id="11288" name="Line 1075"/>
            <p:cNvSpPr>
              <a:spLocks noChangeShapeType="1"/>
            </p:cNvSpPr>
            <p:nvPr/>
          </p:nvSpPr>
          <p:spPr bwMode="auto">
            <a:xfrm>
              <a:off x="2400" y="4080"/>
              <a:ext cx="336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9" name="Freeform 1076"/>
            <p:cNvSpPr>
              <a:spLocks/>
            </p:cNvSpPr>
            <p:nvPr/>
          </p:nvSpPr>
          <p:spPr bwMode="auto">
            <a:xfrm>
              <a:off x="2736" y="3360"/>
              <a:ext cx="812" cy="656"/>
            </a:xfrm>
            <a:custGeom>
              <a:avLst/>
              <a:gdLst>
                <a:gd name="T0" fmla="*/ 0 w 812"/>
                <a:gd name="T1" fmla="*/ 0 h 656"/>
                <a:gd name="T2" fmla="*/ 96 w 812"/>
                <a:gd name="T3" fmla="*/ 192 h 656"/>
                <a:gd name="T4" fmla="*/ 240 w 812"/>
                <a:gd name="T5" fmla="*/ 384 h 656"/>
                <a:gd name="T6" fmla="*/ 384 w 812"/>
                <a:gd name="T7" fmla="*/ 528 h 656"/>
                <a:gd name="T8" fmla="*/ 576 w 812"/>
                <a:gd name="T9" fmla="*/ 606 h 656"/>
                <a:gd name="T10" fmla="*/ 720 w 812"/>
                <a:gd name="T11" fmla="*/ 644 h 656"/>
                <a:gd name="T12" fmla="*/ 812 w 812"/>
                <a:gd name="T13" fmla="*/ 656 h 65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12"/>
                <a:gd name="T22" fmla="*/ 0 h 656"/>
                <a:gd name="T23" fmla="*/ 812 w 812"/>
                <a:gd name="T24" fmla="*/ 656 h 65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12" h="656">
                  <a:moveTo>
                    <a:pt x="0" y="0"/>
                  </a:moveTo>
                  <a:cubicBezTo>
                    <a:pt x="28" y="64"/>
                    <a:pt x="56" y="128"/>
                    <a:pt x="96" y="192"/>
                  </a:cubicBezTo>
                  <a:cubicBezTo>
                    <a:pt x="136" y="256"/>
                    <a:pt x="192" y="328"/>
                    <a:pt x="240" y="384"/>
                  </a:cubicBezTo>
                  <a:cubicBezTo>
                    <a:pt x="288" y="440"/>
                    <a:pt x="328" y="491"/>
                    <a:pt x="384" y="528"/>
                  </a:cubicBezTo>
                  <a:cubicBezTo>
                    <a:pt x="440" y="565"/>
                    <a:pt x="520" y="587"/>
                    <a:pt x="576" y="606"/>
                  </a:cubicBezTo>
                  <a:cubicBezTo>
                    <a:pt x="632" y="625"/>
                    <a:pt x="681" y="636"/>
                    <a:pt x="720" y="644"/>
                  </a:cubicBezTo>
                  <a:cubicBezTo>
                    <a:pt x="759" y="652"/>
                    <a:pt x="793" y="654"/>
                    <a:pt x="812" y="656"/>
                  </a:cubicBezTo>
                </a:path>
              </a:pathLst>
            </a:custGeom>
            <a:noFill/>
            <a:ln w="38100" cap="flat" cmpd="sng">
              <a:solidFill>
                <a:srgbClr val="CC33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0" name="Line 1077"/>
            <p:cNvSpPr>
              <a:spLocks noChangeShapeType="1"/>
            </p:cNvSpPr>
            <p:nvPr/>
          </p:nvSpPr>
          <p:spPr bwMode="auto">
            <a:xfrm>
              <a:off x="2736" y="3312"/>
              <a:ext cx="0" cy="768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" name="Group 1078"/>
          <p:cNvGrpSpPr>
            <a:grpSpLocks/>
          </p:cNvGrpSpPr>
          <p:nvPr/>
        </p:nvGrpSpPr>
        <p:grpSpPr bwMode="auto">
          <a:xfrm>
            <a:off x="7467600" y="2452688"/>
            <a:ext cx="801688" cy="519112"/>
            <a:chOff x="4704" y="1545"/>
            <a:chExt cx="505" cy="327"/>
          </a:xfrm>
        </p:grpSpPr>
        <p:sp>
          <p:nvSpPr>
            <p:cNvPr id="11285" name="Line 1079"/>
            <p:cNvSpPr>
              <a:spLocks noChangeShapeType="1"/>
            </p:cNvSpPr>
            <p:nvPr/>
          </p:nvSpPr>
          <p:spPr bwMode="auto">
            <a:xfrm>
              <a:off x="4704" y="1824"/>
              <a:ext cx="192" cy="0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6" name="Freeform 1080"/>
            <p:cNvSpPr>
              <a:spLocks/>
            </p:cNvSpPr>
            <p:nvPr/>
          </p:nvSpPr>
          <p:spPr bwMode="auto">
            <a:xfrm>
              <a:off x="4896" y="1818"/>
              <a:ext cx="313" cy="7"/>
            </a:xfrm>
            <a:custGeom>
              <a:avLst/>
              <a:gdLst>
                <a:gd name="T0" fmla="*/ 0 w 312"/>
                <a:gd name="T1" fmla="*/ 9 h 6"/>
                <a:gd name="T2" fmla="*/ 315 w 312"/>
                <a:gd name="T3" fmla="*/ 0 h 6"/>
                <a:gd name="T4" fmla="*/ 0 60000 65536"/>
                <a:gd name="T5" fmla="*/ 0 60000 65536"/>
                <a:gd name="T6" fmla="*/ 0 w 312"/>
                <a:gd name="T7" fmla="*/ 0 h 6"/>
                <a:gd name="T8" fmla="*/ 312 w 312"/>
                <a:gd name="T9" fmla="*/ 6 h 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2" h="6">
                  <a:moveTo>
                    <a:pt x="0" y="6"/>
                  </a:moveTo>
                  <a:lnTo>
                    <a:pt x="312" y="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7" name="Text Box 1081"/>
            <p:cNvSpPr txBox="1">
              <a:spLocks noChangeArrowheads="1"/>
            </p:cNvSpPr>
            <p:nvPr/>
          </p:nvSpPr>
          <p:spPr bwMode="auto">
            <a:xfrm>
              <a:off x="4896" y="1545"/>
              <a:ext cx="20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800" b="0" i="1"/>
                <a:t>r</a:t>
              </a:r>
            </a:p>
          </p:txBody>
        </p:sp>
      </p:grpSp>
      <p:sp>
        <p:nvSpPr>
          <p:cNvPr id="11284" name="Text Box 1082"/>
          <p:cNvSpPr txBox="1">
            <a:spLocks noChangeArrowheads="1"/>
          </p:cNvSpPr>
          <p:nvPr/>
        </p:nvSpPr>
        <p:spPr bwMode="auto">
          <a:xfrm>
            <a:off x="244202" y="1306066"/>
            <a:ext cx="8985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/>
              <a:t>解：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4" grpId="0" build="p" autoUpdateAnimBg="0"/>
      <p:bldP spid="153639" grpId="0" build="p" autoUpdateAnimBg="0"/>
      <p:bldP spid="153641" grpId="0" autoUpdateAnimBg="0"/>
      <p:bldP spid="153642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Text Box 1026"/>
          <p:cNvSpPr txBox="1">
            <a:spLocks noChangeArrowheads="1"/>
          </p:cNvSpPr>
          <p:nvPr/>
        </p:nvSpPr>
        <p:spPr bwMode="auto">
          <a:xfrm>
            <a:off x="0" y="19910"/>
            <a:ext cx="9144000" cy="696406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txBody>
          <a:bodyPr wrap="square" anchor="ctr">
            <a:spAutoFit/>
          </a:bodyPr>
          <a:lstStyle>
            <a:lvl1pPr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2800" dirty="0"/>
              <a:t>例 </a:t>
            </a:r>
            <a:r>
              <a:rPr lang="en-US" altLang="zh-CN" sz="2800" dirty="0"/>
              <a:t>2</a:t>
            </a:r>
            <a:r>
              <a:rPr lang="zh-CN" altLang="en-US" sz="2800" dirty="0"/>
              <a:t>：求无限长均匀载流圆柱体 </a:t>
            </a:r>
            <a:r>
              <a:rPr lang="en-US" altLang="zh-CN" sz="2800" dirty="0"/>
              <a:t>( </a:t>
            </a:r>
            <a:r>
              <a:rPr lang="en-US" altLang="zh-CN" sz="2800" i="1" dirty="0"/>
              <a:t>I</a:t>
            </a:r>
            <a:r>
              <a:rPr lang="en-US" altLang="zh-CN" sz="2800" dirty="0"/>
              <a:t>, </a:t>
            </a:r>
            <a:r>
              <a:rPr lang="en-US" altLang="zh-CN" sz="2800" i="1" dirty="0"/>
              <a:t>R </a:t>
            </a:r>
            <a:r>
              <a:rPr lang="en-US" altLang="zh-CN" sz="2800" dirty="0"/>
              <a:t>)</a:t>
            </a:r>
            <a:r>
              <a:rPr lang="zh-CN" altLang="en-US" sz="2800" dirty="0"/>
              <a:t>的磁场。</a:t>
            </a:r>
          </a:p>
        </p:txBody>
      </p:sp>
      <p:grpSp>
        <p:nvGrpSpPr>
          <p:cNvPr id="2" name="Group 1027"/>
          <p:cNvGrpSpPr>
            <a:grpSpLocks/>
          </p:cNvGrpSpPr>
          <p:nvPr/>
        </p:nvGrpSpPr>
        <p:grpSpPr bwMode="auto">
          <a:xfrm>
            <a:off x="7353300" y="685800"/>
            <a:ext cx="723900" cy="2895600"/>
            <a:chOff x="4440" y="768"/>
            <a:chExt cx="456" cy="1824"/>
          </a:xfrm>
        </p:grpSpPr>
        <p:sp>
          <p:nvSpPr>
            <p:cNvPr id="12330" name="AutoShape 1028"/>
            <p:cNvSpPr>
              <a:spLocks noChangeArrowheads="1"/>
            </p:cNvSpPr>
            <p:nvPr/>
          </p:nvSpPr>
          <p:spPr bwMode="auto">
            <a:xfrm>
              <a:off x="4464" y="1200"/>
              <a:ext cx="432" cy="1392"/>
            </a:xfrm>
            <a:prstGeom prst="can">
              <a:avLst>
                <a:gd name="adj" fmla="val 47229"/>
              </a:avLst>
            </a:prstGeom>
            <a:solidFill>
              <a:schemeClr val="bg2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331" name="AutoShape 1029"/>
            <p:cNvSpPr>
              <a:spLocks noChangeArrowheads="1"/>
            </p:cNvSpPr>
            <p:nvPr/>
          </p:nvSpPr>
          <p:spPr bwMode="auto">
            <a:xfrm>
              <a:off x="4608" y="864"/>
              <a:ext cx="144" cy="480"/>
            </a:xfrm>
            <a:prstGeom prst="upArrow">
              <a:avLst>
                <a:gd name="adj1" fmla="val 50000"/>
                <a:gd name="adj2" fmla="val 83333"/>
              </a:avLst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332" name="Text Box 1030"/>
            <p:cNvSpPr txBox="1">
              <a:spLocks noChangeArrowheads="1"/>
            </p:cNvSpPr>
            <p:nvPr/>
          </p:nvSpPr>
          <p:spPr bwMode="auto">
            <a:xfrm>
              <a:off x="4440" y="768"/>
              <a:ext cx="21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3200" i="1">
                  <a:solidFill>
                    <a:srgbClr val="0000FF"/>
                  </a:solidFill>
                </a:rPr>
                <a:t>I</a:t>
              </a:r>
            </a:p>
          </p:txBody>
        </p:sp>
      </p:grpSp>
      <p:grpSp>
        <p:nvGrpSpPr>
          <p:cNvPr id="3" name="Group 1031"/>
          <p:cNvGrpSpPr>
            <a:grpSpLocks/>
          </p:cNvGrpSpPr>
          <p:nvPr/>
        </p:nvGrpSpPr>
        <p:grpSpPr bwMode="auto">
          <a:xfrm>
            <a:off x="6781800" y="2057400"/>
            <a:ext cx="1830388" cy="4375150"/>
            <a:chOff x="4079" y="1536"/>
            <a:chExt cx="1153" cy="2756"/>
          </a:xfrm>
        </p:grpSpPr>
        <p:sp>
          <p:nvSpPr>
            <p:cNvPr id="12323" name="Oval 1032"/>
            <p:cNvSpPr>
              <a:spLocks noChangeArrowheads="1"/>
            </p:cNvSpPr>
            <p:nvPr/>
          </p:nvSpPr>
          <p:spPr bwMode="auto">
            <a:xfrm>
              <a:off x="4128" y="2880"/>
              <a:ext cx="1029" cy="1029"/>
            </a:xfrm>
            <a:prstGeom prst="ellipse">
              <a:avLst/>
            </a:prstGeom>
            <a:solidFill>
              <a:srgbClr val="FFFFFF"/>
            </a:solidFill>
            <a:ln w="57150">
              <a:solidFill>
                <a:srgbClr val="0000FF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324" name="Freeform 1033"/>
            <p:cNvSpPr>
              <a:spLocks/>
            </p:cNvSpPr>
            <p:nvPr/>
          </p:nvSpPr>
          <p:spPr bwMode="auto">
            <a:xfrm>
              <a:off x="4422" y="3852"/>
              <a:ext cx="300" cy="62"/>
            </a:xfrm>
            <a:custGeom>
              <a:avLst/>
              <a:gdLst>
                <a:gd name="T0" fmla="*/ 0 w 300"/>
                <a:gd name="T1" fmla="*/ 0 h 62"/>
                <a:gd name="T2" fmla="*/ 96 w 300"/>
                <a:gd name="T3" fmla="*/ 54 h 62"/>
                <a:gd name="T4" fmla="*/ 300 w 300"/>
                <a:gd name="T5" fmla="*/ 48 h 62"/>
                <a:gd name="T6" fmla="*/ 0 60000 65536"/>
                <a:gd name="T7" fmla="*/ 0 60000 65536"/>
                <a:gd name="T8" fmla="*/ 0 60000 65536"/>
                <a:gd name="T9" fmla="*/ 0 w 300"/>
                <a:gd name="T10" fmla="*/ 0 h 62"/>
                <a:gd name="T11" fmla="*/ 300 w 300"/>
                <a:gd name="T12" fmla="*/ 62 h 6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0" h="62">
                  <a:moveTo>
                    <a:pt x="0" y="0"/>
                  </a:moveTo>
                  <a:cubicBezTo>
                    <a:pt x="16" y="10"/>
                    <a:pt x="46" y="46"/>
                    <a:pt x="96" y="54"/>
                  </a:cubicBezTo>
                  <a:cubicBezTo>
                    <a:pt x="146" y="62"/>
                    <a:pt x="258" y="49"/>
                    <a:pt x="300" y="48"/>
                  </a:cubicBezTo>
                </a:path>
              </a:pathLst>
            </a:custGeom>
            <a:noFill/>
            <a:ln w="57150" cap="flat" cmpd="sng">
              <a:solidFill>
                <a:srgbClr val="0000FF"/>
              </a:solidFill>
              <a:prstDash val="sysDot"/>
              <a:round/>
              <a:headEnd type="none" w="med" len="med"/>
              <a:tailEnd type="arrow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25" name="Text Box 1034"/>
            <p:cNvSpPr txBox="1">
              <a:spLocks noChangeArrowheads="1"/>
            </p:cNvSpPr>
            <p:nvPr/>
          </p:nvSpPr>
          <p:spPr bwMode="auto">
            <a:xfrm>
              <a:off x="4488" y="3965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800" b="0" i="1">
                  <a:solidFill>
                    <a:srgbClr val="0000FF"/>
                  </a:solidFill>
                </a:rPr>
                <a:t>L</a:t>
              </a:r>
            </a:p>
          </p:txBody>
        </p:sp>
        <p:sp>
          <p:nvSpPr>
            <p:cNvPr id="12326" name="Oval 1035"/>
            <p:cNvSpPr>
              <a:spLocks noChangeArrowheads="1"/>
            </p:cNvSpPr>
            <p:nvPr/>
          </p:nvSpPr>
          <p:spPr bwMode="auto">
            <a:xfrm>
              <a:off x="4128" y="1584"/>
              <a:ext cx="1104" cy="384"/>
            </a:xfrm>
            <a:prstGeom prst="ellips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327" name="Rectangle 1036"/>
            <p:cNvSpPr>
              <a:spLocks noChangeArrowheads="1"/>
            </p:cNvSpPr>
            <p:nvPr/>
          </p:nvSpPr>
          <p:spPr bwMode="auto">
            <a:xfrm>
              <a:off x="4464" y="1536"/>
              <a:ext cx="432" cy="14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328" name="Freeform 1037"/>
            <p:cNvSpPr>
              <a:spLocks/>
            </p:cNvSpPr>
            <p:nvPr/>
          </p:nvSpPr>
          <p:spPr bwMode="auto">
            <a:xfrm>
              <a:off x="4176" y="1872"/>
              <a:ext cx="192" cy="56"/>
            </a:xfrm>
            <a:custGeom>
              <a:avLst/>
              <a:gdLst>
                <a:gd name="T0" fmla="*/ 0 w 192"/>
                <a:gd name="T1" fmla="*/ 0 h 56"/>
                <a:gd name="T2" fmla="*/ 96 w 192"/>
                <a:gd name="T3" fmla="*/ 48 h 56"/>
                <a:gd name="T4" fmla="*/ 192 w 192"/>
                <a:gd name="T5" fmla="*/ 48 h 56"/>
                <a:gd name="T6" fmla="*/ 0 60000 65536"/>
                <a:gd name="T7" fmla="*/ 0 60000 65536"/>
                <a:gd name="T8" fmla="*/ 0 60000 65536"/>
                <a:gd name="T9" fmla="*/ 0 w 192"/>
                <a:gd name="T10" fmla="*/ 0 h 56"/>
                <a:gd name="T11" fmla="*/ 192 w 192"/>
                <a:gd name="T12" fmla="*/ 56 h 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56">
                  <a:moveTo>
                    <a:pt x="0" y="0"/>
                  </a:moveTo>
                  <a:cubicBezTo>
                    <a:pt x="32" y="20"/>
                    <a:pt x="64" y="40"/>
                    <a:pt x="96" y="48"/>
                  </a:cubicBezTo>
                  <a:cubicBezTo>
                    <a:pt x="128" y="56"/>
                    <a:pt x="176" y="48"/>
                    <a:pt x="192" y="48"/>
                  </a:cubicBezTo>
                </a:path>
              </a:pathLst>
            </a:cu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med" len="med"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29" name="Text Box 1038"/>
            <p:cNvSpPr txBox="1">
              <a:spLocks noChangeArrowheads="1"/>
            </p:cNvSpPr>
            <p:nvPr/>
          </p:nvSpPr>
          <p:spPr bwMode="auto">
            <a:xfrm>
              <a:off x="4079" y="1929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800" b="0" i="1"/>
                <a:t>L</a:t>
              </a:r>
            </a:p>
          </p:txBody>
        </p:sp>
      </p:grpSp>
      <p:sp>
        <p:nvSpPr>
          <p:cNvPr id="154639" name="Text Box 1039"/>
          <p:cNvSpPr txBox="1">
            <a:spLocks noChangeArrowheads="1"/>
          </p:cNvSpPr>
          <p:nvPr/>
        </p:nvSpPr>
        <p:spPr bwMode="auto">
          <a:xfrm>
            <a:off x="1000125" y="762000"/>
            <a:ext cx="1679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/>
              <a:t>柱外：</a:t>
            </a:r>
            <a:r>
              <a:rPr lang="en-US" altLang="zh-CN" i="1"/>
              <a:t>r </a:t>
            </a:r>
            <a:r>
              <a:rPr lang="en-US" altLang="zh-CN"/>
              <a:t>&gt;</a:t>
            </a:r>
            <a:r>
              <a:rPr lang="en-US" altLang="zh-CN" i="1"/>
              <a:t>R</a:t>
            </a:r>
            <a:endParaRPr lang="en-US" altLang="zh-CN"/>
          </a:p>
        </p:txBody>
      </p:sp>
      <p:graphicFrame>
        <p:nvGraphicFramePr>
          <p:cNvPr id="154640" name="Object 1040"/>
          <p:cNvGraphicFramePr>
            <a:graphicFrameLocks noChangeAspect="1"/>
          </p:cNvGraphicFramePr>
          <p:nvPr/>
        </p:nvGraphicFramePr>
        <p:xfrm>
          <a:off x="685800" y="1295400"/>
          <a:ext cx="2209800" cy="78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977760" imgH="380880" progId="Equation.3">
                  <p:embed/>
                </p:oleObj>
              </mc:Choice>
              <mc:Fallback>
                <p:oleObj name="公式" r:id="rId2" imgW="977760" imgH="380880" progId="Equation.3">
                  <p:embed/>
                  <p:pic>
                    <p:nvPicPr>
                      <p:cNvPr id="154640" name="Object 10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295400"/>
                        <a:ext cx="2209800" cy="788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641" name="Object 1041"/>
          <p:cNvGraphicFramePr>
            <a:graphicFrameLocks noChangeAspect="1"/>
          </p:cNvGraphicFramePr>
          <p:nvPr/>
        </p:nvGraphicFramePr>
        <p:xfrm>
          <a:off x="2774950" y="1362075"/>
          <a:ext cx="1263650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583920" imgH="241200" progId="Equation.3">
                  <p:embed/>
                </p:oleObj>
              </mc:Choice>
              <mc:Fallback>
                <p:oleObj name="公式" r:id="rId4" imgW="583920" imgH="241200" progId="Equation.3">
                  <p:embed/>
                  <p:pic>
                    <p:nvPicPr>
                      <p:cNvPr id="154641" name="Object 10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4950" y="1362075"/>
                        <a:ext cx="1263650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642" name="Object 1042"/>
          <p:cNvGraphicFramePr>
            <a:graphicFrameLocks noChangeAspect="1"/>
          </p:cNvGraphicFramePr>
          <p:nvPr/>
        </p:nvGraphicFramePr>
        <p:xfrm>
          <a:off x="2286000" y="1905000"/>
          <a:ext cx="1593850" cy="101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736560" imgH="469800" progId="Equation.3">
                  <p:embed/>
                </p:oleObj>
              </mc:Choice>
              <mc:Fallback>
                <p:oleObj name="公式" r:id="rId6" imgW="736560" imgH="469800" progId="Equation.3">
                  <p:embed/>
                  <p:pic>
                    <p:nvPicPr>
                      <p:cNvPr id="154642" name="Object 10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905000"/>
                        <a:ext cx="1593850" cy="1017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643" name="Text Box 1043"/>
          <p:cNvSpPr txBox="1">
            <a:spLocks noChangeArrowheads="1"/>
          </p:cNvSpPr>
          <p:nvPr/>
        </p:nvSpPr>
        <p:spPr bwMode="auto">
          <a:xfrm>
            <a:off x="320675" y="2925763"/>
            <a:ext cx="1660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/>
              <a:t>柱内：</a:t>
            </a:r>
            <a:r>
              <a:rPr lang="en-US" altLang="zh-CN" i="1"/>
              <a:t>r </a:t>
            </a:r>
            <a:r>
              <a:rPr lang="en-US" altLang="zh-CN"/>
              <a:t>&lt;</a:t>
            </a:r>
            <a:r>
              <a:rPr lang="en-US" altLang="zh-CN" i="1"/>
              <a:t>R</a:t>
            </a:r>
            <a:endParaRPr lang="en-US" altLang="zh-CN"/>
          </a:p>
        </p:txBody>
      </p:sp>
      <p:sp>
        <p:nvSpPr>
          <p:cNvPr id="154644" name="Oval 1044" descr="5%"/>
          <p:cNvSpPr>
            <a:spLocks noChangeArrowheads="1"/>
          </p:cNvSpPr>
          <p:nvPr/>
        </p:nvSpPr>
        <p:spPr bwMode="auto">
          <a:xfrm>
            <a:off x="7316788" y="4648200"/>
            <a:ext cx="762000" cy="762000"/>
          </a:xfrm>
          <a:prstGeom prst="ellipse">
            <a:avLst/>
          </a:prstGeom>
          <a:pattFill prst="pct5">
            <a:fgClr>
              <a:srgbClr val="0000FF"/>
            </a:fgClr>
            <a:bgClr>
              <a:schemeClr val="folHlink"/>
            </a:bgClr>
          </a:patt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pSp>
        <p:nvGrpSpPr>
          <p:cNvPr id="4" name="Group 1045"/>
          <p:cNvGrpSpPr>
            <a:grpSpLocks/>
          </p:cNvGrpSpPr>
          <p:nvPr/>
        </p:nvGrpSpPr>
        <p:grpSpPr bwMode="auto">
          <a:xfrm>
            <a:off x="8459788" y="3581400"/>
            <a:ext cx="392112" cy="1447800"/>
            <a:chOff x="5328" y="2256"/>
            <a:chExt cx="247" cy="912"/>
          </a:xfrm>
        </p:grpSpPr>
        <p:sp>
          <p:nvSpPr>
            <p:cNvPr id="12322" name="Line 1046"/>
            <p:cNvSpPr>
              <a:spLocks noChangeShapeType="1"/>
            </p:cNvSpPr>
            <p:nvPr/>
          </p:nvSpPr>
          <p:spPr bwMode="auto">
            <a:xfrm flipV="1">
              <a:off x="5376" y="2640"/>
              <a:ext cx="0" cy="52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2299" name="Object 1047"/>
            <p:cNvGraphicFramePr>
              <a:graphicFrameLocks noChangeAspect="1"/>
            </p:cNvGraphicFramePr>
            <p:nvPr/>
          </p:nvGraphicFramePr>
          <p:xfrm>
            <a:off x="5328" y="2256"/>
            <a:ext cx="247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8" imgW="164880" imgH="190440" progId="Equation.3">
                    <p:embed/>
                  </p:oleObj>
                </mc:Choice>
                <mc:Fallback>
                  <p:oleObj name="公式" r:id="rId8" imgW="164880" imgH="190440" progId="Equation.3">
                    <p:embed/>
                    <p:pic>
                      <p:nvPicPr>
                        <p:cNvPr id="12299" name="Object 10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28" y="2256"/>
                          <a:ext cx="247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1048"/>
          <p:cNvGrpSpPr>
            <a:grpSpLocks/>
          </p:cNvGrpSpPr>
          <p:nvPr/>
        </p:nvGrpSpPr>
        <p:grpSpPr bwMode="auto">
          <a:xfrm>
            <a:off x="7493000" y="4824413"/>
            <a:ext cx="409575" cy="419100"/>
            <a:chOff x="4719" y="3039"/>
            <a:chExt cx="258" cy="264"/>
          </a:xfrm>
        </p:grpSpPr>
        <p:sp>
          <p:nvSpPr>
            <p:cNvPr id="12320" name="Oval 1049"/>
            <p:cNvSpPr>
              <a:spLocks noChangeArrowheads="1"/>
            </p:cNvSpPr>
            <p:nvPr/>
          </p:nvSpPr>
          <p:spPr bwMode="auto">
            <a:xfrm>
              <a:off x="4719" y="3039"/>
              <a:ext cx="258" cy="258"/>
            </a:xfrm>
            <a:prstGeom prst="ellips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321" name="Freeform 1050"/>
            <p:cNvSpPr>
              <a:spLocks/>
            </p:cNvSpPr>
            <p:nvPr/>
          </p:nvSpPr>
          <p:spPr bwMode="auto">
            <a:xfrm>
              <a:off x="4719" y="3189"/>
              <a:ext cx="138" cy="114"/>
            </a:xfrm>
            <a:custGeom>
              <a:avLst/>
              <a:gdLst>
                <a:gd name="T0" fmla="*/ 0 w 138"/>
                <a:gd name="T1" fmla="*/ 0 h 114"/>
                <a:gd name="T2" fmla="*/ 33 w 138"/>
                <a:gd name="T3" fmla="*/ 69 h 114"/>
                <a:gd name="T4" fmla="*/ 138 w 138"/>
                <a:gd name="T5" fmla="*/ 114 h 114"/>
                <a:gd name="T6" fmla="*/ 0 60000 65536"/>
                <a:gd name="T7" fmla="*/ 0 60000 65536"/>
                <a:gd name="T8" fmla="*/ 0 60000 65536"/>
                <a:gd name="T9" fmla="*/ 0 w 138"/>
                <a:gd name="T10" fmla="*/ 0 h 114"/>
                <a:gd name="T11" fmla="*/ 138 w 138"/>
                <a:gd name="T12" fmla="*/ 114 h 11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8" h="114">
                  <a:moveTo>
                    <a:pt x="0" y="0"/>
                  </a:moveTo>
                  <a:lnTo>
                    <a:pt x="33" y="69"/>
                  </a:lnTo>
                  <a:lnTo>
                    <a:pt x="138" y="114"/>
                  </a:lnTo>
                </a:path>
              </a:pathLst>
            </a:custGeom>
            <a:noFill/>
            <a:ln w="38100" cap="flat" cmpd="sng">
              <a:solidFill>
                <a:srgbClr val="FF6600"/>
              </a:solidFill>
              <a:prstDash val="solid"/>
              <a:round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54651" name="Object 1051"/>
          <p:cNvGraphicFramePr>
            <a:graphicFrameLocks noChangeAspect="1"/>
          </p:cNvGraphicFramePr>
          <p:nvPr/>
        </p:nvGraphicFramePr>
        <p:xfrm>
          <a:off x="488950" y="3657600"/>
          <a:ext cx="2209800" cy="78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977760" imgH="380880" progId="Equation.3">
                  <p:embed/>
                </p:oleObj>
              </mc:Choice>
              <mc:Fallback>
                <p:oleObj name="公式" r:id="rId10" imgW="977760" imgH="380880" progId="Equation.3">
                  <p:embed/>
                  <p:pic>
                    <p:nvPicPr>
                      <p:cNvPr id="154651" name="Object 10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950" y="3657600"/>
                        <a:ext cx="2209800" cy="788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652" name="Object 1052"/>
          <p:cNvGraphicFramePr>
            <a:graphicFrameLocks noChangeAspect="1"/>
          </p:cNvGraphicFramePr>
          <p:nvPr/>
        </p:nvGraphicFramePr>
        <p:xfrm>
          <a:off x="3962400" y="1371600"/>
          <a:ext cx="914400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406080" imgH="228600" progId="Equation.3">
                  <p:embed/>
                </p:oleObj>
              </mc:Choice>
              <mc:Fallback>
                <p:oleObj name="公式" r:id="rId12" imgW="406080" imgH="228600" progId="Equation.3">
                  <p:embed/>
                  <p:pic>
                    <p:nvPicPr>
                      <p:cNvPr id="154652" name="Object 10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1371600"/>
                        <a:ext cx="914400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653" name="Object 1053"/>
          <p:cNvGraphicFramePr>
            <a:graphicFrameLocks noChangeAspect="1"/>
          </p:cNvGraphicFramePr>
          <p:nvPr/>
        </p:nvGraphicFramePr>
        <p:xfrm>
          <a:off x="784225" y="4648200"/>
          <a:ext cx="1062038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4" imgW="469800" imgH="228600" progId="Equation.3">
                  <p:embed/>
                </p:oleObj>
              </mc:Choice>
              <mc:Fallback>
                <p:oleObj name="公式" r:id="rId14" imgW="469800" imgH="228600" progId="Equation.3">
                  <p:embed/>
                  <p:pic>
                    <p:nvPicPr>
                      <p:cNvPr id="154653" name="Object 10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225" y="4648200"/>
                        <a:ext cx="1062038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654" name="Object 1054"/>
          <p:cNvGraphicFramePr>
            <a:graphicFrameLocks noChangeAspect="1"/>
          </p:cNvGraphicFramePr>
          <p:nvPr/>
        </p:nvGraphicFramePr>
        <p:xfrm>
          <a:off x="1927225" y="4343400"/>
          <a:ext cx="1806575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6" imgW="799920" imgH="495000" progId="Equation.3">
                  <p:embed/>
                </p:oleObj>
              </mc:Choice>
              <mc:Fallback>
                <p:oleObj name="公式" r:id="rId16" imgW="799920" imgH="495000" progId="Equation.3">
                  <p:embed/>
                  <p:pic>
                    <p:nvPicPr>
                      <p:cNvPr id="154654" name="Object 10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7225" y="4343400"/>
                        <a:ext cx="1806575" cy="1114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655" name="Object 1055"/>
          <p:cNvGraphicFramePr>
            <a:graphicFrameLocks noChangeAspect="1"/>
          </p:cNvGraphicFramePr>
          <p:nvPr/>
        </p:nvGraphicFramePr>
        <p:xfrm>
          <a:off x="2774950" y="3671888"/>
          <a:ext cx="1263650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8" imgW="583920" imgH="241200" progId="Equation.3">
                  <p:embed/>
                </p:oleObj>
              </mc:Choice>
              <mc:Fallback>
                <p:oleObj name="公式" r:id="rId18" imgW="583920" imgH="241200" progId="Equation.3">
                  <p:embed/>
                  <p:pic>
                    <p:nvPicPr>
                      <p:cNvPr id="154655" name="Object 10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4950" y="3671888"/>
                        <a:ext cx="1263650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656" name="Object 1056"/>
          <p:cNvGraphicFramePr>
            <a:graphicFrameLocks noChangeAspect="1"/>
          </p:cNvGraphicFramePr>
          <p:nvPr/>
        </p:nvGraphicFramePr>
        <p:xfrm>
          <a:off x="533400" y="5559425"/>
          <a:ext cx="2133600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9" imgW="850680" imgH="406080" progId="Equation.3">
                  <p:embed/>
                </p:oleObj>
              </mc:Choice>
              <mc:Fallback>
                <p:oleObj name="公式" r:id="rId19" imgW="850680" imgH="406080" progId="Equation.3">
                  <p:embed/>
                  <p:pic>
                    <p:nvPicPr>
                      <p:cNvPr id="154656" name="Object 10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5559425"/>
                        <a:ext cx="2133600" cy="101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1057"/>
          <p:cNvGrpSpPr>
            <a:grpSpLocks/>
          </p:cNvGrpSpPr>
          <p:nvPr/>
        </p:nvGrpSpPr>
        <p:grpSpPr bwMode="auto">
          <a:xfrm>
            <a:off x="4800600" y="4883150"/>
            <a:ext cx="1631950" cy="679450"/>
            <a:chOff x="2736" y="3076"/>
            <a:chExt cx="1028" cy="428"/>
          </a:xfrm>
        </p:grpSpPr>
        <p:sp>
          <p:nvSpPr>
            <p:cNvPr id="12318" name="Freeform 1058"/>
            <p:cNvSpPr>
              <a:spLocks/>
            </p:cNvSpPr>
            <p:nvPr/>
          </p:nvSpPr>
          <p:spPr bwMode="auto">
            <a:xfrm>
              <a:off x="2736" y="3080"/>
              <a:ext cx="436" cy="424"/>
            </a:xfrm>
            <a:custGeom>
              <a:avLst/>
              <a:gdLst>
                <a:gd name="T0" fmla="*/ 436 w 436"/>
                <a:gd name="T1" fmla="*/ 0 h 424"/>
                <a:gd name="T2" fmla="*/ 0 w 436"/>
                <a:gd name="T3" fmla="*/ 424 h 424"/>
                <a:gd name="T4" fmla="*/ 0 60000 65536"/>
                <a:gd name="T5" fmla="*/ 0 60000 65536"/>
                <a:gd name="T6" fmla="*/ 0 w 436"/>
                <a:gd name="T7" fmla="*/ 0 h 424"/>
                <a:gd name="T8" fmla="*/ 436 w 436"/>
                <a:gd name="T9" fmla="*/ 424 h 42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36" h="424">
                  <a:moveTo>
                    <a:pt x="436" y="0"/>
                  </a:moveTo>
                  <a:lnTo>
                    <a:pt x="0" y="424"/>
                  </a:lnTo>
                </a:path>
              </a:pathLst>
            </a:custGeom>
            <a:noFill/>
            <a:ln w="38100" cmpd="sng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19" name="Freeform 1059"/>
            <p:cNvSpPr>
              <a:spLocks/>
            </p:cNvSpPr>
            <p:nvPr/>
          </p:nvSpPr>
          <p:spPr bwMode="auto">
            <a:xfrm>
              <a:off x="3180" y="3076"/>
              <a:ext cx="584" cy="408"/>
            </a:xfrm>
            <a:custGeom>
              <a:avLst/>
              <a:gdLst>
                <a:gd name="T0" fmla="*/ 0 w 584"/>
                <a:gd name="T1" fmla="*/ 0 h 408"/>
                <a:gd name="T2" fmla="*/ 76 w 584"/>
                <a:gd name="T3" fmla="*/ 168 h 408"/>
                <a:gd name="T4" fmla="*/ 200 w 584"/>
                <a:gd name="T5" fmla="*/ 300 h 408"/>
                <a:gd name="T6" fmla="*/ 420 w 584"/>
                <a:gd name="T7" fmla="*/ 384 h 408"/>
                <a:gd name="T8" fmla="*/ 584 w 584"/>
                <a:gd name="T9" fmla="*/ 408 h 4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84"/>
                <a:gd name="T16" fmla="*/ 0 h 408"/>
                <a:gd name="T17" fmla="*/ 584 w 584"/>
                <a:gd name="T18" fmla="*/ 408 h 4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84" h="408">
                  <a:moveTo>
                    <a:pt x="0" y="0"/>
                  </a:moveTo>
                  <a:cubicBezTo>
                    <a:pt x="13" y="28"/>
                    <a:pt x="43" y="118"/>
                    <a:pt x="76" y="168"/>
                  </a:cubicBezTo>
                  <a:cubicBezTo>
                    <a:pt x="109" y="218"/>
                    <a:pt x="143" y="264"/>
                    <a:pt x="200" y="300"/>
                  </a:cubicBezTo>
                  <a:cubicBezTo>
                    <a:pt x="257" y="336"/>
                    <a:pt x="356" y="366"/>
                    <a:pt x="420" y="384"/>
                  </a:cubicBezTo>
                  <a:cubicBezTo>
                    <a:pt x="484" y="402"/>
                    <a:pt x="550" y="403"/>
                    <a:pt x="584" y="408"/>
                  </a:cubicBezTo>
                </a:path>
              </a:pathLst>
            </a:custGeom>
            <a:noFill/>
            <a:ln w="38100" cap="flat" cmpd="sng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Group 1060"/>
          <p:cNvGrpSpPr>
            <a:grpSpLocks/>
          </p:cNvGrpSpPr>
          <p:nvPr/>
        </p:nvGrpSpPr>
        <p:grpSpPr bwMode="auto">
          <a:xfrm>
            <a:off x="4446588" y="3657600"/>
            <a:ext cx="2335212" cy="2424113"/>
            <a:chOff x="2513" y="2304"/>
            <a:chExt cx="1471" cy="1527"/>
          </a:xfrm>
        </p:grpSpPr>
        <p:sp>
          <p:nvSpPr>
            <p:cNvPr id="12311" name="Text Box 1061"/>
            <p:cNvSpPr txBox="1">
              <a:spLocks noChangeArrowheads="1"/>
            </p:cNvSpPr>
            <p:nvPr/>
          </p:nvSpPr>
          <p:spPr bwMode="auto">
            <a:xfrm>
              <a:off x="3781" y="3456"/>
              <a:ext cx="20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800" b="0" i="1"/>
                <a:t>r</a:t>
              </a:r>
            </a:p>
          </p:txBody>
        </p:sp>
        <p:sp>
          <p:nvSpPr>
            <p:cNvPr id="12312" name="Line 1062"/>
            <p:cNvSpPr>
              <a:spLocks noChangeShapeType="1"/>
            </p:cNvSpPr>
            <p:nvPr/>
          </p:nvSpPr>
          <p:spPr bwMode="auto">
            <a:xfrm>
              <a:off x="2748" y="3504"/>
              <a:ext cx="1104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13" name="Line 1063"/>
            <p:cNvSpPr>
              <a:spLocks noChangeShapeType="1"/>
            </p:cNvSpPr>
            <p:nvPr/>
          </p:nvSpPr>
          <p:spPr bwMode="auto">
            <a:xfrm flipV="1">
              <a:off x="2748" y="2592"/>
              <a:ext cx="0" cy="91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14" name="Line 1064"/>
            <p:cNvSpPr>
              <a:spLocks noChangeShapeType="1"/>
            </p:cNvSpPr>
            <p:nvPr/>
          </p:nvSpPr>
          <p:spPr bwMode="auto">
            <a:xfrm>
              <a:off x="3180" y="2880"/>
              <a:ext cx="0" cy="624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15" name="Text Box 1065"/>
            <p:cNvSpPr txBox="1">
              <a:spLocks noChangeArrowheads="1"/>
            </p:cNvSpPr>
            <p:nvPr/>
          </p:nvSpPr>
          <p:spPr bwMode="auto">
            <a:xfrm>
              <a:off x="3006" y="3504"/>
              <a:ext cx="25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800" b="0" i="1"/>
                <a:t>R</a:t>
              </a:r>
            </a:p>
          </p:txBody>
        </p:sp>
        <p:sp>
          <p:nvSpPr>
            <p:cNvPr id="12316" name="Text Box 1066"/>
            <p:cNvSpPr txBox="1">
              <a:spLocks noChangeArrowheads="1"/>
            </p:cNvSpPr>
            <p:nvPr/>
          </p:nvSpPr>
          <p:spPr bwMode="auto">
            <a:xfrm>
              <a:off x="2796" y="2304"/>
              <a:ext cx="25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800" b="0" i="1"/>
                <a:t>B</a:t>
              </a:r>
            </a:p>
          </p:txBody>
        </p:sp>
        <p:sp>
          <p:nvSpPr>
            <p:cNvPr id="12317" name="Text Box 1067"/>
            <p:cNvSpPr txBox="1">
              <a:spLocks noChangeArrowheads="1"/>
            </p:cNvSpPr>
            <p:nvPr/>
          </p:nvSpPr>
          <p:spPr bwMode="auto">
            <a:xfrm>
              <a:off x="2513" y="3485"/>
              <a:ext cx="27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800" b="0" i="1"/>
                <a:t>O</a:t>
              </a:r>
            </a:p>
          </p:txBody>
        </p:sp>
      </p:grpSp>
      <p:sp>
        <p:nvSpPr>
          <p:cNvPr id="154668" name="Text Box 1068"/>
          <p:cNvSpPr txBox="1">
            <a:spLocks noChangeArrowheads="1"/>
          </p:cNvSpPr>
          <p:nvPr/>
        </p:nvSpPr>
        <p:spPr bwMode="auto">
          <a:xfrm>
            <a:off x="92075" y="731838"/>
            <a:ext cx="8985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/>
              <a:t>解：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26" grpId="0" animBg="1" autoUpdateAnimBg="0"/>
      <p:bldP spid="154639" grpId="0" autoUpdateAnimBg="0"/>
      <p:bldP spid="154643" grpId="0" autoUpdateAnimBg="0"/>
      <p:bldP spid="154644" grpId="0" animBg="1"/>
      <p:bldP spid="154668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26"/>
          <p:cNvGrpSpPr>
            <a:grpSpLocks/>
          </p:cNvGrpSpPr>
          <p:nvPr/>
        </p:nvGrpSpPr>
        <p:grpSpPr bwMode="auto">
          <a:xfrm>
            <a:off x="1249363" y="1600473"/>
            <a:ext cx="3394075" cy="1497012"/>
            <a:chOff x="624" y="720"/>
            <a:chExt cx="2138" cy="943"/>
          </a:xfrm>
        </p:grpSpPr>
        <p:sp>
          <p:nvSpPr>
            <p:cNvPr id="13390" name="AutoShape 1027"/>
            <p:cNvSpPr>
              <a:spLocks noChangeArrowheads="1"/>
            </p:cNvSpPr>
            <p:nvPr/>
          </p:nvSpPr>
          <p:spPr bwMode="auto">
            <a:xfrm>
              <a:off x="2085" y="720"/>
              <a:ext cx="677" cy="672"/>
            </a:xfrm>
            <a:prstGeom prst="wedgeEllipseCallout">
              <a:avLst>
                <a:gd name="adj1" fmla="val -58593"/>
                <a:gd name="adj2" fmla="val 59972"/>
              </a:avLst>
            </a:prstGeom>
            <a:solidFill>
              <a:srgbClr val="FFFFFF"/>
            </a:solidFill>
            <a:ln w="38100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zh-CN" sz="2800" b="0"/>
            </a:p>
          </p:txBody>
        </p:sp>
        <p:sp>
          <p:nvSpPr>
            <p:cNvPr id="13391" name="AutoShape 1028"/>
            <p:cNvSpPr>
              <a:spLocks noChangeArrowheads="1"/>
            </p:cNvSpPr>
            <p:nvPr/>
          </p:nvSpPr>
          <p:spPr bwMode="auto">
            <a:xfrm>
              <a:off x="624" y="720"/>
              <a:ext cx="672" cy="672"/>
            </a:xfrm>
            <a:prstGeom prst="wedgeEllipseCallout">
              <a:avLst>
                <a:gd name="adj1" fmla="val 79019"/>
                <a:gd name="adj2" fmla="val 56102"/>
              </a:avLst>
            </a:prstGeom>
            <a:solidFill>
              <a:srgbClr val="FFFFFF"/>
            </a:solidFill>
            <a:ln w="38100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zh-CN" sz="2800" b="0"/>
            </a:p>
          </p:txBody>
        </p:sp>
        <p:sp>
          <p:nvSpPr>
            <p:cNvPr id="156677" name="Text Box 1029"/>
            <p:cNvSpPr txBox="1">
              <a:spLocks noChangeArrowheads="1"/>
            </p:cNvSpPr>
            <p:nvPr/>
          </p:nvSpPr>
          <p:spPr bwMode="auto">
            <a:xfrm>
              <a:off x="1517" y="1336"/>
              <a:ext cx="35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defTabSz="762000">
                <a:defRPr/>
              </a:pPr>
              <a:r>
                <a:rPr lang="en-US" altLang="zh-CN" sz="2800" dirty="0">
                  <a:solidFill>
                    <a:schemeClr val="accent1">
                      <a:lumMod val="50000"/>
                    </a:schemeClr>
                  </a:solidFill>
                  <a:latin typeface="Times New Roman" charset="0"/>
                </a:rPr>
                <a:t>=0</a:t>
              </a:r>
            </a:p>
          </p:txBody>
        </p:sp>
      </p:grpSp>
      <p:sp>
        <p:nvSpPr>
          <p:cNvPr id="13323" name="Text Box 1030"/>
          <p:cNvSpPr txBox="1">
            <a:spLocks noChangeArrowheads="1"/>
          </p:cNvSpPr>
          <p:nvPr/>
        </p:nvSpPr>
        <p:spPr bwMode="auto">
          <a:xfrm>
            <a:off x="40704" y="26621"/>
            <a:ext cx="9067800" cy="954107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txBody>
          <a:bodyPr>
            <a:spAutoFit/>
          </a:bodyPr>
          <a:lstStyle>
            <a:lvl1pPr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 dirty="0">
                <a:latin typeface="宋体" panose="02010600030101010101" pitchFamily="2" charset="-122"/>
              </a:rPr>
              <a:t>例 </a:t>
            </a:r>
            <a:r>
              <a:rPr lang="en-US" altLang="zh-CN" sz="2800" dirty="0">
                <a:latin typeface="宋体" panose="02010600030101010101" pitchFamily="2" charset="-122"/>
              </a:rPr>
              <a:t>3</a:t>
            </a:r>
            <a:r>
              <a:rPr lang="zh-CN" altLang="en-US" sz="2800" dirty="0">
                <a:latin typeface="宋体" panose="02010600030101010101" pitchFamily="2" charset="-122"/>
              </a:rPr>
              <a:t> 求均匀</a:t>
            </a:r>
            <a:r>
              <a:rPr lang="zh-CN" altLang="en-US" sz="2800">
                <a:latin typeface="宋体" panose="02010600030101010101" pitchFamily="2" charset="-122"/>
              </a:rPr>
              <a:t>密绕无限长</a:t>
            </a:r>
            <a:r>
              <a:rPr lang="zh-CN" altLang="en-US" sz="2800" dirty="0">
                <a:latin typeface="宋体" panose="02010600030101010101" pitchFamily="2" charset="-122"/>
              </a:rPr>
              <a:t>直螺线管的磁感强度。设单位长度的匝数为</a:t>
            </a:r>
            <a:r>
              <a:rPr lang="en-US" altLang="zh-CN" sz="2800" i="1" dirty="0"/>
              <a:t>n</a:t>
            </a:r>
            <a:r>
              <a:rPr lang="en-US" altLang="zh-CN" sz="2800" i="1" dirty="0">
                <a:latin typeface="宋体" panose="02010600030101010101" pitchFamily="2" charset="-122"/>
              </a:rPr>
              <a:t> </a:t>
            </a:r>
            <a:r>
              <a:rPr lang="en-US" altLang="zh-CN" sz="2800" dirty="0">
                <a:latin typeface="宋体" panose="02010600030101010101" pitchFamily="2" charset="-122"/>
              </a:rPr>
              <a:t>,</a:t>
            </a:r>
            <a:r>
              <a:rPr lang="zh-CN" altLang="en-US" sz="2800" dirty="0">
                <a:latin typeface="宋体" panose="02010600030101010101" pitchFamily="2" charset="-122"/>
              </a:rPr>
              <a:t>稳恒电流强度为</a:t>
            </a:r>
            <a:r>
              <a:rPr lang="en-US" altLang="zh-CN" sz="2800" i="1" dirty="0">
                <a:latin typeface="宋体" panose="02010600030101010101" pitchFamily="2" charset="-122"/>
              </a:rPr>
              <a:t>I.</a:t>
            </a:r>
            <a:endParaRPr lang="en-US" altLang="zh-CN" sz="2800" dirty="0">
              <a:latin typeface="宋体" panose="02010600030101010101" pitchFamily="2" charset="-122"/>
            </a:endParaRPr>
          </a:p>
        </p:txBody>
      </p:sp>
      <p:grpSp>
        <p:nvGrpSpPr>
          <p:cNvPr id="3" name="Group 1031"/>
          <p:cNvGrpSpPr>
            <a:grpSpLocks/>
          </p:cNvGrpSpPr>
          <p:nvPr/>
        </p:nvGrpSpPr>
        <p:grpSpPr bwMode="auto">
          <a:xfrm>
            <a:off x="4343400" y="3773760"/>
            <a:ext cx="4800600" cy="2286000"/>
            <a:chOff x="3696" y="2544"/>
            <a:chExt cx="1968" cy="772"/>
          </a:xfrm>
        </p:grpSpPr>
        <p:sp>
          <p:nvSpPr>
            <p:cNvPr id="13361" name="Oval 1032"/>
            <p:cNvSpPr>
              <a:spLocks noChangeArrowheads="1"/>
            </p:cNvSpPr>
            <p:nvPr/>
          </p:nvSpPr>
          <p:spPr bwMode="auto">
            <a:xfrm>
              <a:off x="3936" y="3216"/>
              <a:ext cx="100" cy="1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362" name="Oval 1033"/>
            <p:cNvSpPr>
              <a:spLocks noChangeArrowheads="1"/>
            </p:cNvSpPr>
            <p:nvPr/>
          </p:nvSpPr>
          <p:spPr bwMode="auto">
            <a:xfrm>
              <a:off x="3981" y="3261"/>
              <a:ext cx="10" cy="1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363" name="AutoShape 1034"/>
            <p:cNvSpPr>
              <a:spLocks noChangeArrowheads="1"/>
            </p:cNvSpPr>
            <p:nvPr/>
          </p:nvSpPr>
          <p:spPr bwMode="auto">
            <a:xfrm>
              <a:off x="3936" y="2544"/>
              <a:ext cx="104" cy="104"/>
            </a:xfrm>
            <a:prstGeom prst="flowChartSummingJunction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364" name="Rectangle 1035"/>
            <p:cNvSpPr>
              <a:spLocks noChangeArrowheads="1"/>
            </p:cNvSpPr>
            <p:nvPr/>
          </p:nvSpPr>
          <p:spPr bwMode="auto">
            <a:xfrm>
              <a:off x="3984" y="2688"/>
              <a:ext cx="1440" cy="4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365" name="AutoShape 1036"/>
            <p:cNvSpPr>
              <a:spLocks noChangeArrowheads="1"/>
            </p:cNvSpPr>
            <p:nvPr/>
          </p:nvSpPr>
          <p:spPr bwMode="auto">
            <a:xfrm>
              <a:off x="4455" y="2544"/>
              <a:ext cx="104" cy="104"/>
            </a:xfrm>
            <a:prstGeom prst="flowChartSummingJunction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366" name="AutoShape 1037"/>
            <p:cNvSpPr>
              <a:spLocks noChangeArrowheads="1"/>
            </p:cNvSpPr>
            <p:nvPr/>
          </p:nvSpPr>
          <p:spPr bwMode="auto">
            <a:xfrm>
              <a:off x="4628" y="2544"/>
              <a:ext cx="104" cy="104"/>
            </a:xfrm>
            <a:prstGeom prst="flowChartSummingJunction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367" name="AutoShape 1038"/>
            <p:cNvSpPr>
              <a:spLocks noChangeArrowheads="1"/>
            </p:cNvSpPr>
            <p:nvPr/>
          </p:nvSpPr>
          <p:spPr bwMode="auto">
            <a:xfrm>
              <a:off x="4974" y="2544"/>
              <a:ext cx="104" cy="104"/>
            </a:xfrm>
            <a:prstGeom prst="flowChartSummingJunction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368" name="AutoShape 1039"/>
            <p:cNvSpPr>
              <a:spLocks noChangeArrowheads="1"/>
            </p:cNvSpPr>
            <p:nvPr/>
          </p:nvSpPr>
          <p:spPr bwMode="auto">
            <a:xfrm>
              <a:off x="5320" y="2544"/>
              <a:ext cx="104" cy="104"/>
            </a:xfrm>
            <a:prstGeom prst="flowChartSummingJunction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369" name="AutoShape 1040"/>
            <p:cNvSpPr>
              <a:spLocks noChangeArrowheads="1"/>
            </p:cNvSpPr>
            <p:nvPr/>
          </p:nvSpPr>
          <p:spPr bwMode="auto">
            <a:xfrm>
              <a:off x="4109" y="2544"/>
              <a:ext cx="104" cy="104"/>
            </a:xfrm>
            <a:prstGeom prst="flowChartSummingJunction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370" name="AutoShape 1041"/>
            <p:cNvSpPr>
              <a:spLocks noChangeArrowheads="1"/>
            </p:cNvSpPr>
            <p:nvPr/>
          </p:nvSpPr>
          <p:spPr bwMode="auto">
            <a:xfrm>
              <a:off x="4282" y="2544"/>
              <a:ext cx="104" cy="104"/>
            </a:xfrm>
            <a:prstGeom prst="flowChartSummingJunction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371" name="AutoShape 1042"/>
            <p:cNvSpPr>
              <a:spLocks noChangeArrowheads="1"/>
            </p:cNvSpPr>
            <p:nvPr/>
          </p:nvSpPr>
          <p:spPr bwMode="auto">
            <a:xfrm>
              <a:off x="4801" y="2544"/>
              <a:ext cx="104" cy="104"/>
            </a:xfrm>
            <a:prstGeom prst="flowChartSummingJunction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372" name="AutoShape 1043"/>
            <p:cNvSpPr>
              <a:spLocks noChangeArrowheads="1"/>
            </p:cNvSpPr>
            <p:nvPr/>
          </p:nvSpPr>
          <p:spPr bwMode="auto">
            <a:xfrm>
              <a:off x="5147" y="2544"/>
              <a:ext cx="104" cy="104"/>
            </a:xfrm>
            <a:prstGeom prst="flowChartSummingJunction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373" name="Oval 1044"/>
            <p:cNvSpPr>
              <a:spLocks noChangeArrowheads="1"/>
            </p:cNvSpPr>
            <p:nvPr/>
          </p:nvSpPr>
          <p:spPr bwMode="auto">
            <a:xfrm>
              <a:off x="4283" y="3216"/>
              <a:ext cx="100" cy="1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374" name="Oval 1045"/>
            <p:cNvSpPr>
              <a:spLocks noChangeArrowheads="1"/>
            </p:cNvSpPr>
            <p:nvPr/>
          </p:nvSpPr>
          <p:spPr bwMode="auto">
            <a:xfrm>
              <a:off x="4328" y="3261"/>
              <a:ext cx="10" cy="1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375" name="Oval 1046"/>
            <p:cNvSpPr>
              <a:spLocks noChangeArrowheads="1"/>
            </p:cNvSpPr>
            <p:nvPr/>
          </p:nvSpPr>
          <p:spPr bwMode="auto">
            <a:xfrm>
              <a:off x="4456" y="3216"/>
              <a:ext cx="100" cy="1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376" name="Oval 1047"/>
            <p:cNvSpPr>
              <a:spLocks noChangeArrowheads="1"/>
            </p:cNvSpPr>
            <p:nvPr/>
          </p:nvSpPr>
          <p:spPr bwMode="auto">
            <a:xfrm>
              <a:off x="4501" y="3261"/>
              <a:ext cx="10" cy="1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377" name="Oval 1048"/>
            <p:cNvSpPr>
              <a:spLocks noChangeArrowheads="1"/>
            </p:cNvSpPr>
            <p:nvPr/>
          </p:nvSpPr>
          <p:spPr bwMode="auto">
            <a:xfrm>
              <a:off x="4630" y="3216"/>
              <a:ext cx="100" cy="9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378" name="Oval 1049"/>
            <p:cNvSpPr>
              <a:spLocks noChangeArrowheads="1"/>
            </p:cNvSpPr>
            <p:nvPr/>
          </p:nvSpPr>
          <p:spPr bwMode="auto">
            <a:xfrm>
              <a:off x="4675" y="3259"/>
              <a:ext cx="10" cy="1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379" name="Oval 1050"/>
            <p:cNvSpPr>
              <a:spLocks noChangeArrowheads="1"/>
            </p:cNvSpPr>
            <p:nvPr/>
          </p:nvSpPr>
          <p:spPr bwMode="auto">
            <a:xfrm>
              <a:off x="4803" y="3216"/>
              <a:ext cx="100" cy="1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380" name="Oval 1051"/>
            <p:cNvSpPr>
              <a:spLocks noChangeArrowheads="1"/>
            </p:cNvSpPr>
            <p:nvPr/>
          </p:nvSpPr>
          <p:spPr bwMode="auto">
            <a:xfrm>
              <a:off x="4848" y="3261"/>
              <a:ext cx="10" cy="1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381" name="Oval 1052"/>
            <p:cNvSpPr>
              <a:spLocks noChangeArrowheads="1"/>
            </p:cNvSpPr>
            <p:nvPr/>
          </p:nvSpPr>
          <p:spPr bwMode="auto">
            <a:xfrm>
              <a:off x="4977" y="3216"/>
              <a:ext cx="111" cy="9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382" name="Oval 1053"/>
            <p:cNvSpPr>
              <a:spLocks noChangeArrowheads="1"/>
            </p:cNvSpPr>
            <p:nvPr/>
          </p:nvSpPr>
          <p:spPr bwMode="auto">
            <a:xfrm>
              <a:off x="5027" y="3259"/>
              <a:ext cx="11" cy="1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383" name="Oval 1054"/>
            <p:cNvSpPr>
              <a:spLocks noChangeArrowheads="1"/>
            </p:cNvSpPr>
            <p:nvPr/>
          </p:nvSpPr>
          <p:spPr bwMode="auto">
            <a:xfrm>
              <a:off x="5324" y="3216"/>
              <a:ext cx="100" cy="1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384" name="Oval 1055"/>
            <p:cNvSpPr>
              <a:spLocks noChangeArrowheads="1"/>
            </p:cNvSpPr>
            <p:nvPr/>
          </p:nvSpPr>
          <p:spPr bwMode="auto">
            <a:xfrm>
              <a:off x="5369" y="3261"/>
              <a:ext cx="10" cy="1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385" name="Oval 1056"/>
            <p:cNvSpPr>
              <a:spLocks noChangeArrowheads="1"/>
            </p:cNvSpPr>
            <p:nvPr/>
          </p:nvSpPr>
          <p:spPr bwMode="auto">
            <a:xfrm>
              <a:off x="4109" y="3216"/>
              <a:ext cx="100" cy="1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386" name="Oval 1057"/>
            <p:cNvSpPr>
              <a:spLocks noChangeArrowheads="1"/>
            </p:cNvSpPr>
            <p:nvPr/>
          </p:nvSpPr>
          <p:spPr bwMode="auto">
            <a:xfrm>
              <a:off x="4154" y="3261"/>
              <a:ext cx="10" cy="1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387" name="Oval 1058"/>
            <p:cNvSpPr>
              <a:spLocks noChangeArrowheads="1"/>
            </p:cNvSpPr>
            <p:nvPr/>
          </p:nvSpPr>
          <p:spPr bwMode="auto">
            <a:xfrm>
              <a:off x="5150" y="3216"/>
              <a:ext cx="100" cy="1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388" name="Oval 1059"/>
            <p:cNvSpPr>
              <a:spLocks noChangeArrowheads="1"/>
            </p:cNvSpPr>
            <p:nvPr/>
          </p:nvSpPr>
          <p:spPr bwMode="auto">
            <a:xfrm>
              <a:off x="5195" y="3261"/>
              <a:ext cx="10" cy="1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389" name="Line 1060"/>
            <p:cNvSpPr>
              <a:spLocks noChangeShapeType="1"/>
            </p:cNvSpPr>
            <p:nvPr/>
          </p:nvSpPr>
          <p:spPr bwMode="auto">
            <a:xfrm>
              <a:off x="3696" y="2930"/>
              <a:ext cx="196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56709" name="Object 1061"/>
          <p:cNvGraphicFramePr>
            <a:graphicFrameLocks noChangeAspect="1"/>
          </p:cNvGraphicFramePr>
          <p:nvPr/>
        </p:nvGraphicFramePr>
        <p:xfrm>
          <a:off x="233363" y="1624285"/>
          <a:ext cx="5562600" cy="96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806560" imgH="469800" progId="Equation.DSMT4">
                  <p:embed/>
                </p:oleObj>
              </mc:Choice>
              <mc:Fallback>
                <p:oleObj name="Equation" r:id="rId2" imgW="2806560" imgH="469800" progId="Equation.DSMT4">
                  <p:embed/>
                  <p:pic>
                    <p:nvPicPr>
                      <p:cNvPr id="156709" name="Object 10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363" y="1624285"/>
                        <a:ext cx="5562600" cy="969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6710" name="Text Box 1062"/>
          <p:cNvSpPr txBox="1">
            <a:spLocks noChangeArrowheads="1"/>
          </p:cNvSpPr>
          <p:nvPr/>
        </p:nvSpPr>
        <p:spPr bwMode="auto">
          <a:xfrm>
            <a:off x="5597525" y="1875110"/>
            <a:ext cx="6508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0"/>
              <a:t>= 0</a:t>
            </a:r>
          </a:p>
        </p:txBody>
      </p:sp>
      <p:graphicFrame>
        <p:nvGraphicFramePr>
          <p:cNvPr id="156711" name="Object 1063"/>
          <p:cNvGraphicFramePr>
            <a:graphicFrameLocks noChangeAspect="1"/>
          </p:cNvGraphicFramePr>
          <p:nvPr/>
        </p:nvGraphicFramePr>
        <p:xfrm>
          <a:off x="304800" y="2859360"/>
          <a:ext cx="3962400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879560" imgH="469800" progId="Equation.3">
                  <p:embed/>
                </p:oleObj>
              </mc:Choice>
              <mc:Fallback>
                <p:oleObj name="公式" r:id="rId4" imgW="1879560" imgH="469800" progId="Equation.3">
                  <p:embed/>
                  <p:pic>
                    <p:nvPicPr>
                      <p:cNvPr id="156711" name="Object 10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859360"/>
                        <a:ext cx="3962400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712" name="Object 1064"/>
          <p:cNvGraphicFramePr>
            <a:graphicFrameLocks noChangeAspect="1"/>
          </p:cNvGraphicFramePr>
          <p:nvPr/>
        </p:nvGraphicFramePr>
        <p:xfrm>
          <a:off x="685800" y="5145360"/>
          <a:ext cx="190500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002960" imgH="228600" progId="Equation.3">
                  <p:embed/>
                </p:oleObj>
              </mc:Choice>
              <mc:Fallback>
                <p:oleObj name="公式" r:id="rId6" imgW="1002960" imgH="228600" progId="Equation.3">
                  <p:embed/>
                  <p:pic>
                    <p:nvPicPr>
                      <p:cNvPr id="156712" name="Object 10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5145360"/>
                        <a:ext cx="1905000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6713" name="Text Box 1065"/>
          <p:cNvSpPr txBox="1">
            <a:spLocks noChangeArrowheads="1"/>
          </p:cNvSpPr>
          <p:nvPr/>
        </p:nvSpPr>
        <p:spPr bwMode="auto">
          <a:xfrm>
            <a:off x="114300" y="1106760"/>
            <a:ext cx="218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/>
              <a:t>解：</a:t>
            </a:r>
            <a:r>
              <a:rPr lang="zh-CN" altLang="en-US">
                <a:solidFill>
                  <a:schemeClr val="accent2"/>
                </a:solidFill>
              </a:rPr>
              <a:t>（</a:t>
            </a:r>
            <a:r>
              <a:rPr lang="en-US" altLang="zh-CN">
                <a:solidFill>
                  <a:schemeClr val="accent2"/>
                </a:solidFill>
              </a:rPr>
              <a:t>1</a:t>
            </a:r>
            <a:r>
              <a:rPr lang="zh-CN" altLang="en-US">
                <a:solidFill>
                  <a:schemeClr val="accent2"/>
                </a:solidFill>
              </a:rPr>
              <a:t>）管内</a:t>
            </a:r>
          </a:p>
        </p:txBody>
      </p:sp>
      <p:grpSp>
        <p:nvGrpSpPr>
          <p:cNvPr id="4" name="Group 1066"/>
          <p:cNvGrpSpPr>
            <a:grpSpLocks/>
          </p:cNvGrpSpPr>
          <p:nvPr/>
        </p:nvGrpSpPr>
        <p:grpSpPr bwMode="auto">
          <a:xfrm>
            <a:off x="5257800" y="4897710"/>
            <a:ext cx="685800" cy="628650"/>
            <a:chOff x="4452" y="3504"/>
            <a:chExt cx="432" cy="396"/>
          </a:xfrm>
        </p:grpSpPr>
        <p:sp>
          <p:nvSpPr>
            <p:cNvPr id="13360" name="Line 1067"/>
            <p:cNvSpPr>
              <a:spLocks noChangeShapeType="1"/>
            </p:cNvSpPr>
            <p:nvPr/>
          </p:nvSpPr>
          <p:spPr bwMode="auto">
            <a:xfrm>
              <a:off x="4452" y="3504"/>
              <a:ext cx="432" cy="0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3321" name="Object 1068"/>
            <p:cNvGraphicFramePr>
              <a:graphicFrameLocks noChangeAspect="1"/>
            </p:cNvGraphicFramePr>
            <p:nvPr/>
          </p:nvGraphicFramePr>
          <p:xfrm>
            <a:off x="4464" y="3600"/>
            <a:ext cx="258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8" imgW="164880" imgH="190440" progId="Equation.3">
                    <p:embed/>
                  </p:oleObj>
                </mc:Choice>
                <mc:Fallback>
                  <p:oleObj name="公式" r:id="rId8" imgW="164880" imgH="190440" progId="Equation.3">
                    <p:embed/>
                    <p:pic>
                      <p:nvPicPr>
                        <p:cNvPr id="13321" name="Object 10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3600"/>
                          <a:ext cx="258" cy="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1069"/>
          <p:cNvGrpSpPr>
            <a:grpSpLocks/>
          </p:cNvGrpSpPr>
          <p:nvPr/>
        </p:nvGrpSpPr>
        <p:grpSpPr bwMode="auto">
          <a:xfrm>
            <a:off x="5886450" y="4002360"/>
            <a:ext cx="2179638" cy="1371600"/>
            <a:chOff x="3132" y="2736"/>
            <a:chExt cx="1373" cy="864"/>
          </a:xfrm>
        </p:grpSpPr>
        <p:sp>
          <p:nvSpPr>
            <p:cNvPr id="13353" name="Freeform 1070"/>
            <p:cNvSpPr>
              <a:spLocks/>
            </p:cNvSpPr>
            <p:nvPr/>
          </p:nvSpPr>
          <p:spPr bwMode="auto">
            <a:xfrm>
              <a:off x="3660" y="3023"/>
              <a:ext cx="234" cy="1"/>
            </a:xfrm>
            <a:custGeom>
              <a:avLst/>
              <a:gdLst>
                <a:gd name="T0" fmla="*/ 234 w 234"/>
                <a:gd name="T1" fmla="*/ 0 h 1"/>
                <a:gd name="T2" fmla="*/ 0 w 234"/>
                <a:gd name="T3" fmla="*/ 0 h 1"/>
                <a:gd name="T4" fmla="*/ 0 60000 65536"/>
                <a:gd name="T5" fmla="*/ 0 60000 65536"/>
                <a:gd name="T6" fmla="*/ 0 w 234"/>
                <a:gd name="T7" fmla="*/ 0 h 1"/>
                <a:gd name="T8" fmla="*/ 234 w 234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34" h="1">
                  <a:moveTo>
                    <a:pt x="234" y="0"/>
                  </a:moveTo>
                  <a:lnTo>
                    <a:pt x="0" y="0"/>
                  </a:lnTo>
                </a:path>
              </a:pathLst>
            </a:custGeom>
            <a:noFill/>
            <a:ln w="38100" cap="flat">
              <a:solidFill>
                <a:srgbClr val="FF33CC"/>
              </a:solidFill>
              <a:prstDash val="solid"/>
              <a:round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54" name="Text Box 1071"/>
            <p:cNvSpPr txBox="1">
              <a:spLocks noChangeArrowheads="1"/>
            </p:cNvSpPr>
            <p:nvPr/>
          </p:nvSpPr>
          <p:spPr bwMode="auto">
            <a:xfrm>
              <a:off x="3180" y="2745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800" i="1"/>
                <a:t>a</a:t>
              </a:r>
            </a:p>
          </p:txBody>
        </p:sp>
        <p:sp>
          <p:nvSpPr>
            <p:cNvPr id="13355" name="Text Box 1072"/>
            <p:cNvSpPr txBox="1">
              <a:spLocks noChangeArrowheads="1"/>
            </p:cNvSpPr>
            <p:nvPr/>
          </p:nvSpPr>
          <p:spPr bwMode="auto">
            <a:xfrm>
              <a:off x="3132" y="3273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800" i="1"/>
                <a:t>b</a:t>
              </a:r>
            </a:p>
          </p:txBody>
        </p:sp>
        <p:sp>
          <p:nvSpPr>
            <p:cNvPr id="13356" name="Text Box 1073"/>
            <p:cNvSpPr txBox="1">
              <a:spLocks noChangeArrowheads="1"/>
            </p:cNvSpPr>
            <p:nvPr/>
          </p:nvSpPr>
          <p:spPr bwMode="auto">
            <a:xfrm>
              <a:off x="4105" y="3264"/>
              <a:ext cx="21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800" i="1"/>
                <a:t>c</a:t>
              </a:r>
            </a:p>
          </p:txBody>
        </p:sp>
        <p:sp>
          <p:nvSpPr>
            <p:cNvPr id="13357" name="Text Box 1074"/>
            <p:cNvSpPr txBox="1">
              <a:spLocks noChangeArrowheads="1"/>
            </p:cNvSpPr>
            <p:nvPr/>
          </p:nvSpPr>
          <p:spPr bwMode="auto">
            <a:xfrm>
              <a:off x="4128" y="2736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800" i="1"/>
                <a:t>d</a:t>
              </a:r>
            </a:p>
          </p:txBody>
        </p:sp>
        <p:sp>
          <p:nvSpPr>
            <p:cNvPr id="13358" name="Text Box 1075"/>
            <p:cNvSpPr txBox="1">
              <a:spLocks noChangeArrowheads="1"/>
            </p:cNvSpPr>
            <p:nvPr/>
          </p:nvSpPr>
          <p:spPr bwMode="auto">
            <a:xfrm>
              <a:off x="4224" y="2976"/>
              <a:ext cx="28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800" i="1"/>
                <a:t>l</a:t>
              </a:r>
            </a:p>
          </p:txBody>
        </p:sp>
        <p:sp>
          <p:nvSpPr>
            <p:cNvPr id="13359" name="Rectangle 1076"/>
            <p:cNvSpPr>
              <a:spLocks noChangeArrowheads="1"/>
            </p:cNvSpPr>
            <p:nvPr/>
          </p:nvSpPr>
          <p:spPr bwMode="auto">
            <a:xfrm>
              <a:off x="3216" y="3024"/>
              <a:ext cx="1056" cy="288"/>
            </a:xfrm>
            <a:prstGeom prst="rect">
              <a:avLst/>
            </a:prstGeom>
            <a:noFill/>
            <a:ln w="57150">
              <a:solidFill>
                <a:srgbClr val="FF33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graphicFrame>
        <p:nvGraphicFramePr>
          <p:cNvPr id="156725" name="Object 1077"/>
          <p:cNvGraphicFramePr>
            <a:graphicFrameLocks noChangeAspect="1"/>
          </p:cNvGraphicFramePr>
          <p:nvPr/>
        </p:nvGraphicFramePr>
        <p:xfrm>
          <a:off x="304800" y="3926160"/>
          <a:ext cx="3810000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1879560" imgH="469800" progId="Equation.3">
                  <p:embed/>
                </p:oleObj>
              </mc:Choice>
              <mc:Fallback>
                <p:oleObj name="公式" r:id="rId10" imgW="1879560" imgH="469800" progId="Equation.3">
                  <p:embed/>
                  <p:pic>
                    <p:nvPicPr>
                      <p:cNvPr id="156725" name="Object 10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926160"/>
                        <a:ext cx="3810000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1078"/>
          <p:cNvGrpSpPr>
            <a:grpSpLocks/>
          </p:cNvGrpSpPr>
          <p:nvPr/>
        </p:nvGrpSpPr>
        <p:grpSpPr bwMode="auto">
          <a:xfrm>
            <a:off x="6399213" y="4916760"/>
            <a:ext cx="458787" cy="609600"/>
            <a:chOff x="4031" y="2544"/>
            <a:chExt cx="289" cy="384"/>
          </a:xfrm>
        </p:grpSpPr>
        <p:sp>
          <p:nvSpPr>
            <p:cNvPr id="13352" name="Line 1079"/>
            <p:cNvSpPr>
              <a:spLocks noChangeShapeType="1"/>
            </p:cNvSpPr>
            <p:nvPr/>
          </p:nvSpPr>
          <p:spPr bwMode="auto">
            <a:xfrm>
              <a:off x="4032" y="2544"/>
              <a:ext cx="288" cy="0"/>
            </a:xfrm>
            <a:prstGeom prst="line">
              <a:avLst/>
            </a:prstGeom>
            <a:noFill/>
            <a:ln w="57150">
              <a:solidFill>
                <a:srgbClr val="9900CC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3320" name="Object 1080"/>
            <p:cNvGraphicFramePr>
              <a:graphicFrameLocks noChangeAspect="1"/>
            </p:cNvGraphicFramePr>
            <p:nvPr/>
          </p:nvGraphicFramePr>
          <p:xfrm>
            <a:off x="4031" y="2640"/>
            <a:ext cx="272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2" imgW="190440" imgH="203040" progId="Equation.3">
                    <p:embed/>
                  </p:oleObj>
                </mc:Choice>
                <mc:Fallback>
                  <p:oleObj name="公式" r:id="rId12" imgW="190440" imgH="203040" progId="Equation.3">
                    <p:embed/>
                    <p:pic>
                      <p:nvPicPr>
                        <p:cNvPr id="13320" name="Object 10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1" y="2640"/>
                          <a:ext cx="272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56729" name="Object 1081"/>
          <p:cNvGraphicFramePr>
            <a:graphicFrameLocks noChangeAspect="1"/>
          </p:cNvGraphicFramePr>
          <p:nvPr/>
        </p:nvGraphicFramePr>
        <p:xfrm>
          <a:off x="2254250" y="5774010"/>
          <a:ext cx="2165350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634680" imgH="228600" progId="Equation.DSMT4">
                  <p:embed/>
                </p:oleObj>
              </mc:Choice>
              <mc:Fallback>
                <p:oleObj name="Equation" r:id="rId14" imgW="634680" imgH="228600" progId="Equation.DSMT4">
                  <p:embed/>
                  <p:pic>
                    <p:nvPicPr>
                      <p:cNvPr id="156729" name="Object 10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4250" y="5774010"/>
                        <a:ext cx="2165350" cy="895350"/>
                      </a:xfrm>
                      <a:prstGeom prst="rect">
                        <a:avLst/>
                      </a:prstGeom>
                      <a:noFill/>
                      <a:ln w="57150">
                        <a:solidFill>
                          <a:srgbClr val="CC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组合 7"/>
          <p:cNvGrpSpPr/>
          <p:nvPr/>
        </p:nvGrpSpPr>
        <p:grpSpPr>
          <a:xfrm>
            <a:off x="6324600" y="1487760"/>
            <a:ext cx="2743200" cy="1282700"/>
            <a:chOff x="6324600" y="1487760"/>
            <a:chExt cx="2743200" cy="1282700"/>
          </a:xfrm>
        </p:grpSpPr>
        <p:grpSp>
          <p:nvGrpSpPr>
            <p:cNvPr id="7" name="Group 1082"/>
            <p:cNvGrpSpPr>
              <a:grpSpLocks/>
            </p:cNvGrpSpPr>
            <p:nvPr/>
          </p:nvGrpSpPr>
          <p:grpSpPr bwMode="auto">
            <a:xfrm>
              <a:off x="6324600" y="1487760"/>
              <a:ext cx="2743200" cy="1282700"/>
              <a:chOff x="3888" y="816"/>
              <a:chExt cx="1728" cy="808"/>
            </a:xfrm>
          </p:grpSpPr>
          <p:grpSp>
            <p:nvGrpSpPr>
              <p:cNvPr id="13331" name="Group 1083"/>
              <p:cNvGrpSpPr>
                <a:grpSpLocks/>
              </p:cNvGrpSpPr>
              <p:nvPr/>
            </p:nvGrpSpPr>
            <p:grpSpPr bwMode="auto">
              <a:xfrm>
                <a:off x="3888" y="816"/>
                <a:ext cx="1728" cy="480"/>
                <a:chOff x="3888" y="2256"/>
                <a:chExt cx="1728" cy="480"/>
              </a:xfrm>
            </p:grpSpPr>
            <p:grpSp>
              <p:nvGrpSpPr>
                <p:cNvPr id="13341" name="Group 1084"/>
                <p:cNvGrpSpPr>
                  <a:grpSpLocks/>
                </p:cNvGrpSpPr>
                <p:nvPr/>
              </p:nvGrpSpPr>
              <p:grpSpPr bwMode="auto">
                <a:xfrm>
                  <a:off x="4032" y="2256"/>
                  <a:ext cx="1492" cy="480"/>
                  <a:chOff x="3552" y="2592"/>
                  <a:chExt cx="1492" cy="480"/>
                </a:xfrm>
              </p:grpSpPr>
              <p:sp>
                <p:nvSpPr>
                  <p:cNvPr id="13343" name="Freeform 1085"/>
                  <p:cNvSpPr>
                    <a:spLocks/>
                  </p:cNvSpPr>
                  <p:nvPr/>
                </p:nvSpPr>
                <p:spPr bwMode="auto">
                  <a:xfrm>
                    <a:off x="4272" y="2592"/>
                    <a:ext cx="325" cy="480"/>
                  </a:xfrm>
                  <a:custGeom>
                    <a:avLst/>
                    <a:gdLst>
                      <a:gd name="T0" fmla="*/ 0 w 325"/>
                      <a:gd name="T1" fmla="*/ 55 h 480"/>
                      <a:gd name="T2" fmla="*/ 112 w 325"/>
                      <a:gd name="T3" fmla="*/ 42 h 480"/>
                      <a:gd name="T4" fmla="*/ 137 w 325"/>
                      <a:gd name="T5" fmla="*/ 117 h 480"/>
                      <a:gd name="T6" fmla="*/ 150 w 325"/>
                      <a:gd name="T7" fmla="*/ 155 h 480"/>
                      <a:gd name="T8" fmla="*/ 187 w 325"/>
                      <a:gd name="T9" fmla="*/ 367 h 480"/>
                      <a:gd name="T10" fmla="*/ 250 w 325"/>
                      <a:gd name="T11" fmla="*/ 480 h 480"/>
                      <a:gd name="T12" fmla="*/ 325 w 325"/>
                      <a:gd name="T13" fmla="*/ 442 h 480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325"/>
                      <a:gd name="T22" fmla="*/ 0 h 480"/>
                      <a:gd name="T23" fmla="*/ 325 w 325"/>
                      <a:gd name="T24" fmla="*/ 480 h 480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325" h="480">
                        <a:moveTo>
                          <a:pt x="0" y="55"/>
                        </a:moveTo>
                        <a:cubicBezTo>
                          <a:pt x="34" y="32"/>
                          <a:pt x="64" y="0"/>
                          <a:pt x="112" y="42"/>
                        </a:cubicBezTo>
                        <a:cubicBezTo>
                          <a:pt x="132" y="59"/>
                          <a:pt x="129" y="92"/>
                          <a:pt x="137" y="117"/>
                        </a:cubicBezTo>
                        <a:cubicBezTo>
                          <a:pt x="141" y="130"/>
                          <a:pt x="150" y="155"/>
                          <a:pt x="150" y="155"/>
                        </a:cubicBezTo>
                        <a:cubicBezTo>
                          <a:pt x="159" y="228"/>
                          <a:pt x="171" y="296"/>
                          <a:pt x="187" y="367"/>
                        </a:cubicBezTo>
                        <a:cubicBezTo>
                          <a:pt x="196" y="409"/>
                          <a:pt x="250" y="480"/>
                          <a:pt x="250" y="480"/>
                        </a:cubicBezTo>
                        <a:cubicBezTo>
                          <a:pt x="311" y="464"/>
                          <a:pt x="288" y="479"/>
                          <a:pt x="325" y="442"/>
                        </a:cubicBezTo>
                      </a:path>
                    </a:pathLst>
                  </a:custGeom>
                  <a:noFill/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44" name="Freeform 1086"/>
                  <p:cNvSpPr>
                    <a:spLocks/>
                  </p:cNvSpPr>
                  <p:nvPr/>
                </p:nvSpPr>
                <p:spPr bwMode="auto">
                  <a:xfrm>
                    <a:off x="3696" y="2592"/>
                    <a:ext cx="325" cy="480"/>
                  </a:xfrm>
                  <a:custGeom>
                    <a:avLst/>
                    <a:gdLst>
                      <a:gd name="T0" fmla="*/ 0 w 325"/>
                      <a:gd name="T1" fmla="*/ 55 h 480"/>
                      <a:gd name="T2" fmla="*/ 112 w 325"/>
                      <a:gd name="T3" fmla="*/ 42 h 480"/>
                      <a:gd name="T4" fmla="*/ 137 w 325"/>
                      <a:gd name="T5" fmla="*/ 117 h 480"/>
                      <a:gd name="T6" fmla="*/ 150 w 325"/>
                      <a:gd name="T7" fmla="*/ 155 h 480"/>
                      <a:gd name="T8" fmla="*/ 187 w 325"/>
                      <a:gd name="T9" fmla="*/ 367 h 480"/>
                      <a:gd name="T10" fmla="*/ 250 w 325"/>
                      <a:gd name="T11" fmla="*/ 480 h 480"/>
                      <a:gd name="T12" fmla="*/ 325 w 325"/>
                      <a:gd name="T13" fmla="*/ 442 h 480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325"/>
                      <a:gd name="T22" fmla="*/ 0 h 480"/>
                      <a:gd name="T23" fmla="*/ 325 w 325"/>
                      <a:gd name="T24" fmla="*/ 480 h 480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325" h="480">
                        <a:moveTo>
                          <a:pt x="0" y="55"/>
                        </a:moveTo>
                        <a:cubicBezTo>
                          <a:pt x="34" y="32"/>
                          <a:pt x="64" y="0"/>
                          <a:pt x="112" y="42"/>
                        </a:cubicBezTo>
                        <a:cubicBezTo>
                          <a:pt x="132" y="59"/>
                          <a:pt x="129" y="92"/>
                          <a:pt x="137" y="117"/>
                        </a:cubicBezTo>
                        <a:cubicBezTo>
                          <a:pt x="141" y="130"/>
                          <a:pt x="150" y="155"/>
                          <a:pt x="150" y="155"/>
                        </a:cubicBezTo>
                        <a:cubicBezTo>
                          <a:pt x="159" y="228"/>
                          <a:pt x="171" y="296"/>
                          <a:pt x="187" y="367"/>
                        </a:cubicBezTo>
                        <a:cubicBezTo>
                          <a:pt x="196" y="409"/>
                          <a:pt x="250" y="480"/>
                          <a:pt x="250" y="480"/>
                        </a:cubicBezTo>
                        <a:cubicBezTo>
                          <a:pt x="311" y="464"/>
                          <a:pt x="288" y="479"/>
                          <a:pt x="325" y="442"/>
                        </a:cubicBezTo>
                      </a:path>
                    </a:pathLst>
                  </a:custGeom>
                  <a:noFill/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45" name="Freeform 1087"/>
                  <p:cNvSpPr>
                    <a:spLocks/>
                  </p:cNvSpPr>
                  <p:nvPr/>
                </p:nvSpPr>
                <p:spPr bwMode="auto">
                  <a:xfrm>
                    <a:off x="3840" y="2592"/>
                    <a:ext cx="325" cy="480"/>
                  </a:xfrm>
                  <a:custGeom>
                    <a:avLst/>
                    <a:gdLst>
                      <a:gd name="T0" fmla="*/ 0 w 325"/>
                      <a:gd name="T1" fmla="*/ 55 h 480"/>
                      <a:gd name="T2" fmla="*/ 112 w 325"/>
                      <a:gd name="T3" fmla="*/ 42 h 480"/>
                      <a:gd name="T4" fmla="*/ 137 w 325"/>
                      <a:gd name="T5" fmla="*/ 117 h 480"/>
                      <a:gd name="T6" fmla="*/ 150 w 325"/>
                      <a:gd name="T7" fmla="*/ 155 h 480"/>
                      <a:gd name="T8" fmla="*/ 187 w 325"/>
                      <a:gd name="T9" fmla="*/ 367 h 480"/>
                      <a:gd name="T10" fmla="*/ 250 w 325"/>
                      <a:gd name="T11" fmla="*/ 480 h 480"/>
                      <a:gd name="T12" fmla="*/ 325 w 325"/>
                      <a:gd name="T13" fmla="*/ 442 h 480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325"/>
                      <a:gd name="T22" fmla="*/ 0 h 480"/>
                      <a:gd name="T23" fmla="*/ 325 w 325"/>
                      <a:gd name="T24" fmla="*/ 480 h 480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325" h="480">
                        <a:moveTo>
                          <a:pt x="0" y="55"/>
                        </a:moveTo>
                        <a:cubicBezTo>
                          <a:pt x="34" y="32"/>
                          <a:pt x="64" y="0"/>
                          <a:pt x="112" y="42"/>
                        </a:cubicBezTo>
                        <a:cubicBezTo>
                          <a:pt x="132" y="59"/>
                          <a:pt x="129" y="92"/>
                          <a:pt x="137" y="117"/>
                        </a:cubicBezTo>
                        <a:cubicBezTo>
                          <a:pt x="141" y="130"/>
                          <a:pt x="150" y="155"/>
                          <a:pt x="150" y="155"/>
                        </a:cubicBezTo>
                        <a:cubicBezTo>
                          <a:pt x="159" y="228"/>
                          <a:pt x="171" y="296"/>
                          <a:pt x="187" y="367"/>
                        </a:cubicBezTo>
                        <a:cubicBezTo>
                          <a:pt x="196" y="409"/>
                          <a:pt x="250" y="480"/>
                          <a:pt x="250" y="480"/>
                        </a:cubicBezTo>
                        <a:cubicBezTo>
                          <a:pt x="311" y="464"/>
                          <a:pt x="288" y="479"/>
                          <a:pt x="325" y="442"/>
                        </a:cubicBezTo>
                      </a:path>
                    </a:pathLst>
                  </a:custGeom>
                  <a:noFill/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46" name="Freeform 1088"/>
                  <p:cNvSpPr>
                    <a:spLocks/>
                  </p:cNvSpPr>
                  <p:nvPr/>
                </p:nvSpPr>
                <p:spPr bwMode="auto">
                  <a:xfrm>
                    <a:off x="3984" y="2592"/>
                    <a:ext cx="325" cy="480"/>
                  </a:xfrm>
                  <a:custGeom>
                    <a:avLst/>
                    <a:gdLst>
                      <a:gd name="T0" fmla="*/ 0 w 325"/>
                      <a:gd name="T1" fmla="*/ 55 h 480"/>
                      <a:gd name="T2" fmla="*/ 112 w 325"/>
                      <a:gd name="T3" fmla="*/ 42 h 480"/>
                      <a:gd name="T4" fmla="*/ 137 w 325"/>
                      <a:gd name="T5" fmla="*/ 117 h 480"/>
                      <a:gd name="T6" fmla="*/ 150 w 325"/>
                      <a:gd name="T7" fmla="*/ 155 h 480"/>
                      <a:gd name="T8" fmla="*/ 187 w 325"/>
                      <a:gd name="T9" fmla="*/ 367 h 480"/>
                      <a:gd name="T10" fmla="*/ 250 w 325"/>
                      <a:gd name="T11" fmla="*/ 480 h 480"/>
                      <a:gd name="T12" fmla="*/ 325 w 325"/>
                      <a:gd name="T13" fmla="*/ 442 h 480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325"/>
                      <a:gd name="T22" fmla="*/ 0 h 480"/>
                      <a:gd name="T23" fmla="*/ 325 w 325"/>
                      <a:gd name="T24" fmla="*/ 480 h 480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325" h="480">
                        <a:moveTo>
                          <a:pt x="0" y="55"/>
                        </a:moveTo>
                        <a:cubicBezTo>
                          <a:pt x="34" y="32"/>
                          <a:pt x="64" y="0"/>
                          <a:pt x="112" y="42"/>
                        </a:cubicBezTo>
                        <a:cubicBezTo>
                          <a:pt x="132" y="59"/>
                          <a:pt x="129" y="92"/>
                          <a:pt x="137" y="117"/>
                        </a:cubicBezTo>
                        <a:cubicBezTo>
                          <a:pt x="141" y="130"/>
                          <a:pt x="150" y="155"/>
                          <a:pt x="150" y="155"/>
                        </a:cubicBezTo>
                        <a:cubicBezTo>
                          <a:pt x="159" y="228"/>
                          <a:pt x="171" y="296"/>
                          <a:pt x="187" y="367"/>
                        </a:cubicBezTo>
                        <a:cubicBezTo>
                          <a:pt x="196" y="409"/>
                          <a:pt x="250" y="480"/>
                          <a:pt x="250" y="480"/>
                        </a:cubicBezTo>
                        <a:cubicBezTo>
                          <a:pt x="311" y="464"/>
                          <a:pt x="288" y="479"/>
                          <a:pt x="325" y="442"/>
                        </a:cubicBezTo>
                      </a:path>
                    </a:pathLst>
                  </a:custGeom>
                  <a:noFill/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47" name="Freeform 1089"/>
                  <p:cNvSpPr>
                    <a:spLocks/>
                  </p:cNvSpPr>
                  <p:nvPr/>
                </p:nvSpPr>
                <p:spPr bwMode="auto">
                  <a:xfrm>
                    <a:off x="4128" y="2592"/>
                    <a:ext cx="325" cy="480"/>
                  </a:xfrm>
                  <a:custGeom>
                    <a:avLst/>
                    <a:gdLst>
                      <a:gd name="T0" fmla="*/ 0 w 325"/>
                      <a:gd name="T1" fmla="*/ 55 h 480"/>
                      <a:gd name="T2" fmla="*/ 112 w 325"/>
                      <a:gd name="T3" fmla="*/ 42 h 480"/>
                      <a:gd name="T4" fmla="*/ 137 w 325"/>
                      <a:gd name="T5" fmla="*/ 117 h 480"/>
                      <a:gd name="T6" fmla="*/ 150 w 325"/>
                      <a:gd name="T7" fmla="*/ 155 h 480"/>
                      <a:gd name="T8" fmla="*/ 187 w 325"/>
                      <a:gd name="T9" fmla="*/ 367 h 480"/>
                      <a:gd name="T10" fmla="*/ 250 w 325"/>
                      <a:gd name="T11" fmla="*/ 480 h 480"/>
                      <a:gd name="T12" fmla="*/ 325 w 325"/>
                      <a:gd name="T13" fmla="*/ 442 h 480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325"/>
                      <a:gd name="T22" fmla="*/ 0 h 480"/>
                      <a:gd name="T23" fmla="*/ 325 w 325"/>
                      <a:gd name="T24" fmla="*/ 480 h 480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325" h="480">
                        <a:moveTo>
                          <a:pt x="0" y="55"/>
                        </a:moveTo>
                        <a:cubicBezTo>
                          <a:pt x="34" y="32"/>
                          <a:pt x="64" y="0"/>
                          <a:pt x="112" y="42"/>
                        </a:cubicBezTo>
                        <a:cubicBezTo>
                          <a:pt x="132" y="59"/>
                          <a:pt x="129" y="92"/>
                          <a:pt x="137" y="117"/>
                        </a:cubicBezTo>
                        <a:cubicBezTo>
                          <a:pt x="141" y="130"/>
                          <a:pt x="150" y="155"/>
                          <a:pt x="150" y="155"/>
                        </a:cubicBezTo>
                        <a:cubicBezTo>
                          <a:pt x="159" y="228"/>
                          <a:pt x="171" y="296"/>
                          <a:pt x="187" y="367"/>
                        </a:cubicBezTo>
                        <a:cubicBezTo>
                          <a:pt x="196" y="409"/>
                          <a:pt x="250" y="480"/>
                          <a:pt x="250" y="480"/>
                        </a:cubicBezTo>
                        <a:cubicBezTo>
                          <a:pt x="311" y="464"/>
                          <a:pt x="288" y="479"/>
                          <a:pt x="325" y="442"/>
                        </a:cubicBezTo>
                      </a:path>
                    </a:pathLst>
                  </a:custGeom>
                  <a:noFill/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48" name="Freeform 1090"/>
                  <p:cNvSpPr>
                    <a:spLocks/>
                  </p:cNvSpPr>
                  <p:nvPr/>
                </p:nvSpPr>
                <p:spPr bwMode="auto">
                  <a:xfrm>
                    <a:off x="4560" y="2592"/>
                    <a:ext cx="325" cy="480"/>
                  </a:xfrm>
                  <a:custGeom>
                    <a:avLst/>
                    <a:gdLst>
                      <a:gd name="T0" fmla="*/ 0 w 325"/>
                      <a:gd name="T1" fmla="*/ 55 h 480"/>
                      <a:gd name="T2" fmla="*/ 112 w 325"/>
                      <a:gd name="T3" fmla="*/ 42 h 480"/>
                      <a:gd name="T4" fmla="*/ 137 w 325"/>
                      <a:gd name="T5" fmla="*/ 117 h 480"/>
                      <a:gd name="T6" fmla="*/ 150 w 325"/>
                      <a:gd name="T7" fmla="*/ 155 h 480"/>
                      <a:gd name="T8" fmla="*/ 187 w 325"/>
                      <a:gd name="T9" fmla="*/ 367 h 480"/>
                      <a:gd name="T10" fmla="*/ 250 w 325"/>
                      <a:gd name="T11" fmla="*/ 480 h 480"/>
                      <a:gd name="T12" fmla="*/ 325 w 325"/>
                      <a:gd name="T13" fmla="*/ 442 h 480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325"/>
                      <a:gd name="T22" fmla="*/ 0 h 480"/>
                      <a:gd name="T23" fmla="*/ 325 w 325"/>
                      <a:gd name="T24" fmla="*/ 480 h 480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325" h="480">
                        <a:moveTo>
                          <a:pt x="0" y="55"/>
                        </a:moveTo>
                        <a:cubicBezTo>
                          <a:pt x="34" y="32"/>
                          <a:pt x="64" y="0"/>
                          <a:pt x="112" y="42"/>
                        </a:cubicBezTo>
                        <a:cubicBezTo>
                          <a:pt x="132" y="59"/>
                          <a:pt x="129" y="92"/>
                          <a:pt x="137" y="117"/>
                        </a:cubicBezTo>
                        <a:cubicBezTo>
                          <a:pt x="141" y="130"/>
                          <a:pt x="150" y="155"/>
                          <a:pt x="150" y="155"/>
                        </a:cubicBezTo>
                        <a:cubicBezTo>
                          <a:pt x="159" y="228"/>
                          <a:pt x="171" y="296"/>
                          <a:pt x="187" y="367"/>
                        </a:cubicBezTo>
                        <a:cubicBezTo>
                          <a:pt x="196" y="409"/>
                          <a:pt x="250" y="480"/>
                          <a:pt x="250" y="480"/>
                        </a:cubicBezTo>
                        <a:cubicBezTo>
                          <a:pt x="311" y="464"/>
                          <a:pt x="288" y="479"/>
                          <a:pt x="325" y="442"/>
                        </a:cubicBezTo>
                      </a:path>
                    </a:pathLst>
                  </a:custGeom>
                  <a:noFill/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49" name="Freeform 1091"/>
                  <p:cNvSpPr>
                    <a:spLocks/>
                  </p:cNvSpPr>
                  <p:nvPr/>
                </p:nvSpPr>
                <p:spPr bwMode="auto">
                  <a:xfrm>
                    <a:off x="4416" y="2592"/>
                    <a:ext cx="325" cy="480"/>
                  </a:xfrm>
                  <a:custGeom>
                    <a:avLst/>
                    <a:gdLst>
                      <a:gd name="T0" fmla="*/ 0 w 325"/>
                      <a:gd name="T1" fmla="*/ 55 h 480"/>
                      <a:gd name="T2" fmla="*/ 112 w 325"/>
                      <a:gd name="T3" fmla="*/ 42 h 480"/>
                      <a:gd name="T4" fmla="*/ 137 w 325"/>
                      <a:gd name="T5" fmla="*/ 117 h 480"/>
                      <a:gd name="T6" fmla="*/ 150 w 325"/>
                      <a:gd name="T7" fmla="*/ 155 h 480"/>
                      <a:gd name="T8" fmla="*/ 187 w 325"/>
                      <a:gd name="T9" fmla="*/ 367 h 480"/>
                      <a:gd name="T10" fmla="*/ 250 w 325"/>
                      <a:gd name="T11" fmla="*/ 480 h 480"/>
                      <a:gd name="T12" fmla="*/ 325 w 325"/>
                      <a:gd name="T13" fmla="*/ 442 h 480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325"/>
                      <a:gd name="T22" fmla="*/ 0 h 480"/>
                      <a:gd name="T23" fmla="*/ 325 w 325"/>
                      <a:gd name="T24" fmla="*/ 480 h 480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325" h="480">
                        <a:moveTo>
                          <a:pt x="0" y="55"/>
                        </a:moveTo>
                        <a:cubicBezTo>
                          <a:pt x="34" y="32"/>
                          <a:pt x="64" y="0"/>
                          <a:pt x="112" y="42"/>
                        </a:cubicBezTo>
                        <a:cubicBezTo>
                          <a:pt x="132" y="59"/>
                          <a:pt x="129" y="92"/>
                          <a:pt x="137" y="117"/>
                        </a:cubicBezTo>
                        <a:cubicBezTo>
                          <a:pt x="141" y="130"/>
                          <a:pt x="150" y="155"/>
                          <a:pt x="150" y="155"/>
                        </a:cubicBezTo>
                        <a:cubicBezTo>
                          <a:pt x="159" y="228"/>
                          <a:pt x="171" y="296"/>
                          <a:pt x="187" y="367"/>
                        </a:cubicBezTo>
                        <a:cubicBezTo>
                          <a:pt x="196" y="409"/>
                          <a:pt x="250" y="480"/>
                          <a:pt x="250" y="480"/>
                        </a:cubicBezTo>
                        <a:cubicBezTo>
                          <a:pt x="311" y="464"/>
                          <a:pt x="288" y="479"/>
                          <a:pt x="325" y="442"/>
                        </a:cubicBezTo>
                      </a:path>
                    </a:pathLst>
                  </a:custGeom>
                  <a:noFill/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50" name="Freeform 1092"/>
                  <p:cNvSpPr>
                    <a:spLocks/>
                  </p:cNvSpPr>
                  <p:nvPr/>
                </p:nvSpPr>
                <p:spPr bwMode="auto">
                  <a:xfrm>
                    <a:off x="3552" y="2592"/>
                    <a:ext cx="325" cy="480"/>
                  </a:xfrm>
                  <a:custGeom>
                    <a:avLst/>
                    <a:gdLst>
                      <a:gd name="T0" fmla="*/ 0 w 325"/>
                      <a:gd name="T1" fmla="*/ 55 h 480"/>
                      <a:gd name="T2" fmla="*/ 112 w 325"/>
                      <a:gd name="T3" fmla="*/ 42 h 480"/>
                      <a:gd name="T4" fmla="*/ 137 w 325"/>
                      <a:gd name="T5" fmla="*/ 117 h 480"/>
                      <a:gd name="T6" fmla="*/ 150 w 325"/>
                      <a:gd name="T7" fmla="*/ 155 h 480"/>
                      <a:gd name="T8" fmla="*/ 187 w 325"/>
                      <a:gd name="T9" fmla="*/ 367 h 480"/>
                      <a:gd name="T10" fmla="*/ 250 w 325"/>
                      <a:gd name="T11" fmla="*/ 480 h 480"/>
                      <a:gd name="T12" fmla="*/ 325 w 325"/>
                      <a:gd name="T13" fmla="*/ 442 h 480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325"/>
                      <a:gd name="T22" fmla="*/ 0 h 480"/>
                      <a:gd name="T23" fmla="*/ 325 w 325"/>
                      <a:gd name="T24" fmla="*/ 480 h 480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325" h="480">
                        <a:moveTo>
                          <a:pt x="0" y="55"/>
                        </a:moveTo>
                        <a:cubicBezTo>
                          <a:pt x="34" y="32"/>
                          <a:pt x="64" y="0"/>
                          <a:pt x="112" y="42"/>
                        </a:cubicBezTo>
                        <a:cubicBezTo>
                          <a:pt x="132" y="59"/>
                          <a:pt x="129" y="92"/>
                          <a:pt x="137" y="117"/>
                        </a:cubicBezTo>
                        <a:cubicBezTo>
                          <a:pt x="141" y="130"/>
                          <a:pt x="150" y="155"/>
                          <a:pt x="150" y="155"/>
                        </a:cubicBezTo>
                        <a:cubicBezTo>
                          <a:pt x="159" y="228"/>
                          <a:pt x="171" y="296"/>
                          <a:pt x="187" y="367"/>
                        </a:cubicBezTo>
                        <a:cubicBezTo>
                          <a:pt x="196" y="409"/>
                          <a:pt x="250" y="480"/>
                          <a:pt x="250" y="480"/>
                        </a:cubicBezTo>
                        <a:cubicBezTo>
                          <a:pt x="311" y="464"/>
                          <a:pt x="288" y="479"/>
                          <a:pt x="325" y="442"/>
                        </a:cubicBezTo>
                      </a:path>
                    </a:pathLst>
                  </a:custGeom>
                  <a:noFill/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51" name="Freeform 1093"/>
                  <p:cNvSpPr>
                    <a:spLocks/>
                  </p:cNvSpPr>
                  <p:nvPr/>
                </p:nvSpPr>
                <p:spPr bwMode="auto">
                  <a:xfrm>
                    <a:off x="4719" y="2592"/>
                    <a:ext cx="325" cy="480"/>
                  </a:xfrm>
                  <a:custGeom>
                    <a:avLst/>
                    <a:gdLst>
                      <a:gd name="T0" fmla="*/ 0 w 325"/>
                      <a:gd name="T1" fmla="*/ 55 h 480"/>
                      <a:gd name="T2" fmla="*/ 112 w 325"/>
                      <a:gd name="T3" fmla="*/ 42 h 480"/>
                      <a:gd name="T4" fmla="*/ 137 w 325"/>
                      <a:gd name="T5" fmla="*/ 117 h 480"/>
                      <a:gd name="T6" fmla="*/ 150 w 325"/>
                      <a:gd name="T7" fmla="*/ 155 h 480"/>
                      <a:gd name="T8" fmla="*/ 187 w 325"/>
                      <a:gd name="T9" fmla="*/ 367 h 480"/>
                      <a:gd name="T10" fmla="*/ 250 w 325"/>
                      <a:gd name="T11" fmla="*/ 480 h 480"/>
                      <a:gd name="T12" fmla="*/ 325 w 325"/>
                      <a:gd name="T13" fmla="*/ 442 h 480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325"/>
                      <a:gd name="T22" fmla="*/ 0 h 480"/>
                      <a:gd name="T23" fmla="*/ 325 w 325"/>
                      <a:gd name="T24" fmla="*/ 480 h 480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325" h="480">
                        <a:moveTo>
                          <a:pt x="0" y="55"/>
                        </a:moveTo>
                        <a:cubicBezTo>
                          <a:pt x="34" y="32"/>
                          <a:pt x="64" y="0"/>
                          <a:pt x="112" y="42"/>
                        </a:cubicBezTo>
                        <a:cubicBezTo>
                          <a:pt x="132" y="59"/>
                          <a:pt x="129" y="92"/>
                          <a:pt x="137" y="117"/>
                        </a:cubicBezTo>
                        <a:cubicBezTo>
                          <a:pt x="141" y="130"/>
                          <a:pt x="150" y="155"/>
                          <a:pt x="150" y="155"/>
                        </a:cubicBezTo>
                        <a:cubicBezTo>
                          <a:pt x="159" y="228"/>
                          <a:pt x="171" y="296"/>
                          <a:pt x="187" y="367"/>
                        </a:cubicBezTo>
                        <a:cubicBezTo>
                          <a:pt x="196" y="409"/>
                          <a:pt x="250" y="480"/>
                          <a:pt x="250" y="480"/>
                        </a:cubicBezTo>
                        <a:cubicBezTo>
                          <a:pt x="311" y="464"/>
                          <a:pt x="288" y="479"/>
                          <a:pt x="325" y="442"/>
                        </a:cubicBezTo>
                      </a:path>
                    </a:pathLst>
                  </a:custGeom>
                  <a:noFill/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3342" name="AutoShape 1094"/>
                <p:cNvSpPr>
                  <a:spLocks noChangeArrowheads="1"/>
                </p:cNvSpPr>
                <p:nvPr/>
              </p:nvSpPr>
              <p:spPr bwMode="auto">
                <a:xfrm rot="16200000" flipH="1">
                  <a:off x="4584" y="1656"/>
                  <a:ext cx="336" cy="1728"/>
                </a:xfrm>
                <a:prstGeom prst="can">
                  <a:avLst>
                    <a:gd name="adj" fmla="val 58571"/>
                  </a:avLst>
                </a:prstGeom>
                <a:noFill/>
                <a:ln w="12700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sp>
            <p:nvSpPr>
              <p:cNvPr id="13336" name="Freeform 1099"/>
              <p:cNvSpPr>
                <a:spLocks/>
              </p:cNvSpPr>
              <p:nvPr/>
            </p:nvSpPr>
            <p:spPr bwMode="auto">
              <a:xfrm>
                <a:off x="5368" y="842"/>
                <a:ext cx="173" cy="270"/>
              </a:xfrm>
              <a:custGeom>
                <a:avLst/>
                <a:gdLst>
                  <a:gd name="T0" fmla="*/ 0 w 117"/>
                  <a:gd name="T1" fmla="*/ 51 h 1259"/>
                  <a:gd name="T2" fmla="*/ 42 w 117"/>
                  <a:gd name="T3" fmla="*/ 63 h 1259"/>
                  <a:gd name="T4" fmla="*/ 62 w 117"/>
                  <a:gd name="T5" fmla="*/ 224 h 1259"/>
                  <a:gd name="T6" fmla="*/ 62 w 117"/>
                  <a:gd name="T7" fmla="*/ 1090 h 125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7"/>
                  <a:gd name="T13" fmla="*/ 0 h 1259"/>
                  <a:gd name="T14" fmla="*/ 117 w 117"/>
                  <a:gd name="T15" fmla="*/ 1259 h 1259"/>
                  <a:gd name="connsiteX0" fmla="*/ 0 w 11896"/>
                  <a:gd name="connsiteY0" fmla="*/ 277 h 10070"/>
                  <a:gd name="connsiteX1" fmla="*/ 6410 w 11896"/>
                  <a:gd name="connsiteY1" fmla="*/ 380 h 10070"/>
                  <a:gd name="connsiteX2" fmla="*/ 9658 w 11896"/>
                  <a:gd name="connsiteY2" fmla="*/ 1865 h 10070"/>
                  <a:gd name="connsiteX3" fmla="*/ 11896 w 11896"/>
                  <a:gd name="connsiteY3" fmla="*/ 10070 h 10070"/>
                  <a:gd name="connsiteX0" fmla="*/ 0 w 11896"/>
                  <a:gd name="connsiteY0" fmla="*/ 324 h 10117"/>
                  <a:gd name="connsiteX1" fmla="*/ 6410 w 11896"/>
                  <a:gd name="connsiteY1" fmla="*/ 427 h 10117"/>
                  <a:gd name="connsiteX2" fmla="*/ 9434 w 11896"/>
                  <a:gd name="connsiteY2" fmla="*/ 3484 h 10117"/>
                  <a:gd name="connsiteX3" fmla="*/ 11896 w 11896"/>
                  <a:gd name="connsiteY3" fmla="*/ 10117 h 10117"/>
                  <a:gd name="connsiteX0" fmla="*/ 0 w 10776"/>
                  <a:gd name="connsiteY0" fmla="*/ 324 h 10641"/>
                  <a:gd name="connsiteX1" fmla="*/ 6410 w 10776"/>
                  <a:gd name="connsiteY1" fmla="*/ 427 h 10641"/>
                  <a:gd name="connsiteX2" fmla="*/ 9434 w 10776"/>
                  <a:gd name="connsiteY2" fmla="*/ 3484 h 10641"/>
                  <a:gd name="connsiteX3" fmla="*/ 10776 w 10776"/>
                  <a:gd name="connsiteY3" fmla="*/ 10641 h 10641"/>
                  <a:gd name="connsiteX0" fmla="*/ 0 w 11672"/>
                  <a:gd name="connsiteY0" fmla="*/ 324 h 10510"/>
                  <a:gd name="connsiteX1" fmla="*/ 6410 w 11672"/>
                  <a:gd name="connsiteY1" fmla="*/ 427 h 10510"/>
                  <a:gd name="connsiteX2" fmla="*/ 9434 w 11672"/>
                  <a:gd name="connsiteY2" fmla="*/ 3484 h 10510"/>
                  <a:gd name="connsiteX3" fmla="*/ 11672 w 11672"/>
                  <a:gd name="connsiteY3" fmla="*/ 10510 h 10510"/>
                  <a:gd name="connsiteX0" fmla="*/ 0 w 11672"/>
                  <a:gd name="connsiteY0" fmla="*/ 324 h 10510"/>
                  <a:gd name="connsiteX1" fmla="*/ 6410 w 11672"/>
                  <a:gd name="connsiteY1" fmla="*/ 427 h 10510"/>
                  <a:gd name="connsiteX2" fmla="*/ 9434 w 11672"/>
                  <a:gd name="connsiteY2" fmla="*/ 3484 h 10510"/>
                  <a:gd name="connsiteX3" fmla="*/ 10610 w 11672"/>
                  <a:gd name="connsiteY3" fmla="*/ 6471 h 10510"/>
                  <a:gd name="connsiteX4" fmla="*/ 11672 w 11672"/>
                  <a:gd name="connsiteY4" fmla="*/ 10510 h 10510"/>
                  <a:gd name="connsiteX0" fmla="*/ 0 w 13014"/>
                  <a:gd name="connsiteY0" fmla="*/ 324 h 10510"/>
                  <a:gd name="connsiteX1" fmla="*/ 6410 w 13014"/>
                  <a:gd name="connsiteY1" fmla="*/ 427 h 10510"/>
                  <a:gd name="connsiteX2" fmla="*/ 9434 w 13014"/>
                  <a:gd name="connsiteY2" fmla="*/ 3484 h 10510"/>
                  <a:gd name="connsiteX3" fmla="*/ 10610 w 13014"/>
                  <a:gd name="connsiteY3" fmla="*/ 6471 h 10510"/>
                  <a:gd name="connsiteX4" fmla="*/ 13014 w 13014"/>
                  <a:gd name="connsiteY4" fmla="*/ 10510 h 10510"/>
                  <a:gd name="connsiteX0" fmla="*/ 0 w 13014"/>
                  <a:gd name="connsiteY0" fmla="*/ 324 h 10510"/>
                  <a:gd name="connsiteX1" fmla="*/ 6410 w 13014"/>
                  <a:gd name="connsiteY1" fmla="*/ 427 h 10510"/>
                  <a:gd name="connsiteX2" fmla="*/ 9434 w 13014"/>
                  <a:gd name="connsiteY2" fmla="*/ 3484 h 10510"/>
                  <a:gd name="connsiteX3" fmla="*/ 11058 w 13014"/>
                  <a:gd name="connsiteY3" fmla="*/ 8303 h 10510"/>
                  <a:gd name="connsiteX4" fmla="*/ 13014 w 13014"/>
                  <a:gd name="connsiteY4" fmla="*/ 10510 h 10510"/>
                  <a:gd name="connsiteX0" fmla="*/ 0 w 11447"/>
                  <a:gd name="connsiteY0" fmla="*/ 324 h 10641"/>
                  <a:gd name="connsiteX1" fmla="*/ 6410 w 11447"/>
                  <a:gd name="connsiteY1" fmla="*/ 427 h 10641"/>
                  <a:gd name="connsiteX2" fmla="*/ 9434 w 11447"/>
                  <a:gd name="connsiteY2" fmla="*/ 3484 h 10641"/>
                  <a:gd name="connsiteX3" fmla="*/ 11058 w 11447"/>
                  <a:gd name="connsiteY3" fmla="*/ 8303 h 10641"/>
                  <a:gd name="connsiteX4" fmla="*/ 11447 w 11447"/>
                  <a:gd name="connsiteY4" fmla="*/ 10641 h 10641"/>
                  <a:gd name="connsiteX0" fmla="*/ 0 w 13234"/>
                  <a:gd name="connsiteY0" fmla="*/ 324 h 10772"/>
                  <a:gd name="connsiteX1" fmla="*/ 6410 w 13234"/>
                  <a:gd name="connsiteY1" fmla="*/ 427 h 10772"/>
                  <a:gd name="connsiteX2" fmla="*/ 9434 w 13234"/>
                  <a:gd name="connsiteY2" fmla="*/ 3484 h 10772"/>
                  <a:gd name="connsiteX3" fmla="*/ 11058 w 13234"/>
                  <a:gd name="connsiteY3" fmla="*/ 8303 h 10772"/>
                  <a:gd name="connsiteX4" fmla="*/ 13234 w 13234"/>
                  <a:gd name="connsiteY4" fmla="*/ 10772 h 10772"/>
                  <a:gd name="connsiteX0" fmla="*/ 0 w 13234"/>
                  <a:gd name="connsiteY0" fmla="*/ 324 h 10772"/>
                  <a:gd name="connsiteX1" fmla="*/ 6410 w 13234"/>
                  <a:gd name="connsiteY1" fmla="*/ 427 h 10772"/>
                  <a:gd name="connsiteX2" fmla="*/ 9434 w 13234"/>
                  <a:gd name="connsiteY2" fmla="*/ 3484 h 10772"/>
                  <a:gd name="connsiteX3" fmla="*/ 10612 w 13234"/>
                  <a:gd name="connsiteY3" fmla="*/ 7779 h 10772"/>
                  <a:gd name="connsiteX4" fmla="*/ 13234 w 13234"/>
                  <a:gd name="connsiteY4" fmla="*/ 10772 h 10772"/>
                  <a:gd name="connsiteX0" fmla="*/ 0 w 12565"/>
                  <a:gd name="connsiteY0" fmla="*/ 324 h 10903"/>
                  <a:gd name="connsiteX1" fmla="*/ 6410 w 12565"/>
                  <a:gd name="connsiteY1" fmla="*/ 427 h 10903"/>
                  <a:gd name="connsiteX2" fmla="*/ 9434 w 12565"/>
                  <a:gd name="connsiteY2" fmla="*/ 3484 h 10903"/>
                  <a:gd name="connsiteX3" fmla="*/ 10612 w 12565"/>
                  <a:gd name="connsiteY3" fmla="*/ 7779 h 10903"/>
                  <a:gd name="connsiteX4" fmla="*/ 12565 w 12565"/>
                  <a:gd name="connsiteY4" fmla="*/ 10903 h 10903"/>
                  <a:gd name="connsiteX0" fmla="*/ 0 w 12565"/>
                  <a:gd name="connsiteY0" fmla="*/ 324 h 10903"/>
                  <a:gd name="connsiteX1" fmla="*/ 6410 w 12565"/>
                  <a:gd name="connsiteY1" fmla="*/ 427 h 10903"/>
                  <a:gd name="connsiteX2" fmla="*/ 9434 w 12565"/>
                  <a:gd name="connsiteY2" fmla="*/ 3484 h 10903"/>
                  <a:gd name="connsiteX3" fmla="*/ 9033 w 12565"/>
                  <a:gd name="connsiteY3" fmla="*/ 6617 h 10903"/>
                  <a:gd name="connsiteX4" fmla="*/ 10612 w 12565"/>
                  <a:gd name="connsiteY4" fmla="*/ 7779 h 10903"/>
                  <a:gd name="connsiteX5" fmla="*/ 12565 w 12565"/>
                  <a:gd name="connsiteY5" fmla="*/ 10903 h 10903"/>
                  <a:gd name="connsiteX0" fmla="*/ 0 w 12565"/>
                  <a:gd name="connsiteY0" fmla="*/ 324 h 10903"/>
                  <a:gd name="connsiteX1" fmla="*/ 6410 w 12565"/>
                  <a:gd name="connsiteY1" fmla="*/ 427 h 10903"/>
                  <a:gd name="connsiteX2" fmla="*/ 9434 w 12565"/>
                  <a:gd name="connsiteY2" fmla="*/ 3484 h 10903"/>
                  <a:gd name="connsiteX3" fmla="*/ 11043 w 12565"/>
                  <a:gd name="connsiteY3" fmla="*/ 6879 h 10903"/>
                  <a:gd name="connsiteX4" fmla="*/ 10612 w 12565"/>
                  <a:gd name="connsiteY4" fmla="*/ 7779 h 10903"/>
                  <a:gd name="connsiteX5" fmla="*/ 12565 w 12565"/>
                  <a:gd name="connsiteY5" fmla="*/ 10903 h 10903"/>
                  <a:gd name="connsiteX0" fmla="*/ 0 w 12565"/>
                  <a:gd name="connsiteY0" fmla="*/ 324 h 10903"/>
                  <a:gd name="connsiteX1" fmla="*/ 6410 w 12565"/>
                  <a:gd name="connsiteY1" fmla="*/ 427 h 10903"/>
                  <a:gd name="connsiteX2" fmla="*/ 9434 w 12565"/>
                  <a:gd name="connsiteY2" fmla="*/ 3484 h 10903"/>
                  <a:gd name="connsiteX3" fmla="*/ 10373 w 12565"/>
                  <a:gd name="connsiteY3" fmla="*/ 6486 h 10903"/>
                  <a:gd name="connsiteX4" fmla="*/ 10612 w 12565"/>
                  <a:gd name="connsiteY4" fmla="*/ 7779 h 10903"/>
                  <a:gd name="connsiteX5" fmla="*/ 12565 w 12565"/>
                  <a:gd name="connsiteY5" fmla="*/ 10903 h 10903"/>
                  <a:gd name="connsiteX0" fmla="*/ 0 w 12565"/>
                  <a:gd name="connsiteY0" fmla="*/ 324 h 10903"/>
                  <a:gd name="connsiteX1" fmla="*/ 6410 w 12565"/>
                  <a:gd name="connsiteY1" fmla="*/ 427 h 10903"/>
                  <a:gd name="connsiteX2" fmla="*/ 9434 w 12565"/>
                  <a:gd name="connsiteY2" fmla="*/ 3484 h 10903"/>
                  <a:gd name="connsiteX3" fmla="*/ 10373 w 12565"/>
                  <a:gd name="connsiteY3" fmla="*/ 6486 h 10903"/>
                  <a:gd name="connsiteX4" fmla="*/ 10361 w 12565"/>
                  <a:gd name="connsiteY4" fmla="*/ 8714 h 10903"/>
                  <a:gd name="connsiteX5" fmla="*/ 12565 w 12565"/>
                  <a:gd name="connsiteY5" fmla="*/ 10903 h 10903"/>
                  <a:gd name="connsiteX0" fmla="*/ 0 w 12565"/>
                  <a:gd name="connsiteY0" fmla="*/ 324 h 10903"/>
                  <a:gd name="connsiteX1" fmla="*/ 6410 w 12565"/>
                  <a:gd name="connsiteY1" fmla="*/ 427 h 10903"/>
                  <a:gd name="connsiteX2" fmla="*/ 9434 w 12565"/>
                  <a:gd name="connsiteY2" fmla="*/ 3484 h 10903"/>
                  <a:gd name="connsiteX3" fmla="*/ 10373 w 12565"/>
                  <a:gd name="connsiteY3" fmla="*/ 6486 h 10903"/>
                  <a:gd name="connsiteX4" fmla="*/ 10529 w 12565"/>
                  <a:gd name="connsiteY4" fmla="*/ 8763 h 10903"/>
                  <a:gd name="connsiteX5" fmla="*/ 12565 w 12565"/>
                  <a:gd name="connsiteY5" fmla="*/ 10903 h 10903"/>
                  <a:gd name="connsiteX0" fmla="*/ 0 w 11727"/>
                  <a:gd name="connsiteY0" fmla="*/ 324 h 10854"/>
                  <a:gd name="connsiteX1" fmla="*/ 6410 w 11727"/>
                  <a:gd name="connsiteY1" fmla="*/ 427 h 10854"/>
                  <a:gd name="connsiteX2" fmla="*/ 9434 w 11727"/>
                  <a:gd name="connsiteY2" fmla="*/ 3484 h 10854"/>
                  <a:gd name="connsiteX3" fmla="*/ 10373 w 11727"/>
                  <a:gd name="connsiteY3" fmla="*/ 6486 h 10854"/>
                  <a:gd name="connsiteX4" fmla="*/ 10529 w 11727"/>
                  <a:gd name="connsiteY4" fmla="*/ 8763 h 10854"/>
                  <a:gd name="connsiteX5" fmla="*/ 11727 w 11727"/>
                  <a:gd name="connsiteY5" fmla="*/ 10854 h 10854"/>
                  <a:gd name="connsiteX0" fmla="*/ 0 w 11727"/>
                  <a:gd name="connsiteY0" fmla="*/ 324 h 10854"/>
                  <a:gd name="connsiteX1" fmla="*/ 6410 w 11727"/>
                  <a:gd name="connsiteY1" fmla="*/ 427 h 10854"/>
                  <a:gd name="connsiteX2" fmla="*/ 9434 w 11727"/>
                  <a:gd name="connsiteY2" fmla="*/ 3484 h 10854"/>
                  <a:gd name="connsiteX3" fmla="*/ 10373 w 11727"/>
                  <a:gd name="connsiteY3" fmla="*/ 6486 h 10854"/>
                  <a:gd name="connsiteX4" fmla="*/ 10864 w 11727"/>
                  <a:gd name="connsiteY4" fmla="*/ 8812 h 10854"/>
                  <a:gd name="connsiteX5" fmla="*/ 11727 w 11727"/>
                  <a:gd name="connsiteY5" fmla="*/ 10854 h 10854"/>
                  <a:gd name="connsiteX0" fmla="*/ 0 w 12062"/>
                  <a:gd name="connsiteY0" fmla="*/ 273 h 10950"/>
                  <a:gd name="connsiteX1" fmla="*/ 6745 w 12062"/>
                  <a:gd name="connsiteY1" fmla="*/ 523 h 10950"/>
                  <a:gd name="connsiteX2" fmla="*/ 9769 w 12062"/>
                  <a:gd name="connsiteY2" fmla="*/ 3580 h 10950"/>
                  <a:gd name="connsiteX3" fmla="*/ 10708 w 12062"/>
                  <a:gd name="connsiteY3" fmla="*/ 6582 h 10950"/>
                  <a:gd name="connsiteX4" fmla="*/ 11199 w 12062"/>
                  <a:gd name="connsiteY4" fmla="*/ 8908 h 10950"/>
                  <a:gd name="connsiteX5" fmla="*/ 12062 w 12062"/>
                  <a:gd name="connsiteY5" fmla="*/ 10950 h 10950"/>
                  <a:gd name="connsiteX0" fmla="*/ 0 w 12062"/>
                  <a:gd name="connsiteY0" fmla="*/ 381 h 11058"/>
                  <a:gd name="connsiteX1" fmla="*/ 5490 w 12062"/>
                  <a:gd name="connsiteY1" fmla="*/ 385 h 11058"/>
                  <a:gd name="connsiteX2" fmla="*/ 9769 w 12062"/>
                  <a:gd name="connsiteY2" fmla="*/ 3688 h 11058"/>
                  <a:gd name="connsiteX3" fmla="*/ 10708 w 12062"/>
                  <a:gd name="connsiteY3" fmla="*/ 6690 h 11058"/>
                  <a:gd name="connsiteX4" fmla="*/ 11199 w 12062"/>
                  <a:gd name="connsiteY4" fmla="*/ 9016 h 11058"/>
                  <a:gd name="connsiteX5" fmla="*/ 12062 w 12062"/>
                  <a:gd name="connsiteY5" fmla="*/ 11058 h 11058"/>
                  <a:gd name="connsiteX0" fmla="*/ 0 w 12062"/>
                  <a:gd name="connsiteY0" fmla="*/ 326 h 11003"/>
                  <a:gd name="connsiteX1" fmla="*/ 5490 w 12062"/>
                  <a:gd name="connsiteY1" fmla="*/ 330 h 11003"/>
                  <a:gd name="connsiteX2" fmla="*/ 9769 w 12062"/>
                  <a:gd name="connsiteY2" fmla="*/ 3633 h 11003"/>
                  <a:gd name="connsiteX3" fmla="*/ 10708 w 12062"/>
                  <a:gd name="connsiteY3" fmla="*/ 6635 h 11003"/>
                  <a:gd name="connsiteX4" fmla="*/ 11199 w 12062"/>
                  <a:gd name="connsiteY4" fmla="*/ 8961 h 11003"/>
                  <a:gd name="connsiteX5" fmla="*/ 12062 w 12062"/>
                  <a:gd name="connsiteY5" fmla="*/ 11003 h 11003"/>
                  <a:gd name="connsiteX0" fmla="*/ 0 w 12062"/>
                  <a:gd name="connsiteY0" fmla="*/ 377 h 11054"/>
                  <a:gd name="connsiteX1" fmla="*/ 5490 w 12062"/>
                  <a:gd name="connsiteY1" fmla="*/ 381 h 11054"/>
                  <a:gd name="connsiteX2" fmla="*/ 9267 w 12062"/>
                  <a:gd name="connsiteY2" fmla="*/ 3635 h 11054"/>
                  <a:gd name="connsiteX3" fmla="*/ 10708 w 12062"/>
                  <a:gd name="connsiteY3" fmla="*/ 6686 h 11054"/>
                  <a:gd name="connsiteX4" fmla="*/ 11199 w 12062"/>
                  <a:gd name="connsiteY4" fmla="*/ 9012 h 11054"/>
                  <a:gd name="connsiteX5" fmla="*/ 12062 w 12062"/>
                  <a:gd name="connsiteY5" fmla="*/ 11054 h 110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062" h="11054">
                    <a:moveTo>
                      <a:pt x="0" y="377"/>
                    </a:moveTo>
                    <a:cubicBezTo>
                      <a:pt x="1795" y="-92"/>
                      <a:pt x="3946" y="-162"/>
                      <a:pt x="5490" y="381"/>
                    </a:cubicBezTo>
                    <a:cubicBezTo>
                      <a:pt x="7034" y="924"/>
                      <a:pt x="8644" y="2625"/>
                      <a:pt x="9267" y="3635"/>
                    </a:cubicBezTo>
                    <a:cubicBezTo>
                      <a:pt x="9890" y="4645"/>
                      <a:pt x="10512" y="5970"/>
                      <a:pt x="10708" y="6686"/>
                    </a:cubicBezTo>
                    <a:cubicBezTo>
                      <a:pt x="10904" y="7402"/>
                      <a:pt x="10797" y="8276"/>
                      <a:pt x="11199" y="9012"/>
                    </a:cubicBezTo>
                    <a:cubicBezTo>
                      <a:pt x="11572" y="10183"/>
                      <a:pt x="11885" y="10381"/>
                      <a:pt x="12062" y="11054"/>
                    </a:cubicBez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38" name="Line 1101"/>
              <p:cNvSpPr>
                <a:spLocks noChangeShapeType="1"/>
              </p:cNvSpPr>
              <p:nvPr/>
            </p:nvSpPr>
            <p:spPr bwMode="auto">
              <a:xfrm flipH="1" flipV="1">
                <a:off x="5302" y="991"/>
                <a:ext cx="39" cy="18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3319" name="Object 1103"/>
              <p:cNvGraphicFramePr>
                <a:graphicFrameLocks noChangeAspect="1"/>
              </p:cNvGraphicFramePr>
              <p:nvPr/>
            </p:nvGraphicFramePr>
            <p:xfrm>
              <a:off x="5175" y="1336"/>
              <a:ext cx="220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16" imgW="126720" imgH="164880" progId="Equation.3">
                      <p:embed/>
                    </p:oleObj>
                  </mc:Choice>
                  <mc:Fallback>
                    <p:oleObj name="公式" r:id="rId16" imgW="126720" imgH="164880" progId="Equation.3">
                      <p:embed/>
                      <p:pic>
                        <p:nvPicPr>
                          <p:cNvPr id="13319" name="Object 110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75" y="1336"/>
                            <a:ext cx="220" cy="2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81" name="Freeform 1092"/>
            <p:cNvSpPr>
              <a:spLocks/>
            </p:cNvSpPr>
            <p:nvPr/>
          </p:nvSpPr>
          <p:spPr bwMode="auto">
            <a:xfrm>
              <a:off x="6524210" y="1987369"/>
              <a:ext cx="247927" cy="291662"/>
            </a:xfrm>
            <a:custGeom>
              <a:avLst/>
              <a:gdLst>
                <a:gd name="T0" fmla="*/ 0 w 325"/>
                <a:gd name="T1" fmla="*/ 55 h 480"/>
                <a:gd name="T2" fmla="*/ 112 w 325"/>
                <a:gd name="T3" fmla="*/ 42 h 480"/>
                <a:gd name="T4" fmla="*/ 137 w 325"/>
                <a:gd name="T5" fmla="*/ 117 h 480"/>
                <a:gd name="T6" fmla="*/ 150 w 325"/>
                <a:gd name="T7" fmla="*/ 155 h 480"/>
                <a:gd name="T8" fmla="*/ 187 w 325"/>
                <a:gd name="T9" fmla="*/ 367 h 480"/>
                <a:gd name="T10" fmla="*/ 250 w 325"/>
                <a:gd name="T11" fmla="*/ 480 h 480"/>
                <a:gd name="T12" fmla="*/ 325 w 325"/>
                <a:gd name="T13" fmla="*/ 442 h 48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25"/>
                <a:gd name="T22" fmla="*/ 0 h 480"/>
                <a:gd name="T23" fmla="*/ 325 w 325"/>
                <a:gd name="T24" fmla="*/ 480 h 480"/>
                <a:gd name="connsiteX0" fmla="*/ 0 w 10000"/>
                <a:gd name="connsiteY0" fmla="*/ 852 h 9706"/>
                <a:gd name="connsiteX1" fmla="*/ 3446 w 10000"/>
                <a:gd name="connsiteY1" fmla="*/ 581 h 9706"/>
                <a:gd name="connsiteX2" fmla="*/ 4215 w 10000"/>
                <a:gd name="connsiteY2" fmla="*/ 2144 h 9706"/>
                <a:gd name="connsiteX3" fmla="*/ 4615 w 10000"/>
                <a:gd name="connsiteY3" fmla="*/ 2935 h 9706"/>
                <a:gd name="connsiteX4" fmla="*/ 5754 w 10000"/>
                <a:gd name="connsiteY4" fmla="*/ 7352 h 9706"/>
                <a:gd name="connsiteX5" fmla="*/ 7692 w 10000"/>
                <a:gd name="connsiteY5" fmla="*/ 9706 h 9706"/>
                <a:gd name="connsiteX6" fmla="*/ 10000 w 10000"/>
                <a:gd name="connsiteY6" fmla="*/ 8914 h 9706"/>
                <a:gd name="connsiteX0" fmla="*/ 775 w 6935"/>
                <a:gd name="connsiteY0" fmla="*/ 5601 h 9503"/>
                <a:gd name="connsiteX1" fmla="*/ 381 w 6935"/>
                <a:gd name="connsiteY1" fmla="*/ 102 h 9503"/>
                <a:gd name="connsiteX2" fmla="*/ 1150 w 6935"/>
                <a:gd name="connsiteY2" fmla="*/ 1712 h 9503"/>
                <a:gd name="connsiteX3" fmla="*/ 1550 w 6935"/>
                <a:gd name="connsiteY3" fmla="*/ 2527 h 9503"/>
                <a:gd name="connsiteX4" fmla="*/ 2689 w 6935"/>
                <a:gd name="connsiteY4" fmla="*/ 7078 h 9503"/>
                <a:gd name="connsiteX5" fmla="*/ 4627 w 6935"/>
                <a:gd name="connsiteY5" fmla="*/ 9503 h 9503"/>
                <a:gd name="connsiteX6" fmla="*/ 6935 w 6935"/>
                <a:gd name="connsiteY6" fmla="*/ 8687 h 9503"/>
                <a:gd name="connsiteX0" fmla="*/ 0 w 8882"/>
                <a:gd name="connsiteY0" fmla="*/ 4138 h 8244"/>
                <a:gd name="connsiteX1" fmla="*/ 1987 w 8882"/>
                <a:gd name="connsiteY1" fmla="*/ 3989 h 8244"/>
                <a:gd name="connsiteX2" fmla="*/ 540 w 8882"/>
                <a:gd name="connsiteY2" fmla="*/ 46 h 8244"/>
                <a:gd name="connsiteX3" fmla="*/ 1117 w 8882"/>
                <a:gd name="connsiteY3" fmla="*/ 903 h 8244"/>
                <a:gd name="connsiteX4" fmla="*/ 2759 w 8882"/>
                <a:gd name="connsiteY4" fmla="*/ 5692 h 8244"/>
                <a:gd name="connsiteX5" fmla="*/ 5554 w 8882"/>
                <a:gd name="connsiteY5" fmla="*/ 8244 h 8244"/>
                <a:gd name="connsiteX6" fmla="*/ 8882 w 8882"/>
                <a:gd name="connsiteY6" fmla="*/ 7385 h 8244"/>
                <a:gd name="connsiteX0" fmla="*/ 0 w 10000"/>
                <a:gd name="connsiteY0" fmla="*/ 3936 h 8917"/>
                <a:gd name="connsiteX1" fmla="*/ 2237 w 10000"/>
                <a:gd name="connsiteY1" fmla="*/ 3756 h 8917"/>
                <a:gd name="connsiteX2" fmla="*/ 3485 w 10000"/>
                <a:gd name="connsiteY2" fmla="*/ 4146 h 8917"/>
                <a:gd name="connsiteX3" fmla="*/ 1258 w 10000"/>
                <a:gd name="connsiteY3" fmla="*/ 12 h 8917"/>
                <a:gd name="connsiteX4" fmla="*/ 3106 w 10000"/>
                <a:gd name="connsiteY4" fmla="*/ 5821 h 8917"/>
                <a:gd name="connsiteX5" fmla="*/ 6253 w 10000"/>
                <a:gd name="connsiteY5" fmla="*/ 8917 h 8917"/>
                <a:gd name="connsiteX6" fmla="*/ 10000 w 10000"/>
                <a:gd name="connsiteY6" fmla="*/ 7875 h 8917"/>
                <a:gd name="connsiteX0" fmla="*/ 0 w 10000"/>
                <a:gd name="connsiteY0" fmla="*/ 1147 h 6733"/>
                <a:gd name="connsiteX1" fmla="*/ 2237 w 10000"/>
                <a:gd name="connsiteY1" fmla="*/ 945 h 6733"/>
                <a:gd name="connsiteX2" fmla="*/ 3485 w 10000"/>
                <a:gd name="connsiteY2" fmla="*/ 1383 h 6733"/>
                <a:gd name="connsiteX3" fmla="*/ 3816 w 10000"/>
                <a:gd name="connsiteY3" fmla="*/ 384 h 6733"/>
                <a:gd name="connsiteX4" fmla="*/ 3106 w 10000"/>
                <a:gd name="connsiteY4" fmla="*/ 3261 h 6733"/>
                <a:gd name="connsiteX5" fmla="*/ 6253 w 10000"/>
                <a:gd name="connsiteY5" fmla="*/ 6733 h 6733"/>
                <a:gd name="connsiteX6" fmla="*/ 10000 w 10000"/>
                <a:gd name="connsiteY6" fmla="*/ 5564 h 6733"/>
                <a:gd name="connsiteX0" fmla="*/ 0 w 11119"/>
                <a:gd name="connsiteY0" fmla="*/ 1206 h 10670"/>
                <a:gd name="connsiteX1" fmla="*/ 3356 w 11119"/>
                <a:gd name="connsiteY1" fmla="*/ 2074 h 10670"/>
                <a:gd name="connsiteX2" fmla="*/ 4604 w 11119"/>
                <a:gd name="connsiteY2" fmla="*/ 2724 h 10670"/>
                <a:gd name="connsiteX3" fmla="*/ 4935 w 11119"/>
                <a:gd name="connsiteY3" fmla="*/ 1240 h 10670"/>
                <a:gd name="connsiteX4" fmla="*/ 4225 w 11119"/>
                <a:gd name="connsiteY4" fmla="*/ 5513 h 10670"/>
                <a:gd name="connsiteX5" fmla="*/ 7372 w 11119"/>
                <a:gd name="connsiteY5" fmla="*/ 10670 h 10670"/>
                <a:gd name="connsiteX6" fmla="*/ 11119 w 11119"/>
                <a:gd name="connsiteY6" fmla="*/ 8934 h 10670"/>
                <a:gd name="connsiteX0" fmla="*/ 0 w 7763"/>
                <a:gd name="connsiteY0" fmla="*/ 891 h 9487"/>
                <a:gd name="connsiteX1" fmla="*/ 1248 w 7763"/>
                <a:gd name="connsiteY1" fmla="*/ 1541 h 9487"/>
                <a:gd name="connsiteX2" fmla="*/ 1579 w 7763"/>
                <a:gd name="connsiteY2" fmla="*/ 57 h 9487"/>
                <a:gd name="connsiteX3" fmla="*/ 869 w 7763"/>
                <a:gd name="connsiteY3" fmla="*/ 4330 h 9487"/>
                <a:gd name="connsiteX4" fmla="*/ 4016 w 7763"/>
                <a:gd name="connsiteY4" fmla="*/ 9487 h 9487"/>
                <a:gd name="connsiteX5" fmla="*/ 7763 w 7763"/>
                <a:gd name="connsiteY5" fmla="*/ 7751 h 9487"/>
                <a:gd name="connsiteX0" fmla="*/ 798 w 9190"/>
                <a:gd name="connsiteY0" fmla="*/ 1624 h 10000"/>
                <a:gd name="connsiteX1" fmla="*/ 1224 w 9190"/>
                <a:gd name="connsiteY1" fmla="*/ 60 h 10000"/>
                <a:gd name="connsiteX2" fmla="*/ 309 w 9190"/>
                <a:gd name="connsiteY2" fmla="*/ 4564 h 10000"/>
                <a:gd name="connsiteX3" fmla="*/ 4363 w 9190"/>
                <a:gd name="connsiteY3" fmla="*/ 10000 h 10000"/>
                <a:gd name="connsiteX4" fmla="*/ 9190 w 9190"/>
                <a:gd name="connsiteY4" fmla="*/ 8170 h 10000"/>
                <a:gd name="connsiteX0" fmla="*/ 739 w 9871"/>
                <a:gd name="connsiteY0" fmla="*/ 0 h 8376"/>
                <a:gd name="connsiteX1" fmla="*/ 207 w 9871"/>
                <a:gd name="connsiteY1" fmla="*/ 2940 h 8376"/>
                <a:gd name="connsiteX2" fmla="*/ 4619 w 9871"/>
                <a:gd name="connsiteY2" fmla="*/ 8376 h 8376"/>
                <a:gd name="connsiteX3" fmla="*/ 9871 w 9871"/>
                <a:gd name="connsiteY3" fmla="*/ 6546 h 8376"/>
                <a:gd name="connsiteX0" fmla="*/ 11 w 11078"/>
                <a:gd name="connsiteY0" fmla="*/ 0 h 10551"/>
                <a:gd name="connsiteX1" fmla="*/ 1288 w 11078"/>
                <a:gd name="connsiteY1" fmla="*/ 4061 h 10551"/>
                <a:gd name="connsiteX2" fmla="*/ 5757 w 11078"/>
                <a:gd name="connsiteY2" fmla="*/ 10551 h 10551"/>
                <a:gd name="connsiteX3" fmla="*/ 11078 w 11078"/>
                <a:gd name="connsiteY3" fmla="*/ 8366 h 10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78" h="10551">
                  <a:moveTo>
                    <a:pt x="11" y="0"/>
                  </a:moveTo>
                  <a:cubicBezTo>
                    <a:pt x="-102" y="731"/>
                    <a:pt x="632" y="2394"/>
                    <a:pt x="1288" y="4061"/>
                  </a:cubicBezTo>
                  <a:cubicBezTo>
                    <a:pt x="1928" y="6473"/>
                    <a:pt x="5757" y="10551"/>
                    <a:pt x="5757" y="10551"/>
                  </a:cubicBezTo>
                  <a:cubicBezTo>
                    <a:pt x="10086" y="9634"/>
                    <a:pt x="8453" y="10494"/>
                    <a:pt x="11078" y="8366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567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567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710" grpId="0" autoUpdateAnimBg="0"/>
      <p:bldP spid="156713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48" name="Group 2"/>
          <p:cNvGrpSpPr>
            <a:grpSpLocks/>
          </p:cNvGrpSpPr>
          <p:nvPr/>
        </p:nvGrpSpPr>
        <p:grpSpPr bwMode="auto">
          <a:xfrm>
            <a:off x="4572000" y="1295400"/>
            <a:ext cx="4800600" cy="2286000"/>
            <a:chOff x="3696" y="2544"/>
            <a:chExt cx="1968" cy="772"/>
          </a:xfrm>
        </p:grpSpPr>
        <p:sp>
          <p:nvSpPr>
            <p:cNvPr id="14404" name="Oval 3"/>
            <p:cNvSpPr>
              <a:spLocks noChangeArrowheads="1"/>
            </p:cNvSpPr>
            <p:nvPr/>
          </p:nvSpPr>
          <p:spPr bwMode="auto">
            <a:xfrm>
              <a:off x="3936" y="3216"/>
              <a:ext cx="100" cy="1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405" name="Oval 4"/>
            <p:cNvSpPr>
              <a:spLocks noChangeArrowheads="1"/>
            </p:cNvSpPr>
            <p:nvPr/>
          </p:nvSpPr>
          <p:spPr bwMode="auto">
            <a:xfrm>
              <a:off x="3981" y="3261"/>
              <a:ext cx="10" cy="1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406" name="AutoShape 5"/>
            <p:cNvSpPr>
              <a:spLocks noChangeArrowheads="1"/>
            </p:cNvSpPr>
            <p:nvPr/>
          </p:nvSpPr>
          <p:spPr bwMode="auto">
            <a:xfrm>
              <a:off x="3936" y="2544"/>
              <a:ext cx="104" cy="104"/>
            </a:xfrm>
            <a:prstGeom prst="flowChartSummingJunction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407" name="Rectangle 6"/>
            <p:cNvSpPr>
              <a:spLocks noChangeArrowheads="1"/>
            </p:cNvSpPr>
            <p:nvPr/>
          </p:nvSpPr>
          <p:spPr bwMode="auto">
            <a:xfrm>
              <a:off x="3984" y="2688"/>
              <a:ext cx="1440" cy="4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408" name="AutoShape 7"/>
            <p:cNvSpPr>
              <a:spLocks noChangeArrowheads="1"/>
            </p:cNvSpPr>
            <p:nvPr/>
          </p:nvSpPr>
          <p:spPr bwMode="auto">
            <a:xfrm>
              <a:off x="4455" y="2544"/>
              <a:ext cx="104" cy="104"/>
            </a:xfrm>
            <a:prstGeom prst="flowChartSummingJunction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409" name="AutoShape 8"/>
            <p:cNvSpPr>
              <a:spLocks noChangeArrowheads="1"/>
            </p:cNvSpPr>
            <p:nvPr/>
          </p:nvSpPr>
          <p:spPr bwMode="auto">
            <a:xfrm>
              <a:off x="4628" y="2544"/>
              <a:ext cx="104" cy="104"/>
            </a:xfrm>
            <a:prstGeom prst="flowChartSummingJunction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410" name="AutoShape 9"/>
            <p:cNvSpPr>
              <a:spLocks noChangeArrowheads="1"/>
            </p:cNvSpPr>
            <p:nvPr/>
          </p:nvSpPr>
          <p:spPr bwMode="auto">
            <a:xfrm>
              <a:off x="4974" y="2544"/>
              <a:ext cx="104" cy="104"/>
            </a:xfrm>
            <a:prstGeom prst="flowChartSummingJunction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411" name="AutoShape 10"/>
            <p:cNvSpPr>
              <a:spLocks noChangeArrowheads="1"/>
            </p:cNvSpPr>
            <p:nvPr/>
          </p:nvSpPr>
          <p:spPr bwMode="auto">
            <a:xfrm>
              <a:off x="5320" y="2544"/>
              <a:ext cx="104" cy="104"/>
            </a:xfrm>
            <a:prstGeom prst="flowChartSummingJunction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412" name="AutoShape 11"/>
            <p:cNvSpPr>
              <a:spLocks noChangeArrowheads="1"/>
            </p:cNvSpPr>
            <p:nvPr/>
          </p:nvSpPr>
          <p:spPr bwMode="auto">
            <a:xfrm>
              <a:off x="4109" y="2544"/>
              <a:ext cx="104" cy="104"/>
            </a:xfrm>
            <a:prstGeom prst="flowChartSummingJunction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413" name="AutoShape 12"/>
            <p:cNvSpPr>
              <a:spLocks noChangeArrowheads="1"/>
            </p:cNvSpPr>
            <p:nvPr/>
          </p:nvSpPr>
          <p:spPr bwMode="auto">
            <a:xfrm>
              <a:off x="4282" y="2544"/>
              <a:ext cx="104" cy="104"/>
            </a:xfrm>
            <a:prstGeom prst="flowChartSummingJunction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414" name="AutoShape 13"/>
            <p:cNvSpPr>
              <a:spLocks noChangeArrowheads="1"/>
            </p:cNvSpPr>
            <p:nvPr/>
          </p:nvSpPr>
          <p:spPr bwMode="auto">
            <a:xfrm>
              <a:off x="4801" y="2544"/>
              <a:ext cx="104" cy="104"/>
            </a:xfrm>
            <a:prstGeom prst="flowChartSummingJunction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415" name="AutoShape 14"/>
            <p:cNvSpPr>
              <a:spLocks noChangeArrowheads="1"/>
            </p:cNvSpPr>
            <p:nvPr/>
          </p:nvSpPr>
          <p:spPr bwMode="auto">
            <a:xfrm>
              <a:off x="5147" y="2544"/>
              <a:ext cx="104" cy="104"/>
            </a:xfrm>
            <a:prstGeom prst="flowChartSummingJunction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416" name="Oval 15"/>
            <p:cNvSpPr>
              <a:spLocks noChangeArrowheads="1"/>
            </p:cNvSpPr>
            <p:nvPr/>
          </p:nvSpPr>
          <p:spPr bwMode="auto">
            <a:xfrm>
              <a:off x="4283" y="3216"/>
              <a:ext cx="100" cy="1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417" name="Oval 16"/>
            <p:cNvSpPr>
              <a:spLocks noChangeArrowheads="1"/>
            </p:cNvSpPr>
            <p:nvPr/>
          </p:nvSpPr>
          <p:spPr bwMode="auto">
            <a:xfrm>
              <a:off x="4328" y="3261"/>
              <a:ext cx="10" cy="1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418" name="Oval 17"/>
            <p:cNvSpPr>
              <a:spLocks noChangeArrowheads="1"/>
            </p:cNvSpPr>
            <p:nvPr/>
          </p:nvSpPr>
          <p:spPr bwMode="auto">
            <a:xfrm>
              <a:off x="4456" y="3216"/>
              <a:ext cx="100" cy="1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419" name="Oval 18"/>
            <p:cNvSpPr>
              <a:spLocks noChangeArrowheads="1"/>
            </p:cNvSpPr>
            <p:nvPr/>
          </p:nvSpPr>
          <p:spPr bwMode="auto">
            <a:xfrm>
              <a:off x="4501" y="3261"/>
              <a:ext cx="10" cy="1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420" name="Oval 19"/>
            <p:cNvSpPr>
              <a:spLocks noChangeArrowheads="1"/>
            </p:cNvSpPr>
            <p:nvPr/>
          </p:nvSpPr>
          <p:spPr bwMode="auto">
            <a:xfrm>
              <a:off x="4630" y="3216"/>
              <a:ext cx="100" cy="9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421" name="Oval 20"/>
            <p:cNvSpPr>
              <a:spLocks noChangeArrowheads="1"/>
            </p:cNvSpPr>
            <p:nvPr/>
          </p:nvSpPr>
          <p:spPr bwMode="auto">
            <a:xfrm>
              <a:off x="4675" y="3259"/>
              <a:ext cx="10" cy="1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422" name="Oval 21"/>
            <p:cNvSpPr>
              <a:spLocks noChangeArrowheads="1"/>
            </p:cNvSpPr>
            <p:nvPr/>
          </p:nvSpPr>
          <p:spPr bwMode="auto">
            <a:xfrm>
              <a:off x="4803" y="3216"/>
              <a:ext cx="100" cy="1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423" name="Oval 22"/>
            <p:cNvSpPr>
              <a:spLocks noChangeArrowheads="1"/>
            </p:cNvSpPr>
            <p:nvPr/>
          </p:nvSpPr>
          <p:spPr bwMode="auto">
            <a:xfrm>
              <a:off x="4848" y="3261"/>
              <a:ext cx="10" cy="1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424" name="Oval 23"/>
            <p:cNvSpPr>
              <a:spLocks noChangeArrowheads="1"/>
            </p:cNvSpPr>
            <p:nvPr/>
          </p:nvSpPr>
          <p:spPr bwMode="auto">
            <a:xfrm>
              <a:off x="4977" y="3216"/>
              <a:ext cx="111" cy="9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425" name="Oval 24"/>
            <p:cNvSpPr>
              <a:spLocks noChangeArrowheads="1"/>
            </p:cNvSpPr>
            <p:nvPr/>
          </p:nvSpPr>
          <p:spPr bwMode="auto">
            <a:xfrm>
              <a:off x="5027" y="3259"/>
              <a:ext cx="11" cy="1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426" name="Oval 25"/>
            <p:cNvSpPr>
              <a:spLocks noChangeArrowheads="1"/>
            </p:cNvSpPr>
            <p:nvPr/>
          </p:nvSpPr>
          <p:spPr bwMode="auto">
            <a:xfrm>
              <a:off x="5324" y="3216"/>
              <a:ext cx="100" cy="1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427" name="Oval 26"/>
            <p:cNvSpPr>
              <a:spLocks noChangeArrowheads="1"/>
            </p:cNvSpPr>
            <p:nvPr/>
          </p:nvSpPr>
          <p:spPr bwMode="auto">
            <a:xfrm>
              <a:off x="5369" y="3261"/>
              <a:ext cx="10" cy="1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428" name="Oval 27"/>
            <p:cNvSpPr>
              <a:spLocks noChangeArrowheads="1"/>
            </p:cNvSpPr>
            <p:nvPr/>
          </p:nvSpPr>
          <p:spPr bwMode="auto">
            <a:xfrm>
              <a:off x="4109" y="3216"/>
              <a:ext cx="100" cy="1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429" name="Oval 28"/>
            <p:cNvSpPr>
              <a:spLocks noChangeArrowheads="1"/>
            </p:cNvSpPr>
            <p:nvPr/>
          </p:nvSpPr>
          <p:spPr bwMode="auto">
            <a:xfrm>
              <a:off x="4154" y="3261"/>
              <a:ext cx="10" cy="1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430" name="Oval 29"/>
            <p:cNvSpPr>
              <a:spLocks noChangeArrowheads="1"/>
            </p:cNvSpPr>
            <p:nvPr/>
          </p:nvSpPr>
          <p:spPr bwMode="auto">
            <a:xfrm>
              <a:off x="5150" y="3216"/>
              <a:ext cx="100" cy="1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431" name="Oval 30"/>
            <p:cNvSpPr>
              <a:spLocks noChangeArrowheads="1"/>
            </p:cNvSpPr>
            <p:nvPr/>
          </p:nvSpPr>
          <p:spPr bwMode="auto">
            <a:xfrm>
              <a:off x="5195" y="3261"/>
              <a:ext cx="10" cy="1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432" name="Line 31"/>
            <p:cNvSpPr>
              <a:spLocks noChangeShapeType="1"/>
            </p:cNvSpPr>
            <p:nvPr/>
          </p:nvSpPr>
          <p:spPr bwMode="auto">
            <a:xfrm>
              <a:off x="3696" y="2930"/>
              <a:ext cx="196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254976" name="Object 2048"/>
          <p:cNvGraphicFramePr>
            <a:graphicFrameLocks noChangeAspect="1"/>
          </p:cNvGraphicFramePr>
          <p:nvPr/>
        </p:nvGraphicFramePr>
        <p:xfrm>
          <a:off x="76200" y="1600200"/>
          <a:ext cx="4419600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260440" imgH="495000" progId="Equation.3">
                  <p:embed/>
                </p:oleObj>
              </mc:Choice>
              <mc:Fallback>
                <p:oleObj name="公式" r:id="rId2" imgW="2260440" imgH="495000" progId="Equation.3">
                  <p:embed/>
                  <p:pic>
                    <p:nvPicPr>
                      <p:cNvPr id="254976" name="Object 20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1600200"/>
                        <a:ext cx="4419600" cy="101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4977" name="Object 2049"/>
          <p:cNvGraphicFramePr>
            <a:graphicFrameLocks noChangeAspect="1"/>
          </p:cNvGraphicFramePr>
          <p:nvPr/>
        </p:nvGraphicFramePr>
        <p:xfrm>
          <a:off x="152400" y="2514600"/>
          <a:ext cx="3276600" cy="96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587240" imgH="469800" progId="Equation.3">
                  <p:embed/>
                </p:oleObj>
              </mc:Choice>
              <mc:Fallback>
                <p:oleObj name="公式" r:id="rId4" imgW="1587240" imgH="469800" progId="Equation.3">
                  <p:embed/>
                  <p:pic>
                    <p:nvPicPr>
                      <p:cNvPr id="254977" name="Object 20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2514600"/>
                        <a:ext cx="3276600" cy="969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34"/>
          <p:cNvGrpSpPr>
            <a:grpSpLocks/>
          </p:cNvGrpSpPr>
          <p:nvPr/>
        </p:nvGrpSpPr>
        <p:grpSpPr bwMode="auto">
          <a:xfrm>
            <a:off x="5562600" y="2438400"/>
            <a:ext cx="762000" cy="654050"/>
            <a:chOff x="3360" y="1728"/>
            <a:chExt cx="480" cy="412"/>
          </a:xfrm>
        </p:grpSpPr>
        <p:sp>
          <p:nvSpPr>
            <p:cNvPr id="14403" name="Line 35"/>
            <p:cNvSpPr>
              <a:spLocks noChangeShapeType="1"/>
            </p:cNvSpPr>
            <p:nvPr/>
          </p:nvSpPr>
          <p:spPr bwMode="auto">
            <a:xfrm flipH="1">
              <a:off x="3360" y="1728"/>
              <a:ext cx="432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4347" name="Object 2057"/>
            <p:cNvGraphicFramePr>
              <a:graphicFrameLocks noChangeAspect="1"/>
            </p:cNvGraphicFramePr>
            <p:nvPr/>
          </p:nvGraphicFramePr>
          <p:xfrm>
            <a:off x="3456" y="1824"/>
            <a:ext cx="384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6" imgW="241200" imgH="241200" progId="Equation.3">
                    <p:embed/>
                  </p:oleObj>
                </mc:Choice>
                <mc:Fallback>
                  <p:oleObj name="公式" r:id="rId6" imgW="241200" imgH="241200" progId="Equation.3">
                    <p:embed/>
                    <p:pic>
                      <p:nvPicPr>
                        <p:cNvPr id="14347" name="Object 20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1824"/>
                          <a:ext cx="384" cy="3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37"/>
          <p:cNvGrpSpPr>
            <a:grpSpLocks/>
          </p:cNvGrpSpPr>
          <p:nvPr/>
        </p:nvGrpSpPr>
        <p:grpSpPr bwMode="auto">
          <a:xfrm>
            <a:off x="5773738" y="274638"/>
            <a:ext cx="2379662" cy="2163762"/>
            <a:chOff x="3493" y="48"/>
            <a:chExt cx="1499" cy="1363"/>
          </a:xfrm>
        </p:grpSpPr>
        <p:sp>
          <p:nvSpPr>
            <p:cNvPr id="14396" name="Rectangle 38"/>
            <p:cNvSpPr>
              <a:spLocks noChangeArrowheads="1"/>
            </p:cNvSpPr>
            <p:nvPr/>
          </p:nvSpPr>
          <p:spPr bwMode="auto">
            <a:xfrm>
              <a:off x="3792" y="355"/>
              <a:ext cx="912" cy="1056"/>
            </a:xfrm>
            <a:prstGeom prst="rect">
              <a:avLst/>
            </a:prstGeom>
            <a:noFill/>
            <a:ln w="38100">
              <a:solidFill>
                <a:srgbClr val="FF66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397" name="Text Box 39"/>
            <p:cNvSpPr txBox="1">
              <a:spLocks noChangeArrowheads="1"/>
            </p:cNvSpPr>
            <p:nvPr/>
          </p:nvSpPr>
          <p:spPr bwMode="auto">
            <a:xfrm>
              <a:off x="3552" y="1027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800" b="0"/>
                <a:t>b</a:t>
              </a:r>
            </a:p>
          </p:txBody>
        </p:sp>
        <p:sp>
          <p:nvSpPr>
            <p:cNvPr id="14398" name="Text Box 40"/>
            <p:cNvSpPr txBox="1">
              <a:spLocks noChangeArrowheads="1"/>
            </p:cNvSpPr>
            <p:nvPr/>
          </p:nvSpPr>
          <p:spPr bwMode="auto">
            <a:xfrm>
              <a:off x="4752" y="1027"/>
              <a:ext cx="21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800" b="0"/>
                <a:t>c</a:t>
              </a:r>
            </a:p>
          </p:txBody>
        </p:sp>
        <p:sp>
          <p:nvSpPr>
            <p:cNvPr id="14399" name="Text Box 41"/>
            <p:cNvSpPr txBox="1">
              <a:spLocks noChangeArrowheads="1"/>
            </p:cNvSpPr>
            <p:nvPr/>
          </p:nvSpPr>
          <p:spPr bwMode="auto">
            <a:xfrm>
              <a:off x="4801" y="240"/>
              <a:ext cx="19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800" b="0"/>
                <a:t>f</a:t>
              </a:r>
            </a:p>
          </p:txBody>
        </p:sp>
        <p:sp>
          <p:nvSpPr>
            <p:cNvPr id="14400" name="Text Box 42"/>
            <p:cNvSpPr txBox="1">
              <a:spLocks noChangeArrowheads="1"/>
            </p:cNvSpPr>
            <p:nvPr/>
          </p:nvSpPr>
          <p:spPr bwMode="auto">
            <a:xfrm>
              <a:off x="3493" y="96"/>
              <a:ext cx="21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800" b="0"/>
                <a:t>e</a:t>
              </a:r>
            </a:p>
          </p:txBody>
        </p:sp>
        <p:sp>
          <p:nvSpPr>
            <p:cNvPr id="14401" name="Line 43"/>
            <p:cNvSpPr>
              <a:spLocks noChangeShapeType="1"/>
            </p:cNvSpPr>
            <p:nvPr/>
          </p:nvSpPr>
          <p:spPr bwMode="auto">
            <a:xfrm>
              <a:off x="4080" y="355"/>
              <a:ext cx="432" cy="0"/>
            </a:xfrm>
            <a:prstGeom prst="line">
              <a:avLst/>
            </a:prstGeom>
            <a:noFill/>
            <a:ln w="38100">
              <a:solidFill>
                <a:srgbClr val="FF66CC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02" name="Text Box 44"/>
            <p:cNvSpPr txBox="1">
              <a:spLocks noChangeArrowheads="1"/>
            </p:cNvSpPr>
            <p:nvPr/>
          </p:nvSpPr>
          <p:spPr bwMode="auto">
            <a:xfrm>
              <a:off x="4107" y="48"/>
              <a:ext cx="23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800" i="1"/>
                <a:t>l </a:t>
              </a:r>
              <a:endParaRPr lang="en-US" altLang="zh-CN" sz="2800" b="0" i="1"/>
            </a:p>
          </p:txBody>
        </p:sp>
      </p:grpSp>
      <p:graphicFrame>
        <p:nvGraphicFramePr>
          <p:cNvPr id="254978" name="Object 2050"/>
          <p:cNvGraphicFramePr>
            <a:graphicFrameLocks noChangeAspect="1"/>
          </p:cNvGraphicFramePr>
          <p:nvPr/>
        </p:nvGraphicFramePr>
        <p:xfrm>
          <a:off x="304800" y="3429000"/>
          <a:ext cx="15240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711000" imgH="495000" progId="Equation.3">
                  <p:embed/>
                </p:oleObj>
              </mc:Choice>
              <mc:Fallback>
                <p:oleObj name="公式" r:id="rId8" imgW="711000" imgH="495000" progId="Equation.3">
                  <p:embed/>
                  <p:pic>
                    <p:nvPicPr>
                      <p:cNvPr id="254978" name="Object 20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429000"/>
                        <a:ext cx="15240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4979" name="Object 2051"/>
          <p:cNvGraphicFramePr>
            <a:graphicFrameLocks noChangeAspect="1"/>
          </p:cNvGraphicFramePr>
          <p:nvPr/>
        </p:nvGraphicFramePr>
        <p:xfrm>
          <a:off x="2852738" y="3559175"/>
          <a:ext cx="1643062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482400" imgH="228600" progId="Equation.3">
                  <p:embed/>
                </p:oleObj>
              </mc:Choice>
              <mc:Fallback>
                <p:oleObj name="公式" r:id="rId10" imgW="482400" imgH="228600" progId="Equation.3">
                  <p:embed/>
                  <p:pic>
                    <p:nvPicPr>
                      <p:cNvPr id="254979" name="Object 20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2738" y="3559175"/>
                        <a:ext cx="1643062" cy="708025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CC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47"/>
          <p:cNvGrpSpPr>
            <a:grpSpLocks/>
          </p:cNvGrpSpPr>
          <p:nvPr/>
        </p:nvGrpSpPr>
        <p:grpSpPr bwMode="auto">
          <a:xfrm>
            <a:off x="6553200" y="2438400"/>
            <a:ext cx="406400" cy="506413"/>
            <a:chOff x="3984" y="1728"/>
            <a:chExt cx="256" cy="319"/>
          </a:xfrm>
        </p:grpSpPr>
        <p:sp>
          <p:nvSpPr>
            <p:cNvPr id="14395" name="Line 48"/>
            <p:cNvSpPr>
              <a:spLocks noChangeShapeType="1"/>
            </p:cNvSpPr>
            <p:nvPr/>
          </p:nvSpPr>
          <p:spPr bwMode="auto">
            <a:xfrm>
              <a:off x="3984" y="1728"/>
              <a:ext cx="240" cy="0"/>
            </a:xfrm>
            <a:prstGeom prst="line">
              <a:avLst/>
            </a:prstGeom>
            <a:noFill/>
            <a:ln w="57150">
              <a:solidFill>
                <a:srgbClr val="9900CC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4346" name="Object 2056"/>
            <p:cNvGraphicFramePr>
              <a:graphicFrameLocks noChangeAspect="1"/>
            </p:cNvGraphicFramePr>
            <p:nvPr/>
          </p:nvGraphicFramePr>
          <p:xfrm>
            <a:off x="3984" y="1776"/>
            <a:ext cx="256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2" imgW="190440" imgH="203040" progId="Equation.3">
                    <p:embed/>
                  </p:oleObj>
                </mc:Choice>
                <mc:Fallback>
                  <p:oleObj name="公式" r:id="rId12" imgW="190440" imgH="203040" progId="Equation.3">
                    <p:embed/>
                    <p:pic>
                      <p:nvPicPr>
                        <p:cNvPr id="14346" name="Object 20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1776"/>
                          <a:ext cx="256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54980" name="Object 2052"/>
          <p:cNvGraphicFramePr>
            <a:graphicFrameLocks noChangeAspect="1"/>
          </p:cNvGraphicFramePr>
          <p:nvPr/>
        </p:nvGraphicFramePr>
        <p:xfrm>
          <a:off x="2668588" y="5083175"/>
          <a:ext cx="2513012" cy="162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4" imgW="787320" imgH="507960" progId="Equation.3">
                  <p:embed/>
                </p:oleObj>
              </mc:Choice>
              <mc:Fallback>
                <p:oleObj name="公式" r:id="rId14" imgW="787320" imgH="507960" progId="Equation.3">
                  <p:embed/>
                  <p:pic>
                    <p:nvPicPr>
                      <p:cNvPr id="254980" name="Object 20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8588" y="5083175"/>
                        <a:ext cx="2513012" cy="162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51"/>
          <p:cNvGrpSpPr>
            <a:grpSpLocks/>
          </p:cNvGrpSpPr>
          <p:nvPr/>
        </p:nvGrpSpPr>
        <p:grpSpPr bwMode="auto">
          <a:xfrm>
            <a:off x="304800" y="5105400"/>
            <a:ext cx="1752600" cy="1219200"/>
            <a:chOff x="192" y="3216"/>
            <a:chExt cx="1104" cy="768"/>
          </a:xfrm>
        </p:grpSpPr>
        <p:sp>
          <p:nvSpPr>
            <p:cNvPr id="14393" name="AutoShape 52"/>
            <p:cNvSpPr>
              <a:spLocks noChangeArrowheads="1"/>
            </p:cNvSpPr>
            <p:nvPr/>
          </p:nvSpPr>
          <p:spPr bwMode="auto">
            <a:xfrm>
              <a:off x="192" y="3216"/>
              <a:ext cx="1104" cy="768"/>
            </a:xfrm>
            <a:prstGeom prst="irregularSeal1">
              <a:avLst/>
            </a:prstGeom>
            <a:solidFill>
              <a:srgbClr val="333399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394" name="Text Box 53"/>
            <p:cNvSpPr txBox="1">
              <a:spLocks noChangeArrowheads="1"/>
            </p:cNvSpPr>
            <p:nvPr/>
          </p:nvSpPr>
          <p:spPr bwMode="auto">
            <a:xfrm>
              <a:off x="432" y="3408"/>
              <a:ext cx="56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800">
                  <a:solidFill>
                    <a:srgbClr val="FFFF00"/>
                  </a:solidFill>
                </a:rPr>
                <a:t>结论</a:t>
              </a:r>
            </a:p>
          </p:txBody>
        </p:sp>
      </p:grpSp>
      <p:sp>
        <p:nvSpPr>
          <p:cNvPr id="14354" name="Text Box 91"/>
          <p:cNvSpPr txBox="1">
            <a:spLocks noChangeArrowheads="1"/>
          </p:cNvSpPr>
          <p:nvPr/>
        </p:nvSpPr>
        <p:spPr bwMode="auto">
          <a:xfrm>
            <a:off x="107950" y="76200"/>
            <a:ext cx="1568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>
                <a:solidFill>
                  <a:schemeClr val="accent2"/>
                </a:solidFill>
              </a:rPr>
              <a:t>（</a:t>
            </a:r>
            <a:r>
              <a:rPr lang="en-US" altLang="zh-CN">
                <a:solidFill>
                  <a:schemeClr val="accent2"/>
                </a:solidFill>
              </a:rPr>
              <a:t>2</a:t>
            </a:r>
            <a:r>
              <a:rPr lang="zh-CN" altLang="en-US">
                <a:solidFill>
                  <a:schemeClr val="accent2"/>
                </a:solidFill>
              </a:rPr>
              <a:t>）管外</a:t>
            </a:r>
          </a:p>
        </p:txBody>
      </p:sp>
      <p:graphicFrame>
        <p:nvGraphicFramePr>
          <p:cNvPr id="254981" name="Object 2053"/>
          <p:cNvGraphicFramePr>
            <a:graphicFrameLocks noChangeAspect="1"/>
          </p:cNvGraphicFramePr>
          <p:nvPr/>
        </p:nvGraphicFramePr>
        <p:xfrm>
          <a:off x="0" y="457200"/>
          <a:ext cx="5181600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6" imgW="2806560" imgH="495000" progId="Equation.3">
                  <p:embed/>
                </p:oleObj>
              </mc:Choice>
              <mc:Fallback>
                <p:oleObj name="公式" r:id="rId16" imgW="2806560" imgH="495000" progId="Equation.3">
                  <p:embed/>
                  <p:pic>
                    <p:nvPicPr>
                      <p:cNvPr id="254981" name="Object 20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57200"/>
                        <a:ext cx="5181600" cy="101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" name="Group 93"/>
          <p:cNvGrpSpPr>
            <a:grpSpLocks/>
          </p:cNvGrpSpPr>
          <p:nvPr/>
        </p:nvGrpSpPr>
        <p:grpSpPr bwMode="auto">
          <a:xfrm>
            <a:off x="2360613" y="1066800"/>
            <a:ext cx="2592387" cy="685800"/>
            <a:chOff x="1487" y="3552"/>
            <a:chExt cx="1633" cy="432"/>
          </a:xfrm>
        </p:grpSpPr>
        <p:sp>
          <p:nvSpPr>
            <p:cNvPr id="14357" name="Text Box 94"/>
            <p:cNvSpPr txBox="1">
              <a:spLocks noChangeArrowheads="1"/>
            </p:cNvSpPr>
            <p:nvPr/>
          </p:nvSpPr>
          <p:spPr bwMode="auto">
            <a:xfrm>
              <a:off x="1487" y="3600"/>
              <a:ext cx="385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anchor="ctr">
              <a:spAutoFit/>
            </a:bodyPr>
            <a:lstStyle>
              <a:lvl1pPr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800" b="0">
                  <a:solidFill>
                    <a:srgbClr val="FF6600"/>
                  </a:solidFill>
                </a:rPr>
                <a:t>=0</a:t>
              </a:r>
            </a:p>
          </p:txBody>
        </p:sp>
        <p:sp>
          <p:nvSpPr>
            <p:cNvPr id="14358" name="Text Box 95"/>
            <p:cNvSpPr txBox="1">
              <a:spLocks noChangeArrowheads="1"/>
            </p:cNvSpPr>
            <p:nvPr/>
          </p:nvSpPr>
          <p:spPr bwMode="auto">
            <a:xfrm>
              <a:off x="2735" y="3552"/>
              <a:ext cx="385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anchor="ctr">
              <a:spAutoFit/>
            </a:bodyPr>
            <a:lstStyle>
              <a:lvl1pPr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800" b="0">
                  <a:solidFill>
                    <a:srgbClr val="FF6600"/>
                  </a:solidFill>
                </a:rPr>
                <a:t>=0</a:t>
              </a:r>
            </a:p>
          </p:txBody>
        </p:sp>
      </p:grpSp>
      <p:sp>
        <p:nvSpPr>
          <p:cNvPr id="157792" name="Line 96"/>
          <p:cNvSpPr>
            <a:spLocks noChangeShapeType="1"/>
          </p:cNvSpPr>
          <p:nvPr/>
        </p:nvSpPr>
        <p:spPr bwMode="auto">
          <a:xfrm>
            <a:off x="304800" y="4724400"/>
            <a:ext cx="5105400" cy="0"/>
          </a:xfrm>
          <a:prstGeom prst="line">
            <a:avLst/>
          </a:prstGeom>
          <a:noFill/>
          <a:ln w="38100" cap="rnd">
            <a:solidFill>
              <a:srgbClr val="33CC33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6012160" y="5023451"/>
            <a:ext cx="2743200" cy="1542922"/>
            <a:chOff x="9220199" y="3517900"/>
            <a:chExt cx="2743200" cy="1542922"/>
          </a:xfrm>
        </p:grpSpPr>
        <p:grpSp>
          <p:nvGrpSpPr>
            <p:cNvPr id="14359" name="Group 55"/>
            <p:cNvGrpSpPr>
              <a:grpSpLocks/>
            </p:cNvGrpSpPr>
            <p:nvPr/>
          </p:nvGrpSpPr>
          <p:grpSpPr bwMode="auto">
            <a:xfrm>
              <a:off x="9935368" y="3608387"/>
              <a:ext cx="1370013" cy="609600"/>
              <a:chOff x="4416" y="1536"/>
              <a:chExt cx="863" cy="384"/>
            </a:xfrm>
          </p:grpSpPr>
          <p:grpSp>
            <p:nvGrpSpPr>
              <p:cNvPr id="14383" name="Group 56"/>
              <p:cNvGrpSpPr>
                <a:grpSpLocks/>
              </p:cNvGrpSpPr>
              <p:nvPr/>
            </p:nvGrpSpPr>
            <p:grpSpPr bwMode="auto">
              <a:xfrm>
                <a:off x="4416" y="1632"/>
                <a:ext cx="624" cy="192"/>
                <a:chOff x="4368" y="2928"/>
                <a:chExt cx="624" cy="192"/>
              </a:xfrm>
            </p:grpSpPr>
            <p:grpSp>
              <p:nvGrpSpPr>
                <p:cNvPr id="14384" name="Group 57"/>
                <p:cNvGrpSpPr>
                  <a:grpSpLocks/>
                </p:cNvGrpSpPr>
                <p:nvPr/>
              </p:nvGrpSpPr>
              <p:grpSpPr bwMode="auto">
                <a:xfrm>
                  <a:off x="4368" y="3120"/>
                  <a:ext cx="624" cy="0"/>
                  <a:chOff x="4368" y="3072"/>
                  <a:chExt cx="624" cy="0"/>
                </a:xfrm>
              </p:grpSpPr>
              <p:sp>
                <p:nvSpPr>
                  <p:cNvPr id="14391" name="Line 58"/>
                  <p:cNvSpPr>
                    <a:spLocks noChangeShapeType="1"/>
                  </p:cNvSpPr>
                  <p:nvPr/>
                </p:nvSpPr>
                <p:spPr bwMode="auto">
                  <a:xfrm>
                    <a:off x="4368" y="3072"/>
                    <a:ext cx="624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00CC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392" name="Line 5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560" y="3072"/>
                    <a:ext cx="144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00CC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4385" name="Group 60"/>
                <p:cNvGrpSpPr>
                  <a:grpSpLocks/>
                </p:cNvGrpSpPr>
                <p:nvPr/>
              </p:nvGrpSpPr>
              <p:grpSpPr bwMode="auto">
                <a:xfrm>
                  <a:off x="4368" y="3024"/>
                  <a:ext cx="624" cy="0"/>
                  <a:chOff x="4368" y="3072"/>
                  <a:chExt cx="624" cy="0"/>
                </a:xfrm>
              </p:grpSpPr>
              <p:sp>
                <p:nvSpPr>
                  <p:cNvPr id="14389" name="Line 61"/>
                  <p:cNvSpPr>
                    <a:spLocks noChangeShapeType="1"/>
                  </p:cNvSpPr>
                  <p:nvPr/>
                </p:nvSpPr>
                <p:spPr bwMode="auto">
                  <a:xfrm>
                    <a:off x="4368" y="3072"/>
                    <a:ext cx="624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00CC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390" name="Line 6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560" y="3072"/>
                    <a:ext cx="144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00CC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4386" name="Group 63"/>
                <p:cNvGrpSpPr>
                  <a:grpSpLocks/>
                </p:cNvGrpSpPr>
                <p:nvPr/>
              </p:nvGrpSpPr>
              <p:grpSpPr bwMode="auto">
                <a:xfrm>
                  <a:off x="4368" y="2928"/>
                  <a:ext cx="624" cy="0"/>
                  <a:chOff x="4368" y="3072"/>
                  <a:chExt cx="624" cy="0"/>
                </a:xfrm>
              </p:grpSpPr>
              <p:sp>
                <p:nvSpPr>
                  <p:cNvPr id="14387" name="Line 64"/>
                  <p:cNvSpPr>
                    <a:spLocks noChangeShapeType="1"/>
                  </p:cNvSpPr>
                  <p:nvPr/>
                </p:nvSpPr>
                <p:spPr bwMode="auto">
                  <a:xfrm>
                    <a:off x="4368" y="3072"/>
                    <a:ext cx="624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00CC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388" name="Line 6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560" y="3072"/>
                    <a:ext cx="144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00CC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graphicFrame>
            <p:nvGraphicFramePr>
              <p:cNvPr id="14345" name="Object 2055"/>
              <p:cNvGraphicFramePr>
                <a:graphicFrameLocks noChangeAspect="1"/>
              </p:cNvGraphicFramePr>
              <p:nvPr/>
            </p:nvGraphicFramePr>
            <p:xfrm>
              <a:off x="4992" y="1536"/>
              <a:ext cx="287" cy="3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18" imgW="152280" imgH="203040" progId="Equation.3">
                      <p:embed/>
                    </p:oleObj>
                  </mc:Choice>
                  <mc:Fallback>
                    <p:oleObj name="公式" r:id="rId18" imgW="152280" imgH="203040" progId="Equation.3">
                      <p:embed/>
                      <p:pic>
                        <p:nvPicPr>
                          <p:cNvPr id="14345" name="Object 205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92" y="1536"/>
                            <a:ext cx="287" cy="3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4360" name="Text Box 67"/>
            <p:cNvSpPr txBox="1">
              <a:spLocks noChangeArrowheads="1"/>
            </p:cNvSpPr>
            <p:nvPr/>
          </p:nvSpPr>
          <p:spPr bwMode="auto">
            <a:xfrm>
              <a:off x="9417049" y="4481384"/>
              <a:ext cx="2133600" cy="579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3200">
                  <a:solidFill>
                    <a:srgbClr val="0000CC"/>
                  </a:solidFill>
                </a:rPr>
                <a:t>均匀场</a:t>
              </a:r>
            </a:p>
          </p:txBody>
        </p:sp>
        <p:grpSp>
          <p:nvGrpSpPr>
            <p:cNvPr id="97" name="组合 96"/>
            <p:cNvGrpSpPr/>
            <p:nvPr/>
          </p:nvGrpSpPr>
          <p:grpSpPr>
            <a:xfrm>
              <a:off x="9220199" y="3517900"/>
              <a:ext cx="2743200" cy="1282700"/>
              <a:chOff x="6324600" y="1487760"/>
              <a:chExt cx="2743200" cy="1282700"/>
            </a:xfrm>
          </p:grpSpPr>
          <p:grpSp>
            <p:nvGrpSpPr>
              <p:cNvPr id="98" name="Group 1082"/>
              <p:cNvGrpSpPr>
                <a:grpSpLocks/>
              </p:cNvGrpSpPr>
              <p:nvPr/>
            </p:nvGrpSpPr>
            <p:grpSpPr bwMode="auto">
              <a:xfrm>
                <a:off x="6324600" y="1487760"/>
                <a:ext cx="2743200" cy="1282700"/>
                <a:chOff x="3888" y="816"/>
                <a:chExt cx="1728" cy="808"/>
              </a:xfrm>
            </p:grpSpPr>
            <p:grpSp>
              <p:nvGrpSpPr>
                <p:cNvPr id="100" name="Group 1083"/>
                <p:cNvGrpSpPr>
                  <a:grpSpLocks/>
                </p:cNvGrpSpPr>
                <p:nvPr/>
              </p:nvGrpSpPr>
              <p:grpSpPr bwMode="auto">
                <a:xfrm>
                  <a:off x="3888" y="816"/>
                  <a:ext cx="1728" cy="480"/>
                  <a:chOff x="3888" y="2256"/>
                  <a:chExt cx="1728" cy="480"/>
                </a:xfrm>
              </p:grpSpPr>
              <p:grpSp>
                <p:nvGrpSpPr>
                  <p:cNvPr id="104" name="Group 1084"/>
                  <p:cNvGrpSpPr>
                    <a:grpSpLocks/>
                  </p:cNvGrpSpPr>
                  <p:nvPr/>
                </p:nvGrpSpPr>
                <p:grpSpPr bwMode="auto">
                  <a:xfrm>
                    <a:off x="4032" y="2256"/>
                    <a:ext cx="1492" cy="480"/>
                    <a:chOff x="3552" y="2592"/>
                    <a:chExt cx="1492" cy="480"/>
                  </a:xfrm>
                </p:grpSpPr>
                <p:sp>
                  <p:nvSpPr>
                    <p:cNvPr id="106" name="Freeform 1085"/>
                    <p:cNvSpPr>
                      <a:spLocks/>
                    </p:cNvSpPr>
                    <p:nvPr/>
                  </p:nvSpPr>
                  <p:spPr bwMode="auto">
                    <a:xfrm>
                      <a:off x="4272" y="2592"/>
                      <a:ext cx="325" cy="480"/>
                    </a:xfrm>
                    <a:custGeom>
                      <a:avLst/>
                      <a:gdLst>
                        <a:gd name="T0" fmla="*/ 0 w 325"/>
                        <a:gd name="T1" fmla="*/ 55 h 480"/>
                        <a:gd name="T2" fmla="*/ 112 w 325"/>
                        <a:gd name="T3" fmla="*/ 42 h 480"/>
                        <a:gd name="T4" fmla="*/ 137 w 325"/>
                        <a:gd name="T5" fmla="*/ 117 h 480"/>
                        <a:gd name="T6" fmla="*/ 150 w 325"/>
                        <a:gd name="T7" fmla="*/ 155 h 480"/>
                        <a:gd name="T8" fmla="*/ 187 w 325"/>
                        <a:gd name="T9" fmla="*/ 367 h 480"/>
                        <a:gd name="T10" fmla="*/ 250 w 325"/>
                        <a:gd name="T11" fmla="*/ 480 h 480"/>
                        <a:gd name="T12" fmla="*/ 325 w 325"/>
                        <a:gd name="T13" fmla="*/ 442 h 480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325"/>
                        <a:gd name="T22" fmla="*/ 0 h 480"/>
                        <a:gd name="T23" fmla="*/ 325 w 325"/>
                        <a:gd name="T24" fmla="*/ 480 h 480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325" h="480">
                          <a:moveTo>
                            <a:pt x="0" y="55"/>
                          </a:moveTo>
                          <a:cubicBezTo>
                            <a:pt x="34" y="32"/>
                            <a:pt x="64" y="0"/>
                            <a:pt x="112" y="42"/>
                          </a:cubicBezTo>
                          <a:cubicBezTo>
                            <a:pt x="132" y="59"/>
                            <a:pt x="129" y="92"/>
                            <a:pt x="137" y="117"/>
                          </a:cubicBezTo>
                          <a:cubicBezTo>
                            <a:pt x="141" y="130"/>
                            <a:pt x="150" y="155"/>
                            <a:pt x="150" y="155"/>
                          </a:cubicBezTo>
                          <a:cubicBezTo>
                            <a:pt x="159" y="228"/>
                            <a:pt x="171" y="296"/>
                            <a:pt x="187" y="367"/>
                          </a:cubicBezTo>
                          <a:cubicBezTo>
                            <a:pt x="196" y="409"/>
                            <a:pt x="250" y="480"/>
                            <a:pt x="250" y="480"/>
                          </a:cubicBezTo>
                          <a:cubicBezTo>
                            <a:pt x="311" y="464"/>
                            <a:pt x="288" y="479"/>
                            <a:pt x="325" y="442"/>
                          </a:cubicBezTo>
                        </a:path>
                      </a:pathLst>
                    </a:custGeom>
                    <a:noFill/>
                    <a:ln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07" name="Freeform 1086"/>
                    <p:cNvSpPr>
                      <a:spLocks/>
                    </p:cNvSpPr>
                    <p:nvPr/>
                  </p:nvSpPr>
                  <p:spPr bwMode="auto">
                    <a:xfrm>
                      <a:off x="3696" y="2592"/>
                      <a:ext cx="325" cy="480"/>
                    </a:xfrm>
                    <a:custGeom>
                      <a:avLst/>
                      <a:gdLst>
                        <a:gd name="T0" fmla="*/ 0 w 325"/>
                        <a:gd name="T1" fmla="*/ 55 h 480"/>
                        <a:gd name="T2" fmla="*/ 112 w 325"/>
                        <a:gd name="T3" fmla="*/ 42 h 480"/>
                        <a:gd name="T4" fmla="*/ 137 w 325"/>
                        <a:gd name="T5" fmla="*/ 117 h 480"/>
                        <a:gd name="T6" fmla="*/ 150 w 325"/>
                        <a:gd name="T7" fmla="*/ 155 h 480"/>
                        <a:gd name="T8" fmla="*/ 187 w 325"/>
                        <a:gd name="T9" fmla="*/ 367 h 480"/>
                        <a:gd name="T10" fmla="*/ 250 w 325"/>
                        <a:gd name="T11" fmla="*/ 480 h 480"/>
                        <a:gd name="T12" fmla="*/ 325 w 325"/>
                        <a:gd name="T13" fmla="*/ 442 h 480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325"/>
                        <a:gd name="T22" fmla="*/ 0 h 480"/>
                        <a:gd name="T23" fmla="*/ 325 w 325"/>
                        <a:gd name="T24" fmla="*/ 480 h 480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325" h="480">
                          <a:moveTo>
                            <a:pt x="0" y="55"/>
                          </a:moveTo>
                          <a:cubicBezTo>
                            <a:pt x="34" y="32"/>
                            <a:pt x="64" y="0"/>
                            <a:pt x="112" y="42"/>
                          </a:cubicBezTo>
                          <a:cubicBezTo>
                            <a:pt x="132" y="59"/>
                            <a:pt x="129" y="92"/>
                            <a:pt x="137" y="117"/>
                          </a:cubicBezTo>
                          <a:cubicBezTo>
                            <a:pt x="141" y="130"/>
                            <a:pt x="150" y="155"/>
                            <a:pt x="150" y="155"/>
                          </a:cubicBezTo>
                          <a:cubicBezTo>
                            <a:pt x="159" y="228"/>
                            <a:pt x="171" y="296"/>
                            <a:pt x="187" y="367"/>
                          </a:cubicBezTo>
                          <a:cubicBezTo>
                            <a:pt x="196" y="409"/>
                            <a:pt x="250" y="480"/>
                            <a:pt x="250" y="480"/>
                          </a:cubicBezTo>
                          <a:cubicBezTo>
                            <a:pt x="311" y="464"/>
                            <a:pt x="288" y="479"/>
                            <a:pt x="325" y="442"/>
                          </a:cubicBezTo>
                        </a:path>
                      </a:pathLst>
                    </a:custGeom>
                    <a:noFill/>
                    <a:ln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08" name="Freeform 1087"/>
                    <p:cNvSpPr>
                      <a:spLocks/>
                    </p:cNvSpPr>
                    <p:nvPr/>
                  </p:nvSpPr>
                  <p:spPr bwMode="auto">
                    <a:xfrm>
                      <a:off x="3840" y="2592"/>
                      <a:ext cx="325" cy="480"/>
                    </a:xfrm>
                    <a:custGeom>
                      <a:avLst/>
                      <a:gdLst>
                        <a:gd name="T0" fmla="*/ 0 w 325"/>
                        <a:gd name="T1" fmla="*/ 55 h 480"/>
                        <a:gd name="T2" fmla="*/ 112 w 325"/>
                        <a:gd name="T3" fmla="*/ 42 h 480"/>
                        <a:gd name="T4" fmla="*/ 137 w 325"/>
                        <a:gd name="T5" fmla="*/ 117 h 480"/>
                        <a:gd name="T6" fmla="*/ 150 w 325"/>
                        <a:gd name="T7" fmla="*/ 155 h 480"/>
                        <a:gd name="T8" fmla="*/ 187 w 325"/>
                        <a:gd name="T9" fmla="*/ 367 h 480"/>
                        <a:gd name="T10" fmla="*/ 250 w 325"/>
                        <a:gd name="T11" fmla="*/ 480 h 480"/>
                        <a:gd name="T12" fmla="*/ 325 w 325"/>
                        <a:gd name="T13" fmla="*/ 442 h 480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325"/>
                        <a:gd name="T22" fmla="*/ 0 h 480"/>
                        <a:gd name="T23" fmla="*/ 325 w 325"/>
                        <a:gd name="T24" fmla="*/ 480 h 480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325" h="480">
                          <a:moveTo>
                            <a:pt x="0" y="55"/>
                          </a:moveTo>
                          <a:cubicBezTo>
                            <a:pt x="34" y="32"/>
                            <a:pt x="64" y="0"/>
                            <a:pt x="112" y="42"/>
                          </a:cubicBezTo>
                          <a:cubicBezTo>
                            <a:pt x="132" y="59"/>
                            <a:pt x="129" y="92"/>
                            <a:pt x="137" y="117"/>
                          </a:cubicBezTo>
                          <a:cubicBezTo>
                            <a:pt x="141" y="130"/>
                            <a:pt x="150" y="155"/>
                            <a:pt x="150" y="155"/>
                          </a:cubicBezTo>
                          <a:cubicBezTo>
                            <a:pt x="159" y="228"/>
                            <a:pt x="171" y="296"/>
                            <a:pt x="187" y="367"/>
                          </a:cubicBezTo>
                          <a:cubicBezTo>
                            <a:pt x="196" y="409"/>
                            <a:pt x="250" y="480"/>
                            <a:pt x="250" y="480"/>
                          </a:cubicBezTo>
                          <a:cubicBezTo>
                            <a:pt x="311" y="464"/>
                            <a:pt x="288" y="479"/>
                            <a:pt x="325" y="442"/>
                          </a:cubicBezTo>
                        </a:path>
                      </a:pathLst>
                    </a:custGeom>
                    <a:noFill/>
                    <a:ln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09" name="Freeform 1088"/>
                    <p:cNvSpPr>
                      <a:spLocks/>
                    </p:cNvSpPr>
                    <p:nvPr/>
                  </p:nvSpPr>
                  <p:spPr bwMode="auto">
                    <a:xfrm>
                      <a:off x="3984" y="2592"/>
                      <a:ext cx="325" cy="480"/>
                    </a:xfrm>
                    <a:custGeom>
                      <a:avLst/>
                      <a:gdLst>
                        <a:gd name="T0" fmla="*/ 0 w 325"/>
                        <a:gd name="T1" fmla="*/ 55 h 480"/>
                        <a:gd name="T2" fmla="*/ 112 w 325"/>
                        <a:gd name="T3" fmla="*/ 42 h 480"/>
                        <a:gd name="T4" fmla="*/ 137 w 325"/>
                        <a:gd name="T5" fmla="*/ 117 h 480"/>
                        <a:gd name="T6" fmla="*/ 150 w 325"/>
                        <a:gd name="T7" fmla="*/ 155 h 480"/>
                        <a:gd name="T8" fmla="*/ 187 w 325"/>
                        <a:gd name="T9" fmla="*/ 367 h 480"/>
                        <a:gd name="T10" fmla="*/ 250 w 325"/>
                        <a:gd name="T11" fmla="*/ 480 h 480"/>
                        <a:gd name="T12" fmla="*/ 325 w 325"/>
                        <a:gd name="T13" fmla="*/ 442 h 480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325"/>
                        <a:gd name="T22" fmla="*/ 0 h 480"/>
                        <a:gd name="T23" fmla="*/ 325 w 325"/>
                        <a:gd name="T24" fmla="*/ 480 h 480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325" h="480">
                          <a:moveTo>
                            <a:pt x="0" y="55"/>
                          </a:moveTo>
                          <a:cubicBezTo>
                            <a:pt x="34" y="32"/>
                            <a:pt x="64" y="0"/>
                            <a:pt x="112" y="42"/>
                          </a:cubicBezTo>
                          <a:cubicBezTo>
                            <a:pt x="132" y="59"/>
                            <a:pt x="129" y="92"/>
                            <a:pt x="137" y="117"/>
                          </a:cubicBezTo>
                          <a:cubicBezTo>
                            <a:pt x="141" y="130"/>
                            <a:pt x="150" y="155"/>
                            <a:pt x="150" y="155"/>
                          </a:cubicBezTo>
                          <a:cubicBezTo>
                            <a:pt x="159" y="228"/>
                            <a:pt x="171" y="296"/>
                            <a:pt x="187" y="367"/>
                          </a:cubicBezTo>
                          <a:cubicBezTo>
                            <a:pt x="196" y="409"/>
                            <a:pt x="250" y="480"/>
                            <a:pt x="250" y="480"/>
                          </a:cubicBezTo>
                          <a:cubicBezTo>
                            <a:pt x="311" y="464"/>
                            <a:pt x="288" y="479"/>
                            <a:pt x="325" y="442"/>
                          </a:cubicBezTo>
                        </a:path>
                      </a:pathLst>
                    </a:custGeom>
                    <a:noFill/>
                    <a:ln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0" name="Freeform 1089"/>
                    <p:cNvSpPr>
                      <a:spLocks/>
                    </p:cNvSpPr>
                    <p:nvPr/>
                  </p:nvSpPr>
                  <p:spPr bwMode="auto">
                    <a:xfrm>
                      <a:off x="4128" y="2592"/>
                      <a:ext cx="325" cy="480"/>
                    </a:xfrm>
                    <a:custGeom>
                      <a:avLst/>
                      <a:gdLst>
                        <a:gd name="T0" fmla="*/ 0 w 325"/>
                        <a:gd name="T1" fmla="*/ 55 h 480"/>
                        <a:gd name="T2" fmla="*/ 112 w 325"/>
                        <a:gd name="T3" fmla="*/ 42 h 480"/>
                        <a:gd name="T4" fmla="*/ 137 w 325"/>
                        <a:gd name="T5" fmla="*/ 117 h 480"/>
                        <a:gd name="T6" fmla="*/ 150 w 325"/>
                        <a:gd name="T7" fmla="*/ 155 h 480"/>
                        <a:gd name="T8" fmla="*/ 187 w 325"/>
                        <a:gd name="T9" fmla="*/ 367 h 480"/>
                        <a:gd name="T10" fmla="*/ 250 w 325"/>
                        <a:gd name="T11" fmla="*/ 480 h 480"/>
                        <a:gd name="T12" fmla="*/ 325 w 325"/>
                        <a:gd name="T13" fmla="*/ 442 h 480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325"/>
                        <a:gd name="T22" fmla="*/ 0 h 480"/>
                        <a:gd name="T23" fmla="*/ 325 w 325"/>
                        <a:gd name="T24" fmla="*/ 480 h 480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325" h="480">
                          <a:moveTo>
                            <a:pt x="0" y="55"/>
                          </a:moveTo>
                          <a:cubicBezTo>
                            <a:pt x="34" y="32"/>
                            <a:pt x="64" y="0"/>
                            <a:pt x="112" y="42"/>
                          </a:cubicBezTo>
                          <a:cubicBezTo>
                            <a:pt x="132" y="59"/>
                            <a:pt x="129" y="92"/>
                            <a:pt x="137" y="117"/>
                          </a:cubicBezTo>
                          <a:cubicBezTo>
                            <a:pt x="141" y="130"/>
                            <a:pt x="150" y="155"/>
                            <a:pt x="150" y="155"/>
                          </a:cubicBezTo>
                          <a:cubicBezTo>
                            <a:pt x="159" y="228"/>
                            <a:pt x="171" y="296"/>
                            <a:pt x="187" y="367"/>
                          </a:cubicBezTo>
                          <a:cubicBezTo>
                            <a:pt x="196" y="409"/>
                            <a:pt x="250" y="480"/>
                            <a:pt x="250" y="480"/>
                          </a:cubicBezTo>
                          <a:cubicBezTo>
                            <a:pt x="311" y="464"/>
                            <a:pt x="288" y="479"/>
                            <a:pt x="325" y="442"/>
                          </a:cubicBezTo>
                        </a:path>
                      </a:pathLst>
                    </a:custGeom>
                    <a:noFill/>
                    <a:ln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1" name="Freeform 1090"/>
                    <p:cNvSpPr>
                      <a:spLocks/>
                    </p:cNvSpPr>
                    <p:nvPr/>
                  </p:nvSpPr>
                  <p:spPr bwMode="auto">
                    <a:xfrm>
                      <a:off x="4560" y="2592"/>
                      <a:ext cx="325" cy="480"/>
                    </a:xfrm>
                    <a:custGeom>
                      <a:avLst/>
                      <a:gdLst>
                        <a:gd name="T0" fmla="*/ 0 w 325"/>
                        <a:gd name="T1" fmla="*/ 55 h 480"/>
                        <a:gd name="T2" fmla="*/ 112 w 325"/>
                        <a:gd name="T3" fmla="*/ 42 h 480"/>
                        <a:gd name="T4" fmla="*/ 137 w 325"/>
                        <a:gd name="T5" fmla="*/ 117 h 480"/>
                        <a:gd name="T6" fmla="*/ 150 w 325"/>
                        <a:gd name="T7" fmla="*/ 155 h 480"/>
                        <a:gd name="T8" fmla="*/ 187 w 325"/>
                        <a:gd name="T9" fmla="*/ 367 h 480"/>
                        <a:gd name="T10" fmla="*/ 250 w 325"/>
                        <a:gd name="T11" fmla="*/ 480 h 480"/>
                        <a:gd name="T12" fmla="*/ 325 w 325"/>
                        <a:gd name="T13" fmla="*/ 442 h 480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325"/>
                        <a:gd name="T22" fmla="*/ 0 h 480"/>
                        <a:gd name="T23" fmla="*/ 325 w 325"/>
                        <a:gd name="T24" fmla="*/ 480 h 480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325" h="480">
                          <a:moveTo>
                            <a:pt x="0" y="55"/>
                          </a:moveTo>
                          <a:cubicBezTo>
                            <a:pt x="34" y="32"/>
                            <a:pt x="64" y="0"/>
                            <a:pt x="112" y="42"/>
                          </a:cubicBezTo>
                          <a:cubicBezTo>
                            <a:pt x="132" y="59"/>
                            <a:pt x="129" y="92"/>
                            <a:pt x="137" y="117"/>
                          </a:cubicBezTo>
                          <a:cubicBezTo>
                            <a:pt x="141" y="130"/>
                            <a:pt x="150" y="155"/>
                            <a:pt x="150" y="155"/>
                          </a:cubicBezTo>
                          <a:cubicBezTo>
                            <a:pt x="159" y="228"/>
                            <a:pt x="171" y="296"/>
                            <a:pt x="187" y="367"/>
                          </a:cubicBezTo>
                          <a:cubicBezTo>
                            <a:pt x="196" y="409"/>
                            <a:pt x="250" y="480"/>
                            <a:pt x="250" y="480"/>
                          </a:cubicBezTo>
                          <a:cubicBezTo>
                            <a:pt x="311" y="464"/>
                            <a:pt x="288" y="479"/>
                            <a:pt x="325" y="442"/>
                          </a:cubicBezTo>
                        </a:path>
                      </a:pathLst>
                    </a:custGeom>
                    <a:noFill/>
                    <a:ln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2" name="Freeform 1091"/>
                    <p:cNvSpPr>
                      <a:spLocks/>
                    </p:cNvSpPr>
                    <p:nvPr/>
                  </p:nvSpPr>
                  <p:spPr bwMode="auto">
                    <a:xfrm>
                      <a:off x="4416" y="2592"/>
                      <a:ext cx="325" cy="480"/>
                    </a:xfrm>
                    <a:custGeom>
                      <a:avLst/>
                      <a:gdLst>
                        <a:gd name="T0" fmla="*/ 0 w 325"/>
                        <a:gd name="T1" fmla="*/ 55 h 480"/>
                        <a:gd name="T2" fmla="*/ 112 w 325"/>
                        <a:gd name="T3" fmla="*/ 42 h 480"/>
                        <a:gd name="T4" fmla="*/ 137 w 325"/>
                        <a:gd name="T5" fmla="*/ 117 h 480"/>
                        <a:gd name="T6" fmla="*/ 150 w 325"/>
                        <a:gd name="T7" fmla="*/ 155 h 480"/>
                        <a:gd name="T8" fmla="*/ 187 w 325"/>
                        <a:gd name="T9" fmla="*/ 367 h 480"/>
                        <a:gd name="T10" fmla="*/ 250 w 325"/>
                        <a:gd name="T11" fmla="*/ 480 h 480"/>
                        <a:gd name="T12" fmla="*/ 325 w 325"/>
                        <a:gd name="T13" fmla="*/ 442 h 480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325"/>
                        <a:gd name="T22" fmla="*/ 0 h 480"/>
                        <a:gd name="T23" fmla="*/ 325 w 325"/>
                        <a:gd name="T24" fmla="*/ 480 h 480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325" h="480">
                          <a:moveTo>
                            <a:pt x="0" y="55"/>
                          </a:moveTo>
                          <a:cubicBezTo>
                            <a:pt x="34" y="32"/>
                            <a:pt x="64" y="0"/>
                            <a:pt x="112" y="42"/>
                          </a:cubicBezTo>
                          <a:cubicBezTo>
                            <a:pt x="132" y="59"/>
                            <a:pt x="129" y="92"/>
                            <a:pt x="137" y="117"/>
                          </a:cubicBezTo>
                          <a:cubicBezTo>
                            <a:pt x="141" y="130"/>
                            <a:pt x="150" y="155"/>
                            <a:pt x="150" y="155"/>
                          </a:cubicBezTo>
                          <a:cubicBezTo>
                            <a:pt x="159" y="228"/>
                            <a:pt x="171" y="296"/>
                            <a:pt x="187" y="367"/>
                          </a:cubicBezTo>
                          <a:cubicBezTo>
                            <a:pt x="196" y="409"/>
                            <a:pt x="250" y="480"/>
                            <a:pt x="250" y="480"/>
                          </a:cubicBezTo>
                          <a:cubicBezTo>
                            <a:pt x="311" y="464"/>
                            <a:pt x="288" y="479"/>
                            <a:pt x="325" y="442"/>
                          </a:cubicBezTo>
                        </a:path>
                      </a:pathLst>
                    </a:custGeom>
                    <a:noFill/>
                    <a:ln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3" name="Freeform 1092"/>
                    <p:cNvSpPr>
                      <a:spLocks/>
                    </p:cNvSpPr>
                    <p:nvPr/>
                  </p:nvSpPr>
                  <p:spPr bwMode="auto">
                    <a:xfrm>
                      <a:off x="3552" y="2592"/>
                      <a:ext cx="325" cy="480"/>
                    </a:xfrm>
                    <a:custGeom>
                      <a:avLst/>
                      <a:gdLst>
                        <a:gd name="T0" fmla="*/ 0 w 325"/>
                        <a:gd name="T1" fmla="*/ 55 h 480"/>
                        <a:gd name="T2" fmla="*/ 112 w 325"/>
                        <a:gd name="T3" fmla="*/ 42 h 480"/>
                        <a:gd name="T4" fmla="*/ 137 w 325"/>
                        <a:gd name="T5" fmla="*/ 117 h 480"/>
                        <a:gd name="T6" fmla="*/ 150 w 325"/>
                        <a:gd name="T7" fmla="*/ 155 h 480"/>
                        <a:gd name="T8" fmla="*/ 187 w 325"/>
                        <a:gd name="T9" fmla="*/ 367 h 480"/>
                        <a:gd name="T10" fmla="*/ 250 w 325"/>
                        <a:gd name="T11" fmla="*/ 480 h 480"/>
                        <a:gd name="T12" fmla="*/ 325 w 325"/>
                        <a:gd name="T13" fmla="*/ 442 h 480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325"/>
                        <a:gd name="T22" fmla="*/ 0 h 480"/>
                        <a:gd name="T23" fmla="*/ 325 w 325"/>
                        <a:gd name="T24" fmla="*/ 480 h 480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325" h="480">
                          <a:moveTo>
                            <a:pt x="0" y="55"/>
                          </a:moveTo>
                          <a:cubicBezTo>
                            <a:pt x="34" y="32"/>
                            <a:pt x="64" y="0"/>
                            <a:pt x="112" y="42"/>
                          </a:cubicBezTo>
                          <a:cubicBezTo>
                            <a:pt x="132" y="59"/>
                            <a:pt x="129" y="92"/>
                            <a:pt x="137" y="117"/>
                          </a:cubicBezTo>
                          <a:cubicBezTo>
                            <a:pt x="141" y="130"/>
                            <a:pt x="150" y="155"/>
                            <a:pt x="150" y="155"/>
                          </a:cubicBezTo>
                          <a:cubicBezTo>
                            <a:pt x="159" y="228"/>
                            <a:pt x="171" y="296"/>
                            <a:pt x="187" y="367"/>
                          </a:cubicBezTo>
                          <a:cubicBezTo>
                            <a:pt x="196" y="409"/>
                            <a:pt x="250" y="480"/>
                            <a:pt x="250" y="480"/>
                          </a:cubicBezTo>
                          <a:cubicBezTo>
                            <a:pt x="311" y="464"/>
                            <a:pt x="288" y="479"/>
                            <a:pt x="325" y="442"/>
                          </a:cubicBezTo>
                        </a:path>
                      </a:pathLst>
                    </a:custGeom>
                    <a:noFill/>
                    <a:ln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4" name="Freeform 1093"/>
                    <p:cNvSpPr>
                      <a:spLocks/>
                    </p:cNvSpPr>
                    <p:nvPr/>
                  </p:nvSpPr>
                  <p:spPr bwMode="auto">
                    <a:xfrm>
                      <a:off x="4719" y="2592"/>
                      <a:ext cx="325" cy="480"/>
                    </a:xfrm>
                    <a:custGeom>
                      <a:avLst/>
                      <a:gdLst>
                        <a:gd name="T0" fmla="*/ 0 w 325"/>
                        <a:gd name="T1" fmla="*/ 55 h 480"/>
                        <a:gd name="T2" fmla="*/ 112 w 325"/>
                        <a:gd name="T3" fmla="*/ 42 h 480"/>
                        <a:gd name="T4" fmla="*/ 137 w 325"/>
                        <a:gd name="T5" fmla="*/ 117 h 480"/>
                        <a:gd name="T6" fmla="*/ 150 w 325"/>
                        <a:gd name="T7" fmla="*/ 155 h 480"/>
                        <a:gd name="T8" fmla="*/ 187 w 325"/>
                        <a:gd name="T9" fmla="*/ 367 h 480"/>
                        <a:gd name="T10" fmla="*/ 250 w 325"/>
                        <a:gd name="T11" fmla="*/ 480 h 480"/>
                        <a:gd name="T12" fmla="*/ 325 w 325"/>
                        <a:gd name="T13" fmla="*/ 442 h 480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325"/>
                        <a:gd name="T22" fmla="*/ 0 h 480"/>
                        <a:gd name="T23" fmla="*/ 325 w 325"/>
                        <a:gd name="T24" fmla="*/ 480 h 480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325" h="480">
                          <a:moveTo>
                            <a:pt x="0" y="55"/>
                          </a:moveTo>
                          <a:cubicBezTo>
                            <a:pt x="34" y="32"/>
                            <a:pt x="64" y="0"/>
                            <a:pt x="112" y="42"/>
                          </a:cubicBezTo>
                          <a:cubicBezTo>
                            <a:pt x="132" y="59"/>
                            <a:pt x="129" y="92"/>
                            <a:pt x="137" y="117"/>
                          </a:cubicBezTo>
                          <a:cubicBezTo>
                            <a:pt x="141" y="130"/>
                            <a:pt x="150" y="155"/>
                            <a:pt x="150" y="155"/>
                          </a:cubicBezTo>
                          <a:cubicBezTo>
                            <a:pt x="159" y="228"/>
                            <a:pt x="171" y="296"/>
                            <a:pt x="187" y="367"/>
                          </a:cubicBezTo>
                          <a:cubicBezTo>
                            <a:pt x="196" y="409"/>
                            <a:pt x="250" y="480"/>
                            <a:pt x="250" y="480"/>
                          </a:cubicBezTo>
                          <a:cubicBezTo>
                            <a:pt x="311" y="464"/>
                            <a:pt x="288" y="479"/>
                            <a:pt x="325" y="442"/>
                          </a:cubicBezTo>
                        </a:path>
                      </a:pathLst>
                    </a:custGeom>
                    <a:noFill/>
                    <a:ln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105" name="AutoShape 1094"/>
                  <p:cNvSpPr>
                    <a:spLocks noChangeArrowheads="1"/>
                  </p:cNvSpPr>
                  <p:nvPr/>
                </p:nvSpPr>
                <p:spPr bwMode="auto">
                  <a:xfrm rot="16200000" flipH="1">
                    <a:off x="4584" y="1656"/>
                    <a:ext cx="336" cy="1728"/>
                  </a:xfrm>
                  <a:prstGeom prst="can">
                    <a:avLst>
                      <a:gd name="adj" fmla="val 58571"/>
                    </a:avLst>
                  </a:prstGeom>
                  <a:noFill/>
                  <a:ln w="12700">
                    <a:solidFill>
                      <a:schemeClr val="tx1"/>
                    </a:solidFill>
                    <a:prstDash val="sysDot"/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endParaRPr lang="zh-CN" altLang="en-US"/>
                  </a:p>
                </p:txBody>
              </p:sp>
            </p:grpSp>
            <p:sp>
              <p:nvSpPr>
                <p:cNvPr id="101" name="Freeform 1099"/>
                <p:cNvSpPr>
                  <a:spLocks/>
                </p:cNvSpPr>
                <p:nvPr/>
              </p:nvSpPr>
              <p:spPr bwMode="auto">
                <a:xfrm>
                  <a:off x="5368" y="842"/>
                  <a:ext cx="173" cy="270"/>
                </a:xfrm>
                <a:custGeom>
                  <a:avLst/>
                  <a:gdLst>
                    <a:gd name="T0" fmla="*/ 0 w 117"/>
                    <a:gd name="T1" fmla="*/ 51 h 1259"/>
                    <a:gd name="T2" fmla="*/ 42 w 117"/>
                    <a:gd name="T3" fmla="*/ 63 h 1259"/>
                    <a:gd name="T4" fmla="*/ 62 w 117"/>
                    <a:gd name="T5" fmla="*/ 224 h 1259"/>
                    <a:gd name="T6" fmla="*/ 62 w 117"/>
                    <a:gd name="T7" fmla="*/ 1090 h 125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17"/>
                    <a:gd name="T13" fmla="*/ 0 h 1259"/>
                    <a:gd name="T14" fmla="*/ 117 w 117"/>
                    <a:gd name="T15" fmla="*/ 1259 h 1259"/>
                    <a:gd name="connsiteX0" fmla="*/ 0 w 11896"/>
                    <a:gd name="connsiteY0" fmla="*/ 277 h 10070"/>
                    <a:gd name="connsiteX1" fmla="*/ 6410 w 11896"/>
                    <a:gd name="connsiteY1" fmla="*/ 380 h 10070"/>
                    <a:gd name="connsiteX2" fmla="*/ 9658 w 11896"/>
                    <a:gd name="connsiteY2" fmla="*/ 1865 h 10070"/>
                    <a:gd name="connsiteX3" fmla="*/ 11896 w 11896"/>
                    <a:gd name="connsiteY3" fmla="*/ 10070 h 10070"/>
                    <a:gd name="connsiteX0" fmla="*/ 0 w 11896"/>
                    <a:gd name="connsiteY0" fmla="*/ 324 h 10117"/>
                    <a:gd name="connsiteX1" fmla="*/ 6410 w 11896"/>
                    <a:gd name="connsiteY1" fmla="*/ 427 h 10117"/>
                    <a:gd name="connsiteX2" fmla="*/ 9434 w 11896"/>
                    <a:gd name="connsiteY2" fmla="*/ 3484 h 10117"/>
                    <a:gd name="connsiteX3" fmla="*/ 11896 w 11896"/>
                    <a:gd name="connsiteY3" fmla="*/ 10117 h 10117"/>
                    <a:gd name="connsiteX0" fmla="*/ 0 w 10776"/>
                    <a:gd name="connsiteY0" fmla="*/ 324 h 10641"/>
                    <a:gd name="connsiteX1" fmla="*/ 6410 w 10776"/>
                    <a:gd name="connsiteY1" fmla="*/ 427 h 10641"/>
                    <a:gd name="connsiteX2" fmla="*/ 9434 w 10776"/>
                    <a:gd name="connsiteY2" fmla="*/ 3484 h 10641"/>
                    <a:gd name="connsiteX3" fmla="*/ 10776 w 10776"/>
                    <a:gd name="connsiteY3" fmla="*/ 10641 h 10641"/>
                    <a:gd name="connsiteX0" fmla="*/ 0 w 11672"/>
                    <a:gd name="connsiteY0" fmla="*/ 324 h 10510"/>
                    <a:gd name="connsiteX1" fmla="*/ 6410 w 11672"/>
                    <a:gd name="connsiteY1" fmla="*/ 427 h 10510"/>
                    <a:gd name="connsiteX2" fmla="*/ 9434 w 11672"/>
                    <a:gd name="connsiteY2" fmla="*/ 3484 h 10510"/>
                    <a:gd name="connsiteX3" fmla="*/ 11672 w 11672"/>
                    <a:gd name="connsiteY3" fmla="*/ 10510 h 10510"/>
                    <a:gd name="connsiteX0" fmla="*/ 0 w 11672"/>
                    <a:gd name="connsiteY0" fmla="*/ 324 h 10510"/>
                    <a:gd name="connsiteX1" fmla="*/ 6410 w 11672"/>
                    <a:gd name="connsiteY1" fmla="*/ 427 h 10510"/>
                    <a:gd name="connsiteX2" fmla="*/ 9434 w 11672"/>
                    <a:gd name="connsiteY2" fmla="*/ 3484 h 10510"/>
                    <a:gd name="connsiteX3" fmla="*/ 10610 w 11672"/>
                    <a:gd name="connsiteY3" fmla="*/ 6471 h 10510"/>
                    <a:gd name="connsiteX4" fmla="*/ 11672 w 11672"/>
                    <a:gd name="connsiteY4" fmla="*/ 10510 h 10510"/>
                    <a:gd name="connsiteX0" fmla="*/ 0 w 13014"/>
                    <a:gd name="connsiteY0" fmla="*/ 324 h 10510"/>
                    <a:gd name="connsiteX1" fmla="*/ 6410 w 13014"/>
                    <a:gd name="connsiteY1" fmla="*/ 427 h 10510"/>
                    <a:gd name="connsiteX2" fmla="*/ 9434 w 13014"/>
                    <a:gd name="connsiteY2" fmla="*/ 3484 h 10510"/>
                    <a:gd name="connsiteX3" fmla="*/ 10610 w 13014"/>
                    <a:gd name="connsiteY3" fmla="*/ 6471 h 10510"/>
                    <a:gd name="connsiteX4" fmla="*/ 13014 w 13014"/>
                    <a:gd name="connsiteY4" fmla="*/ 10510 h 10510"/>
                    <a:gd name="connsiteX0" fmla="*/ 0 w 13014"/>
                    <a:gd name="connsiteY0" fmla="*/ 324 h 10510"/>
                    <a:gd name="connsiteX1" fmla="*/ 6410 w 13014"/>
                    <a:gd name="connsiteY1" fmla="*/ 427 h 10510"/>
                    <a:gd name="connsiteX2" fmla="*/ 9434 w 13014"/>
                    <a:gd name="connsiteY2" fmla="*/ 3484 h 10510"/>
                    <a:gd name="connsiteX3" fmla="*/ 11058 w 13014"/>
                    <a:gd name="connsiteY3" fmla="*/ 8303 h 10510"/>
                    <a:gd name="connsiteX4" fmla="*/ 13014 w 13014"/>
                    <a:gd name="connsiteY4" fmla="*/ 10510 h 10510"/>
                    <a:gd name="connsiteX0" fmla="*/ 0 w 11447"/>
                    <a:gd name="connsiteY0" fmla="*/ 324 h 10641"/>
                    <a:gd name="connsiteX1" fmla="*/ 6410 w 11447"/>
                    <a:gd name="connsiteY1" fmla="*/ 427 h 10641"/>
                    <a:gd name="connsiteX2" fmla="*/ 9434 w 11447"/>
                    <a:gd name="connsiteY2" fmla="*/ 3484 h 10641"/>
                    <a:gd name="connsiteX3" fmla="*/ 11058 w 11447"/>
                    <a:gd name="connsiteY3" fmla="*/ 8303 h 10641"/>
                    <a:gd name="connsiteX4" fmla="*/ 11447 w 11447"/>
                    <a:gd name="connsiteY4" fmla="*/ 10641 h 10641"/>
                    <a:gd name="connsiteX0" fmla="*/ 0 w 13234"/>
                    <a:gd name="connsiteY0" fmla="*/ 324 h 10772"/>
                    <a:gd name="connsiteX1" fmla="*/ 6410 w 13234"/>
                    <a:gd name="connsiteY1" fmla="*/ 427 h 10772"/>
                    <a:gd name="connsiteX2" fmla="*/ 9434 w 13234"/>
                    <a:gd name="connsiteY2" fmla="*/ 3484 h 10772"/>
                    <a:gd name="connsiteX3" fmla="*/ 11058 w 13234"/>
                    <a:gd name="connsiteY3" fmla="*/ 8303 h 10772"/>
                    <a:gd name="connsiteX4" fmla="*/ 13234 w 13234"/>
                    <a:gd name="connsiteY4" fmla="*/ 10772 h 10772"/>
                    <a:gd name="connsiteX0" fmla="*/ 0 w 13234"/>
                    <a:gd name="connsiteY0" fmla="*/ 324 h 10772"/>
                    <a:gd name="connsiteX1" fmla="*/ 6410 w 13234"/>
                    <a:gd name="connsiteY1" fmla="*/ 427 h 10772"/>
                    <a:gd name="connsiteX2" fmla="*/ 9434 w 13234"/>
                    <a:gd name="connsiteY2" fmla="*/ 3484 h 10772"/>
                    <a:gd name="connsiteX3" fmla="*/ 10612 w 13234"/>
                    <a:gd name="connsiteY3" fmla="*/ 7779 h 10772"/>
                    <a:gd name="connsiteX4" fmla="*/ 13234 w 13234"/>
                    <a:gd name="connsiteY4" fmla="*/ 10772 h 10772"/>
                    <a:gd name="connsiteX0" fmla="*/ 0 w 12565"/>
                    <a:gd name="connsiteY0" fmla="*/ 324 h 10903"/>
                    <a:gd name="connsiteX1" fmla="*/ 6410 w 12565"/>
                    <a:gd name="connsiteY1" fmla="*/ 427 h 10903"/>
                    <a:gd name="connsiteX2" fmla="*/ 9434 w 12565"/>
                    <a:gd name="connsiteY2" fmla="*/ 3484 h 10903"/>
                    <a:gd name="connsiteX3" fmla="*/ 10612 w 12565"/>
                    <a:gd name="connsiteY3" fmla="*/ 7779 h 10903"/>
                    <a:gd name="connsiteX4" fmla="*/ 12565 w 12565"/>
                    <a:gd name="connsiteY4" fmla="*/ 10903 h 10903"/>
                    <a:gd name="connsiteX0" fmla="*/ 0 w 12565"/>
                    <a:gd name="connsiteY0" fmla="*/ 324 h 10903"/>
                    <a:gd name="connsiteX1" fmla="*/ 6410 w 12565"/>
                    <a:gd name="connsiteY1" fmla="*/ 427 h 10903"/>
                    <a:gd name="connsiteX2" fmla="*/ 9434 w 12565"/>
                    <a:gd name="connsiteY2" fmla="*/ 3484 h 10903"/>
                    <a:gd name="connsiteX3" fmla="*/ 9033 w 12565"/>
                    <a:gd name="connsiteY3" fmla="*/ 6617 h 10903"/>
                    <a:gd name="connsiteX4" fmla="*/ 10612 w 12565"/>
                    <a:gd name="connsiteY4" fmla="*/ 7779 h 10903"/>
                    <a:gd name="connsiteX5" fmla="*/ 12565 w 12565"/>
                    <a:gd name="connsiteY5" fmla="*/ 10903 h 10903"/>
                    <a:gd name="connsiteX0" fmla="*/ 0 w 12565"/>
                    <a:gd name="connsiteY0" fmla="*/ 324 h 10903"/>
                    <a:gd name="connsiteX1" fmla="*/ 6410 w 12565"/>
                    <a:gd name="connsiteY1" fmla="*/ 427 h 10903"/>
                    <a:gd name="connsiteX2" fmla="*/ 9434 w 12565"/>
                    <a:gd name="connsiteY2" fmla="*/ 3484 h 10903"/>
                    <a:gd name="connsiteX3" fmla="*/ 11043 w 12565"/>
                    <a:gd name="connsiteY3" fmla="*/ 6879 h 10903"/>
                    <a:gd name="connsiteX4" fmla="*/ 10612 w 12565"/>
                    <a:gd name="connsiteY4" fmla="*/ 7779 h 10903"/>
                    <a:gd name="connsiteX5" fmla="*/ 12565 w 12565"/>
                    <a:gd name="connsiteY5" fmla="*/ 10903 h 10903"/>
                    <a:gd name="connsiteX0" fmla="*/ 0 w 12565"/>
                    <a:gd name="connsiteY0" fmla="*/ 324 h 10903"/>
                    <a:gd name="connsiteX1" fmla="*/ 6410 w 12565"/>
                    <a:gd name="connsiteY1" fmla="*/ 427 h 10903"/>
                    <a:gd name="connsiteX2" fmla="*/ 9434 w 12565"/>
                    <a:gd name="connsiteY2" fmla="*/ 3484 h 10903"/>
                    <a:gd name="connsiteX3" fmla="*/ 10373 w 12565"/>
                    <a:gd name="connsiteY3" fmla="*/ 6486 h 10903"/>
                    <a:gd name="connsiteX4" fmla="*/ 10612 w 12565"/>
                    <a:gd name="connsiteY4" fmla="*/ 7779 h 10903"/>
                    <a:gd name="connsiteX5" fmla="*/ 12565 w 12565"/>
                    <a:gd name="connsiteY5" fmla="*/ 10903 h 10903"/>
                    <a:gd name="connsiteX0" fmla="*/ 0 w 12565"/>
                    <a:gd name="connsiteY0" fmla="*/ 324 h 10903"/>
                    <a:gd name="connsiteX1" fmla="*/ 6410 w 12565"/>
                    <a:gd name="connsiteY1" fmla="*/ 427 h 10903"/>
                    <a:gd name="connsiteX2" fmla="*/ 9434 w 12565"/>
                    <a:gd name="connsiteY2" fmla="*/ 3484 h 10903"/>
                    <a:gd name="connsiteX3" fmla="*/ 10373 w 12565"/>
                    <a:gd name="connsiteY3" fmla="*/ 6486 h 10903"/>
                    <a:gd name="connsiteX4" fmla="*/ 10361 w 12565"/>
                    <a:gd name="connsiteY4" fmla="*/ 8714 h 10903"/>
                    <a:gd name="connsiteX5" fmla="*/ 12565 w 12565"/>
                    <a:gd name="connsiteY5" fmla="*/ 10903 h 10903"/>
                    <a:gd name="connsiteX0" fmla="*/ 0 w 12565"/>
                    <a:gd name="connsiteY0" fmla="*/ 324 h 10903"/>
                    <a:gd name="connsiteX1" fmla="*/ 6410 w 12565"/>
                    <a:gd name="connsiteY1" fmla="*/ 427 h 10903"/>
                    <a:gd name="connsiteX2" fmla="*/ 9434 w 12565"/>
                    <a:gd name="connsiteY2" fmla="*/ 3484 h 10903"/>
                    <a:gd name="connsiteX3" fmla="*/ 10373 w 12565"/>
                    <a:gd name="connsiteY3" fmla="*/ 6486 h 10903"/>
                    <a:gd name="connsiteX4" fmla="*/ 10529 w 12565"/>
                    <a:gd name="connsiteY4" fmla="*/ 8763 h 10903"/>
                    <a:gd name="connsiteX5" fmla="*/ 12565 w 12565"/>
                    <a:gd name="connsiteY5" fmla="*/ 10903 h 10903"/>
                    <a:gd name="connsiteX0" fmla="*/ 0 w 11727"/>
                    <a:gd name="connsiteY0" fmla="*/ 324 h 10854"/>
                    <a:gd name="connsiteX1" fmla="*/ 6410 w 11727"/>
                    <a:gd name="connsiteY1" fmla="*/ 427 h 10854"/>
                    <a:gd name="connsiteX2" fmla="*/ 9434 w 11727"/>
                    <a:gd name="connsiteY2" fmla="*/ 3484 h 10854"/>
                    <a:gd name="connsiteX3" fmla="*/ 10373 w 11727"/>
                    <a:gd name="connsiteY3" fmla="*/ 6486 h 10854"/>
                    <a:gd name="connsiteX4" fmla="*/ 10529 w 11727"/>
                    <a:gd name="connsiteY4" fmla="*/ 8763 h 10854"/>
                    <a:gd name="connsiteX5" fmla="*/ 11727 w 11727"/>
                    <a:gd name="connsiteY5" fmla="*/ 10854 h 10854"/>
                    <a:gd name="connsiteX0" fmla="*/ 0 w 11727"/>
                    <a:gd name="connsiteY0" fmla="*/ 324 h 10854"/>
                    <a:gd name="connsiteX1" fmla="*/ 6410 w 11727"/>
                    <a:gd name="connsiteY1" fmla="*/ 427 h 10854"/>
                    <a:gd name="connsiteX2" fmla="*/ 9434 w 11727"/>
                    <a:gd name="connsiteY2" fmla="*/ 3484 h 10854"/>
                    <a:gd name="connsiteX3" fmla="*/ 10373 w 11727"/>
                    <a:gd name="connsiteY3" fmla="*/ 6486 h 10854"/>
                    <a:gd name="connsiteX4" fmla="*/ 10864 w 11727"/>
                    <a:gd name="connsiteY4" fmla="*/ 8812 h 10854"/>
                    <a:gd name="connsiteX5" fmla="*/ 11727 w 11727"/>
                    <a:gd name="connsiteY5" fmla="*/ 10854 h 10854"/>
                    <a:gd name="connsiteX0" fmla="*/ 0 w 12062"/>
                    <a:gd name="connsiteY0" fmla="*/ 273 h 10950"/>
                    <a:gd name="connsiteX1" fmla="*/ 6745 w 12062"/>
                    <a:gd name="connsiteY1" fmla="*/ 523 h 10950"/>
                    <a:gd name="connsiteX2" fmla="*/ 9769 w 12062"/>
                    <a:gd name="connsiteY2" fmla="*/ 3580 h 10950"/>
                    <a:gd name="connsiteX3" fmla="*/ 10708 w 12062"/>
                    <a:gd name="connsiteY3" fmla="*/ 6582 h 10950"/>
                    <a:gd name="connsiteX4" fmla="*/ 11199 w 12062"/>
                    <a:gd name="connsiteY4" fmla="*/ 8908 h 10950"/>
                    <a:gd name="connsiteX5" fmla="*/ 12062 w 12062"/>
                    <a:gd name="connsiteY5" fmla="*/ 10950 h 10950"/>
                    <a:gd name="connsiteX0" fmla="*/ 0 w 12062"/>
                    <a:gd name="connsiteY0" fmla="*/ 381 h 11058"/>
                    <a:gd name="connsiteX1" fmla="*/ 5490 w 12062"/>
                    <a:gd name="connsiteY1" fmla="*/ 385 h 11058"/>
                    <a:gd name="connsiteX2" fmla="*/ 9769 w 12062"/>
                    <a:gd name="connsiteY2" fmla="*/ 3688 h 11058"/>
                    <a:gd name="connsiteX3" fmla="*/ 10708 w 12062"/>
                    <a:gd name="connsiteY3" fmla="*/ 6690 h 11058"/>
                    <a:gd name="connsiteX4" fmla="*/ 11199 w 12062"/>
                    <a:gd name="connsiteY4" fmla="*/ 9016 h 11058"/>
                    <a:gd name="connsiteX5" fmla="*/ 12062 w 12062"/>
                    <a:gd name="connsiteY5" fmla="*/ 11058 h 11058"/>
                    <a:gd name="connsiteX0" fmla="*/ 0 w 12062"/>
                    <a:gd name="connsiteY0" fmla="*/ 326 h 11003"/>
                    <a:gd name="connsiteX1" fmla="*/ 5490 w 12062"/>
                    <a:gd name="connsiteY1" fmla="*/ 330 h 11003"/>
                    <a:gd name="connsiteX2" fmla="*/ 9769 w 12062"/>
                    <a:gd name="connsiteY2" fmla="*/ 3633 h 11003"/>
                    <a:gd name="connsiteX3" fmla="*/ 10708 w 12062"/>
                    <a:gd name="connsiteY3" fmla="*/ 6635 h 11003"/>
                    <a:gd name="connsiteX4" fmla="*/ 11199 w 12062"/>
                    <a:gd name="connsiteY4" fmla="*/ 8961 h 11003"/>
                    <a:gd name="connsiteX5" fmla="*/ 12062 w 12062"/>
                    <a:gd name="connsiteY5" fmla="*/ 11003 h 11003"/>
                    <a:gd name="connsiteX0" fmla="*/ 0 w 12062"/>
                    <a:gd name="connsiteY0" fmla="*/ 377 h 11054"/>
                    <a:gd name="connsiteX1" fmla="*/ 5490 w 12062"/>
                    <a:gd name="connsiteY1" fmla="*/ 381 h 11054"/>
                    <a:gd name="connsiteX2" fmla="*/ 9267 w 12062"/>
                    <a:gd name="connsiteY2" fmla="*/ 3635 h 11054"/>
                    <a:gd name="connsiteX3" fmla="*/ 10708 w 12062"/>
                    <a:gd name="connsiteY3" fmla="*/ 6686 h 11054"/>
                    <a:gd name="connsiteX4" fmla="*/ 11199 w 12062"/>
                    <a:gd name="connsiteY4" fmla="*/ 9012 h 11054"/>
                    <a:gd name="connsiteX5" fmla="*/ 12062 w 12062"/>
                    <a:gd name="connsiteY5" fmla="*/ 11054 h 110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062" h="11054">
                      <a:moveTo>
                        <a:pt x="0" y="377"/>
                      </a:moveTo>
                      <a:cubicBezTo>
                        <a:pt x="1795" y="-92"/>
                        <a:pt x="3946" y="-162"/>
                        <a:pt x="5490" y="381"/>
                      </a:cubicBezTo>
                      <a:cubicBezTo>
                        <a:pt x="7034" y="924"/>
                        <a:pt x="8644" y="2625"/>
                        <a:pt x="9267" y="3635"/>
                      </a:cubicBezTo>
                      <a:cubicBezTo>
                        <a:pt x="9890" y="4645"/>
                        <a:pt x="10512" y="5970"/>
                        <a:pt x="10708" y="6686"/>
                      </a:cubicBezTo>
                      <a:cubicBezTo>
                        <a:pt x="10904" y="7402"/>
                        <a:pt x="10797" y="8276"/>
                        <a:pt x="11199" y="9012"/>
                      </a:cubicBezTo>
                      <a:cubicBezTo>
                        <a:pt x="11572" y="10183"/>
                        <a:pt x="11885" y="10381"/>
                        <a:pt x="12062" y="11054"/>
                      </a:cubicBezTo>
                    </a:path>
                  </a:pathLst>
                </a:custGeom>
                <a:noFill/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2" name="Line 1101"/>
                <p:cNvSpPr>
                  <a:spLocks noChangeShapeType="1"/>
                </p:cNvSpPr>
                <p:nvPr/>
              </p:nvSpPr>
              <p:spPr bwMode="auto">
                <a:xfrm flipH="1" flipV="1">
                  <a:off x="5302" y="991"/>
                  <a:ext cx="39" cy="18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103" name="Object 1103"/>
                <p:cNvGraphicFramePr>
                  <a:graphicFrameLocks noChangeAspect="1"/>
                </p:cNvGraphicFramePr>
                <p:nvPr/>
              </p:nvGraphicFramePr>
              <p:xfrm>
                <a:off x="5175" y="1336"/>
                <a:ext cx="220" cy="28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公式" r:id="rId20" imgW="126720" imgH="164880" progId="Equation.3">
                        <p:embed/>
                      </p:oleObj>
                    </mc:Choice>
                    <mc:Fallback>
                      <p:oleObj name="公式" r:id="rId20" imgW="126720" imgH="164880" progId="Equation.3">
                        <p:embed/>
                        <p:pic>
                          <p:nvPicPr>
                            <p:cNvPr id="103" name="Object 110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175" y="1336"/>
                              <a:ext cx="220" cy="28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99" name="Freeform 1092"/>
              <p:cNvSpPr>
                <a:spLocks/>
              </p:cNvSpPr>
              <p:nvPr/>
            </p:nvSpPr>
            <p:spPr bwMode="auto">
              <a:xfrm>
                <a:off x="6524210" y="1987369"/>
                <a:ext cx="247927" cy="291662"/>
              </a:xfrm>
              <a:custGeom>
                <a:avLst/>
                <a:gdLst>
                  <a:gd name="T0" fmla="*/ 0 w 325"/>
                  <a:gd name="T1" fmla="*/ 55 h 480"/>
                  <a:gd name="T2" fmla="*/ 112 w 325"/>
                  <a:gd name="T3" fmla="*/ 42 h 480"/>
                  <a:gd name="T4" fmla="*/ 137 w 325"/>
                  <a:gd name="T5" fmla="*/ 117 h 480"/>
                  <a:gd name="T6" fmla="*/ 150 w 325"/>
                  <a:gd name="T7" fmla="*/ 155 h 480"/>
                  <a:gd name="T8" fmla="*/ 187 w 325"/>
                  <a:gd name="T9" fmla="*/ 367 h 480"/>
                  <a:gd name="T10" fmla="*/ 250 w 325"/>
                  <a:gd name="T11" fmla="*/ 480 h 480"/>
                  <a:gd name="T12" fmla="*/ 325 w 325"/>
                  <a:gd name="T13" fmla="*/ 442 h 48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25"/>
                  <a:gd name="T22" fmla="*/ 0 h 480"/>
                  <a:gd name="T23" fmla="*/ 325 w 325"/>
                  <a:gd name="T24" fmla="*/ 480 h 480"/>
                  <a:gd name="connsiteX0" fmla="*/ 0 w 10000"/>
                  <a:gd name="connsiteY0" fmla="*/ 852 h 9706"/>
                  <a:gd name="connsiteX1" fmla="*/ 3446 w 10000"/>
                  <a:gd name="connsiteY1" fmla="*/ 581 h 9706"/>
                  <a:gd name="connsiteX2" fmla="*/ 4215 w 10000"/>
                  <a:gd name="connsiteY2" fmla="*/ 2144 h 9706"/>
                  <a:gd name="connsiteX3" fmla="*/ 4615 w 10000"/>
                  <a:gd name="connsiteY3" fmla="*/ 2935 h 9706"/>
                  <a:gd name="connsiteX4" fmla="*/ 5754 w 10000"/>
                  <a:gd name="connsiteY4" fmla="*/ 7352 h 9706"/>
                  <a:gd name="connsiteX5" fmla="*/ 7692 w 10000"/>
                  <a:gd name="connsiteY5" fmla="*/ 9706 h 9706"/>
                  <a:gd name="connsiteX6" fmla="*/ 10000 w 10000"/>
                  <a:gd name="connsiteY6" fmla="*/ 8914 h 9706"/>
                  <a:gd name="connsiteX0" fmla="*/ 775 w 6935"/>
                  <a:gd name="connsiteY0" fmla="*/ 5601 h 9503"/>
                  <a:gd name="connsiteX1" fmla="*/ 381 w 6935"/>
                  <a:gd name="connsiteY1" fmla="*/ 102 h 9503"/>
                  <a:gd name="connsiteX2" fmla="*/ 1150 w 6935"/>
                  <a:gd name="connsiteY2" fmla="*/ 1712 h 9503"/>
                  <a:gd name="connsiteX3" fmla="*/ 1550 w 6935"/>
                  <a:gd name="connsiteY3" fmla="*/ 2527 h 9503"/>
                  <a:gd name="connsiteX4" fmla="*/ 2689 w 6935"/>
                  <a:gd name="connsiteY4" fmla="*/ 7078 h 9503"/>
                  <a:gd name="connsiteX5" fmla="*/ 4627 w 6935"/>
                  <a:gd name="connsiteY5" fmla="*/ 9503 h 9503"/>
                  <a:gd name="connsiteX6" fmla="*/ 6935 w 6935"/>
                  <a:gd name="connsiteY6" fmla="*/ 8687 h 9503"/>
                  <a:gd name="connsiteX0" fmla="*/ 0 w 8882"/>
                  <a:gd name="connsiteY0" fmla="*/ 4138 h 8244"/>
                  <a:gd name="connsiteX1" fmla="*/ 1987 w 8882"/>
                  <a:gd name="connsiteY1" fmla="*/ 3989 h 8244"/>
                  <a:gd name="connsiteX2" fmla="*/ 540 w 8882"/>
                  <a:gd name="connsiteY2" fmla="*/ 46 h 8244"/>
                  <a:gd name="connsiteX3" fmla="*/ 1117 w 8882"/>
                  <a:gd name="connsiteY3" fmla="*/ 903 h 8244"/>
                  <a:gd name="connsiteX4" fmla="*/ 2759 w 8882"/>
                  <a:gd name="connsiteY4" fmla="*/ 5692 h 8244"/>
                  <a:gd name="connsiteX5" fmla="*/ 5554 w 8882"/>
                  <a:gd name="connsiteY5" fmla="*/ 8244 h 8244"/>
                  <a:gd name="connsiteX6" fmla="*/ 8882 w 8882"/>
                  <a:gd name="connsiteY6" fmla="*/ 7385 h 8244"/>
                  <a:gd name="connsiteX0" fmla="*/ 0 w 10000"/>
                  <a:gd name="connsiteY0" fmla="*/ 3936 h 8917"/>
                  <a:gd name="connsiteX1" fmla="*/ 2237 w 10000"/>
                  <a:gd name="connsiteY1" fmla="*/ 3756 h 8917"/>
                  <a:gd name="connsiteX2" fmla="*/ 3485 w 10000"/>
                  <a:gd name="connsiteY2" fmla="*/ 4146 h 8917"/>
                  <a:gd name="connsiteX3" fmla="*/ 1258 w 10000"/>
                  <a:gd name="connsiteY3" fmla="*/ 12 h 8917"/>
                  <a:gd name="connsiteX4" fmla="*/ 3106 w 10000"/>
                  <a:gd name="connsiteY4" fmla="*/ 5821 h 8917"/>
                  <a:gd name="connsiteX5" fmla="*/ 6253 w 10000"/>
                  <a:gd name="connsiteY5" fmla="*/ 8917 h 8917"/>
                  <a:gd name="connsiteX6" fmla="*/ 10000 w 10000"/>
                  <a:gd name="connsiteY6" fmla="*/ 7875 h 8917"/>
                  <a:gd name="connsiteX0" fmla="*/ 0 w 10000"/>
                  <a:gd name="connsiteY0" fmla="*/ 1147 h 6733"/>
                  <a:gd name="connsiteX1" fmla="*/ 2237 w 10000"/>
                  <a:gd name="connsiteY1" fmla="*/ 945 h 6733"/>
                  <a:gd name="connsiteX2" fmla="*/ 3485 w 10000"/>
                  <a:gd name="connsiteY2" fmla="*/ 1383 h 6733"/>
                  <a:gd name="connsiteX3" fmla="*/ 3816 w 10000"/>
                  <a:gd name="connsiteY3" fmla="*/ 384 h 6733"/>
                  <a:gd name="connsiteX4" fmla="*/ 3106 w 10000"/>
                  <a:gd name="connsiteY4" fmla="*/ 3261 h 6733"/>
                  <a:gd name="connsiteX5" fmla="*/ 6253 w 10000"/>
                  <a:gd name="connsiteY5" fmla="*/ 6733 h 6733"/>
                  <a:gd name="connsiteX6" fmla="*/ 10000 w 10000"/>
                  <a:gd name="connsiteY6" fmla="*/ 5564 h 6733"/>
                  <a:gd name="connsiteX0" fmla="*/ 0 w 11119"/>
                  <a:gd name="connsiteY0" fmla="*/ 1206 h 10670"/>
                  <a:gd name="connsiteX1" fmla="*/ 3356 w 11119"/>
                  <a:gd name="connsiteY1" fmla="*/ 2074 h 10670"/>
                  <a:gd name="connsiteX2" fmla="*/ 4604 w 11119"/>
                  <a:gd name="connsiteY2" fmla="*/ 2724 h 10670"/>
                  <a:gd name="connsiteX3" fmla="*/ 4935 w 11119"/>
                  <a:gd name="connsiteY3" fmla="*/ 1240 h 10670"/>
                  <a:gd name="connsiteX4" fmla="*/ 4225 w 11119"/>
                  <a:gd name="connsiteY4" fmla="*/ 5513 h 10670"/>
                  <a:gd name="connsiteX5" fmla="*/ 7372 w 11119"/>
                  <a:gd name="connsiteY5" fmla="*/ 10670 h 10670"/>
                  <a:gd name="connsiteX6" fmla="*/ 11119 w 11119"/>
                  <a:gd name="connsiteY6" fmla="*/ 8934 h 10670"/>
                  <a:gd name="connsiteX0" fmla="*/ 0 w 7763"/>
                  <a:gd name="connsiteY0" fmla="*/ 891 h 9487"/>
                  <a:gd name="connsiteX1" fmla="*/ 1248 w 7763"/>
                  <a:gd name="connsiteY1" fmla="*/ 1541 h 9487"/>
                  <a:gd name="connsiteX2" fmla="*/ 1579 w 7763"/>
                  <a:gd name="connsiteY2" fmla="*/ 57 h 9487"/>
                  <a:gd name="connsiteX3" fmla="*/ 869 w 7763"/>
                  <a:gd name="connsiteY3" fmla="*/ 4330 h 9487"/>
                  <a:gd name="connsiteX4" fmla="*/ 4016 w 7763"/>
                  <a:gd name="connsiteY4" fmla="*/ 9487 h 9487"/>
                  <a:gd name="connsiteX5" fmla="*/ 7763 w 7763"/>
                  <a:gd name="connsiteY5" fmla="*/ 7751 h 9487"/>
                  <a:gd name="connsiteX0" fmla="*/ 798 w 9190"/>
                  <a:gd name="connsiteY0" fmla="*/ 1624 h 10000"/>
                  <a:gd name="connsiteX1" fmla="*/ 1224 w 9190"/>
                  <a:gd name="connsiteY1" fmla="*/ 60 h 10000"/>
                  <a:gd name="connsiteX2" fmla="*/ 309 w 9190"/>
                  <a:gd name="connsiteY2" fmla="*/ 4564 h 10000"/>
                  <a:gd name="connsiteX3" fmla="*/ 4363 w 9190"/>
                  <a:gd name="connsiteY3" fmla="*/ 10000 h 10000"/>
                  <a:gd name="connsiteX4" fmla="*/ 9190 w 9190"/>
                  <a:gd name="connsiteY4" fmla="*/ 8170 h 10000"/>
                  <a:gd name="connsiteX0" fmla="*/ 739 w 9871"/>
                  <a:gd name="connsiteY0" fmla="*/ 0 h 8376"/>
                  <a:gd name="connsiteX1" fmla="*/ 207 w 9871"/>
                  <a:gd name="connsiteY1" fmla="*/ 2940 h 8376"/>
                  <a:gd name="connsiteX2" fmla="*/ 4619 w 9871"/>
                  <a:gd name="connsiteY2" fmla="*/ 8376 h 8376"/>
                  <a:gd name="connsiteX3" fmla="*/ 9871 w 9871"/>
                  <a:gd name="connsiteY3" fmla="*/ 6546 h 8376"/>
                  <a:gd name="connsiteX0" fmla="*/ 11 w 11078"/>
                  <a:gd name="connsiteY0" fmla="*/ 0 h 10551"/>
                  <a:gd name="connsiteX1" fmla="*/ 1288 w 11078"/>
                  <a:gd name="connsiteY1" fmla="*/ 4061 h 10551"/>
                  <a:gd name="connsiteX2" fmla="*/ 5757 w 11078"/>
                  <a:gd name="connsiteY2" fmla="*/ 10551 h 10551"/>
                  <a:gd name="connsiteX3" fmla="*/ 11078 w 11078"/>
                  <a:gd name="connsiteY3" fmla="*/ 8366 h 10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078" h="10551">
                    <a:moveTo>
                      <a:pt x="11" y="0"/>
                    </a:moveTo>
                    <a:cubicBezTo>
                      <a:pt x="-102" y="731"/>
                      <a:pt x="632" y="2394"/>
                      <a:pt x="1288" y="4061"/>
                    </a:cubicBezTo>
                    <a:cubicBezTo>
                      <a:pt x="1928" y="6473"/>
                      <a:pt x="5757" y="10551"/>
                      <a:pt x="5757" y="10551"/>
                    </a:cubicBezTo>
                    <a:cubicBezTo>
                      <a:pt x="10086" y="9634"/>
                      <a:pt x="8453" y="10494"/>
                      <a:pt x="11078" y="8366"/>
                    </a:cubicBez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4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4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4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4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549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549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54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9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9" name="Text Box 2"/>
          <p:cNvSpPr txBox="1">
            <a:spLocks noChangeArrowheads="1"/>
          </p:cNvSpPr>
          <p:nvPr/>
        </p:nvSpPr>
        <p:spPr bwMode="auto">
          <a:xfrm>
            <a:off x="0" y="7541"/>
            <a:ext cx="9144000" cy="1510507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2800"/>
              <a:t>例</a:t>
            </a:r>
            <a:r>
              <a:rPr lang="en-US" altLang="zh-CN" sz="2800"/>
              <a:t>4</a:t>
            </a:r>
            <a:r>
              <a:rPr lang="zh-CN" altLang="en-US" sz="2800"/>
              <a:t>：无限大载流平面，面电流的线密度 </a:t>
            </a:r>
            <a:r>
              <a:rPr lang="en-US" altLang="zh-CN" sz="2800" i="1"/>
              <a:t>i  </a:t>
            </a:r>
            <a:r>
              <a:rPr lang="en-US" altLang="zh-CN" sz="2800"/>
              <a:t>(</a:t>
            </a:r>
            <a:r>
              <a:rPr lang="zh-CN" altLang="en-US" sz="2800"/>
              <a:t>平面内通过垂直于电流方向的单位长度的电流强度）</a:t>
            </a:r>
            <a:r>
              <a:rPr lang="en-US" altLang="en-US" sz="2800"/>
              <a:t>,</a:t>
            </a:r>
            <a:r>
              <a:rPr lang="zh-CN" altLang="en-US" sz="2800"/>
              <a:t>求空间的磁感应强度。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943600" y="1676400"/>
            <a:ext cx="2057400" cy="685800"/>
            <a:chOff x="3744" y="1056"/>
            <a:chExt cx="1296" cy="432"/>
          </a:xfrm>
        </p:grpSpPr>
        <p:sp>
          <p:nvSpPr>
            <p:cNvPr id="15411" name="AutoShape 4"/>
            <p:cNvSpPr>
              <a:spLocks noChangeArrowheads="1"/>
            </p:cNvSpPr>
            <p:nvPr/>
          </p:nvSpPr>
          <p:spPr bwMode="auto">
            <a:xfrm>
              <a:off x="3744" y="1056"/>
              <a:ext cx="1296" cy="432"/>
            </a:xfrm>
            <a:prstGeom prst="parallelogram">
              <a:avLst>
                <a:gd name="adj" fmla="val 75000"/>
              </a:avLst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5412" name="Line 5"/>
            <p:cNvSpPr>
              <a:spLocks noChangeShapeType="1"/>
            </p:cNvSpPr>
            <p:nvPr/>
          </p:nvSpPr>
          <p:spPr bwMode="auto">
            <a:xfrm>
              <a:off x="4128" y="1200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13" name="Line 6"/>
            <p:cNvSpPr>
              <a:spLocks noChangeShapeType="1"/>
            </p:cNvSpPr>
            <p:nvPr/>
          </p:nvSpPr>
          <p:spPr bwMode="auto">
            <a:xfrm>
              <a:off x="4320" y="1200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14" name="Line 7"/>
            <p:cNvSpPr>
              <a:spLocks noChangeShapeType="1"/>
            </p:cNvSpPr>
            <p:nvPr/>
          </p:nvSpPr>
          <p:spPr bwMode="auto">
            <a:xfrm>
              <a:off x="4032" y="1296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15" name="Line 8"/>
            <p:cNvSpPr>
              <a:spLocks noChangeShapeType="1"/>
            </p:cNvSpPr>
            <p:nvPr/>
          </p:nvSpPr>
          <p:spPr bwMode="auto">
            <a:xfrm>
              <a:off x="4176" y="1296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16" name="Line 9"/>
            <p:cNvSpPr>
              <a:spLocks noChangeShapeType="1"/>
            </p:cNvSpPr>
            <p:nvPr/>
          </p:nvSpPr>
          <p:spPr bwMode="auto">
            <a:xfrm>
              <a:off x="4224" y="1104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17" name="Line 10"/>
            <p:cNvSpPr>
              <a:spLocks noChangeShapeType="1"/>
            </p:cNvSpPr>
            <p:nvPr/>
          </p:nvSpPr>
          <p:spPr bwMode="auto">
            <a:xfrm>
              <a:off x="4368" y="1104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18" name="Line 11"/>
            <p:cNvSpPr>
              <a:spLocks noChangeShapeType="1"/>
            </p:cNvSpPr>
            <p:nvPr/>
          </p:nvSpPr>
          <p:spPr bwMode="auto">
            <a:xfrm>
              <a:off x="3984" y="1392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19" name="Line 12"/>
            <p:cNvSpPr>
              <a:spLocks noChangeShapeType="1"/>
            </p:cNvSpPr>
            <p:nvPr/>
          </p:nvSpPr>
          <p:spPr bwMode="auto">
            <a:xfrm>
              <a:off x="4128" y="1392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5302250" y="4724400"/>
            <a:ext cx="3841750" cy="336550"/>
            <a:chOff x="3226" y="2956"/>
            <a:chExt cx="2420" cy="212"/>
          </a:xfrm>
        </p:grpSpPr>
        <p:sp>
          <p:nvSpPr>
            <p:cNvPr id="15408" name="Text Box 14"/>
            <p:cNvSpPr txBox="1">
              <a:spLocks noChangeArrowheads="1"/>
            </p:cNvSpPr>
            <p:nvPr/>
          </p:nvSpPr>
          <p:spPr bwMode="auto">
            <a:xfrm>
              <a:off x="3226" y="2956"/>
              <a:ext cx="242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 b="0"/>
                <a:t>××××××××××××××××××</a:t>
              </a:r>
            </a:p>
          </p:txBody>
        </p:sp>
        <p:sp>
          <p:nvSpPr>
            <p:cNvPr id="15409" name="Line 15"/>
            <p:cNvSpPr>
              <a:spLocks noChangeShapeType="1"/>
            </p:cNvSpPr>
            <p:nvPr/>
          </p:nvSpPr>
          <p:spPr bwMode="auto">
            <a:xfrm>
              <a:off x="3312" y="2976"/>
              <a:ext cx="225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10" name="Line 16"/>
            <p:cNvSpPr>
              <a:spLocks noChangeShapeType="1"/>
            </p:cNvSpPr>
            <p:nvPr/>
          </p:nvSpPr>
          <p:spPr bwMode="auto">
            <a:xfrm flipV="1">
              <a:off x="3312" y="3120"/>
              <a:ext cx="225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75121" name="AutoShape 17"/>
          <p:cNvSpPr>
            <a:spLocks noChangeArrowheads="1"/>
          </p:cNvSpPr>
          <p:nvPr/>
        </p:nvSpPr>
        <p:spPr bwMode="auto">
          <a:xfrm>
            <a:off x="5867400" y="4724400"/>
            <a:ext cx="228600" cy="228600"/>
          </a:xfrm>
          <a:prstGeom prst="flowChartSummingJunction">
            <a:avLst/>
          </a:prstGeom>
          <a:solidFill>
            <a:srgbClr val="FFFFFF"/>
          </a:solidFill>
          <a:ln w="57150">
            <a:solidFill>
              <a:srgbClr val="FF9933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75122" name="AutoShape 18"/>
          <p:cNvSpPr>
            <a:spLocks noChangeArrowheads="1"/>
          </p:cNvSpPr>
          <p:nvPr/>
        </p:nvSpPr>
        <p:spPr bwMode="auto">
          <a:xfrm>
            <a:off x="7696200" y="4722813"/>
            <a:ext cx="228600" cy="230187"/>
          </a:xfrm>
          <a:prstGeom prst="flowChartSummingJunction">
            <a:avLst/>
          </a:prstGeom>
          <a:solidFill>
            <a:srgbClr val="FFFFFF"/>
          </a:solidFill>
          <a:ln w="57150">
            <a:solidFill>
              <a:srgbClr val="9900CC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75123" name="Freeform 19"/>
          <p:cNvSpPr>
            <a:spLocks/>
          </p:cNvSpPr>
          <p:nvPr/>
        </p:nvSpPr>
        <p:spPr bwMode="auto">
          <a:xfrm>
            <a:off x="6953250" y="3571875"/>
            <a:ext cx="1247775" cy="4763"/>
          </a:xfrm>
          <a:custGeom>
            <a:avLst/>
            <a:gdLst>
              <a:gd name="T0" fmla="*/ 0 w 786"/>
              <a:gd name="T1" fmla="*/ 0 h 3"/>
              <a:gd name="T2" fmla="*/ 2147483647 w 786"/>
              <a:gd name="T3" fmla="*/ 2147483647 h 3"/>
              <a:gd name="T4" fmla="*/ 0 60000 65536"/>
              <a:gd name="T5" fmla="*/ 0 60000 65536"/>
              <a:gd name="T6" fmla="*/ 0 w 786"/>
              <a:gd name="T7" fmla="*/ 0 h 3"/>
              <a:gd name="T8" fmla="*/ 786 w 786"/>
              <a:gd name="T9" fmla="*/ 3 h 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86" h="3">
                <a:moveTo>
                  <a:pt x="0" y="0"/>
                </a:moveTo>
                <a:lnTo>
                  <a:pt x="786" y="3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56000" name="Object 1024"/>
          <p:cNvGraphicFramePr>
            <a:graphicFrameLocks noChangeAspect="1"/>
          </p:cNvGraphicFramePr>
          <p:nvPr/>
        </p:nvGraphicFramePr>
        <p:xfrm>
          <a:off x="8229600" y="3200400"/>
          <a:ext cx="490538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64880" imgH="190440" progId="Equation.3">
                  <p:embed/>
                </p:oleObj>
              </mc:Choice>
              <mc:Fallback>
                <p:oleObj name="公式" r:id="rId2" imgW="164880" imgH="190440" progId="Equation.3">
                  <p:embed/>
                  <p:pic>
                    <p:nvPicPr>
                      <p:cNvPr id="25600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9600" y="3200400"/>
                        <a:ext cx="490538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5125" name="Freeform 21"/>
          <p:cNvSpPr>
            <a:spLocks/>
          </p:cNvSpPr>
          <p:nvPr/>
        </p:nvSpPr>
        <p:spPr bwMode="auto">
          <a:xfrm>
            <a:off x="6051550" y="3549649"/>
            <a:ext cx="850900" cy="1201333"/>
          </a:xfrm>
          <a:custGeom>
            <a:avLst/>
            <a:gdLst>
              <a:gd name="T0" fmla="*/ 2147483647 w 604"/>
              <a:gd name="T1" fmla="*/ 0 h 740"/>
              <a:gd name="T2" fmla="*/ 0 w 604"/>
              <a:gd name="T3" fmla="*/ 2147483647 h 740"/>
              <a:gd name="T4" fmla="*/ 0 60000 65536"/>
              <a:gd name="T5" fmla="*/ 0 60000 65536"/>
              <a:gd name="T6" fmla="*/ 0 w 604"/>
              <a:gd name="T7" fmla="*/ 0 h 740"/>
              <a:gd name="T8" fmla="*/ 604 w 604"/>
              <a:gd name="T9" fmla="*/ 740 h 74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04" h="740">
                <a:moveTo>
                  <a:pt x="604" y="0"/>
                </a:moveTo>
                <a:lnTo>
                  <a:pt x="0" y="740"/>
                </a:lnTo>
              </a:path>
            </a:pathLst>
          </a:custGeom>
          <a:noFill/>
          <a:ln w="19050" cap="rnd" cmpd="sng">
            <a:solidFill>
              <a:srgbClr val="000000"/>
            </a:solidFill>
            <a:prstDash val="sysDot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126" name="Freeform 22"/>
          <p:cNvSpPr>
            <a:spLocks/>
          </p:cNvSpPr>
          <p:nvPr/>
        </p:nvSpPr>
        <p:spPr bwMode="auto">
          <a:xfrm>
            <a:off x="6915150" y="3568700"/>
            <a:ext cx="600075" cy="441325"/>
          </a:xfrm>
          <a:custGeom>
            <a:avLst/>
            <a:gdLst>
              <a:gd name="T0" fmla="*/ 0 w 378"/>
              <a:gd name="T1" fmla="*/ 0 h 278"/>
              <a:gd name="T2" fmla="*/ 2147483647 w 378"/>
              <a:gd name="T3" fmla="*/ 2147483647 h 278"/>
              <a:gd name="T4" fmla="*/ 0 60000 65536"/>
              <a:gd name="T5" fmla="*/ 0 60000 65536"/>
              <a:gd name="T6" fmla="*/ 0 w 378"/>
              <a:gd name="T7" fmla="*/ 0 h 278"/>
              <a:gd name="T8" fmla="*/ 378 w 378"/>
              <a:gd name="T9" fmla="*/ 278 h 27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78" h="278">
                <a:moveTo>
                  <a:pt x="0" y="0"/>
                </a:moveTo>
                <a:lnTo>
                  <a:pt x="378" y="278"/>
                </a:lnTo>
              </a:path>
            </a:pathLst>
          </a:custGeom>
          <a:noFill/>
          <a:ln w="38100" cmpd="sng">
            <a:solidFill>
              <a:srgbClr val="FF9933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127" name="Freeform 23"/>
          <p:cNvSpPr>
            <a:spLocks/>
          </p:cNvSpPr>
          <p:nvPr/>
        </p:nvSpPr>
        <p:spPr bwMode="auto">
          <a:xfrm>
            <a:off x="6915150" y="3581400"/>
            <a:ext cx="857250" cy="1143000"/>
          </a:xfrm>
          <a:custGeom>
            <a:avLst/>
            <a:gdLst>
              <a:gd name="T0" fmla="*/ 2147483647 w 540"/>
              <a:gd name="T1" fmla="*/ 2147483647 h 720"/>
              <a:gd name="T2" fmla="*/ 0 w 540"/>
              <a:gd name="T3" fmla="*/ 0 h 720"/>
              <a:gd name="T4" fmla="*/ 0 60000 65536"/>
              <a:gd name="T5" fmla="*/ 0 60000 65536"/>
              <a:gd name="T6" fmla="*/ 0 w 540"/>
              <a:gd name="T7" fmla="*/ 0 h 720"/>
              <a:gd name="T8" fmla="*/ 540 w 540"/>
              <a:gd name="T9" fmla="*/ 720 h 72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40" h="720">
                <a:moveTo>
                  <a:pt x="540" y="720"/>
                </a:moveTo>
                <a:lnTo>
                  <a:pt x="0" y="0"/>
                </a:lnTo>
              </a:path>
            </a:pathLst>
          </a:custGeom>
          <a:noFill/>
          <a:ln w="19050" cap="rnd" cmpd="sng">
            <a:solidFill>
              <a:srgbClr val="000000"/>
            </a:solidFill>
            <a:prstDash val="sysDot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128" name="Freeform 24"/>
          <p:cNvSpPr>
            <a:spLocks/>
          </p:cNvSpPr>
          <p:nvPr/>
        </p:nvSpPr>
        <p:spPr bwMode="auto">
          <a:xfrm>
            <a:off x="6908800" y="3114675"/>
            <a:ext cx="558800" cy="434975"/>
          </a:xfrm>
          <a:custGeom>
            <a:avLst/>
            <a:gdLst>
              <a:gd name="T0" fmla="*/ 0 w 352"/>
              <a:gd name="T1" fmla="*/ 2147483647 h 274"/>
              <a:gd name="T2" fmla="*/ 2147483647 w 352"/>
              <a:gd name="T3" fmla="*/ 0 h 274"/>
              <a:gd name="T4" fmla="*/ 0 60000 65536"/>
              <a:gd name="T5" fmla="*/ 0 60000 65536"/>
              <a:gd name="T6" fmla="*/ 0 w 352"/>
              <a:gd name="T7" fmla="*/ 0 h 274"/>
              <a:gd name="T8" fmla="*/ 352 w 352"/>
              <a:gd name="T9" fmla="*/ 274 h 27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52" h="274">
                <a:moveTo>
                  <a:pt x="0" y="274"/>
                </a:moveTo>
                <a:lnTo>
                  <a:pt x="352" y="0"/>
                </a:lnTo>
              </a:path>
            </a:pathLst>
          </a:custGeom>
          <a:noFill/>
          <a:ln w="38100" cmpd="sng">
            <a:solidFill>
              <a:srgbClr val="9900CC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6684963" y="2970213"/>
            <a:ext cx="401637" cy="1830387"/>
            <a:chOff x="4211" y="1829"/>
            <a:chExt cx="253" cy="1153"/>
          </a:xfrm>
        </p:grpSpPr>
        <p:sp>
          <p:nvSpPr>
            <p:cNvPr id="15405" name="Freeform 26"/>
            <p:cNvSpPr>
              <a:spLocks/>
            </p:cNvSpPr>
            <p:nvPr/>
          </p:nvSpPr>
          <p:spPr bwMode="auto">
            <a:xfrm>
              <a:off x="4338" y="2280"/>
              <a:ext cx="6" cy="702"/>
            </a:xfrm>
            <a:custGeom>
              <a:avLst/>
              <a:gdLst>
                <a:gd name="T0" fmla="*/ 6 w 6"/>
                <a:gd name="T1" fmla="*/ 0 h 702"/>
                <a:gd name="T2" fmla="*/ 0 w 6"/>
                <a:gd name="T3" fmla="*/ 702 h 702"/>
                <a:gd name="T4" fmla="*/ 0 60000 65536"/>
                <a:gd name="T5" fmla="*/ 0 60000 65536"/>
                <a:gd name="T6" fmla="*/ 0 w 6"/>
                <a:gd name="T7" fmla="*/ 0 h 702"/>
                <a:gd name="T8" fmla="*/ 6 w 6"/>
                <a:gd name="T9" fmla="*/ 702 h 70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" h="702">
                  <a:moveTo>
                    <a:pt x="6" y="0"/>
                  </a:moveTo>
                  <a:lnTo>
                    <a:pt x="0" y="702"/>
                  </a:lnTo>
                </a:path>
              </a:pathLst>
            </a:custGeom>
            <a:noFill/>
            <a:ln w="19050" cap="rnd" cmpd="sng">
              <a:solidFill>
                <a:srgbClr val="000000"/>
              </a:solidFill>
              <a:prstDash val="sysDot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06" name="Oval 27"/>
            <p:cNvSpPr>
              <a:spLocks noChangeArrowheads="1"/>
            </p:cNvSpPr>
            <p:nvPr/>
          </p:nvSpPr>
          <p:spPr bwMode="auto">
            <a:xfrm>
              <a:off x="4320" y="2160"/>
              <a:ext cx="48" cy="4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5407" name="Text Box 28"/>
            <p:cNvSpPr txBox="1">
              <a:spLocks noChangeArrowheads="1"/>
            </p:cNvSpPr>
            <p:nvPr/>
          </p:nvSpPr>
          <p:spPr bwMode="auto">
            <a:xfrm>
              <a:off x="4211" y="1829"/>
              <a:ext cx="25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800" i="1"/>
                <a:t>P</a:t>
              </a:r>
            </a:p>
          </p:txBody>
        </p:sp>
      </p:grpSp>
      <p:sp>
        <p:nvSpPr>
          <p:cNvPr id="175133" name="Text Box 29"/>
          <p:cNvSpPr txBox="1">
            <a:spLocks noChangeArrowheads="1"/>
          </p:cNvSpPr>
          <p:nvPr/>
        </p:nvSpPr>
        <p:spPr bwMode="auto">
          <a:xfrm>
            <a:off x="92075" y="1798638"/>
            <a:ext cx="9017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/>
              <a:t>解：</a:t>
            </a:r>
          </a:p>
        </p:txBody>
      </p:sp>
      <p:sp>
        <p:nvSpPr>
          <p:cNvPr id="175134" name="Oval 30"/>
          <p:cNvSpPr>
            <a:spLocks noChangeArrowheads="1"/>
          </p:cNvSpPr>
          <p:nvPr/>
        </p:nvSpPr>
        <p:spPr bwMode="auto">
          <a:xfrm>
            <a:off x="6858000" y="6180138"/>
            <a:ext cx="71438" cy="71437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75135" name="Text Box 31"/>
          <p:cNvSpPr txBox="1">
            <a:spLocks noChangeArrowheads="1"/>
          </p:cNvSpPr>
          <p:nvPr/>
        </p:nvSpPr>
        <p:spPr bwMode="auto">
          <a:xfrm>
            <a:off x="6770688" y="6149975"/>
            <a:ext cx="48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i="1"/>
              <a:t>P</a:t>
            </a:r>
            <a:r>
              <a:rPr lang="en-US" altLang="zh-CN" sz="2800" i="1" baseline="30000"/>
              <a:t>’</a:t>
            </a:r>
            <a:endParaRPr lang="en-US" altLang="zh-CN" sz="2800" i="1"/>
          </a:p>
        </p:txBody>
      </p:sp>
      <p:sp>
        <p:nvSpPr>
          <p:cNvPr id="175136" name="Line 32"/>
          <p:cNvSpPr>
            <a:spLocks noChangeShapeType="1"/>
          </p:cNvSpPr>
          <p:nvPr/>
        </p:nvSpPr>
        <p:spPr bwMode="auto">
          <a:xfrm flipH="1">
            <a:off x="5729288" y="62230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56001" name="Object 1025"/>
          <p:cNvGraphicFramePr>
            <a:graphicFrameLocks noChangeAspect="1"/>
          </p:cNvGraphicFramePr>
          <p:nvPr/>
        </p:nvGraphicFramePr>
        <p:xfrm>
          <a:off x="990600" y="1905000"/>
          <a:ext cx="42545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64880" imgH="190440" progId="Equation.3">
                  <p:embed/>
                </p:oleObj>
              </mc:Choice>
              <mc:Fallback>
                <p:oleObj name="公式" r:id="rId4" imgW="164880" imgH="190440" progId="Equation.3">
                  <p:embed/>
                  <p:pic>
                    <p:nvPicPr>
                      <p:cNvPr id="256001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905000"/>
                        <a:ext cx="42545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5138" name="AutoShape 34"/>
          <p:cNvSpPr>
            <a:spLocks/>
          </p:cNvSpPr>
          <p:nvPr/>
        </p:nvSpPr>
        <p:spPr bwMode="auto">
          <a:xfrm>
            <a:off x="1524000" y="1676400"/>
            <a:ext cx="304800" cy="1066800"/>
          </a:xfrm>
          <a:prstGeom prst="leftBrace">
            <a:avLst>
              <a:gd name="adj1" fmla="val 29167"/>
              <a:gd name="adj2" fmla="val 5178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75139" name="Text Box 35"/>
          <p:cNvSpPr txBox="1">
            <a:spLocks noChangeArrowheads="1"/>
          </p:cNvSpPr>
          <p:nvPr/>
        </p:nvSpPr>
        <p:spPr bwMode="auto">
          <a:xfrm>
            <a:off x="1905000" y="1614488"/>
            <a:ext cx="16065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/>
              <a:t>上：向右</a:t>
            </a:r>
          </a:p>
        </p:txBody>
      </p:sp>
      <p:sp>
        <p:nvSpPr>
          <p:cNvPr id="175140" name="Text Box 36"/>
          <p:cNvSpPr txBox="1">
            <a:spLocks noChangeArrowheads="1"/>
          </p:cNvSpPr>
          <p:nvPr/>
        </p:nvSpPr>
        <p:spPr bwMode="auto">
          <a:xfrm>
            <a:off x="1828800" y="2286000"/>
            <a:ext cx="1606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/>
              <a:t>下：向左</a:t>
            </a:r>
          </a:p>
        </p:txBody>
      </p:sp>
      <p:grpSp>
        <p:nvGrpSpPr>
          <p:cNvPr id="5" name="Group 37"/>
          <p:cNvGrpSpPr>
            <a:grpSpLocks/>
          </p:cNvGrpSpPr>
          <p:nvPr/>
        </p:nvGrpSpPr>
        <p:grpSpPr bwMode="auto">
          <a:xfrm>
            <a:off x="5665788" y="2943225"/>
            <a:ext cx="2814637" cy="3827463"/>
            <a:chOff x="3569" y="1888"/>
            <a:chExt cx="1773" cy="2166"/>
          </a:xfrm>
        </p:grpSpPr>
        <p:sp>
          <p:nvSpPr>
            <p:cNvPr id="15396" name="Rectangle 38"/>
            <p:cNvSpPr>
              <a:spLocks noChangeArrowheads="1"/>
            </p:cNvSpPr>
            <p:nvPr/>
          </p:nvSpPr>
          <p:spPr bwMode="auto">
            <a:xfrm>
              <a:off x="3936" y="2256"/>
              <a:ext cx="1056" cy="1488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5397" name="Line 39"/>
            <p:cNvSpPr>
              <a:spLocks noChangeShapeType="1"/>
            </p:cNvSpPr>
            <p:nvPr/>
          </p:nvSpPr>
          <p:spPr bwMode="auto">
            <a:xfrm>
              <a:off x="3984" y="2256"/>
              <a:ext cx="240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arrow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98" name="Line 40"/>
            <p:cNvSpPr>
              <a:spLocks noChangeShapeType="1"/>
            </p:cNvSpPr>
            <p:nvPr/>
          </p:nvSpPr>
          <p:spPr bwMode="auto">
            <a:xfrm flipV="1">
              <a:off x="3936" y="3408"/>
              <a:ext cx="0" cy="24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99" name="Line 41"/>
            <p:cNvSpPr>
              <a:spLocks noChangeShapeType="1"/>
            </p:cNvSpPr>
            <p:nvPr/>
          </p:nvSpPr>
          <p:spPr bwMode="auto">
            <a:xfrm>
              <a:off x="4992" y="3360"/>
              <a:ext cx="0" cy="24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00" name="Line 42"/>
            <p:cNvSpPr>
              <a:spLocks noChangeShapeType="1"/>
            </p:cNvSpPr>
            <p:nvPr/>
          </p:nvSpPr>
          <p:spPr bwMode="auto">
            <a:xfrm rot="16200000" flipV="1">
              <a:off x="4584" y="3624"/>
              <a:ext cx="0" cy="24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01" name="Text Box 43"/>
            <p:cNvSpPr txBox="1">
              <a:spLocks noChangeArrowheads="1"/>
            </p:cNvSpPr>
            <p:nvPr/>
          </p:nvSpPr>
          <p:spPr bwMode="auto">
            <a:xfrm>
              <a:off x="3569" y="3328"/>
              <a:ext cx="254" cy="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800" i="1"/>
                <a:t>l</a:t>
              </a:r>
              <a:r>
                <a:rPr lang="en-US" altLang="zh-CN" sz="2800" baseline="-25000"/>
                <a:t>4</a:t>
              </a:r>
              <a:endParaRPr lang="en-US" altLang="zh-CN" sz="2800"/>
            </a:p>
          </p:txBody>
        </p:sp>
        <p:sp>
          <p:nvSpPr>
            <p:cNvPr id="15402" name="Text Box 44"/>
            <p:cNvSpPr txBox="1">
              <a:spLocks noChangeArrowheads="1"/>
            </p:cNvSpPr>
            <p:nvPr/>
          </p:nvSpPr>
          <p:spPr bwMode="auto">
            <a:xfrm>
              <a:off x="3888" y="1888"/>
              <a:ext cx="254" cy="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800" i="1"/>
                <a:t>l</a:t>
              </a:r>
              <a:r>
                <a:rPr lang="en-US" altLang="zh-CN" sz="2800" baseline="-25000"/>
                <a:t>1</a:t>
              </a:r>
              <a:endParaRPr lang="en-US" altLang="zh-CN" sz="2800"/>
            </a:p>
          </p:txBody>
        </p:sp>
        <p:sp>
          <p:nvSpPr>
            <p:cNvPr id="15403" name="Text Box 45"/>
            <p:cNvSpPr txBox="1">
              <a:spLocks noChangeArrowheads="1"/>
            </p:cNvSpPr>
            <p:nvPr/>
          </p:nvSpPr>
          <p:spPr bwMode="auto">
            <a:xfrm>
              <a:off x="5088" y="3328"/>
              <a:ext cx="254" cy="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800" i="1"/>
                <a:t>l</a:t>
              </a:r>
              <a:r>
                <a:rPr lang="en-US" altLang="zh-CN" sz="2800" baseline="-25000"/>
                <a:t>2</a:t>
              </a:r>
              <a:endParaRPr lang="en-US" altLang="zh-CN" sz="2800"/>
            </a:p>
          </p:txBody>
        </p:sp>
        <p:sp>
          <p:nvSpPr>
            <p:cNvPr id="15404" name="Text Box 46"/>
            <p:cNvSpPr txBox="1">
              <a:spLocks noChangeArrowheads="1"/>
            </p:cNvSpPr>
            <p:nvPr/>
          </p:nvSpPr>
          <p:spPr bwMode="auto">
            <a:xfrm>
              <a:off x="4560" y="3760"/>
              <a:ext cx="254" cy="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800" i="1"/>
                <a:t>l</a:t>
              </a:r>
              <a:r>
                <a:rPr lang="en-US" altLang="zh-CN" sz="2800" baseline="-25000"/>
                <a:t>3</a:t>
              </a:r>
              <a:endParaRPr lang="en-US" altLang="zh-CN" sz="2800"/>
            </a:p>
          </p:txBody>
        </p:sp>
      </p:grpSp>
      <p:graphicFrame>
        <p:nvGraphicFramePr>
          <p:cNvPr id="256002" name="Object 1026"/>
          <p:cNvGraphicFramePr>
            <a:graphicFrameLocks noChangeAspect="1"/>
          </p:cNvGraphicFramePr>
          <p:nvPr/>
        </p:nvGraphicFramePr>
        <p:xfrm>
          <a:off x="228600" y="2971800"/>
          <a:ext cx="5257800" cy="79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2806560" imgH="406080" progId="Equation.3">
                  <p:embed/>
                </p:oleObj>
              </mc:Choice>
              <mc:Fallback>
                <p:oleObj name="公式" r:id="rId6" imgW="2806560" imgH="406080" progId="Equation.3">
                  <p:embed/>
                  <p:pic>
                    <p:nvPicPr>
                      <p:cNvPr id="256002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971800"/>
                        <a:ext cx="5257800" cy="798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48"/>
          <p:cNvGrpSpPr>
            <a:grpSpLocks/>
          </p:cNvGrpSpPr>
          <p:nvPr/>
        </p:nvGrpSpPr>
        <p:grpSpPr bwMode="auto">
          <a:xfrm>
            <a:off x="2438400" y="2819400"/>
            <a:ext cx="3048000" cy="1447800"/>
            <a:chOff x="1536" y="1776"/>
            <a:chExt cx="1920" cy="912"/>
          </a:xfrm>
        </p:grpSpPr>
        <p:sp>
          <p:nvSpPr>
            <p:cNvPr id="15392" name="Text Box 49"/>
            <p:cNvSpPr txBox="1">
              <a:spLocks noChangeArrowheads="1"/>
            </p:cNvSpPr>
            <p:nvPr/>
          </p:nvSpPr>
          <p:spPr bwMode="auto">
            <a:xfrm>
              <a:off x="1758" y="2361"/>
              <a:ext cx="35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800" b="0"/>
                <a:t>=0</a:t>
              </a:r>
            </a:p>
          </p:txBody>
        </p:sp>
        <p:sp>
          <p:nvSpPr>
            <p:cNvPr id="15393" name="Text Box 50"/>
            <p:cNvSpPr txBox="1">
              <a:spLocks noChangeArrowheads="1"/>
            </p:cNvSpPr>
            <p:nvPr/>
          </p:nvSpPr>
          <p:spPr bwMode="auto">
            <a:xfrm>
              <a:off x="3102" y="2304"/>
              <a:ext cx="35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800" b="0"/>
                <a:t>=0</a:t>
              </a:r>
            </a:p>
          </p:txBody>
        </p:sp>
        <p:sp>
          <p:nvSpPr>
            <p:cNvPr id="15394" name="AutoShape 51"/>
            <p:cNvSpPr>
              <a:spLocks noChangeArrowheads="1"/>
            </p:cNvSpPr>
            <p:nvPr/>
          </p:nvSpPr>
          <p:spPr bwMode="auto">
            <a:xfrm>
              <a:off x="1536" y="1776"/>
              <a:ext cx="624" cy="528"/>
            </a:xfrm>
            <a:prstGeom prst="wedgeEllipseCallout">
              <a:avLst>
                <a:gd name="adj1" fmla="val 10579"/>
                <a:gd name="adj2" fmla="val 70074"/>
              </a:avLst>
            </a:prstGeom>
            <a:noFill/>
            <a:ln w="38100">
              <a:solidFill>
                <a:srgbClr val="FF66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endParaRPr lang="zh-CN" altLang="zh-CN" sz="2800" b="0"/>
            </a:p>
          </p:txBody>
        </p:sp>
        <p:sp>
          <p:nvSpPr>
            <p:cNvPr id="15395" name="AutoShape 52"/>
            <p:cNvSpPr>
              <a:spLocks noChangeArrowheads="1"/>
            </p:cNvSpPr>
            <p:nvPr/>
          </p:nvSpPr>
          <p:spPr bwMode="auto">
            <a:xfrm>
              <a:off x="2832" y="1776"/>
              <a:ext cx="624" cy="480"/>
            </a:xfrm>
            <a:prstGeom prst="wedgeEllipseCallout">
              <a:avLst>
                <a:gd name="adj1" fmla="val 12500"/>
                <a:gd name="adj2" fmla="val 74583"/>
              </a:avLst>
            </a:prstGeom>
            <a:noFill/>
            <a:ln w="38100">
              <a:solidFill>
                <a:srgbClr val="FF66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endParaRPr lang="zh-CN" altLang="zh-CN" sz="2800" b="0"/>
            </a:p>
          </p:txBody>
        </p:sp>
      </p:grpSp>
      <p:graphicFrame>
        <p:nvGraphicFramePr>
          <p:cNvPr id="256003" name="Object 1027"/>
          <p:cNvGraphicFramePr>
            <a:graphicFrameLocks noChangeAspect="1"/>
          </p:cNvGraphicFramePr>
          <p:nvPr/>
        </p:nvGraphicFramePr>
        <p:xfrm>
          <a:off x="228600" y="4114800"/>
          <a:ext cx="3021013" cy="79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1612800" imgH="406080" progId="Equation.3">
                  <p:embed/>
                </p:oleObj>
              </mc:Choice>
              <mc:Fallback>
                <p:oleObj name="公式" r:id="rId8" imgW="1612800" imgH="406080" progId="Equation.3">
                  <p:embed/>
                  <p:pic>
                    <p:nvPicPr>
                      <p:cNvPr id="256003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4114800"/>
                        <a:ext cx="3021013" cy="798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04" name="Object 1028"/>
          <p:cNvGraphicFramePr>
            <a:graphicFrameLocks noChangeAspect="1"/>
          </p:cNvGraphicFramePr>
          <p:nvPr/>
        </p:nvGraphicFramePr>
        <p:xfrm>
          <a:off x="3276600" y="4191000"/>
          <a:ext cx="1600200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723600" imgH="228600" progId="Equation.3">
                  <p:embed/>
                </p:oleObj>
              </mc:Choice>
              <mc:Fallback>
                <p:oleObj name="公式" r:id="rId10" imgW="723600" imgH="228600" progId="Equation.3">
                  <p:embed/>
                  <p:pic>
                    <p:nvPicPr>
                      <p:cNvPr id="256004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191000"/>
                        <a:ext cx="1600200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05" name="Object 1029"/>
          <p:cNvGraphicFramePr>
            <a:graphicFrameLocks noChangeAspect="1"/>
          </p:cNvGraphicFramePr>
          <p:nvPr/>
        </p:nvGraphicFramePr>
        <p:xfrm>
          <a:off x="457200" y="5162550"/>
          <a:ext cx="896938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406080" imgH="177480" progId="Equation.3">
                  <p:embed/>
                </p:oleObj>
              </mc:Choice>
              <mc:Fallback>
                <p:oleObj name="公式" r:id="rId12" imgW="406080" imgH="177480" progId="Equation.3">
                  <p:embed/>
                  <p:pic>
                    <p:nvPicPr>
                      <p:cNvPr id="256005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5162550"/>
                        <a:ext cx="896938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5160" name="Text Box 56"/>
          <p:cNvSpPr txBox="1">
            <a:spLocks noChangeArrowheads="1"/>
          </p:cNvSpPr>
          <p:nvPr/>
        </p:nvSpPr>
        <p:spPr bwMode="auto">
          <a:xfrm>
            <a:off x="1458913" y="5059363"/>
            <a:ext cx="11874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/>
              <a:t>=</a:t>
            </a:r>
            <a:r>
              <a:rPr lang="en-US" altLang="zh-CN" sz="2800" i="1"/>
              <a:t>μ</a:t>
            </a:r>
            <a:r>
              <a:rPr lang="en-US" altLang="zh-CN" sz="2800" baseline="-25000"/>
              <a:t>0</a:t>
            </a:r>
            <a:r>
              <a:rPr lang="en-US" altLang="zh-CN" sz="3200" i="1"/>
              <a:t>i l</a:t>
            </a:r>
            <a:endParaRPr lang="en-US" altLang="zh-CN" sz="2800"/>
          </a:p>
        </p:txBody>
      </p:sp>
      <p:graphicFrame>
        <p:nvGraphicFramePr>
          <p:cNvPr id="256006" name="Object 1030"/>
          <p:cNvGraphicFramePr>
            <a:graphicFrameLocks noChangeAspect="1"/>
          </p:cNvGraphicFramePr>
          <p:nvPr/>
        </p:nvGraphicFramePr>
        <p:xfrm>
          <a:off x="990600" y="5794375"/>
          <a:ext cx="1600200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4" imgW="583920" imgH="419040" progId="Equation.3">
                  <p:embed/>
                </p:oleObj>
              </mc:Choice>
              <mc:Fallback>
                <p:oleObj name="公式" r:id="rId14" imgW="583920" imgH="419040" progId="Equation.3">
                  <p:embed/>
                  <p:pic>
                    <p:nvPicPr>
                      <p:cNvPr id="256006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5794375"/>
                        <a:ext cx="1600200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5162" name="Text Box 58"/>
          <p:cNvSpPr txBox="1">
            <a:spLocks noChangeArrowheads="1"/>
          </p:cNvSpPr>
          <p:nvPr/>
        </p:nvSpPr>
        <p:spPr bwMode="auto">
          <a:xfrm>
            <a:off x="2984500" y="6065838"/>
            <a:ext cx="15875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/>
              <a:t>匀强磁场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21" grpId="0" animBg="1"/>
      <p:bldP spid="175122" grpId="0" animBg="1"/>
      <p:bldP spid="175123" grpId="0" animBg="1"/>
      <p:bldP spid="175125" grpId="0" animBg="1"/>
      <p:bldP spid="175126" grpId="0" animBg="1"/>
      <p:bldP spid="175127" grpId="0" animBg="1"/>
      <p:bldP spid="175128" grpId="0" animBg="1"/>
      <p:bldP spid="175133" grpId="0" autoUpdateAnimBg="0"/>
      <p:bldP spid="175134" grpId="0" animBg="1"/>
      <p:bldP spid="175135" grpId="0" autoUpdateAnimBg="0"/>
      <p:bldP spid="175136" grpId="0" animBg="1"/>
      <p:bldP spid="175138" grpId="0" animBg="1"/>
      <p:bldP spid="175139" grpId="0" autoUpdateAnimBg="0"/>
      <p:bldP spid="175140" grpId="0" autoUpdateAnimBg="0"/>
      <p:bldP spid="175160" grpId="0" autoUpdateAnimBg="0"/>
      <p:bldP spid="175162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2" name="Text Box 2"/>
          <p:cNvSpPr txBox="1">
            <a:spLocks noChangeArrowheads="1"/>
          </p:cNvSpPr>
          <p:nvPr/>
        </p:nvSpPr>
        <p:spPr bwMode="auto">
          <a:xfrm>
            <a:off x="14414" y="9864"/>
            <a:ext cx="6335713" cy="94615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txBody>
          <a:bodyPr wrap="square" anchor="ctr">
            <a:spAutoFit/>
          </a:bodyPr>
          <a:lstStyle>
            <a:lvl1pPr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 dirty="0"/>
              <a:t>例 </a:t>
            </a:r>
            <a:r>
              <a:rPr lang="en-US" altLang="zh-CN" sz="2800" dirty="0"/>
              <a:t>5</a:t>
            </a:r>
            <a:r>
              <a:rPr lang="zh-CN" altLang="en-US" sz="2800" dirty="0"/>
              <a:t>：求螺绕环的磁场。设其轴线的半径为</a:t>
            </a:r>
            <a:r>
              <a:rPr lang="en-US" altLang="zh-CN" sz="2800" dirty="0"/>
              <a:t>R</a:t>
            </a:r>
            <a:r>
              <a:rPr lang="zh-CN" altLang="en-US" sz="2800" dirty="0"/>
              <a:t>，环上均匀密绕 </a:t>
            </a:r>
            <a:r>
              <a:rPr lang="en-US" altLang="zh-CN" sz="2800" dirty="0"/>
              <a:t>N</a:t>
            </a:r>
            <a:r>
              <a:rPr lang="zh-CN" altLang="en-US" sz="2800" dirty="0"/>
              <a:t>匝线圈。</a:t>
            </a:r>
          </a:p>
        </p:txBody>
      </p:sp>
      <p:sp>
        <p:nvSpPr>
          <p:cNvPr id="159747" name="AutoShape 3"/>
          <p:cNvSpPr>
            <a:spLocks noChangeArrowheads="1"/>
          </p:cNvSpPr>
          <p:nvPr/>
        </p:nvSpPr>
        <p:spPr bwMode="auto">
          <a:xfrm>
            <a:off x="5845175" y="457200"/>
            <a:ext cx="2895600" cy="1600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3411" y="10800"/>
                </a:moveTo>
                <a:cubicBezTo>
                  <a:pt x="3411" y="14881"/>
                  <a:pt x="6719" y="18189"/>
                  <a:pt x="10800" y="18189"/>
                </a:cubicBezTo>
                <a:cubicBezTo>
                  <a:pt x="14881" y="18189"/>
                  <a:pt x="18189" y="14881"/>
                  <a:pt x="18189" y="10800"/>
                </a:cubicBezTo>
                <a:cubicBezTo>
                  <a:pt x="18189" y="6719"/>
                  <a:pt x="14881" y="3411"/>
                  <a:pt x="10800" y="3411"/>
                </a:cubicBezTo>
                <a:cubicBezTo>
                  <a:pt x="6719" y="3411"/>
                  <a:pt x="3411" y="6719"/>
                  <a:pt x="3411" y="10800"/>
                </a:cubicBezTo>
                <a:close/>
              </a:path>
            </a:pathLst>
          </a:cu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096000" y="609600"/>
            <a:ext cx="2438400" cy="1295400"/>
            <a:chOff x="3840" y="384"/>
            <a:chExt cx="1536" cy="816"/>
          </a:xfrm>
        </p:grpSpPr>
        <p:sp>
          <p:nvSpPr>
            <p:cNvPr id="16468" name="Oval 5"/>
            <p:cNvSpPr>
              <a:spLocks noChangeArrowheads="1"/>
            </p:cNvSpPr>
            <p:nvPr/>
          </p:nvSpPr>
          <p:spPr bwMode="auto">
            <a:xfrm>
              <a:off x="3840" y="384"/>
              <a:ext cx="1536" cy="816"/>
            </a:xfrm>
            <a:prstGeom prst="ellipse">
              <a:avLst/>
            </a:prstGeom>
            <a:noFill/>
            <a:ln w="76200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6469" name="Freeform 6"/>
            <p:cNvSpPr>
              <a:spLocks/>
            </p:cNvSpPr>
            <p:nvPr/>
          </p:nvSpPr>
          <p:spPr bwMode="auto">
            <a:xfrm>
              <a:off x="4272" y="1160"/>
              <a:ext cx="112" cy="32"/>
            </a:xfrm>
            <a:custGeom>
              <a:avLst/>
              <a:gdLst>
                <a:gd name="T0" fmla="*/ 112 w 112"/>
                <a:gd name="T1" fmla="*/ 32 h 32"/>
                <a:gd name="T2" fmla="*/ 0 w 112"/>
                <a:gd name="T3" fmla="*/ 0 h 32"/>
                <a:gd name="T4" fmla="*/ 0 60000 65536"/>
                <a:gd name="T5" fmla="*/ 0 60000 65536"/>
                <a:gd name="T6" fmla="*/ 0 w 112"/>
                <a:gd name="T7" fmla="*/ 0 h 32"/>
                <a:gd name="T8" fmla="*/ 112 w 112"/>
                <a:gd name="T9" fmla="*/ 32 h 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2" h="32">
                  <a:moveTo>
                    <a:pt x="112" y="32"/>
                  </a:moveTo>
                  <a:lnTo>
                    <a:pt x="0" y="0"/>
                  </a:lnTo>
                </a:path>
              </a:pathLst>
            </a:custGeom>
            <a:noFill/>
            <a:ln w="38100" cap="flat" cmpd="sng">
              <a:solidFill>
                <a:srgbClr val="CC3300"/>
              </a:solidFill>
              <a:prstDash val="solid"/>
              <a:round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4724400" y="2286000"/>
            <a:ext cx="3733800" cy="4114800"/>
            <a:chOff x="3360" y="1488"/>
            <a:chExt cx="2352" cy="2592"/>
          </a:xfrm>
        </p:grpSpPr>
        <p:sp>
          <p:nvSpPr>
            <p:cNvPr id="16433" name="AutoShape 8"/>
            <p:cNvSpPr>
              <a:spLocks noChangeArrowheads="1"/>
            </p:cNvSpPr>
            <p:nvPr/>
          </p:nvSpPr>
          <p:spPr bwMode="auto">
            <a:xfrm>
              <a:off x="3552" y="1872"/>
              <a:ext cx="2015" cy="2016"/>
            </a:xfrm>
            <a:custGeom>
              <a:avLst/>
              <a:gdLst>
                <a:gd name="T0" fmla="*/ 1 w 21600"/>
                <a:gd name="T1" fmla="*/ 0 h 21600"/>
                <a:gd name="T2" fmla="*/ 0 w 21600"/>
                <a:gd name="T3" fmla="*/ 0 h 21600"/>
                <a:gd name="T4" fmla="*/ 0 w 21600"/>
                <a:gd name="T5" fmla="*/ 1 h 21600"/>
                <a:gd name="T6" fmla="*/ 0 w 21600"/>
                <a:gd name="T7" fmla="*/ 1 h 21600"/>
                <a:gd name="T8" fmla="*/ 1 w 21600"/>
                <a:gd name="T9" fmla="*/ 2 h 21600"/>
                <a:gd name="T10" fmla="*/ 1 w 21600"/>
                <a:gd name="T11" fmla="*/ 1 h 21600"/>
                <a:gd name="T12" fmla="*/ 2 w 21600"/>
                <a:gd name="T13" fmla="*/ 1 h 21600"/>
                <a:gd name="T14" fmla="*/ 1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62 w 21600"/>
                <a:gd name="T25" fmla="*/ 3161 h 21600"/>
                <a:gd name="T26" fmla="*/ 18438 w 21600"/>
                <a:gd name="T27" fmla="*/ 18439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531" y="10800"/>
                  </a:moveTo>
                  <a:cubicBezTo>
                    <a:pt x="5531" y="13710"/>
                    <a:pt x="7890" y="16069"/>
                    <a:pt x="10800" y="16069"/>
                  </a:cubicBezTo>
                  <a:cubicBezTo>
                    <a:pt x="13710" y="16069"/>
                    <a:pt x="16069" y="13710"/>
                    <a:pt x="16069" y="10800"/>
                  </a:cubicBezTo>
                  <a:cubicBezTo>
                    <a:pt x="16069" y="7890"/>
                    <a:pt x="13710" y="5531"/>
                    <a:pt x="10800" y="5531"/>
                  </a:cubicBezTo>
                  <a:cubicBezTo>
                    <a:pt x="7890" y="5531"/>
                    <a:pt x="5531" y="7890"/>
                    <a:pt x="5531" y="1080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6434" name="Group 9"/>
            <p:cNvGrpSpPr>
              <a:grpSpLocks/>
            </p:cNvGrpSpPr>
            <p:nvPr/>
          </p:nvGrpSpPr>
          <p:grpSpPr bwMode="auto">
            <a:xfrm>
              <a:off x="3852" y="2755"/>
              <a:ext cx="1426" cy="250"/>
              <a:chOff x="3852" y="2755"/>
              <a:chExt cx="1426" cy="250"/>
            </a:xfrm>
          </p:grpSpPr>
          <p:sp>
            <p:nvSpPr>
              <p:cNvPr id="16466" name="Text Box 10"/>
              <p:cNvSpPr txBox="1">
                <a:spLocks noChangeArrowheads="1"/>
              </p:cNvSpPr>
              <p:nvPr/>
            </p:nvSpPr>
            <p:spPr bwMode="auto">
              <a:xfrm>
                <a:off x="3852" y="2755"/>
                <a:ext cx="27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defTabSz="7620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defTabSz="7620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defTabSz="7620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defTabSz="7620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defTabSz="7620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2000"/>
                  <a:t>×</a:t>
                </a:r>
              </a:p>
            </p:txBody>
          </p:sp>
          <p:sp>
            <p:nvSpPr>
              <p:cNvPr id="16467" name="Text Box 11"/>
              <p:cNvSpPr txBox="1">
                <a:spLocks noChangeArrowheads="1"/>
              </p:cNvSpPr>
              <p:nvPr/>
            </p:nvSpPr>
            <p:spPr bwMode="auto">
              <a:xfrm>
                <a:off x="5004" y="2755"/>
                <a:ext cx="27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defTabSz="7620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defTabSz="7620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defTabSz="7620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defTabSz="7620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defTabSz="7620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2000"/>
                  <a:t>×</a:t>
                </a:r>
              </a:p>
            </p:txBody>
          </p:sp>
        </p:grpSp>
        <p:grpSp>
          <p:nvGrpSpPr>
            <p:cNvPr id="16435" name="Group 12"/>
            <p:cNvGrpSpPr>
              <a:grpSpLocks/>
            </p:cNvGrpSpPr>
            <p:nvPr/>
          </p:nvGrpSpPr>
          <p:grpSpPr bwMode="auto">
            <a:xfrm rot="-5400000">
              <a:off x="3844" y="2759"/>
              <a:ext cx="1426" cy="250"/>
              <a:chOff x="3851" y="2753"/>
              <a:chExt cx="1426" cy="250"/>
            </a:xfrm>
          </p:grpSpPr>
          <p:sp>
            <p:nvSpPr>
              <p:cNvPr id="16464" name="Text Box 13"/>
              <p:cNvSpPr txBox="1">
                <a:spLocks noChangeArrowheads="1"/>
              </p:cNvSpPr>
              <p:nvPr/>
            </p:nvSpPr>
            <p:spPr bwMode="auto">
              <a:xfrm>
                <a:off x="3851" y="2753"/>
                <a:ext cx="27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defTabSz="7620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defTabSz="7620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defTabSz="7620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defTabSz="7620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defTabSz="7620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2000"/>
                  <a:t>×</a:t>
                </a:r>
              </a:p>
            </p:txBody>
          </p:sp>
          <p:sp>
            <p:nvSpPr>
              <p:cNvPr id="16465" name="Text Box 14"/>
              <p:cNvSpPr txBox="1">
                <a:spLocks noChangeArrowheads="1"/>
              </p:cNvSpPr>
              <p:nvPr/>
            </p:nvSpPr>
            <p:spPr bwMode="auto">
              <a:xfrm>
                <a:off x="5003" y="2753"/>
                <a:ext cx="27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defTabSz="7620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defTabSz="7620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defTabSz="7620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defTabSz="7620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defTabSz="7620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2000"/>
                  <a:t>×</a:t>
                </a:r>
              </a:p>
            </p:txBody>
          </p:sp>
        </p:grpSp>
        <p:grpSp>
          <p:nvGrpSpPr>
            <p:cNvPr id="16436" name="Group 15"/>
            <p:cNvGrpSpPr>
              <a:grpSpLocks/>
            </p:cNvGrpSpPr>
            <p:nvPr/>
          </p:nvGrpSpPr>
          <p:grpSpPr bwMode="auto">
            <a:xfrm>
              <a:off x="3360" y="2544"/>
              <a:ext cx="196" cy="442"/>
              <a:chOff x="2304" y="2832"/>
              <a:chExt cx="196" cy="442"/>
            </a:xfrm>
          </p:grpSpPr>
          <p:sp>
            <p:nvSpPr>
              <p:cNvPr id="16462" name="Oval 16"/>
              <p:cNvSpPr>
                <a:spLocks noChangeArrowheads="1"/>
              </p:cNvSpPr>
              <p:nvPr/>
            </p:nvSpPr>
            <p:spPr bwMode="auto">
              <a:xfrm>
                <a:off x="2346" y="3093"/>
                <a:ext cx="113" cy="11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6463" name="Text Box 17"/>
              <p:cNvSpPr txBox="1">
                <a:spLocks noChangeArrowheads="1"/>
              </p:cNvSpPr>
              <p:nvPr/>
            </p:nvSpPr>
            <p:spPr bwMode="auto">
              <a:xfrm>
                <a:off x="2304" y="2832"/>
                <a:ext cx="196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defTabSz="7620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defTabSz="7620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defTabSz="7620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defTabSz="7620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defTabSz="7620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4000"/>
                  <a:t>.</a:t>
                </a:r>
              </a:p>
            </p:txBody>
          </p:sp>
        </p:grpSp>
        <p:sp>
          <p:nvSpPr>
            <p:cNvPr id="16437" name="Text Box 18"/>
            <p:cNvSpPr txBox="1">
              <a:spLocks noChangeArrowheads="1"/>
            </p:cNvSpPr>
            <p:nvPr/>
          </p:nvSpPr>
          <p:spPr bwMode="auto">
            <a:xfrm>
              <a:off x="3996" y="2323"/>
              <a:ext cx="27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/>
                <a:t>×</a:t>
              </a:r>
            </a:p>
          </p:txBody>
        </p:sp>
        <p:sp>
          <p:nvSpPr>
            <p:cNvPr id="16438" name="Text Box 19"/>
            <p:cNvSpPr txBox="1">
              <a:spLocks noChangeArrowheads="1"/>
            </p:cNvSpPr>
            <p:nvPr/>
          </p:nvSpPr>
          <p:spPr bwMode="auto">
            <a:xfrm>
              <a:off x="4849" y="3158"/>
              <a:ext cx="27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/>
                <a:t>×</a:t>
              </a:r>
            </a:p>
          </p:txBody>
        </p:sp>
        <p:sp>
          <p:nvSpPr>
            <p:cNvPr id="16439" name="Text Box 20"/>
            <p:cNvSpPr txBox="1">
              <a:spLocks noChangeArrowheads="1"/>
            </p:cNvSpPr>
            <p:nvPr/>
          </p:nvSpPr>
          <p:spPr bwMode="auto">
            <a:xfrm>
              <a:off x="3985" y="3168"/>
              <a:ext cx="27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/>
                <a:t>×</a:t>
              </a:r>
            </a:p>
          </p:txBody>
        </p:sp>
        <p:sp>
          <p:nvSpPr>
            <p:cNvPr id="16440" name="Text Box 21"/>
            <p:cNvSpPr txBox="1">
              <a:spLocks noChangeArrowheads="1"/>
            </p:cNvSpPr>
            <p:nvPr/>
          </p:nvSpPr>
          <p:spPr bwMode="auto">
            <a:xfrm>
              <a:off x="4849" y="2352"/>
              <a:ext cx="27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/>
                <a:t>×</a:t>
              </a:r>
            </a:p>
          </p:txBody>
        </p:sp>
        <p:grpSp>
          <p:nvGrpSpPr>
            <p:cNvPr id="16441" name="Group 22"/>
            <p:cNvGrpSpPr>
              <a:grpSpLocks/>
            </p:cNvGrpSpPr>
            <p:nvPr/>
          </p:nvGrpSpPr>
          <p:grpSpPr bwMode="auto">
            <a:xfrm>
              <a:off x="3644" y="3350"/>
              <a:ext cx="196" cy="442"/>
              <a:chOff x="2304" y="2832"/>
              <a:chExt cx="196" cy="442"/>
            </a:xfrm>
          </p:grpSpPr>
          <p:sp>
            <p:nvSpPr>
              <p:cNvPr id="16460" name="Oval 23"/>
              <p:cNvSpPr>
                <a:spLocks noChangeArrowheads="1"/>
              </p:cNvSpPr>
              <p:nvPr/>
            </p:nvSpPr>
            <p:spPr bwMode="auto">
              <a:xfrm>
                <a:off x="2346" y="3093"/>
                <a:ext cx="113" cy="11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6461" name="Text Box 24"/>
              <p:cNvSpPr txBox="1">
                <a:spLocks noChangeArrowheads="1"/>
              </p:cNvSpPr>
              <p:nvPr/>
            </p:nvSpPr>
            <p:spPr bwMode="auto">
              <a:xfrm>
                <a:off x="2304" y="2832"/>
                <a:ext cx="196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defTabSz="7620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defTabSz="7620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defTabSz="7620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defTabSz="7620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defTabSz="7620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4000"/>
                  <a:t>.</a:t>
                </a:r>
              </a:p>
            </p:txBody>
          </p:sp>
        </p:grpSp>
        <p:grpSp>
          <p:nvGrpSpPr>
            <p:cNvPr id="16442" name="Group 25"/>
            <p:cNvGrpSpPr>
              <a:grpSpLocks/>
            </p:cNvGrpSpPr>
            <p:nvPr/>
          </p:nvGrpSpPr>
          <p:grpSpPr bwMode="auto">
            <a:xfrm>
              <a:off x="3644" y="1872"/>
              <a:ext cx="196" cy="442"/>
              <a:chOff x="2304" y="2832"/>
              <a:chExt cx="196" cy="442"/>
            </a:xfrm>
          </p:grpSpPr>
          <p:sp>
            <p:nvSpPr>
              <p:cNvPr id="16458" name="Oval 26"/>
              <p:cNvSpPr>
                <a:spLocks noChangeArrowheads="1"/>
              </p:cNvSpPr>
              <p:nvPr/>
            </p:nvSpPr>
            <p:spPr bwMode="auto">
              <a:xfrm>
                <a:off x="2346" y="3093"/>
                <a:ext cx="113" cy="11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6459" name="Text Box 27"/>
              <p:cNvSpPr txBox="1">
                <a:spLocks noChangeArrowheads="1"/>
              </p:cNvSpPr>
              <p:nvPr/>
            </p:nvSpPr>
            <p:spPr bwMode="auto">
              <a:xfrm>
                <a:off x="2304" y="2832"/>
                <a:ext cx="196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defTabSz="7620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defTabSz="7620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defTabSz="7620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defTabSz="7620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defTabSz="7620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4000"/>
                  <a:t>.</a:t>
                </a:r>
              </a:p>
            </p:txBody>
          </p:sp>
        </p:grpSp>
        <p:grpSp>
          <p:nvGrpSpPr>
            <p:cNvPr id="16443" name="Group 28"/>
            <p:cNvGrpSpPr>
              <a:grpSpLocks/>
            </p:cNvGrpSpPr>
            <p:nvPr/>
          </p:nvGrpSpPr>
          <p:grpSpPr bwMode="auto">
            <a:xfrm>
              <a:off x="4412" y="3638"/>
              <a:ext cx="196" cy="442"/>
              <a:chOff x="2304" y="2832"/>
              <a:chExt cx="196" cy="442"/>
            </a:xfrm>
          </p:grpSpPr>
          <p:sp>
            <p:nvSpPr>
              <p:cNvPr id="16456" name="Oval 29"/>
              <p:cNvSpPr>
                <a:spLocks noChangeArrowheads="1"/>
              </p:cNvSpPr>
              <p:nvPr/>
            </p:nvSpPr>
            <p:spPr bwMode="auto">
              <a:xfrm>
                <a:off x="2346" y="3093"/>
                <a:ext cx="113" cy="11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6457" name="Text Box 30"/>
              <p:cNvSpPr txBox="1">
                <a:spLocks noChangeArrowheads="1"/>
              </p:cNvSpPr>
              <p:nvPr/>
            </p:nvSpPr>
            <p:spPr bwMode="auto">
              <a:xfrm>
                <a:off x="2304" y="2832"/>
                <a:ext cx="196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defTabSz="7620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defTabSz="7620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defTabSz="7620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defTabSz="7620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defTabSz="7620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4000"/>
                  <a:t>.</a:t>
                </a:r>
              </a:p>
            </p:txBody>
          </p:sp>
        </p:grpSp>
        <p:grpSp>
          <p:nvGrpSpPr>
            <p:cNvPr id="16444" name="Group 31"/>
            <p:cNvGrpSpPr>
              <a:grpSpLocks/>
            </p:cNvGrpSpPr>
            <p:nvPr/>
          </p:nvGrpSpPr>
          <p:grpSpPr bwMode="auto">
            <a:xfrm>
              <a:off x="5516" y="2592"/>
              <a:ext cx="196" cy="442"/>
              <a:chOff x="2304" y="2832"/>
              <a:chExt cx="196" cy="442"/>
            </a:xfrm>
          </p:grpSpPr>
          <p:sp>
            <p:nvSpPr>
              <p:cNvPr id="16454" name="Oval 32"/>
              <p:cNvSpPr>
                <a:spLocks noChangeArrowheads="1"/>
              </p:cNvSpPr>
              <p:nvPr/>
            </p:nvSpPr>
            <p:spPr bwMode="auto">
              <a:xfrm>
                <a:off x="2346" y="3093"/>
                <a:ext cx="113" cy="11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6455" name="Text Box 33"/>
              <p:cNvSpPr txBox="1">
                <a:spLocks noChangeArrowheads="1"/>
              </p:cNvSpPr>
              <p:nvPr/>
            </p:nvSpPr>
            <p:spPr bwMode="auto">
              <a:xfrm>
                <a:off x="2304" y="2832"/>
                <a:ext cx="196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defTabSz="7620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defTabSz="7620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defTabSz="7620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defTabSz="7620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defTabSz="7620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4000"/>
                  <a:t>.</a:t>
                </a:r>
              </a:p>
            </p:txBody>
          </p:sp>
        </p:grpSp>
        <p:grpSp>
          <p:nvGrpSpPr>
            <p:cNvPr id="16445" name="Group 34"/>
            <p:cNvGrpSpPr>
              <a:grpSpLocks/>
            </p:cNvGrpSpPr>
            <p:nvPr/>
          </p:nvGrpSpPr>
          <p:grpSpPr bwMode="auto">
            <a:xfrm>
              <a:off x="5180" y="3398"/>
              <a:ext cx="196" cy="442"/>
              <a:chOff x="2304" y="2832"/>
              <a:chExt cx="196" cy="442"/>
            </a:xfrm>
          </p:grpSpPr>
          <p:sp>
            <p:nvSpPr>
              <p:cNvPr id="16452" name="Oval 35"/>
              <p:cNvSpPr>
                <a:spLocks noChangeArrowheads="1"/>
              </p:cNvSpPr>
              <p:nvPr/>
            </p:nvSpPr>
            <p:spPr bwMode="auto">
              <a:xfrm>
                <a:off x="2346" y="3093"/>
                <a:ext cx="113" cy="11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6453" name="Text Box 36"/>
              <p:cNvSpPr txBox="1">
                <a:spLocks noChangeArrowheads="1"/>
              </p:cNvSpPr>
              <p:nvPr/>
            </p:nvSpPr>
            <p:spPr bwMode="auto">
              <a:xfrm>
                <a:off x="2304" y="2832"/>
                <a:ext cx="196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defTabSz="7620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defTabSz="7620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defTabSz="7620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defTabSz="7620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defTabSz="7620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4000"/>
                  <a:t>.</a:t>
                </a:r>
              </a:p>
            </p:txBody>
          </p:sp>
        </p:grpSp>
        <p:grpSp>
          <p:nvGrpSpPr>
            <p:cNvPr id="16446" name="Group 37"/>
            <p:cNvGrpSpPr>
              <a:grpSpLocks/>
            </p:cNvGrpSpPr>
            <p:nvPr/>
          </p:nvGrpSpPr>
          <p:grpSpPr bwMode="auto">
            <a:xfrm>
              <a:off x="5276" y="1824"/>
              <a:ext cx="196" cy="442"/>
              <a:chOff x="2304" y="2832"/>
              <a:chExt cx="196" cy="442"/>
            </a:xfrm>
          </p:grpSpPr>
          <p:sp>
            <p:nvSpPr>
              <p:cNvPr id="16450" name="Oval 38"/>
              <p:cNvSpPr>
                <a:spLocks noChangeArrowheads="1"/>
              </p:cNvSpPr>
              <p:nvPr/>
            </p:nvSpPr>
            <p:spPr bwMode="auto">
              <a:xfrm>
                <a:off x="2346" y="3093"/>
                <a:ext cx="113" cy="11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6451" name="Text Box 39"/>
              <p:cNvSpPr txBox="1">
                <a:spLocks noChangeArrowheads="1"/>
              </p:cNvSpPr>
              <p:nvPr/>
            </p:nvSpPr>
            <p:spPr bwMode="auto">
              <a:xfrm>
                <a:off x="2304" y="2832"/>
                <a:ext cx="196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defTabSz="7620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defTabSz="7620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defTabSz="7620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defTabSz="7620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defTabSz="7620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4000"/>
                  <a:t>.</a:t>
                </a:r>
              </a:p>
            </p:txBody>
          </p:sp>
        </p:grpSp>
        <p:grpSp>
          <p:nvGrpSpPr>
            <p:cNvPr id="16447" name="Group 40"/>
            <p:cNvGrpSpPr>
              <a:grpSpLocks/>
            </p:cNvGrpSpPr>
            <p:nvPr/>
          </p:nvGrpSpPr>
          <p:grpSpPr bwMode="auto">
            <a:xfrm>
              <a:off x="4460" y="1488"/>
              <a:ext cx="196" cy="442"/>
              <a:chOff x="2304" y="2832"/>
              <a:chExt cx="196" cy="442"/>
            </a:xfrm>
          </p:grpSpPr>
          <p:sp>
            <p:nvSpPr>
              <p:cNvPr id="16448" name="Oval 41"/>
              <p:cNvSpPr>
                <a:spLocks noChangeArrowheads="1"/>
              </p:cNvSpPr>
              <p:nvPr/>
            </p:nvSpPr>
            <p:spPr bwMode="auto">
              <a:xfrm>
                <a:off x="2346" y="3093"/>
                <a:ext cx="113" cy="11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6449" name="Text Box 42"/>
              <p:cNvSpPr txBox="1">
                <a:spLocks noChangeArrowheads="1"/>
              </p:cNvSpPr>
              <p:nvPr/>
            </p:nvSpPr>
            <p:spPr bwMode="auto">
              <a:xfrm>
                <a:off x="2304" y="2832"/>
                <a:ext cx="196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defTabSz="7620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defTabSz="7620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defTabSz="7620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defTabSz="7620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defTabSz="7620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4000"/>
                  <a:t>.</a:t>
                </a:r>
              </a:p>
            </p:txBody>
          </p:sp>
        </p:grpSp>
      </p:grpSp>
      <p:graphicFrame>
        <p:nvGraphicFramePr>
          <p:cNvPr id="159787" name="Object 43"/>
          <p:cNvGraphicFramePr>
            <a:graphicFrameLocks noChangeAspect="1"/>
          </p:cNvGraphicFramePr>
          <p:nvPr/>
        </p:nvGraphicFramePr>
        <p:xfrm>
          <a:off x="2667000" y="1098376"/>
          <a:ext cx="2438400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990360" imgH="380880" progId="Equation.3">
                  <p:embed/>
                </p:oleObj>
              </mc:Choice>
              <mc:Fallback>
                <p:oleObj name="公式" r:id="rId2" imgW="990360" imgH="380880" progId="Equation.3">
                  <p:embed/>
                  <p:pic>
                    <p:nvPicPr>
                      <p:cNvPr id="159787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1098376"/>
                        <a:ext cx="2438400" cy="928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88" name="Object 44"/>
          <p:cNvGraphicFramePr>
            <a:graphicFrameLocks noChangeAspect="1"/>
          </p:cNvGraphicFramePr>
          <p:nvPr/>
        </p:nvGraphicFramePr>
        <p:xfrm>
          <a:off x="517525" y="2088976"/>
          <a:ext cx="2522538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927000" imgH="228600" progId="Equation.3">
                  <p:embed/>
                </p:oleObj>
              </mc:Choice>
              <mc:Fallback>
                <p:oleObj name="公式" r:id="rId4" imgW="927000" imgH="228600" progId="Equation.3">
                  <p:embed/>
                  <p:pic>
                    <p:nvPicPr>
                      <p:cNvPr id="159788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525" y="2088976"/>
                        <a:ext cx="2522538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89" name="Object 45"/>
          <p:cNvGraphicFramePr>
            <a:graphicFrameLocks noChangeAspect="1"/>
          </p:cNvGraphicFramePr>
          <p:nvPr/>
        </p:nvGraphicFramePr>
        <p:xfrm>
          <a:off x="457200" y="2774776"/>
          <a:ext cx="2249488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002960" imgH="406080" progId="Equation.3">
                  <p:embed/>
                </p:oleObj>
              </mc:Choice>
              <mc:Fallback>
                <p:oleObj name="公式" r:id="rId6" imgW="1002960" imgH="406080" progId="Equation.3">
                  <p:embed/>
                  <p:pic>
                    <p:nvPicPr>
                      <p:cNvPr id="159789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774776"/>
                        <a:ext cx="2249488" cy="96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90" name="Object 46"/>
          <p:cNvGraphicFramePr>
            <a:graphicFrameLocks noChangeAspect="1"/>
          </p:cNvGraphicFramePr>
          <p:nvPr/>
        </p:nvGraphicFramePr>
        <p:xfrm>
          <a:off x="228600" y="3765376"/>
          <a:ext cx="3789363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1346040" imgH="406080" progId="Equation.3">
                  <p:embed/>
                </p:oleObj>
              </mc:Choice>
              <mc:Fallback>
                <p:oleObj name="公式" r:id="rId8" imgW="1346040" imgH="406080" progId="Equation.3">
                  <p:embed/>
                  <p:pic>
                    <p:nvPicPr>
                      <p:cNvPr id="15979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3765376"/>
                        <a:ext cx="3789363" cy="1082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91" name="Object 47"/>
          <p:cNvGraphicFramePr>
            <a:graphicFrameLocks noChangeAspect="1"/>
          </p:cNvGraphicFramePr>
          <p:nvPr/>
        </p:nvGraphicFramePr>
        <p:xfrm>
          <a:off x="838200" y="5427489"/>
          <a:ext cx="1751013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711000" imgH="380880" progId="Equation.3">
                  <p:embed/>
                </p:oleObj>
              </mc:Choice>
              <mc:Fallback>
                <p:oleObj name="公式" r:id="rId10" imgW="711000" imgH="380880" progId="Equation.3">
                  <p:embed/>
                  <p:pic>
                    <p:nvPicPr>
                      <p:cNvPr id="159791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5427489"/>
                        <a:ext cx="1751013" cy="928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92" name="Object 48"/>
          <p:cNvGraphicFramePr>
            <a:graphicFrameLocks noChangeAspect="1"/>
          </p:cNvGraphicFramePr>
          <p:nvPr/>
        </p:nvGraphicFramePr>
        <p:xfrm>
          <a:off x="838200" y="6278389"/>
          <a:ext cx="1354138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482400" imgH="228600" progId="Equation.3">
                  <p:embed/>
                </p:oleObj>
              </mc:Choice>
              <mc:Fallback>
                <p:oleObj name="公式" r:id="rId12" imgW="482400" imgH="228600" progId="Equation.3">
                  <p:embed/>
                  <p:pic>
                    <p:nvPicPr>
                      <p:cNvPr id="159792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6278389"/>
                        <a:ext cx="1354138" cy="534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9793" name="Text Box 49"/>
          <p:cNvSpPr txBox="1">
            <a:spLocks noChangeArrowheads="1"/>
          </p:cNvSpPr>
          <p:nvPr/>
        </p:nvSpPr>
        <p:spPr bwMode="auto">
          <a:xfrm>
            <a:off x="160338" y="1250776"/>
            <a:ext cx="218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/>
              <a:t>解：</a:t>
            </a:r>
            <a:r>
              <a:rPr lang="zh-CN" altLang="en-US">
                <a:solidFill>
                  <a:schemeClr val="accent2"/>
                </a:solidFill>
              </a:rPr>
              <a:t>（</a:t>
            </a:r>
            <a:r>
              <a:rPr lang="en-US" altLang="zh-CN">
                <a:solidFill>
                  <a:schemeClr val="accent2"/>
                </a:solidFill>
              </a:rPr>
              <a:t>1</a:t>
            </a:r>
            <a:r>
              <a:rPr lang="zh-CN" altLang="en-US">
                <a:solidFill>
                  <a:schemeClr val="accent2"/>
                </a:solidFill>
              </a:rPr>
              <a:t>）管内</a:t>
            </a:r>
          </a:p>
        </p:txBody>
      </p:sp>
      <p:sp>
        <p:nvSpPr>
          <p:cNvPr id="159794" name="Text Box 50"/>
          <p:cNvSpPr txBox="1">
            <a:spLocks noChangeArrowheads="1"/>
          </p:cNvSpPr>
          <p:nvPr/>
        </p:nvSpPr>
        <p:spPr bwMode="auto">
          <a:xfrm>
            <a:off x="0" y="4832176"/>
            <a:ext cx="1568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>
                <a:solidFill>
                  <a:schemeClr val="accent2"/>
                </a:solidFill>
              </a:rPr>
              <a:t>（</a:t>
            </a:r>
            <a:r>
              <a:rPr lang="en-US" altLang="zh-CN">
                <a:solidFill>
                  <a:schemeClr val="accent2"/>
                </a:solidFill>
              </a:rPr>
              <a:t>2</a:t>
            </a:r>
            <a:r>
              <a:rPr lang="zh-CN" altLang="en-US">
                <a:solidFill>
                  <a:schemeClr val="accent2"/>
                </a:solidFill>
              </a:rPr>
              <a:t>）管外</a:t>
            </a:r>
          </a:p>
        </p:txBody>
      </p:sp>
      <p:grpSp>
        <p:nvGrpSpPr>
          <p:cNvPr id="14" name="Group 51"/>
          <p:cNvGrpSpPr>
            <a:grpSpLocks/>
          </p:cNvGrpSpPr>
          <p:nvPr/>
        </p:nvGrpSpPr>
        <p:grpSpPr bwMode="auto">
          <a:xfrm>
            <a:off x="5835650" y="423863"/>
            <a:ext cx="3155950" cy="2014537"/>
            <a:chOff x="3676" y="267"/>
            <a:chExt cx="1988" cy="1269"/>
          </a:xfrm>
        </p:grpSpPr>
        <p:sp>
          <p:nvSpPr>
            <p:cNvPr id="16410" name="Freeform 52"/>
            <p:cNvSpPr>
              <a:spLocks/>
            </p:cNvSpPr>
            <p:nvPr/>
          </p:nvSpPr>
          <p:spPr bwMode="auto">
            <a:xfrm>
              <a:off x="4827" y="1074"/>
              <a:ext cx="73" cy="234"/>
            </a:xfrm>
            <a:custGeom>
              <a:avLst/>
              <a:gdLst>
                <a:gd name="T0" fmla="*/ 0 w 73"/>
                <a:gd name="T1" fmla="*/ 24 h 234"/>
                <a:gd name="T2" fmla="*/ 36 w 73"/>
                <a:gd name="T3" fmla="*/ 15 h 234"/>
                <a:gd name="T4" fmla="*/ 66 w 73"/>
                <a:gd name="T5" fmla="*/ 116 h 234"/>
                <a:gd name="T6" fmla="*/ 70 w 73"/>
                <a:gd name="T7" fmla="*/ 220 h 234"/>
                <a:gd name="T8" fmla="*/ 46 w 73"/>
                <a:gd name="T9" fmla="*/ 202 h 2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3"/>
                <a:gd name="T16" fmla="*/ 0 h 234"/>
                <a:gd name="T17" fmla="*/ 73 w 73"/>
                <a:gd name="T18" fmla="*/ 234 h 2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3" h="234">
                  <a:moveTo>
                    <a:pt x="0" y="24"/>
                  </a:moveTo>
                  <a:cubicBezTo>
                    <a:pt x="6" y="23"/>
                    <a:pt x="25" y="0"/>
                    <a:pt x="36" y="15"/>
                  </a:cubicBezTo>
                  <a:cubicBezTo>
                    <a:pt x="47" y="30"/>
                    <a:pt x="60" y="82"/>
                    <a:pt x="66" y="116"/>
                  </a:cubicBezTo>
                  <a:cubicBezTo>
                    <a:pt x="72" y="150"/>
                    <a:pt x="73" y="206"/>
                    <a:pt x="70" y="220"/>
                  </a:cubicBezTo>
                  <a:cubicBezTo>
                    <a:pt x="67" y="234"/>
                    <a:pt x="51" y="206"/>
                    <a:pt x="46" y="202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11" name="Freeform 53"/>
            <p:cNvSpPr>
              <a:spLocks/>
            </p:cNvSpPr>
            <p:nvPr/>
          </p:nvSpPr>
          <p:spPr bwMode="auto">
            <a:xfrm>
              <a:off x="5204" y="798"/>
              <a:ext cx="279" cy="202"/>
            </a:xfrm>
            <a:custGeom>
              <a:avLst/>
              <a:gdLst>
                <a:gd name="T0" fmla="*/ 0 w 279"/>
                <a:gd name="T1" fmla="*/ 38 h 202"/>
                <a:gd name="T2" fmla="*/ 100 w 279"/>
                <a:gd name="T3" fmla="*/ 0 h 202"/>
                <a:gd name="T4" fmla="*/ 220 w 279"/>
                <a:gd name="T5" fmla="*/ 38 h 202"/>
                <a:gd name="T6" fmla="*/ 276 w 279"/>
                <a:gd name="T7" fmla="*/ 158 h 202"/>
                <a:gd name="T8" fmla="*/ 236 w 279"/>
                <a:gd name="T9" fmla="*/ 202 h 2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9"/>
                <a:gd name="T16" fmla="*/ 0 h 202"/>
                <a:gd name="T17" fmla="*/ 279 w 279"/>
                <a:gd name="T18" fmla="*/ 202 h 2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9" h="202">
                  <a:moveTo>
                    <a:pt x="0" y="38"/>
                  </a:moveTo>
                  <a:cubicBezTo>
                    <a:pt x="16" y="32"/>
                    <a:pt x="63" y="0"/>
                    <a:pt x="100" y="0"/>
                  </a:cubicBezTo>
                  <a:cubicBezTo>
                    <a:pt x="137" y="0"/>
                    <a:pt x="191" y="12"/>
                    <a:pt x="220" y="38"/>
                  </a:cubicBezTo>
                  <a:cubicBezTo>
                    <a:pt x="249" y="64"/>
                    <a:pt x="273" y="131"/>
                    <a:pt x="276" y="158"/>
                  </a:cubicBezTo>
                  <a:cubicBezTo>
                    <a:pt x="279" y="185"/>
                    <a:pt x="244" y="193"/>
                    <a:pt x="236" y="202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12" name="Freeform 54"/>
            <p:cNvSpPr>
              <a:spLocks/>
            </p:cNvSpPr>
            <p:nvPr/>
          </p:nvSpPr>
          <p:spPr bwMode="auto">
            <a:xfrm>
              <a:off x="4405" y="1078"/>
              <a:ext cx="29" cy="228"/>
            </a:xfrm>
            <a:custGeom>
              <a:avLst/>
              <a:gdLst>
                <a:gd name="T0" fmla="*/ 8 w 29"/>
                <a:gd name="T1" fmla="*/ 26 h 228"/>
                <a:gd name="T2" fmla="*/ 24 w 29"/>
                <a:gd name="T3" fmla="*/ 16 h 228"/>
                <a:gd name="T4" fmla="*/ 26 w 29"/>
                <a:gd name="T5" fmla="*/ 122 h 228"/>
                <a:gd name="T6" fmla="*/ 8 w 29"/>
                <a:gd name="T7" fmla="*/ 212 h 228"/>
                <a:gd name="T8" fmla="*/ 0 w 29"/>
                <a:gd name="T9" fmla="*/ 216 h 2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228"/>
                <a:gd name="T17" fmla="*/ 29 w 29"/>
                <a:gd name="T18" fmla="*/ 228 h 2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228">
                  <a:moveTo>
                    <a:pt x="8" y="26"/>
                  </a:moveTo>
                  <a:cubicBezTo>
                    <a:pt x="10" y="24"/>
                    <a:pt x="21" y="0"/>
                    <a:pt x="24" y="16"/>
                  </a:cubicBezTo>
                  <a:cubicBezTo>
                    <a:pt x="27" y="32"/>
                    <a:pt x="29" y="89"/>
                    <a:pt x="26" y="122"/>
                  </a:cubicBezTo>
                  <a:cubicBezTo>
                    <a:pt x="23" y="155"/>
                    <a:pt x="12" y="196"/>
                    <a:pt x="8" y="212"/>
                  </a:cubicBezTo>
                  <a:cubicBezTo>
                    <a:pt x="4" y="228"/>
                    <a:pt x="2" y="215"/>
                    <a:pt x="0" y="216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13" name="Freeform 55"/>
            <p:cNvSpPr>
              <a:spLocks/>
            </p:cNvSpPr>
            <p:nvPr/>
          </p:nvSpPr>
          <p:spPr bwMode="auto">
            <a:xfrm>
              <a:off x="4190" y="1021"/>
              <a:ext cx="70" cy="251"/>
            </a:xfrm>
            <a:custGeom>
              <a:avLst/>
              <a:gdLst>
                <a:gd name="T0" fmla="*/ 70 w 70"/>
                <a:gd name="T1" fmla="*/ 35 h 251"/>
                <a:gd name="T2" fmla="*/ 37 w 70"/>
                <a:gd name="T3" fmla="*/ 14 h 251"/>
                <a:gd name="T4" fmla="*/ 3 w 70"/>
                <a:gd name="T5" fmla="*/ 121 h 251"/>
                <a:gd name="T6" fmla="*/ 19 w 70"/>
                <a:gd name="T7" fmla="*/ 226 h 251"/>
                <a:gd name="T8" fmla="*/ 67 w 70"/>
                <a:gd name="T9" fmla="*/ 251 h 2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"/>
                <a:gd name="T16" fmla="*/ 0 h 251"/>
                <a:gd name="T17" fmla="*/ 70 w 70"/>
                <a:gd name="T18" fmla="*/ 251 h 2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" h="251">
                  <a:moveTo>
                    <a:pt x="70" y="35"/>
                  </a:moveTo>
                  <a:cubicBezTo>
                    <a:pt x="65" y="32"/>
                    <a:pt x="48" y="0"/>
                    <a:pt x="37" y="14"/>
                  </a:cubicBezTo>
                  <a:cubicBezTo>
                    <a:pt x="26" y="28"/>
                    <a:pt x="6" y="86"/>
                    <a:pt x="3" y="121"/>
                  </a:cubicBezTo>
                  <a:cubicBezTo>
                    <a:pt x="0" y="156"/>
                    <a:pt x="8" y="204"/>
                    <a:pt x="19" y="226"/>
                  </a:cubicBezTo>
                  <a:cubicBezTo>
                    <a:pt x="30" y="248"/>
                    <a:pt x="57" y="246"/>
                    <a:pt x="67" y="251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14" name="Freeform 56"/>
            <p:cNvSpPr>
              <a:spLocks/>
            </p:cNvSpPr>
            <p:nvPr/>
          </p:nvSpPr>
          <p:spPr bwMode="auto">
            <a:xfrm>
              <a:off x="3955" y="912"/>
              <a:ext cx="125" cy="301"/>
            </a:xfrm>
            <a:custGeom>
              <a:avLst/>
              <a:gdLst>
                <a:gd name="T0" fmla="*/ 125 w 125"/>
                <a:gd name="T1" fmla="*/ 42 h 301"/>
                <a:gd name="T2" fmla="*/ 86 w 125"/>
                <a:gd name="T3" fmla="*/ 18 h 301"/>
                <a:gd name="T4" fmla="*/ 11 w 125"/>
                <a:gd name="T5" fmla="*/ 153 h 301"/>
                <a:gd name="T6" fmla="*/ 17 w 125"/>
                <a:gd name="T7" fmla="*/ 282 h 301"/>
                <a:gd name="T8" fmla="*/ 80 w 125"/>
                <a:gd name="T9" fmla="*/ 270 h 3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5"/>
                <a:gd name="T16" fmla="*/ 0 h 301"/>
                <a:gd name="T17" fmla="*/ 125 w 125"/>
                <a:gd name="T18" fmla="*/ 301 h 30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5" h="301">
                  <a:moveTo>
                    <a:pt x="125" y="42"/>
                  </a:moveTo>
                  <a:cubicBezTo>
                    <a:pt x="119" y="39"/>
                    <a:pt x="105" y="0"/>
                    <a:pt x="86" y="18"/>
                  </a:cubicBezTo>
                  <a:cubicBezTo>
                    <a:pt x="67" y="36"/>
                    <a:pt x="22" y="109"/>
                    <a:pt x="11" y="153"/>
                  </a:cubicBezTo>
                  <a:cubicBezTo>
                    <a:pt x="0" y="197"/>
                    <a:pt x="6" y="263"/>
                    <a:pt x="17" y="282"/>
                  </a:cubicBezTo>
                  <a:cubicBezTo>
                    <a:pt x="28" y="301"/>
                    <a:pt x="67" y="272"/>
                    <a:pt x="80" y="270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15" name="Freeform 57"/>
            <p:cNvSpPr>
              <a:spLocks/>
            </p:cNvSpPr>
            <p:nvPr/>
          </p:nvSpPr>
          <p:spPr bwMode="auto">
            <a:xfrm>
              <a:off x="3764" y="842"/>
              <a:ext cx="265" cy="202"/>
            </a:xfrm>
            <a:custGeom>
              <a:avLst/>
              <a:gdLst>
                <a:gd name="T0" fmla="*/ 265 w 265"/>
                <a:gd name="T1" fmla="*/ 67 h 202"/>
                <a:gd name="T2" fmla="*/ 208 w 265"/>
                <a:gd name="T3" fmla="*/ 4 h 202"/>
                <a:gd name="T4" fmla="*/ 94 w 265"/>
                <a:gd name="T5" fmla="*/ 40 h 202"/>
                <a:gd name="T6" fmla="*/ 10 w 265"/>
                <a:gd name="T7" fmla="*/ 130 h 202"/>
                <a:gd name="T8" fmla="*/ 34 w 265"/>
                <a:gd name="T9" fmla="*/ 202 h 2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5"/>
                <a:gd name="T16" fmla="*/ 0 h 202"/>
                <a:gd name="T17" fmla="*/ 265 w 265"/>
                <a:gd name="T18" fmla="*/ 202 h 2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5" h="202">
                  <a:moveTo>
                    <a:pt x="265" y="67"/>
                  </a:moveTo>
                  <a:cubicBezTo>
                    <a:pt x="256" y="57"/>
                    <a:pt x="236" y="8"/>
                    <a:pt x="208" y="4"/>
                  </a:cubicBezTo>
                  <a:cubicBezTo>
                    <a:pt x="180" y="0"/>
                    <a:pt x="127" y="19"/>
                    <a:pt x="94" y="40"/>
                  </a:cubicBezTo>
                  <a:cubicBezTo>
                    <a:pt x="61" y="61"/>
                    <a:pt x="20" y="103"/>
                    <a:pt x="10" y="130"/>
                  </a:cubicBezTo>
                  <a:cubicBezTo>
                    <a:pt x="0" y="157"/>
                    <a:pt x="29" y="187"/>
                    <a:pt x="34" y="202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16" name="Freeform 58"/>
            <p:cNvSpPr>
              <a:spLocks/>
            </p:cNvSpPr>
            <p:nvPr/>
          </p:nvSpPr>
          <p:spPr bwMode="auto">
            <a:xfrm>
              <a:off x="3690" y="624"/>
              <a:ext cx="310" cy="169"/>
            </a:xfrm>
            <a:custGeom>
              <a:avLst/>
              <a:gdLst>
                <a:gd name="T0" fmla="*/ 273 w 310"/>
                <a:gd name="T1" fmla="*/ 166 h 169"/>
                <a:gd name="T2" fmla="*/ 309 w 310"/>
                <a:gd name="T3" fmla="*/ 153 h 169"/>
                <a:gd name="T4" fmla="*/ 279 w 310"/>
                <a:gd name="T5" fmla="*/ 69 h 169"/>
                <a:gd name="T6" fmla="*/ 189 w 310"/>
                <a:gd name="T7" fmla="*/ 21 h 169"/>
                <a:gd name="T8" fmla="*/ 48 w 310"/>
                <a:gd name="T9" fmla="*/ 15 h 169"/>
                <a:gd name="T10" fmla="*/ 0 w 310"/>
                <a:gd name="T11" fmla="*/ 114 h 1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10"/>
                <a:gd name="T19" fmla="*/ 0 h 169"/>
                <a:gd name="T20" fmla="*/ 310 w 310"/>
                <a:gd name="T21" fmla="*/ 169 h 16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10" h="169">
                  <a:moveTo>
                    <a:pt x="273" y="166"/>
                  </a:moveTo>
                  <a:cubicBezTo>
                    <a:pt x="279" y="164"/>
                    <a:pt x="308" y="169"/>
                    <a:pt x="309" y="153"/>
                  </a:cubicBezTo>
                  <a:cubicBezTo>
                    <a:pt x="310" y="137"/>
                    <a:pt x="299" y="91"/>
                    <a:pt x="279" y="69"/>
                  </a:cubicBezTo>
                  <a:cubicBezTo>
                    <a:pt x="259" y="47"/>
                    <a:pt x="227" y="30"/>
                    <a:pt x="189" y="21"/>
                  </a:cubicBezTo>
                  <a:cubicBezTo>
                    <a:pt x="151" y="12"/>
                    <a:pt x="79" y="0"/>
                    <a:pt x="48" y="15"/>
                  </a:cubicBezTo>
                  <a:cubicBezTo>
                    <a:pt x="17" y="30"/>
                    <a:pt x="10" y="94"/>
                    <a:pt x="0" y="114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17" name="Freeform 59"/>
            <p:cNvSpPr>
              <a:spLocks/>
            </p:cNvSpPr>
            <p:nvPr/>
          </p:nvSpPr>
          <p:spPr bwMode="auto">
            <a:xfrm>
              <a:off x="3676" y="782"/>
              <a:ext cx="341" cy="130"/>
            </a:xfrm>
            <a:custGeom>
              <a:avLst/>
              <a:gdLst>
                <a:gd name="T0" fmla="*/ 38 w 341"/>
                <a:gd name="T1" fmla="*/ 130 h 130"/>
                <a:gd name="T2" fmla="*/ 23 w 341"/>
                <a:gd name="T3" fmla="*/ 55 h 130"/>
                <a:gd name="T4" fmla="*/ 176 w 341"/>
                <a:gd name="T5" fmla="*/ 4 h 130"/>
                <a:gd name="T6" fmla="*/ 317 w 341"/>
                <a:gd name="T7" fmla="*/ 28 h 130"/>
                <a:gd name="T8" fmla="*/ 320 w 341"/>
                <a:gd name="T9" fmla="*/ 67 h 1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1"/>
                <a:gd name="T16" fmla="*/ 0 h 130"/>
                <a:gd name="T17" fmla="*/ 341 w 341"/>
                <a:gd name="T18" fmla="*/ 130 h 1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1" h="130">
                  <a:moveTo>
                    <a:pt x="38" y="130"/>
                  </a:moveTo>
                  <a:cubicBezTo>
                    <a:pt x="36" y="117"/>
                    <a:pt x="0" y="76"/>
                    <a:pt x="23" y="55"/>
                  </a:cubicBezTo>
                  <a:cubicBezTo>
                    <a:pt x="46" y="34"/>
                    <a:pt x="127" y="8"/>
                    <a:pt x="176" y="4"/>
                  </a:cubicBezTo>
                  <a:cubicBezTo>
                    <a:pt x="225" y="0"/>
                    <a:pt x="293" y="18"/>
                    <a:pt x="317" y="28"/>
                  </a:cubicBezTo>
                  <a:cubicBezTo>
                    <a:pt x="341" y="38"/>
                    <a:pt x="319" y="59"/>
                    <a:pt x="320" y="67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18" name="Freeform 60"/>
            <p:cNvSpPr>
              <a:spLocks/>
            </p:cNvSpPr>
            <p:nvPr/>
          </p:nvSpPr>
          <p:spPr bwMode="auto">
            <a:xfrm>
              <a:off x="3792" y="483"/>
              <a:ext cx="247" cy="261"/>
            </a:xfrm>
            <a:custGeom>
              <a:avLst/>
              <a:gdLst>
                <a:gd name="T0" fmla="*/ 0 w 247"/>
                <a:gd name="T1" fmla="*/ 61 h 261"/>
                <a:gd name="T2" fmla="*/ 68 w 247"/>
                <a:gd name="T3" fmla="*/ 1 h 261"/>
                <a:gd name="T4" fmla="*/ 204 w 247"/>
                <a:gd name="T5" fmla="*/ 65 h 261"/>
                <a:gd name="T6" fmla="*/ 246 w 247"/>
                <a:gd name="T7" fmla="*/ 153 h 261"/>
                <a:gd name="T8" fmla="*/ 210 w 247"/>
                <a:gd name="T9" fmla="*/ 261 h 2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7"/>
                <a:gd name="T16" fmla="*/ 0 h 261"/>
                <a:gd name="T17" fmla="*/ 247 w 247"/>
                <a:gd name="T18" fmla="*/ 261 h 2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7" h="261">
                  <a:moveTo>
                    <a:pt x="0" y="61"/>
                  </a:moveTo>
                  <a:cubicBezTo>
                    <a:pt x="11" y="51"/>
                    <a:pt x="34" y="0"/>
                    <a:pt x="68" y="1"/>
                  </a:cubicBezTo>
                  <a:cubicBezTo>
                    <a:pt x="102" y="2"/>
                    <a:pt x="174" y="40"/>
                    <a:pt x="204" y="65"/>
                  </a:cubicBezTo>
                  <a:cubicBezTo>
                    <a:pt x="234" y="90"/>
                    <a:pt x="245" y="120"/>
                    <a:pt x="246" y="153"/>
                  </a:cubicBezTo>
                  <a:cubicBezTo>
                    <a:pt x="247" y="186"/>
                    <a:pt x="217" y="239"/>
                    <a:pt x="210" y="261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19" name="Freeform 61"/>
            <p:cNvSpPr>
              <a:spLocks/>
            </p:cNvSpPr>
            <p:nvPr/>
          </p:nvSpPr>
          <p:spPr bwMode="auto">
            <a:xfrm>
              <a:off x="4296" y="287"/>
              <a:ext cx="109" cy="214"/>
            </a:xfrm>
            <a:custGeom>
              <a:avLst/>
              <a:gdLst>
                <a:gd name="T0" fmla="*/ 0 w 109"/>
                <a:gd name="T1" fmla="*/ 17 h 214"/>
                <a:gd name="T2" fmla="*/ 52 w 109"/>
                <a:gd name="T3" fmla="*/ 13 h 214"/>
                <a:gd name="T4" fmla="*/ 101 w 109"/>
                <a:gd name="T5" fmla="*/ 93 h 214"/>
                <a:gd name="T6" fmla="*/ 99 w 109"/>
                <a:gd name="T7" fmla="*/ 199 h 214"/>
                <a:gd name="T8" fmla="*/ 75 w 109"/>
                <a:gd name="T9" fmla="*/ 181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9"/>
                <a:gd name="T16" fmla="*/ 0 h 214"/>
                <a:gd name="T17" fmla="*/ 109 w 109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9" h="214">
                  <a:moveTo>
                    <a:pt x="0" y="17"/>
                  </a:moveTo>
                  <a:cubicBezTo>
                    <a:pt x="9" y="16"/>
                    <a:pt x="35" y="0"/>
                    <a:pt x="52" y="13"/>
                  </a:cubicBezTo>
                  <a:cubicBezTo>
                    <a:pt x="69" y="26"/>
                    <a:pt x="93" y="62"/>
                    <a:pt x="101" y="93"/>
                  </a:cubicBezTo>
                  <a:cubicBezTo>
                    <a:pt x="109" y="124"/>
                    <a:pt x="103" y="184"/>
                    <a:pt x="99" y="199"/>
                  </a:cubicBezTo>
                  <a:cubicBezTo>
                    <a:pt x="95" y="214"/>
                    <a:pt x="80" y="185"/>
                    <a:pt x="75" y="181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20" name="Freeform 62"/>
            <p:cNvSpPr>
              <a:spLocks/>
            </p:cNvSpPr>
            <p:nvPr/>
          </p:nvSpPr>
          <p:spPr bwMode="auto">
            <a:xfrm>
              <a:off x="4536" y="267"/>
              <a:ext cx="74" cy="228"/>
            </a:xfrm>
            <a:custGeom>
              <a:avLst/>
              <a:gdLst>
                <a:gd name="T0" fmla="*/ 0 w 74"/>
                <a:gd name="T1" fmla="*/ 13 h 228"/>
                <a:gd name="T2" fmla="*/ 24 w 74"/>
                <a:gd name="T3" fmla="*/ 1 h 228"/>
                <a:gd name="T4" fmla="*/ 53 w 74"/>
                <a:gd name="T5" fmla="*/ 17 h 228"/>
                <a:gd name="T6" fmla="*/ 72 w 74"/>
                <a:gd name="T7" fmla="*/ 93 h 228"/>
                <a:gd name="T8" fmla="*/ 62 w 74"/>
                <a:gd name="T9" fmla="*/ 211 h 228"/>
                <a:gd name="T10" fmla="*/ 38 w 74"/>
                <a:gd name="T11" fmla="*/ 193 h 22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4"/>
                <a:gd name="T19" fmla="*/ 0 h 228"/>
                <a:gd name="T20" fmla="*/ 74 w 74"/>
                <a:gd name="T21" fmla="*/ 228 h 22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4" h="228">
                  <a:moveTo>
                    <a:pt x="0" y="13"/>
                  </a:moveTo>
                  <a:cubicBezTo>
                    <a:pt x="4" y="9"/>
                    <a:pt x="15" y="0"/>
                    <a:pt x="24" y="1"/>
                  </a:cubicBezTo>
                  <a:cubicBezTo>
                    <a:pt x="33" y="2"/>
                    <a:pt x="45" y="2"/>
                    <a:pt x="53" y="17"/>
                  </a:cubicBezTo>
                  <a:cubicBezTo>
                    <a:pt x="61" y="32"/>
                    <a:pt x="70" y="61"/>
                    <a:pt x="72" y="93"/>
                  </a:cubicBezTo>
                  <a:cubicBezTo>
                    <a:pt x="74" y="125"/>
                    <a:pt x="68" y="194"/>
                    <a:pt x="62" y="211"/>
                  </a:cubicBezTo>
                  <a:cubicBezTo>
                    <a:pt x="56" y="228"/>
                    <a:pt x="43" y="197"/>
                    <a:pt x="38" y="193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21" name="Freeform 63"/>
            <p:cNvSpPr>
              <a:spLocks/>
            </p:cNvSpPr>
            <p:nvPr/>
          </p:nvSpPr>
          <p:spPr bwMode="auto">
            <a:xfrm>
              <a:off x="4760" y="270"/>
              <a:ext cx="56" cy="222"/>
            </a:xfrm>
            <a:custGeom>
              <a:avLst/>
              <a:gdLst>
                <a:gd name="T0" fmla="*/ 0 w 56"/>
                <a:gd name="T1" fmla="*/ 22 h 222"/>
                <a:gd name="T2" fmla="*/ 40 w 56"/>
                <a:gd name="T3" fmla="*/ 14 h 222"/>
                <a:gd name="T4" fmla="*/ 56 w 56"/>
                <a:gd name="T5" fmla="*/ 107 h 222"/>
                <a:gd name="T6" fmla="*/ 41 w 56"/>
                <a:gd name="T7" fmla="*/ 208 h 222"/>
                <a:gd name="T8" fmla="*/ 17 w 56"/>
                <a:gd name="T9" fmla="*/ 190 h 2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222"/>
                <a:gd name="T17" fmla="*/ 56 w 56"/>
                <a:gd name="T18" fmla="*/ 222 h 2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222">
                  <a:moveTo>
                    <a:pt x="0" y="22"/>
                  </a:moveTo>
                  <a:cubicBezTo>
                    <a:pt x="6" y="21"/>
                    <a:pt x="31" y="0"/>
                    <a:pt x="40" y="14"/>
                  </a:cubicBezTo>
                  <a:cubicBezTo>
                    <a:pt x="49" y="28"/>
                    <a:pt x="56" y="75"/>
                    <a:pt x="56" y="107"/>
                  </a:cubicBezTo>
                  <a:cubicBezTo>
                    <a:pt x="56" y="139"/>
                    <a:pt x="47" y="194"/>
                    <a:pt x="41" y="208"/>
                  </a:cubicBezTo>
                  <a:cubicBezTo>
                    <a:pt x="35" y="222"/>
                    <a:pt x="22" y="194"/>
                    <a:pt x="17" y="190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22" name="Freeform 64"/>
            <p:cNvSpPr>
              <a:spLocks/>
            </p:cNvSpPr>
            <p:nvPr/>
          </p:nvSpPr>
          <p:spPr bwMode="auto">
            <a:xfrm>
              <a:off x="4931" y="305"/>
              <a:ext cx="93" cy="220"/>
            </a:xfrm>
            <a:custGeom>
              <a:avLst/>
              <a:gdLst>
                <a:gd name="T0" fmla="*/ 93 w 93"/>
                <a:gd name="T1" fmla="*/ 40 h 220"/>
                <a:gd name="T2" fmla="*/ 72 w 93"/>
                <a:gd name="T3" fmla="*/ 9 h 220"/>
                <a:gd name="T4" fmla="*/ 32 w 93"/>
                <a:gd name="T5" fmla="*/ 93 h 220"/>
                <a:gd name="T6" fmla="*/ 4 w 93"/>
                <a:gd name="T7" fmla="*/ 179 h 220"/>
                <a:gd name="T8" fmla="*/ 9 w 93"/>
                <a:gd name="T9" fmla="*/ 215 h 220"/>
                <a:gd name="T10" fmla="*/ 33 w 93"/>
                <a:gd name="T11" fmla="*/ 211 h 2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3"/>
                <a:gd name="T19" fmla="*/ 0 h 220"/>
                <a:gd name="T20" fmla="*/ 93 w 93"/>
                <a:gd name="T21" fmla="*/ 220 h 22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3" h="220">
                  <a:moveTo>
                    <a:pt x="93" y="40"/>
                  </a:moveTo>
                  <a:cubicBezTo>
                    <a:pt x="90" y="35"/>
                    <a:pt x="82" y="0"/>
                    <a:pt x="72" y="9"/>
                  </a:cubicBezTo>
                  <a:cubicBezTo>
                    <a:pt x="62" y="18"/>
                    <a:pt x="43" y="65"/>
                    <a:pt x="32" y="93"/>
                  </a:cubicBezTo>
                  <a:cubicBezTo>
                    <a:pt x="21" y="121"/>
                    <a:pt x="8" y="159"/>
                    <a:pt x="4" y="179"/>
                  </a:cubicBezTo>
                  <a:cubicBezTo>
                    <a:pt x="0" y="199"/>
                    <a:pt x="4" y="210"/>
                    <a:pt x="9" y="215"/>
                  </a:cubicBezTo>
                  <a:cubicBezTo>
                    <a:pt x="14" y="220"/>
                    <a:pt x="28" y="212"/>
                    <a:pt x="33" y="211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23" name="Freeform 65"/>
            <p:cNvSpPr>
              <a:spLocks/>
            </p:cNvSpPr>
            <p:nvPr/>
          </p:nvSpPr>
          <p:spPr bwMode="auto">
            <a:xfrm>
              <a:off x="5148" y="903"/>
              <a:ext cx="516" cy="633"/>
            </a:xfrm>
            <a:custGeom>
              <a:avLst/>
              <a:gdLst>
                <a:gd name="T0" fmla="*/ 33 w 516"/>
                <a:gd name="T1" fmla="*/ 0 h 633"/>
                <a:gd name="T2" fmla="*/ 15 w 516"/>
                <a:gd name="T3" fmla="*/ 33 h 633"/>
                <a:gd name="T4" fmla="*/ 126 w 516"/>
                <a:gd name="T5" fmla="*/ 183 h 633"/>
                <a:gd name="T6" fmla="*/ 342 w 516"/>
                <a:gd name="T7" fmla="*/ 429 h 633"/>
                <a:gd name="T8" fmla="*/ 516 w 516"/>
                <a:gd name="T9" fmla="*/ 633 h 6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16"/>
                <a:gd name="T16" fmla="*/ 0 h 633"/>
                <a:gd name="T17" fmla="*/ 516 w 516"/>
                <a:gd name="T18" fmla="*/ 633 h 63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16" h="633">
                  <a:moveTo>
                    <a:pt x="33" y="0"/>
                  </a:moveTo>
                  <a:cubicBezTo>
                    <a:pt x="30" y="5"/>
                    <a:pt x="0" y="3"/>
                    <a:pt x="15" y="33"/>
                  </a:cubicBezTo>
                  <a:cubicBezTo>
                    <a:pt x="30" y="63"/>
                    <a:pt x="72" y="117"/>
                    <a:pt x="126" y="183"/>
                  </a:cubicBezTo>
                  <a:cubicBezTo>
                    <a:pt x="180" y="249"/>
                    <a:pt x="277" y="354"/>
                    <a:pt x="342" y="429"/>
                  </a:cubicBezTo>
                  <a:cubicBezTo>
                    <a:pt x="407" y="504"/>
                    <a:pt x="480" y="590"/>
                    <a:pt x="516" y="633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24" name="Freeform 66"/>
            <p:cNvSpPr>
              <a:spLocks/>
            </p:cNvSpPr>
            <p:nvPr/>
          </p:nvSpPr>
          <p:spPr bwMode="auto">
            <a:xfrm>
              <a:off x="5208" y="599"/>
              <a:ext cx="305" cy="169"/>
            </a:xfrm>
            <a:custGeom>
              <a:avLst/>
              <a:gdLst>
                <a:gd name="T0" fmla="*/ 304 w 305"/>
                <a:gd name="T1" fmla="*/ 133 h 169"/>
                <a:gd name="T2" fmla="*/ 280 w 305"/>
                <a:gd name="T3" fmla="*/ 53 h 169"/>
                <a:gd name="T4" fmla="*/ 156 w 305"/>
                <a:gd name="T5" fmla="*/ 1 h 169"/>
                <a:gd name="T6" fmla="*/ 44 w 305"/>
                <a:gd name="T7" fmla="*/ 57 h 169"/>
                <a:gd name="T8" fmla="*/ 0 w 305"/>
                <a:gd name="T9" fmla="*/ 169 h 1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5"/>
                <a:gd name="T16" fmla="*/ 0 h 169"/>
                <a:gd name="T17" fmla="*/ 305 w 305"/>
                <a:gd name="T18" fmla="*/ 169 h 1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5" h="169">
                  <a:moveTo>
                    <a:pt x="304" y="133"/>
                  </a:moveTo>
                  <a:cubicBezTo>
                    <a:pt x="300" y="120"/>
                    <a:pt x="305" y="75"/>
                    <a:pt x="280" y="53"/>
                  </a:cubicBezTo>
                  <a:cubicBezTo>
                    <a:pt x="255" y="31"/>
                    <a:pt x="195" y="0"/>
                    <a:pt x="156" y="1"/>
                  </a:cubicBezTo>
                  <a:cubicBezTo>
                    <a:pt x="117" y="2"/>
                    <a:pt x="70" y="29"/>
                    <a:pt x="44" y="57"/>
                  </a:cubicBezTo>
                  <a:cubicBezTo>
                    <a:pt x="18" y="85"/>
                    <a:pt x="9" y="146"/>
                    <a:pt x="0" y="169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25" name="Freeform 67"/>
            <p:cNvSpPr>
              <a:spLocks/>
            </p:cNvSpPr>
            <p:nvPr/>
          </p:nvSpPr>
          <p:spPr bwMode="auto">
            <a:xfrm>
              <a:off x="5163" y="482"/>
              <a:ext cx="265" cy="230"/>
            </a:xfrm>
            <a:custGeom>
              <a:avLst/>
              <a:gdLst>
                <a:gd name="T0" fmla="*/ 265 w 265"/>
                <a:gd name="T1" fmla="*/ 86 h 230"/>
                <a:gd name="T2" fmla="*/ 205 w 265"/>
                <a:gd name="T3" fmla="*/ 22 h 230"/>
                <a:gd name="T4" fmla="*/ 89 w 265"/>
                <a:gd name="T5" fmla="*/ 18 h 230"/>
                <a:gd name="T6" fmla="*/ 9 w 265"/>
                <a:gd name="T7" fmla="*/ 127 h 230"/>
                <a:gd name="T8" fmla="*/ 33 w 265"/>
                <a:gd name="T9" fmla="*/ 230 h 2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5"/>
                <a:gd name="T16" fmla="*/ 0 h 230"/>
                <a:gd name="T17" fmla="*/ 265 w 265"/>
                <a:gd name="T18" fmla="*/ 230 h 2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5" h="230">
                  <a:moveTo>
                    <a:pt x="265" y="86"/>
                  </a:moveTo>
                  <a:cubicBezTo>
                    <a:pt x="255" y="76"/>
                    <a:pt x="234" y="33"/>
                    <a:pt x="205" y="22"/>
                  </a:cubicBezTo>
                  <a:cubicBezTo>
                    <a:pt x="176" y="11"/>
                    <a:pt x="122" y="0"/>
                    <a:pt x="89" y="18"/>
                  </a:cubicBezTo>
                  <a:cubicBezTo>
                    <a:pt x="56" y="36"/>
                    <a:pt x="18" y="92"/>
                    <a:pt x="9" y="127"/>
                  </a:cubicBezTo>
                  <a:cubicBezTo>
                    <a:pt x="0" y="162"/>
                    <a:pt x="28" y="209"/>
                    <a:pt x="33" y="230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26" name="Freeform 68"/>
            <p:cNvSpPr>
              <a:spLocks/>
            </p:cNvSpPr>
            <p:nvPr/>
          </p:nvSpPr>
          <p:spPr bwMode="auto">
            <a:xfrm>
              <a:off x="5216" y="691"/>
              <a:ext cx="310" cy="189"/>
            </a:xfrm>
            <a:custGeom>
              <a:avLst/>
              <a:gdLst>
                <a:gd name="T0" fmla="*/ 0 w 310"/>
                <a:gd name="T1" fmla="*/ 101 h 189"/>
                <a:gd name="T2" fmla="*/ 28 w 310"/>
                <a:gd name="T3" fmla="*/ 50 h 189"/>
                <a:gd name="T4" fmla="*/ 124 w 310"/>
                <a:gd name="T5" fmla="*/ 5 h 189"/>
                <a:gd name="T6" fmla="*/ 250 w 310"/>
                <a:gd name="T7" fmla="*/ 20 h 189"/>
                <a:gd name="T8" fmla="*/ 304 w 310"/>
                <a:gd name="T9" fmla="*/ 121 h 189"/>
                <a:gd name="T10" fmla="*/ 288 w 310"/>
                <a:gd name="T11" fmla="*/ 189 h 18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10"/>
                <a:gd name="T19" fmla="*/ 0 h 189"/>
                <a:gd name="T20" fmla="*/ 310 w 310"/>
                <a:gd name="T21" fmla="*/ 189 h 18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10" h="189">
                  <a:moveTo>
                    <a:pt x="0" y="101"/>
                  </a:moveTo>
                  <a:cubicBezTo>
                    <a:pt x="4" y="93"/>
                    <a:pt x="7" y="66"/>
                    <a:pt x="28" y="50"/>
                  </a:cubicBezTo>
                  <a:cubicBezTo>
                    <a:pt x="49" y="34"/>
                    <a:pt x="87" y="10"/>
                    <a:pt x="124" y="5"/>
                  </a:cubicBezTo>
                  <a:cubicBezTo>
                    <a:pt x="161" y="0"/>
                    <a:pt x="220" y="1"/>
                    <a:pt x="250" y="20"/>
                  </a:cubicBezTo>
                  <a:cubicBezTo>
                    <a:pt x="280" y="39"/>
                    <a:pt x="298" y="93"/>
                    <a:pt x="304" y="121"/>
                  </a:cubicBezTo>
                  <a:cubicBezTo>
                    <a:pt x="310" y="149"/>
                    <a:pt x="291" y="175"/>
                    <a:pt x="288" y="189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27" name="Freeform 69"/>
            <p:cNvSpPr>
              <a:spLocks/>
            </p:cNvSpPr>
            <p:nvPr/>
          </p:nvSpPr>
          <p:spPr bwMode="auto">
            <a:xfrm>
              <a:off x="4611" y="1096"/>
              <a:ext cx="49" cy="220"/>
            </a:xfrm>
            <a:custGeom>
              <a:avLst/>
              <a:gdLst>
                <a:gd name="T0" fmla="*/ 0 w 49"/>
                <a:gd name="T1" fmla="*/ 30 h 220"/>
                <a:gd name="T2" fmla="*/ 30 w 49"/>
                <a:gd name="T3" fmla="*/ 18 h 220"/>
                <a:gd name="T4" fmla="*/ 46 w 49"/>
                <a:gd name="T5" fmla="*/ 138 h 220"/>
                <a:gd name="T6" fmla="*/ 46 w 49"/>
                <a:gd name="T7" fmla="*/ 210 h 220"/>
                <a:gd name="T8" fmla="*/ 45 w 49"/>
                <a:gd name="T9" fmla="*/ 197 h 2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"/>
                <a:gd name="T16" fmla="*/ 0 h 220"/>
                <a:gd name="T17" fmla="*/ 49 w 49"/>
                <a:gd name="T18" fmla="*/ 220 h 2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" h="220">
                  <a:moveTo>
                    <a:pt x="0" y="30"/>
                  </a:moveTo>
                  <a:cubicBezTo>
                    <a:pt x="5" y="28"/>
                    <a:pt x="22" y="0"/>
                    <a:pt x="30" y="18"/>
                  </a:cubicBezTo>
                  <a:cubicBezTo>
                    <a:pt x="38" y="36"/>
                    <a:pt x="43" y="106"/>
                    <a:pt x="46" y="138"/>
                  </a:cubicBezTo>
                  <a:cubicBezTo>
                    <a:pt x="49" y="170"/>
                    <a:pt x="46" y="200"/>
                    <a:pt x="46" y="210"/>
                  </a:cubicBezTo>
                  <a:cubicBezTo>
                    <a:pt x="46" y="220"/>
                    <a:pt x="45" y="200"/>
                    <a:pt x="45" y="197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28" name="Freeform 70"/>
            <p:cNvSpPr>
              <a:spLocks/>
            </p:cNvSpPr>
            <p:nvPr/>
          </p:nvSpPr>
          <p:spPr bwMode="auto">
            <a:xfrm>
              <a:off x="5043" y="1233"/>
              <a:ext cx="231" cy="270"/>
            </a:xfrm>
            <a:custGeom>
              <a:avLst/>
              <a:gdLst>
                <a:gd name="T0" fmla="*/ 0 w 231"/>
                <a:gd name="T1" fmla="*/ 0 h 270"/>
                <a:gd name="T2" fmla="*/ 231 w 231"/>
                <a:gd name="T3" fmla="*/ 270 h 270"/>
                <a:gd name="T4" fmla="*/ 0 60000 65536"/>
                <a:gd name="T5" fmla="*/ 0 60000 65536"/>
                <a:gd name="T6" fmla="*/ 0 w 231"/>
                <a:gd name="T7" fmla="*/ 0 h 270"/>
                <a:gd name="T8" fmla="*/ 231 w 231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31" h="270">
                  <a:moveTo>
                    <a:pt x="0" y="0"/>
                  </a:moveTo>
                  <a:lnTo>
                    <a:pt x="231" y="27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29" name="Freeform 71"/>
            <p:cNvSpPr>
              <a:spLocks/>
            </p:cNvSpPr>
            <p:nvPr/>
          </p:nvSpPr>
          <p:spPr bwMode="auto">
            <a:xfrm>
              <a:off x="5205" y="844"/>
              <a:ext cx="186" cy="245"/>
            </a:xfrm>
            <a:custGeom>
              <a:avLst/>
              <a:gdLst>
                <a:gd name="T0" fmla="*/ 0 w 186"/>
                <a:gd name="T1" fmla="*/ 23 h 245"/>
                <a:gd name="T2" fmla="*/ 45 w 186"/>
                <a:gd name="T3" fmla="*/ 14 h 245"/>
                <a:gd name="T4" fmla="*/ 159 w 186"/>
                <a:gd name="T5" fmla="*/ 108 h 245"/>
                <a:gd name="T6" fmla="*/ 183 w 186"/>
                <a:gd name="T7" fmla="*/ 216 h 245"/>
                <a:gd name="T8" fmla="*/ 141 w 186"/>
                <a:gd name="T9" fmla="*/ 245 h 2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6"/>
                <a:gd name="T16" fmla="*/ 0 h 245"/>
                <a:gd name="T17" fmla="*/ 186 w 186"/>
                <a:gd name="T18" fmla="*/ 245 h 24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6" h="245">
                  <a:moveTo>
                    <a:pt x="0" y="23"/>
                  </a:moveTo>
                  <a:cubicBezTo>
                    <a:pt x="7" y="22"/>
                    <a:pt x="19" y="0"/>
                    <a:pt x="45" y="14"/>
                  </a:cubicBezTo>
                  <a:cubicBezTo>
                    <a:pt x="71" y="28"/>
                    <a:pt x="136" y="74"/>
                    <a:pt x="159" y="108"/>
                  </a:cubicBezTo>
                  <a:cubicBezTo>
                    <a:pt x="182" y="142"/>
                    <a:pt x="186" y="193"/>
                    <a:pt x="183" y="216"/>
                  </a:cubicBezTo>
                  <a:cubicBezTo>
                    <a:pt x="180" y="239"/>
                    <a:pt x="150" y="239"/>
                    <a:pt x="141" y="245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30" name="Freeform 72"/>
            <p:cNvSpPr>
              <a:spLocks/>
            </p:cNvSpPr>
            <p:nvPr/>
          </p:nvSpPr>
          <p:spPr bwMode="auto">
            <a:xfrm>
              <a:off x="4105" y="341"/>
              <a:ext cx="103" cy="238"/>
            </a:xfrm>
            <a:custGeom>
              <a:avLst/>
              <a:gdLst>
                <a:gd name="T0" fmla="*/ 0 w 103"/>
                <a:gd name="T1" fmla="*/ 21 h 238"/>
                <a:gd name="T2" fmla="*/ 32 w 103"/>
                <a:gd name="T3" fmla="*/ 11 h 238"/>
                <a:gd name="T4" fmla="*/ 80 w 103"/>
                <a:gd name="T5" fmla="*/ 89 h 238"/>
                <a:gd name="T6" fmla="*/ 102 w 103"/>
                <a:gd name="T7" fmla="*/ 217 h 238"/>
                <a:gd name="T8" fmla="*/ 74 w 103"/>
                <a:gd name="T9" fmla="*/ 215 h 2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3"/>
                <a:gd name="T16" fmla="*/ 0 h 238"/>
                <a:gd name="T17" fmla="*/ 103 w 103"/>
                <a:gd name="T18" fmla="*/ 238 h 2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3" h="238">
                  <a:moveTo>
                    <a:pt x="0" y="21"/>
                  </a:moveTo>
                  <a:cubicBezTo>
                    <a:pt x="5" y="19"/>
                    <a:pt x="19" y="0"/>
                    <a:pt x="32" y="11"/>
                  </a:cubicBezTo>
                  <a:cubicBezTo>
                    <a:pt x="45" y="22"/>
                    <a:pt x="68" y="55"/>
                    <a:pt x="80" y="89"/>
                  </a:cubicBezTo>
                  <a:cubicBezTo>
                    <a:pt x="92" y="123"/>
                    <a:pt x="103" y="196"/>
                    <a:pt x="102" y="217"/>
                  </a:cubicBezTo>
                  <a:cubicBezTo>
                    <a:pt x="101" y="238"/>
                    <a:pt x="80" y="215"/>
                    <a:pt x="74" y="215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31" name="Freeform 73"/>
            <p:cNvSpPr>
              <a:spLocks/>
            </p:cNvSpPr>
            <p:nvPr/>
          </p:nvSpPr>
          <p:spPr bwMode="auto">
            <a:xfrm>
              <a:off x="5070" y="358"/>
              <a:ext cx="94" cy="235"/>
            </a:xfrm>
            <a:custGeom>
              <a:avLst/>
              <a:gdLst>
                <a:gd name="T0" fmla="*/ 94 w 94"/>
                <a:gd name="T1" fmla="*/ 31 h 235"/>
                <a:gd name="T2" fmla="*/ 73 w 94"/>
                <a:gd name="T3" fmla="*/ 14 h 235"/>
                <a:gd name="T4" fmla="*/ 25 w 94"/>
                <a:gd name="T5" fmla="*/ 114 h 235"/>
                <a:gd name="T6" fmla="*/ 3 w 94"/>
                <a:gd name="T7" fmla="*/ 204 h 235"/>
                <a:gd name="T8" fmla="*/ 7 w 94"/>
                <a:gd name="T9" fmla="*/ 234 h 235"/>
                <a:gd name="T10" fmla="*/ 12 w 94"/>
                <a:gd name="T11" fmla="*/ 210 h 23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4"/>
                <a:gd name="T19" fmla="*/ 0 h 235"/>
                <a:gd name="T20" fmla="*/ 94 w 94"/>
                <a:gd name="T21" fmla="*/ 235 h 23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4" h="235">
                  <a:moveTo>
                    <a:pt x="94" y="31"/>
                  </a:moveTo>
                  <a:cubicBezTo>
                    <a:pt x="91" y="29"/>
                    <a:pt x="84" y="0"/>
                    <a:pt x="73" y="14"/>
                  </a:cubicBezTo>
                  <a:cubicBezTo>
                    <a:pt x="62" y="28"/>
                    <a:pt x="37" y="82"/>
                    <a:pt x="25" y="114"/>
                  </a:cubicBezTo>
                  <a:cubicBezTo>
                    <a:pt x="13" y="146"/>
                    <a:pt x="6" y="184"/>
                    <a:pt x="3" y="204"/>
                  </a:cubicBezTo>
                  <a:cubicBezTo>
                    <a:pt x="0" y="224"/>
                    <a:pt x="6" y="233"/>
                    <a:pt x="7" y="234"/>
                  </a:cubicBezTo>
                  <a:cubicBezTo>
                    <a:pt x="8" y="235"/>
                    <a:pt x="11" y="215"/>
                    <a:pt x="12" y="210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32" name="Line 74"/>
            <p:cNvSpPr>
              <a:spLocks noChangeShapeType="1"/>
            </p:cNvSpPr>
            <p:nvPr/>
          </p:nvSpPr>
          <p:spPr bwMode="auto">
            <a:xfrm flipH="1" flipV="1">
              <a:off x="5139" y="1338"/>
              <a:ext cx="96" cy="14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" name="Group 75"/>
          <p:cNvGrpSpPr>
            <a:grpSpLocks/>
          </p:cNvGrpSpPr>
          <p:nvPr/>
        </p:nvGrpSpPr>
        <p:grpSpPr bwMode="auto">
          <a:xfrm>
            <a:off x="4419600" y="2286000"/>
            <a:ext cx="4494213" cy="4495800"/>
            <a:chOff x="2784" y="1440"/>
            <a:chExt cx="2831" cy="2832"/>
          </a:xfrm>
        </p:grpSpPr>
        <p:sp>
          <p:nvSpPr>
            <p:cNvPr id="16406" name="Oval 76"/>
            <p:cNvSpPr>
              <a:spLocks noChangeArrowheads="1"/>
            </p:cNvSpPr>
            <p:nvPr/>
          </p:nvSpPr>
          <p:spPr bwMode="auto">
            <a:xfrm>
              <a:off x="2784" y="1440"/>
              <a:ext cx="2831" cy="2832"/>
            </a:xfrm>
            <a:prstGeom prst="ellipse">
              <a:avLst/>
            </a:prstGeom>
            <a:noFill/>
            <a:ln w="57150">
              <a:solidFill>
                <a:srgbClr val="FF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6407" name="Oval 77"/>
            <p:cNvSpPr>
              <a:spLocks noChangeArrowheads="1"/>
            </p:cNvSpPr>
            <p:nvPr/>
          </p:nvSpPr>
          <p:spPr bwMode="auto">
            <a:xfrm>
              <a:off x="3888" y="2544"/>
              <a:ext cx="576" cy="576"/>
            </a:xfrm>
            <a:prstGeom prst="ellipse">
              <a:avLst/>
            </a:prstGeom>
            <a:solidFill>
              <a:srgbClr val="FFFFFF"/>
            </a:solidFill>
            <a:ln w="76200">
              <a:solidFill>
                <a:srgbClr val="FF33CC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6408" name="Freeform 78"/>
            <p:cNvSpPr>
              <a:spLocks/>
            </p:cNvSpPr>
            <p:nvPr/>
          </p:nvSpPr>
          <p:spPr bwMode="auto">
            <a:xfrm>
              <a:off x="3224" y="3896"/>
              <a:ext cx="84" cy="80"/>
            </a:xfrm>
            <a:custGeom>
              <a:avLst/>
              <a:gdLst>
                <a:gd name="T0" fmla="*/ 0 w 84"/>
                <a:gd name="T1" fmla="*/ 0 h 80"/>
                <a:gd name="T2" fmla="*/ 84 w 84"/>
                <a:gd name="T3" fmla="*/ 80 h 80"/>
                <a:gd name="T4" fmla="*/ 0 60000 65536"/>
                <a:gd name="T5" fmla="*/ 0 60000 65536"/>
                <a:gd name="T6" fmla="*/ 0 w 84"/>
                <a:gd name="T7" fmla="*/ 0 h 80"/>
                <a:gd name="T8" fmla="*/ 84 w 84"/>
                <a:gd name="T9" fmla="*/ 80 h 8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84" h="80">
                  <a:moveTo>
                    <a:pt x="0" y="0"/>
                  </a:moveTo>
                  <a:lnTo>
                    <a:pt x="84" y="80"/>
                  </a:lnTo>
                </a:path>
              </a:pathLst>
            </a:custGeom>
            <a:noFill/>
            <a:ln w="57150" cap="flat" cmpd="sng">
              <a:solidFill>
                <a:srgbClr val="FF33CC"/>
              </a:solidFill>
              <a:prstDash val="solid"/>
              <a:round/>
              <a:headEnd type="arrow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09" name="Freeform 79"/>
            <p:cNvSpPr>
              <a:spLocks/>
            </p:cNvSpPr>
            <p:nvPr/>
          </p:nvSpPr>
          <p:spPr bwMode="auto">
            <a:xfrm>
              <a:off x="3900" y="2928"/>
              <a:ext cx="68" cy="108"/>
            </a:xfrm>
            <a:custGeom>
              <a:avLst/>
              <a:gdLst>
                <a:gd name="T0" fmla="*/ 0 w 68"/>
                <a:gd name="T1" fmla="*/ 0 h 108"/>
                <a:gd name="T2" fmla="*/ 68 w 68"/>
                <a:gd name="T3" fmla="*/ 108 h 108"/>
                <a:gd name="T4" fmla="*/ 0 60000 65536"/>
                <a:gd name="T5" fmla="*/ 0 60000 65536"/>
                <a:gd name="T6" fmla="*/ 0 w 68"/>
                <a:gd name="T7" fmla="*/ 0 h 108"/>
                <a:gd name="T8" fmla="*/ 68 w 68"/>
                <a:gd name="T9" fmla="*/ 108 h 10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8" h="108">
                  <a:moveTo>
                    <a:pt x="0" y="0"/>
                  </a:moveTo>
                  <a:lnTo>
                    <a:pt x="68" y="108"/>
                  </a:lnTo>
                </a:path>
              </a:pathLst>
            </a:custGeom>
            <a:noFill/>
            <a:ln w="57150" cap="flat" cmpd="sng">
              <a:solidFill>
                <a:srgbClr val="FF33CC"/>
              </a:solidFill>
              <a:prstDash val="solid"/>
              <a:round/>
              <a:headEnd type="arrow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6" name="Group 80"/>
          <p:cNvGrpSpPr>
            <a:grpSpLocks/>
          </p:cNvGrpSpPr>
          <p:nvPr/>
        </p:nvGrpSpPr>
        <p:grpSpPr bwMode="auto">
          <a:xfrm>
            <a:off x="5448300" y="3352800"/>
            <a:ext cx="2286000" cy="2789238"/>
            <a:chOff x="3816" y="2160"/>
            <a:chExt cx="1440" cy="1757"/>
          </a:xfrm>
        </p:grpSpPr>
        <p:sp>
          <p:nvSpPr>
            <p:cNvPr id="16401" name="Oval 81"/>
            <p:cNvSpPr>
              <a:spLocks noChangeArrowheads="1"/>
            </p:cNvSpPr>
            <p:nvPr/>
          </p:nvSpPr>
          <p:spPr bwMode="auto">
            <a:xfrm>
              <a:off x="3816" y="2160"/>
              <a:ext cx="1440" cy="1440"/>
            </a:xfrm>
            <a:prstGeom prst="ellips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6402" name="Freeform 82"/>
            <p:cNvSpPr>
              <a:spLocks/>
            </p:cNvSpPr>
            <p:nvPr/>
          </p:nvSpPr>
          <p:spPr bwMode="auto">
            <a:xfrm>
              <a:off x="4056" y="2208"/>
              <a:ext cx="240" cy="144"/>
            </a:xfrm>
            <a:custGeom>
              <a:avLst/>
              <a:gdLst>
                <a:gd name="T0" fmla="*/ 0 w 240"/>
                <a:gd name="T1" fmla="*/ 144 h 144"/>
                <a:gd name="T2" fmla="*/ 102 w 240"/>
                <a:gd name="T3" fmla="*/ 54 h 144"/>
                <a:gd name="T4" fmla="*/ 240 w 240"/>
                <a:gd name="T5" fmla="*/ 0 h 144"/>
                <a:gd name="T6" fmla="*/ 0 60000 65536"/>
                <a:gd name="T7" fmla="*/ 0 60000 65536"/>
                <a:gd name="T8" fmla="*/ 0 60000 65536"/>
                <a:gd name="T9" fmla="*/ 0 w 240"/>
                <a:gd name="T10" fmla="*/ 0 h 144"/>
                <a:gd name="T11" fmla="*/ 240 w 240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0" h="144">
                  <a:moveTo>
                    <a:pt x="0" y="144"/>
                  </a:moveTo>
                  <a:lnTo>
                    <a:pt x="102" y="54"/>
                  </a:lnTo>
                  <a:lnTo>
                    <a:pt x="240" y="0"/>
                  </a:lnTo>
                </a:path>
              </a:pathLst>
            </a:custGeom>
            <a:noFill/>
            <a:ln w="571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arrow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03" name="Text Box 83"/>
            <p:cNvSpPr txBox="1">
              <a:spLocks noChangeArrowheads="1"/>
            </p:cNvSpPr>
            <p:nvPr/>
          </p:nvSpPr>
          <p:spPr bwMode="auto">
            <a:xfrm>
              <a:off x="4536" y="3552"/>
              <a:ext cx="27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3200" i="1">
                  <a:solidFill>
                    <a:srgbClr val="0000FF"/>
                  </a:solidFill>
                </a:rPr>
                <a:t>L</a:t>
              </a:r>
            </a:p>
          </p:txBody>
        </p:sp>
        <p:sp>
          <p:nvSpPr>
            <p:cNvPr id="16404" name="Freeform 84"/>
            <p:cNvSpPr>
              <a:spLocks/>
            </p:cNvSpPr>
            <p:nvPr/>
          </p:nvSpPr>
          <p:spPr bwMode="auto">
            <a:xfrm>
              <a:off x="4542" y="2550"/>
              <a:ext cx="600" cy="348"/>
            </a:xfrm>
            <a:custGeom>
              <a:avLst/>
              <a:gdLst>
                <a:gd name="T0" fmla="*/ 0 w 600"/>
                <a:gd name="T1" fmla="*/ 348 h 348"/>
                <a:gd name="T2" fmla="*/ 600 w 600"/>
                <a:gd name="T3" fmla="*/ 0 h 348"/>
                <a:gd name="T4" fmla="*/ 0 60000 65536"/>
                <a:gd name="T5" fmla="*/ 0 60000 65536"/>
                <a:gd name="T6" fmla="*/ 0 w 600"/>
                <a:gd name="T7" fmla="*/ 0 h 348"/>
                <a:gd name="T8" fmla="*/ 600 w 600"/>
                <a:gd name="T9" fmla="*/ 348 h 34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00" h="348">
                  <a:moveTo>
                    <a:pt x="0" y="348"/>
                  </a:moveTo>
                  <a:lnTo>
                    <a:pt x="600" y="0"/>
                  </a:lnTo>
                </a:path>
              </a:pathLst>
            </a:custGeom>
            <a:noFill/>
            <a:ln w="76200" cap="flat" cmpd="sng">
              <a:solidFill>
                <a:srgbClr val="FF9933"/>
              </a:solidFill>
              <a:prstDash val="solid"/>
              <a:round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05" name="Text Box 85"/>
            <p:cNvSpPr txBox="1">
              <a:spLocks noChangeArrowheads="1"/>
            </p:cNvSpPr>
            <p:nvPr/>
          </p:nvSpPr>
          <p:spPr bwMode="auto">
            <a:xfrm>
              <a:off x="4716" y="2352"/>
              <a:ext cx="22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3600" i="1">
                  <a:solidFill>
                    <a:srgbClr val="FF9933"/>
                  </a:solidFill>
                </a:rPr>
                <a:t>r</a:t>
              </a:r>
            </a:p>
          </p:txBody>
        </p:sp>
      </p:grp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9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9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9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9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59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59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47" grpId="0" animBg="1"/>
      <p:bldP spid="159793" grpId="0" autoUpdateAnimBg="0"/>
      <p:bldP spid="159794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Text Box 1026"/>
          <p:cNvSpPr txBox="1">
            <a:spLocks noChangeArrowheads="1"/>
          </p:cNvSpPr>
          <p:nvPr/>
        </p:nvSpPr>
        <p:spPr bwMode="auto">
          <a:xfrm>
            <a:off x="1941513" y="358775"/>
            <a:ext cx="46894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 type="none" w="sm" len="lg"/>
              </a14:hiddenLine>
            </a:ext>
          </a:extLst>
        </p:spPr>
        <p:txBody>
          <a:bodyPr wrap="none" anchor="ctr">
            <a:spAutoFit/>
          </a:bodyPr>
          <a:lstStyle>
            <a:lvl1pPr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>
                <a:solidFill>
                  <a:srgbClr val="FF6600"/>
                </a:solidFill>
                <a:ea typeface="楷体_GB2312" pitchFamily="49" charset="-122"/>
              </a:rPr>
              <a:t>用安培环路定理解题小结</a:t>
            </a:r>
            <a:endParaRPr lang="zh-CN" altLang="en-US" sz="2800" b="0"/>
          </a:p>
        </p:txBody>
      </p:sp>
      <p:sp>
        <p:nvSpPr>
          <p:cNvPr id="113667" name="Text Box 1027"/>
          <p:cNvSpPr txBox="1">
            <a:spLocks noChangeArrowheads="1"/>
          </p:cNvSpPr>
          <p:nvPr/>
        </p:nvSpPr>
        <p:spPr bwMode="auto">
          <a:xfrm>
            <a:off x="317500" y="928688"/>
            <a:ext cx="88265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 type="none" w="sm" len="lg"/>
              </a14:hiddenLine>
            </a:ext>
          </a:extLst>
        </p:spPr>
        <p:txBody>
          <a:bodyPr anchor="ctr">
            <a:spAutoFit/>
          </a:bodyPr>
          <a:lstStyle>
            <a:lvl1pPr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sz="2800"/>
              <a:t>1.</a:t>
            </a:r>
            <a:r>
              <a:rPr lang="zh-CN" altLang="en-US" sz="2800"/>
              <a:t>安培环路定理的成立是普遍的，但为了用它求磁场，  </a:t>
            </a:r>
          </a:p>
          <a:p>
            <a:pPr algn="l"/>
            <a:r>
              <a:rPr lang="zh-CN" altLang="en-US" sz="2800"/>
              <a:t>   电流分布必须具有特殊对称性；</a:t>
            </a:r>
          </a:p>
        </p:txBody>
      </p:sp>
      <p:sp>
        <p:nvSpPr>
          <p:cNvPr id="113668" name="Text Box 1028"/>
          <p:cNvSpPr txBox="1">
            <a:spLocks noChangeArrowheads="1"/>
          </p:cNvSpPr>
          <p:nvPr/>
        </p:nvSpPr>
        <p:spPr bwMode="auto">
          <a:xfrm>
            <a:off x="260350" y="1960563"/>
            <a:ext cx="84153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 type="none" w="sm" len="lg"/>
              </a14:hiddenLine>
            </a:ext>
          </a:extLst>
        </p:spPr>
        <p:txBody>
          <a:bodyPr anchor="ctr">
            <a:spAutoFit/>
          </a:bodyPr>
          <a:lstStyle>
            <a:lvl1pPr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/>
              <a:t>2.</a:t>
            </a:r>
            <a:r>
              <a:rPr lang="zh-CN" altLang="en-US" sz="2800"/>
              <a:t>分析对称性，</a:t>
            </a:r>
            <a:r>
              <a:rPr lang="zh-CN" altLang="en-US" sz="2800">
                <a:solidFill>
                  <a:srgbClr val="CC3300"/>
                </a:solidFill>
              </a:rPr>
              <a:t>选取适当的闭合回路</a:t>
            </a:r>
            <a:r>
              <a:rPr lang="zh-CN" altLang="en-US" sz="2800"/>
              <a:t>作为安培环路；</a:t>
            </a:r>
          </a:p>
        </p:txBody>
      </p:sp>
      <p:sp>
        <p:nvSpPr>
          <p:cNvPr id="113669" name="Text Box 1029"/>
          <p:cNvSpPr txBox="1">
            <a:spLocks noChangeArrowheads="1"/>
          </p:cNvSpPr>
          <p:nvPr/>
        </p:nvSpPr>
        <p:spPr bwMode="auto">
          <a:xfrm>
            <a:off x="304800" y="3263097"/>
            <a:ext cx="8117928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 type="none" w="sm" len="lg"/>
              </a14:hiddenLine>
            </a:ext>
          </a:extLst>
        </p:spPr>
        <p:txBody>
          <a:bodyPr wrap="none" anchor="ctr">
            <a:spAutoFit/>
          </a:bodyPr>
          <a:lstStyle>
            <a:lvl1pPr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sz="2800" dirty="0"/>
              <a:t>4.</a:t>
            </a:r>
            <a:r>
              <a:rPr lang="zh-CN" altLang="en-US" sz="2800" dirty="0"/>
              <a:t>求出与所选回路套连的电流</a:t>
            </a:r>
            <a:r>
              <a:rPr lang="en-US" altLang="zh-CN" sz="2800" dirty="0"/>
              <a:t>,</a:t>
            </a:r>
            <a:r>
              <a:rPr lang="zh-CN" altLang="en-US" sz="2800" dirty="0"/>
              <a:t>利用安培环路定理求</a:t>
            </a:r>
          </a:p>
          <a:p>
            <a:pPr algn="l"/>
            <a:r>
              <a:rPr lang="zh-CN" altLang="en-US" sz="2800" dirty="0"/>
              <a:t>   出磁场；</a:t>
            </a:r>
          </a:p>
        </p:txBody>
      </p:sp>
      <p:sp>
        <p:nvSpPr>
          <p:cNvPr id="113670" name="Text Box 1030"/>
          <p:cNvSpPr txBox="1">
            <a:spLocks noChangeArrowheads="1"/>
          </p:cNvSpPr>
          <p:nvPr/>
        </p:nvSpPr>
        <p:spPr bwMode="auto">
          <a:xfrm>
            <a:off x="270896" y="4212759"/>
            <a:ext cx="730680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 type="none" w="sm" len="lg"/>
              </a14:hiddenLine>
            </a:ext>
          </a:extLst>
        </p:spPr>
        <p:txBody>
          <a:bodyPr wrap="none" anchor="ctr">
            <a:spAutoFit/>
          </a:bodyPr>
          <a:lstStyle>
            <a:lvl1pPr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/>
              <a:t>5.</a:t>
            </a:r>
            <a:r>
              <a:rPr lang="zh-CN" altLang="en-US" sz="2800" dirty="0"/>
              <a:t>与环路套连的电流有时也要通过积分求得；</a:t>
            </a:r>
          </a:p>
        </p:txBody>
      </p:sp>
      <p:sp>
        <p:nvSpPr>
          <p:cNvPr id="113671" name="Text Box 1031"/>
          <p:cNvSpPr txBox="1">
            <a:spLocks noChangeArrowheads="1"/>
          </p:cNvSpPr>
          <p:nvPr/>
        </p:nvSpPr>
        <p:spPr bwMode="auto">
          <a:xfrm>
            <a:off x="314325" y="4854575"/>
            <a:ext cx="47180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 type="none" w="sm" len="lg"/>
              </a14:hiddenLine>
            </a:ext>
          </a:extLst>
        </p:spPr>
        <p:txBody>
          <a:bodyPr wrap="none" anchor="ctr">
            <a:spAutoFit/>
          </a:bodyPr>
          <a:lstStyle>
            <a:lvl1pPr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/>
              <a:t>6.</a:t>
            </a:r>
            <a:r>
              <a:rPr lang="zh-CN" altLang="en-US" sz="2800"/>
              <a:t>对所得结果作必要的讨论；</a:t>
            </a:r>
          </a:p>
        </p:txBody>
      </p:sp>
      <p:sp>
        <p:nvSpPr>
          <p:cNvPr id="113672" name="Text Box 1032"/>
          <p:cNvSpPr txBox="1">
            <a:spLocks noChangeArrowheads="1"/>
          </p:cNvSpPr>
          <p:nvPr/>
        </p:nvSpPr>
        <p:spPr bwMode="auto">
          <a:xfrm>
            <a:off x="341313" y="5467350"/>
            <a:ext cx="830897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 type="none" w="sm" len="lg"/>
              </a14:hiddenLine>
            </a:ext>
          </a:extLst>
        </p:spPr>
        <p:txBody>
          <a:bodyPr wrap="none" anchor="ctr">
            <a:spAutoFit/>
          </a:bodyPr>
          <a:lstStyle>
            <a:lvl1pPr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sz="2800"/>
              <a:t>7.</a:t>
            </a:r>
            <a:r>
              <a:rPr lang="zh-CN" altLang="en-US" sz="2800"/>
              <a:t>解题前必须作一个好的图，这对正确求解是十分必</a:t>
            </a:r>
          </a:p>
          <a:p>
            <a:pPr algn="l"/>
            <a:r>
              <a:rPr lang="zh-CN" altLang="en-US" sz="2800"/>
              <a:t>   要的。</a:t>
            </a:r>
          </a:p>
        </p:txBody>
      </p:sp>
      <p:grpSp>
        <p:nvGrpSpPr>
          <p:cNvPr id="2" name="Group 1033"/>
          <p:cNvGrpSpPr>
            <a:grpSpLocks/>
          </p:cNvGrpSpPr>
          <p:nvPr/>
        </p:nvGrpSpPr>
        <p:grpSpPr bwMode="auto">
          <a:xfrm>
            <a:off x="304800" y="2506663"/>
            <a:ext cx="5076825" cy="749300"/>
            <a:chOff x="256" y="1497"/>
            <a:chExt cx="3198" cy="472"/>
          </a:xfrm>
        </p:grpSpPr>
        <p:graphicFrame>
          <p:nvGraphicFramePr>
            <p:cNvPr id="17410" name="Object 1034"/>
            <p:cNvGraphicFramePr>
              <a:graphicFrameLocks noChangeAspect="1"/>
            </p:cNvGraphicFramePr>
            <p:nvPr/>
          </p:nvGraphicFramePr>
          <p:xfrm>
            <a:off x="762" y="1497"/>
            <a:ext cx="831" cy="4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" imgW="520560" imgH="291960" progId="Equation.3">
                    <p:embed/>
                  </p:oleObj>
                </mc:Choice>
                <mc:Fallback>
                  <p:oleObj name="公式" r:id="rId2" imgW="520560" imgH="291960" progId="Equation.3">
                    <p:embed/>
                    <p:pic>
                      <p:nvPicPr>
                        <p:cNvPr id="17410" name="Object 10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2" y="1497"/>
                          <a:ext cx="831" cy="4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20" name="Text Box 1035"/>
            <p:cNvSpPr txBox="1">
              <a:spLocks noChangeArrowheads="1"/>
            </p:cNvSpPr>
            <p:nvPr/>
          </p:nvSpPr>
          <p:spPr bwMode="auto">
            <a:xfrm>
              <a:off x="1546" y="1546"/>
              <a:ext cx="190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 type="none" w="sm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800"/>
                <a:t>从形式上积出来；</a:t>
              </a:r>
            </a:p>
          </p:txBody>
        </p:sp>
        <p:sp>
          <p:nvSpPr>
            <p:cNvPr id="17421" name="Text Box 1036"/>
            <p:cNvSpPr txBox="1">
              <a:spLocks noChangeArrowheads="1"/>
            </p:cNvSpPr>
            <p:nvPr/>
          </p:nvSpPr>
          <p:spPr bwMode="auto">
            <a:xfrm>
              <a:off x="256" y="1537"/>
              <a:ext cx="50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 type="none" w="sm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800"/>
                <a:t>3.</a:t>
              </a:r>
              <a:r>
                <a:rPr lang="zh-CN" altLang="en-US" sz="2800"/>
                <a:t>把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6" grpId="0" autoUpdateAnimBg="0"/>
      <p:bldP spid="113667" grpId="0" autoUpdateAnimBg="0"/>
      <p:bldP spid="113668" grpId="0" autoUpdateAnimBg="0"/>
      <p:bldP spid="113669" grpId="0" autoUpdateAnimBg="0"/>
      <p:bldP spid="113670" grpId="0" autoUpdateAnimBg="0"/>
      <p:bldP spid="113671" grpId="0" autoUpdateAnimBg="0"/>
      <p:bldP spid="113672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A9C9E5E-6F74-CD79-9A25-018D306AB1D5}"/>
              </a:ext>
            </a:extLst>
          </p:cNvPr>
          <p:cNvSpPr txBox="1"/>
          <p:nvPr/>
        </p:nvSpPr>
        <p:spPr>
          <a:xfrm>
            <a:off x="142041" y="850943"/>
            <a:ext cx="4145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ea typeface="微软雅黑" panose="020B0503020204020204" pitchFamily="34" charset="-122"/>
              </a:rPr>
              <a:t>第十次作业：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C152DE9-B736-DF33-3F01-6104BF9C8FBB}"/>
              </a:ext>
            </a:extLst>
          </p:cNvPr>
          <p:cNvSpPr txBox="1"/>
          <p:nvPr/>
        </p:nvSpPr>
        <p:spPr>
          <a:xfrm>
            <a:off x="0" y="2051391"/>
            <a:ext cx="9144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0" dirty="0">
                <a:solidFill>
                  <a:srgbClr val="FF0000"/>
                </a:solidFill>
                <a:ea typeface="微软雅黑" panose="020B0503020204020204" pitchFamily="34" charset="-122"/>
              </a:rPr>
              <a:t>第三章 习题 </a:t>
            </a:r>
            <a:r>
              <a:rPr lang="en-US" altLang="zh-CN" sz="3600" b="0" dirty="0">
                <a:solidFill>
                  <a:srgbClr val="FF0000"/>
                </a:solidFill>
                <a:ea typeface="微软雅黑" panose="020B0503020204020204" pitchFamily="34" charset="-122"/>
              </a:rPr>
              <a:t>9, 10, 11, 12, 13, 14, 15</a:t>
            </a:r>
          </a:p>
          <a:p>
            <a:pPr algn="ctr"/>
            <a:r>
              <a:rPr lang="zh-CN" altLang="en-US" sz="3600" b="0" dirty="0">
                <a:solidFill>
                  <a:srgbClr val="FF0000"/>
                </a:solidFill>
                <a:ea typeface="微软雅黑" panose="020B0503020204020204" pitchFamily="34" charset="-122"/>
              </a:rPr>
              <a:t>活页 练习六 </a:t>
            </a:r>
            <a:r>
              <a:rPr lang="en-US" altLang="zh-CN" sz="3600" b="0" dirty="0">
                <a:solidFill>
                  <a:srgbClr val="FF0000"/>
                </a:solidFill>
                <a:ea typeface="微软雅黑" panose="020B0503020204020204" pitchFamily="34" charset="-122"/>
              </a:rPr>
              <a:t>16</a:t>
            </a:r>
          </a:p>
          <a:p>
            <a:pPr algn="ctr"/>
            <a:r>
              <a:rPr lang="zh-CN" altLang="en-US" sz="3600" b="0" dirty="0">
                <a:solidFill>
                  <a:srgbClr val="FF0000"/>
                </a:solidFill>
                <a:ea typeface="微软雅黑" panose="020B0503020204020204" pitchFamily="34" charset="-122"/>
              </a:rPr>
              <a:t>活页 练习七 </a:t>
            </a:r>
            <a:r>
              <a:rPr lang="en-US" altLang="zh-CN" sz="3600" b="0" dirty="0">
                <a:solidFill>
                  <a:srgbClr val="FF0000"/>
                </a:solidFill>
                <a:ea typeface="微软雅黑" panose="020B0503020204020204" pitchFamily="34" charset="-122"/>
              </a:rPr>
              <a:t>9,</a:t>
            </a:r>
            <a:r>
              <a:rPr lang="zh-CN" altLang="en-US" sz="3600" b="0" dirty="0">
                <a:solidFill>
                  <a:srgbClr val="FF0000"/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sz="3600" b="0" dirty="0">
                <a:solidFill>
                  <a:srgbClr val="FF0000"/>
                </a:solidFill>
                <a:ea typeface="微软雅黑" panose="020B0503020204020204" pitchFamily="34" charset="-122"/>
              </a:rPr>
              <a:t>10, 11, 12, 13</a:t>
            </a:r>
            <a:endParaRPr lang="zh-CN" altLang="en-US" sz="3600" b="0" dirty="0">
              <a:solidFill>
                <a:srgbClr val="FF0000"/>
              </a:solidFill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781C098-283C-BD97-0ED7-CA36C050CF86}"/>
              </a:ext>
            </a:extLst>
          </p:cNvPr>
          <p:cNvSpPr txBox="1"/>
          <p:nvPr/>
        </p:nvSpPr>
        <p:spPr>
          <a:xfrm>
            <a:off x="142040" y="4989641"/>
            <a:ext cx="88419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ea typeface="微软雅黑" panose="020B0503020204020204" pitchFamily="34" charset="-122"/>
              </a:rPr>
              <a:t>SPOC1</a:t>
            </a:r>
            <a:r>
              <a:rPr lang="zh-CN" altLang="en-US" sz="3600" dirty="0">
                <a:ea typeface="微软雅黑" panose="020B0503020204020204" pitchFamily="34" charset="-122"/>
              </a:rPr>
              <a:t>第五周单元测试和作业，参与讨论</a:t>
            </a:r>
            <a:endParaRPr lang="en-US" altLang="zh-CN" sz="3600" dirty="0">
              <a:ea typeface="微软雅黑" panose="020B0503020204020204" pitchFamily="34" charset="-122"/>
            </a:endParaRPr>
          </a:p>
          <a:p>
            <a:r>
              <a:rPr lang="en-US" altLang="zh-CN" sz="3600" b="0" dirty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                   (10</a:t>
            </a:r>
            <a:r>
              <a:rPr lang="zh-CN" altLang="en-US" sz="3600" b="0" dirty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月</a:t>
            </a:r>
            <a:r>
              <a:rPr lang="en-US" altLang="zh-CN" sz="3600" b="0" dirty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27</a:t>
            </a:r>
            <a:r>
              <a:rPr lang="zh-CN" altLang="en-US" sz="3600" b="0" dirty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日</a:t>
            </a:r>
            <a:r>
              <a:rPr lang="en-US" altLang="zh-CN" sz="3600" b="0" dirty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23:30</a:t>
            </a:r>
            <a:r>
              <a:rPr lang="zh-CN" altLang="en-US" sz="3600" b="0" dirty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前完成</a:t>
            </a:r>
            <a:r>
              <a:rPr lang="en-US" altLang="zh-CN" sz="3600" b="0" dirty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)</a:t>
            </a:r>
            <a:endParaRPr lang="zh-CN" altLang="en-US" sz="3600" b="0" dirty="0">
              <a:solidFill>
                <a:schemeClr val="bg1">
                  <a:lumMod val="50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AAE431B-23F9-B398-CABD-8A195ECD1782}"/>
              </a:ext>
            </a:extLst>
          </p:cNvPr>
          <p:cNvSpPr txBox="1"/>
          <p:nvPr/>
        </p:nvSpPr>
        <p:spPr>
          <a:xfrm>
            <a:off x="771639" y="3810820"/>
            <a:ext cx="76007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0" dirty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(10</a:t>
            </a:r>
            <a:r>
              <a:rPr lang="zh-CN" altLang="en-US" sz="3600" b="0" dirty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月</a:t>
            </a:r>
            <a:r>
              <a:rPr lang="en-US" altLang="zh-CN" sz="3600" b="0" dirty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31</a:t>
            </a:r>
            <a:r>
              <a:rPr lang="zh-CN" altLang="en-US" sz="3600" b="0" dirty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日</a:t>
            </a:r>
            <a:r>
              <a:rPr lang="en-US" altLang="zh-CN" sz="3600" b="0" dirty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23:59</a:t>
            </a:r>
            <a:r>
              <a:rPr lang="zh-CN" altLang="en-US" sz="3600" b="0" dirty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前电子版提交到乐学</a:t>
            </a:r>
            <a:r>
              <a:rPr lang="en-US" altLang="zh-CN" sz="3600" b="0" dirty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)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781318678"/>
      </p:ext>
    </p:extLst>
  </p:cSld>
  <p:clrMapOvr>
    <a:masterClrMapping/>
  </p:clrMapOvr>
  <p:transition>
    <p:zoom dir="in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8" name="Group 6"/>
          <p:cNvGrpSpPr>
            <a:grpSpLocks/>
          </p:cNvGrpSpPr>
          <p:nvPr/>
        </p:nvGrpSpPr>
        <p:grpSpPr bwMode="auto">
          <a:xfrm>
            <a:off x="0" y="76200"/>
            <a:ext cx="9144000" cy="766763"/>
            <a:chOff x="0" y="47"/>
            <a:chExt cx="5760" cy="483"/>
          </a:xfrm>
        </p:grpSpPr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0" y="47"/>
              <a:ext cx="556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endParaRPr lang="zh-CN" altLang="en-US" sz="3600">
                <a:solidFill>
                  <a:srgbClr val="CC3300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0" y="482"/>
              <a:ext cx="5760" cy="48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50000">
                  <a:srgbClr val="FFCC00"/>
                </a:gs>
                <a:gs pos="100000">
                  <a:srgbClr val="FFFFCC"/>
                </a:gs>
              </a:gsLst>
              <a:lin ang="5400000" scaled="1"/>
            </a:gra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35496" y="843434"/>
            <a:ext cx="4679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3600" dirty="0">
                <a:solidFill>
                  <a:srgbClr val="CC3300"/>
                </a:solidFill>
              </a:rPr>
              <a:t>一、磁场的高斯定理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Box 9"/>
              <p:cNvSpPr txBox="1">
                <a:spLocks noChangeArrowheads="1"/>
              </p:cNvSpPr>
              <p:nvPr/>
            </p:nvSpPr>
            <p:spPr bwMode="auto">
              <a:xfrm>
                <a:off x="332358" y="1481410"/>
                <a:ext cx="6035675" cy="584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 sz="3200" dirty="0">
                    <a:solidFill>
                      <a:schemeClr val="accent2"/>
                    </a:solidFill>
                  </a:rPr>
                  <a:t>1</a:t>
                </a:r>
                <a:r>
                  <a:rPr lang="zh-CN" altLang="en-US" sz="3200" dirty="0">
                    <a:solidFill>
                      <a:schemeClr val="accent2"/>
                    </a:solidFill>
                  </a:rPr>
                  <a:t>、磁通量</a:t>
                </a:r>
                <a:r>
                  <a:rPr lang="en-US" altLang="zh-CN" sz="3200" i="1" dirty="0">
                    <a:solidFill>
                      <a:schemeClr val="accent2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𝚽</m:t>
                        </m:r>
                      </m:e>
                      <m:sub>
                        <m:r>
                          <a:rPr lang="en-US" altLang="zh-CN" sz="32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</m:oMath>
                </a14:m>
                <a:r>
                  <a:rPr lang="en-US" altLang="zh-CN" sz="3200" dirty="0">
                    <a:solidFill>
                      <a:schemeClr val="accent2"/>
                    </a:solidFill>
                  </a:rPr>
                  <a:t> (Magnetic Flux)</a:t>
                </a:r>
              </a:p>
            </p:txBody>
          </p:sp>
        </mc:Choice>
        <mc:Fallback xmlns="">
          <p:sp>
            <p:nvSpPr>
              <p:cNvPr id="13" name="Text 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2358" y="1481410"/>
                <a:ext cx="6035675" cy="584775"/>
              </a:xfrm>
              <a:prstGeom prst="rect">
                <a:avLst/>
              </a:prstGeom>
              <a:blipFill rotWithShape="0">
                <a:blip r:embed="rId3"/>
                <a:stretch>
                  <a:fillRect l="-2626" t="-17708" b="-3333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638813" y="2204864"/>
            <a:ext cx="5041834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800" dirty="0">
                <a:solidFill>
                  <a:schemeClr val="accent2"/>
                </a:solidFill>
              </a:rPr>
              <a:t>通过某一个面的磁力线的条数单位：韦伯 </a:t>
            </a:r>
            <a:r>
              <a:rPr lang="en-US" altLang="zh-CN" sz="2800" dirty="0" err="1">
                <a:solidFill>
                  <a:schemeClr val="accent2"/>
                </a:solidFill>
              </a:rPr>
              <a:t>Wb</a:t>
            </a:r>
            <a:endParaRPr lang="en-US" altLang="zh-CN" sz="2800" dirty="0">
              <a:solidFill>
                <a:schemeClr val="accent2"/>
              </a:solidFill>
            </a:endParaRPr>
          </a:p>
        </p:txBody>
      </p:sp>
      <p:grpSp>
        <p:nvGrpSpPr>
          <p:cNvPr id="19" name="Group 37"/>
          <p:cNvGrpSpPr>
            <a:grpSpLocks/>
          </p:cNvGrpSpPr>
          <p:nvPr/>
        </p:nvGrpSpPr>
        <p:grpSpPr bwMode="auto">
          <a:xfrm>
            <a:off x="6423596" y="1208604"/>
            <a:ext cx="2590800" cy="2438400"/>
            <a:chOff x="4106" y="1331"/>
            <a:chExt cx="1632" cy="1536"/>
          </a:xfrm>
        </p:grpSpPr>
        <p:sp>
          <p:nvSpPr>
            <p:cNvPr id="20" name="Freeform 12"/>
            <p:cNvSpPr>
              <a:spLocks/>
            </p:cNvSpPr>
            <p:nvPr/>
          </p:nvSpPr>
          <p:spPr bwMode="auto">
            <a:xfrm>
              <a:off x="4441" y="2346"/>
              <a:ext cx="361" cy="200"/>
            </a:xfrm>
            <a:custGeom>
              <a:avLst/>
              <a:gdLst>
                <a:gd name="T0" fmla="*/ 1 w 361"/>
                <a:gd name="T1" fmla="*/ 137 h 200"/>
                <a:gd name="T2" fmla="*/ 85 w 361"/>
                <a:gd name="T3" fmla="*/ 53 h 200"/>
                <a:gd name="T4" fmla="*/ 157 w 361"/>
                <a:gd name="T5" fmla="*/ 29 h 200"/>
                <a:gd name="T6" fmla="*/ 361 w 361"/>
                <a:gd name="T7" fmla="*/ 83 h 200"/>
                <a:gd name="T8" fmla="*/ 313 w 361"/>
                <a:gd name="T9" fmla="*/ 149 h 200"/>
                <a:gd name="T10" fmla="*/ 259 w 361"/>
                <a:gd name="T11" fmla="*/ 191 h 200"/>
                <a:gd name="T12" fmla="*/ 145 w 361"/>
                <a:gd name="T13" fmla="*/ 185 h 200"/>
                <a:gd name="T14" fmla="*/ 1 w 361"/>
                <a:gd name="T15" fmla="*/ 137 h 2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61"/>
                <a:gd name="T25" fmla="*/ 0 h 200"/>
                <a:gd name="T26" fmla="*/ 361 w 361"/>
                <a:gd name="T27" fmla="*/ 200 h 2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61" h="200">
                  <a:moveTo>
                    <a:pt x="1" y="137"/>
                  </a:moveTo>
                  <a:cubicBezTo>
                    <a:pt x="18" y="87"/>
                    <a:pt x="13" y="77"/>
                    <a:pt x="85" y="53"/>
                  </a:cubicBezTo>
                  <a:cubicBezTo>
                    <a:pt x="109" y="45"/>
                    <a:pt x="157" y="29"/>
                    <a:pt x="157" y="29"/>
                  </a:cubicBezTo>
                  <a:cubicBezTo>
                    <a:pt x="255" y="41"/>
                    <a:pt x="333" y="0"/>
                    <a:pt x="361" y="83"/>
                  </a:cubicBezTo>
                  <a:cubicBezTo>
                    <a:pt x="349" y="91"/>
                    <a:pt x="323" y="139"/>
                    <a:pt x="313" y="149"/>
                  </a:cubicBezTo>
                  <a:cubicBezTo>
                    <a:pt x="303" y="159"/>
                    <a:pt x="271" y="183"/>
                    <a:pt x="259" y="191"/>
                  </a:cubicBezTo>
                  <a:cubicBezTo>
                    <a:pt x="245" y="200"/>
                    <a:pt x="161" y="181"/>
                    <a:pt x="145" y="185"/>
                  </a:cubicBezTo>
                  <a:cubicBezTo>
                    <a:pt x="0" y="170"/>
                    <a:pt x="93" y="183"/>
                    <a:pt x="1" y="137"/>
                  </a:cubicBezTo>
                  <a:close/>
                </a:path>
              </a:pathLst>
            </a:cu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1" name="Group 13"/>
            <p:cNvGrpSpPr>
              <a:grpSpLocks/>
            </p:cNvGrpSpPr>
            <p:nvPr/>
          </p:nvGrpSpPr>
          <p:grpSpPr bwMode="auto">
            <a:xfrm>
              <a:off x="4106" y="1523"/>
              <a:ext cx="1632" cy="1344"/>
              <a:chOff x="3936" y="672"/>
              <a:chExt cx="1632" cy="1344"/>
            </a:xfrm>
          </p:grpSpPr>
          <p:sp>
            <p:nvSpPr>
              <p:cNvPr id="29" name="Freeform 14"/>
              <p:cNvSpPr>
                <a:spLocks/>
              </p:cNvSpPr>
              <p:nvPr/>
            </p:nvSpPr>
            <p:spPr bwMode="auto">
              <a:xfrm>
                <a:off x="4032" y="1680"/>
                <a:ext cx="96" cy="288"/>
              </a:xfrm>
              <a:custGeom>
                <a:avLst/>
                <a:gdLst>
                  <a:gd name="T0" fmla="*/ 96 w 96"/>
                  <a:gd name="T1" fmla="*/ 0 h 288"/>
                  <a:gd name="T2" fmla="*/ 48 w 96"/>
                  <a:gd name="T3" fmla="*/ 144 h 288"/>
                  <a:gd name="T4" fmla="*/ 0 w 96"/>
                  <a:gd name="T5" fmla="*/ 288 h 288"/>
                  <a:gd name="T6" fmla="*/ 0 60000 65536"/>
                  <a:gd name="T7" fmla="*/ 0 60000 65536"/>
                  <a:gd name="T8" fmla="*/ 0 60000 65536"/>
                  <a:gd name="T9" fmla="*/ 0 w 96"/>
                  <a:gd name="T10" fmla="*/ 0 h 288"/>
                  <a:gd name="T11" fmla="*/ 96 w 96"/>
                  <a:gd name="T12" fmla="*/ 288 h 28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6" h="288">
                    <a:moveTo>
                      <a:pt x="96" y="0"/>
                    </a:moveTo>
                    <a:cubicBezTo>
                      <a:pt x="80" y="48"/>
                      <a:pt x="64" y="96"/>
                      <a:pt x="48" y="144"/>
                    </a:cubicBezTo>
                    <a:cubicBezTo>
                      <a:pt x="32" y="192"/>
                      <a:pt x="8" y="272"/>
                      <a:pt x="0" y="288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" name="Freeform 15"/>
              <p:cNvSpPr>
                <a:spLocks/>
              </p:cNvSpPr>
              <p:nvPr/>
            </p:nvSpPr>
            <p:spPr bwMode="auto">
              <a:xfrm>
                <a:off x="4368" y="1728"/>
                <a:ext cx="96" cy="288"/>
              </a:xfrm>
              <a:custGeom>
                <a:avLst/>
                <a:gdLst>
                  <a:gd name="T0" fmla="*/ 96 w 96"/>
                  <a:gd name="T1" fmla="*/ 0 h 288"/>
                  <a:gd name="T2" fmla="*/ 48 w 96"/>
                  <a:gd name="T3" fmla="*/ 144 h 288"/>
                  <a:gd name="T4" fmla="*/ 0 w 96"/>
                  <a:gd name="T5" fmla="*/ 288 h 288"/>
                  <a:gd name="T6" fmla="*/ 0 60000 65536"/>
                  <a:gd name="T7" fmla="*/ 0 60000 65536"/>
                  <a:gd name="T8" fmla="*/ 0 60000 65536"/>
                  <a:gd name="T9" fmla="*/ 0 w 96"/>
                  <a:gd name="T10" fmla="*/ 0 h 288"/>
                  <a:gd name="T11" fmla="*/ 96 w 96"/>
                  <a:gd name="T12" fmla="*/ 288 h 28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6" h="288">
                    <a:moveTo>
                      <a:pt x="96" y="0"/>
                    </a:moveTo>
                    <a:cubicBezTo>
                      <a:pt x="80" y="48"/>
                      <a:pt x="64" y="96"/>
                      <a:pt x="48" y="144"/>
                    </a:cubicBezTo>
                    <a:cubicBezTo>
                      <a:pt x="32" y="192"/>
                      <a:pt x="8" y="272"/>
                      <a:pt x="0" y="288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" name="Freeform 16"/>
              <p:cNvSpPr>
                <a:spLocks/>
              </p:cNvSpPr>
              <p:nvPr/>
            </p:nvSpPr>
            <p:spPr bwMode="auto">
              <a:xfrm>
                <a:off x="4752" y="1728"/>
                <a:ext cx="96" cy="288"/>
              </a:xfrm>
              <a:custGeom>
                <a:avLst/>
                <a:gdLst>
                  <a:gd name="T0" fmla="*/ 96 w 96"/>
                  <a:gd name="T1" fmla="*/ 0 h 288"/>
                  <a:gd name="T2" fmla="*/ 48 w 96"/>
                  <a:gd name="T3" fmla="*/ 144 h 288"/>
                  <a:gd name="T4" fmla="*/ 0 w 96"/>
                  <a:gd name="T5" fmla="*/ 288 h 288"/>
                  <a:gd name="T6" fmla="*/ 0 60000 65536"/>
                  <a:gd name="T7" fmla="*/ 0 60000 65536"/>
                  <a:gd name="T8" fmla="*/ 0 60000 65536"/>
                  <a:gd name="T9" fmla="*/ 0 w 96"/>
                  <a:gd name="T10" fmla="*/ 0 h 288"/>
                  <a:gd name="T11" fmla="*/ 96 w 96"/>
                  <a:gd name="T12" fmla="*/ 288 h 28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6" h="288">
                    <a:moveTo>
                      <a:pt x="96" y="0"/>
                    </a:moveTo>
                    <a:cubicBezTo>
                      <a:pt x="80" y="48"/>
                      <a:pt x="64" y="96"/>
                      <a:pt x="48" y="144"/>
                    </a:cubicBezTo>
                    <a:cubicBezTo>
                      <a:pt x="32" y="192"/>
                      <a:pt x="8" y="272"/>
                      <a:pt x="0" y="288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" name="Freeform 17"/>
              <p:cNvSpPr>
                <a:spLocks/>
              </p:cNvSpPr>
              <p:nvPr/>
            </p:nvSpPr>
            <p:spPr bwMode="auto">
              <a:xfrm>
                <a:off x="4176" y="960"/>
                <a:ext cx="432" cy="576"/>
              </a:xfrm>
              <a:custGeom>
                <a:avLst/>
                <a:gdLst>
                  <a:gd name="T0" fmla="*/ 0 w 576"/>
                  <a:gd name="T1" fmla="*/ 230 h 912"/>
                  <a:gd name="T2" fmla="*/ 40 w 576"/>
                  <a:gd name="T3" fmla="*/ 145 h 912"/>
                  <a:gd name="T4" fmla="*/ 121 w 576"/>
                  <a:gd name="T5" fmla="*/ 73 h 912"/>
                  <a:gd name="T6" fmla="*/ 243 w 576"/>
                  <a:gd name="T7" fmla="*/ 0 h 91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76"/>
                  <a:gd name="T13" fmla="*/ 0 h 912"/>
                  <a:gd name="T14" fmla="*/ 576 w 576"/>
                  <a:gd name="T15" fmla="*/ 912 h 91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76" h="912">
                    <a:moveTo>
                      <a:pt x="0" y="912"/>
                    </a:moveTo>
                    <a:cubicBezTo>
                      <a:pt x="24" y="796"/>
                      <a:pt x="48" y="680"/>
                      <a:pt x="96" y="576"/>
                    </a:cubicBezTo>
                    <a:cubicBezTo>
                      <a:pt x="144" y="472"/>
                      <a:pt x="208" y="384"/>
                      <a:pt x="288" y="288"/>
                    </a:cubicBezTo>
                    <a:cubicBezTo>
                      <a:pt x="368" y="192"/>
                      <a:pt x="528" y="48"/>
                      <a:pt x="576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" name="Freeform 18"/>
              <p:cNvSpPr>
                <a:spLocks/>
              </p:cNvSpPr>
              <p:nvPr/>
            </p:nvSpPr>
            <p:spPr bwMode="auto">
              <a:xfrm>
                <a:off x="4488" y="972"/>
                <a:ext cx="498" cy="618"/>
              </a:xfrm>
              <a:custGeom>
                <a:avLst/>
                <a:gdLst>
                  <a:gd name="T0" fmla="*/ 0 w 498"/>
                  <a:gd name="T1" fmla="*/ 618 h 618"/>
                  <a:gd name="T2" fmla="*/ 162 w 498"/>
                  <a:gd name="T3" fmla="*/ 366 h 618"/>
                  <a:gd name="T4" fmla="*/ 306 w 498"/>
                  <a:gd name="T5" fmla="*/ 180 h 618"/>
                  <a:gd name="T6" fmla="*/ 498 w 498"/>
                  <a:gd name="T7" fmla="*/ 0 h 61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98"/>
                  <a:gd name="T13" fmla="*/ 0 h 618"/>
                  <a:gd name="T14" fmla="*/ 498 w 498"/>
                  <a:gd name="T15" fmla="*/ 618 h 61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98" h="618">
                    <a:moveTo>
                      <a:pt x="0" y="618"/>
                    </a:moveTo>
                    <a:cubicBezTo>
                      <a:pt x="27" y="576"/>
                      <a:pt x="111" y="439"/>
                      <a:pt x="162" y="366"/>
                    </a:cubicBezTo>
                    <a:cubicBezTo>
                      <a:pt x="213" y="293"/>
                      <a:pt x="250" y="241"/>
                      <a:pt x="306" y="180"/>
                    </a:cubicBezTo>
                    <a:cubicBezTo>
                      <a:pt x="362" y="119"/>
                      <a:pt x="458" y="37"/>
                      <a:pt x="498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" name="Freeform 19"/>
              <p:cNvSpPr>
                <a:spLocks/>
              </p:cNvSpPr>
              <p:nvPr/>
            </p:nvSpPr>
            <p:spPr bwMode="auto">
              <a:xfrm>
                <a:off x="4896" y="1008"/>
                <a:ext cx="432" cy="576"/>
              </a:xfrm>
              <a:custGeom>
                <a:avLst/>
                <a:gdLst>
                  <a:gd name="T0" fmla="*/ 0 w 576"/>
                  <a:gd name="T1" fmla="*/ 230 h 912"/>
                  <a:gd name="T2" fmla="*/ 40 w 576"/>
                  <a:gd name="T3" fmla="*/ 145 h 912"/>
                  <a:gd name="T4" fmla="*/ 121 w 576"/>
                  <a:gd name="T5" fmla="*/ 73 h 912"/>
                  <a:gd name="T6" fmla="*/ 243 w 576"/>
                  <a:gd name="T7" fmla="*/ 0 h 91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76"/>
                  <a:gd name="T13" fmla="*/ 0 h 912"/>
                  <a:gd name="T14" fmla="*/ 576 w 576"/>
                  <a:gd name="T15" fmla="*/ 912 h 91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76" h="912">
                    <a:moveTo>
                      <a:pt x="0" y="912"/>
                    </a:moveTo>
                    <a:cubicBezTo>
                      <a:pt x="24" y="796"/>
                      <a:pt x="48" y="680"/>
                      <a:pt x="96" y="576"/>
                    </a:cubicBezTo>
                    <a:cubicBezTo>
                      <a:pt x="144" y="472"/>
                      <a:pt x="208" y="384"/>
                      <a:pt x="288" y="288"/>
                    </a:cubicBezTo>
                    <a:cubicBezTo>
                      <a:pt x="368" y="192"/>
                      <a:pt x="528" y="48"/>
                      <a:pt x="576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35" name="Object 20"/>
              <p:cNvGraphicFramePr>
                <a:graphicFrameLocks noChangeAspect="1"/>
              </p:cNvGraphicFramePr>
              <p:nvPr/>
            </p:nvGraphicFramePr>
            <p:xfrm>
              <a:off x="4896" y="672"/>
              <a:ext cx="258" cy="3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4" imgW="164880" imgH="190440" progId="Equation.3">
                      <p:embed/>
                    </p:oleObj>
                  </mc:Choice>
                  <mc:Fallback>
                    <p:oleObj name="公式" r:id="rId4" imgW="164880" imgH="190440" progId="Equation.3">
                      <p:embed/>
                      <p:pic>
                        <p:nvPicPr>
                          <p:cNvPr id="35" name="Object 2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96" y="672"/>
                            <a:ext cx="258" cy="3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6" name="Oval 21"/>
              <p:cNvSpPr>
                <a:spLocks noChangeArrowheads="1"/>
              </p:cNvSpPr>
              <p:nvPr/>
            </p:nvSpPr>
            <p:spPr bwMode="auto">
              <a:xfrm>
                <a:off x="3936" y="1392"/>
                <a:ext cx="1440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zh-CN" sz="2800" b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7" name="Text Box 22"/>
              <p:cNvSpPr txBox="1">
                <a:spLocks noChangeArrowheads="1"/>
              </p:cNvSpPr>
              <p:nvPr/>
            </p:nvSpPr>
            <p:spPr bwMode="auto">
              <a:xfrm>
                <a:off x="5340" y="1392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 sz="2800" b="0" i="1">
                    <a:solidFill>
                      <a:schemeClr val="accent2"/>
                    </a:solidFill>
                  </a:rPr>
                  <a:t>S</a:t>
                </a:r>
              </a:p>
            </p:txBody>
          </p:sp>
        </p:grpSp>
        <p:grpSp>
          <p:nvGrpSpPr>
            <p:cNvPr id="22" name="Group 23"/>
            <p:cNvGrpSpPr>
              <a:grpSpLocks/>
            </p:cNvGrpSpPr>
            <p:nvPr/>
          </p:nvGrpSpPr>
          <p:grpSpPr bwMode="auto">
            <a:xfrm>
              <a:off x="4326" y="1331"/>
              <a:ext cx="321" cy="1122"/>
              <a:chOff x="4156" y="480"/>
              <a:chExt cx="321" cy="1122"/>
            </a:xfrm>
          </p:grpSpPr>
          <p:sp>
            <p:nvSpPr>
              <p:cNvPr id="27" name="Freeform 24"/>
              <p:cNvSpPr>
                <a:spLocks/>
              </p:cNvSpPr>
              <p:nvPr/>
            </p:nvSpPr>
            <p:spPr bwMode="auto">
              <a:xfrm>
                <a:off x="4476" y="780"/>
                <a:ext cx="1" cy="822"/>
              </a:xfrm>
              <a:custGeom>
                <a:avLst/>
                <a:gdLst>
                  <a:gd name="T0" fmla="*/ 0 w 1"/>
                  <a:gd name="T1" fmla="*/ 822 h 822"/>
                  <a:gd name="T2" fmla="*/ 0 w 1"/>
                  <a:gd name="T3" fmla="*/ 0 h 822"/>
                  <a:gd name="T4" fmla="*/ 0 60000 65536"/>
                  <a:gd name="T5" fmla="*/ 0 60000 65536"/>
                  <a:gd name="T6" fmla="*/ 0 w 1"/>
                  <a:gd name="T7" fmla="*/ 0 h 822"/>
                  <a:gd name="T8" fmla="*/ 1 w 1"/>
                  <a:gd name="T9" fmla="*/ 822 h 82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822">
                    <a:moveTo>
                      <a:pt x="0" y="822"/>
                    </a:moveTo>
                    <a:lnTo>
                      <a:pt x="0" y="0"/>
                    </a:lnTo>
                  </a:path>
                </a:pathLst>
              </a:custGeom>
              <a:noFill/>
              <a:ln w="38100" cmpd="sng">
                <a:solidFill>
                  <a:srgbClr val="0033CC"/>
                </a:solidFill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8" name="Object 25"/>
              <p:cNvGraphicFramePr>
                <a:graphicFrameLocks noChangeAspect="1"/>
              </p:cNvGraphicFramePr>
              <p:nvPr/>
            </p:nvGraphicFramePr>
            <p:xfrm>
              <a:off x="4156" y="480"/>
              <a:ext cx="308" cy="29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6" imgW="215640" imgH="203040" progId="Equation.3">
                      <p:embed/>
                    </p:oleObj>
                  </mc:Choice>
                  <mc:Fallback>
                    <p:oleObj name="公式" r:id="rId6" imgW="215640" imgH="203040" progId="Equation.3">
                      <p:embed/>
                      <p:pic>
                        <p:nvPicPr>
                          <p:cNvPr id="28" name="Object 2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56" y="480"/>
                            <a:ext cx="308" cy="29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3" name="Group 26"/>
            <p:cNvGrpSpPr>
              <a:grpSpLocks/>
            </p:cNvGrpSpPr>
            <p:nvPr/>
          </p:nvGrpSpPr>
          <p:grpSpPr bwMode="auto">
            <a:xfrm>
              <a:off x="4586" y="1715"/>
              <a:ext cx="432" cy="726"/>
              <a:chOff x="4416" y="864"/>
              <a:chExt cx="432" cy="726"/>
            </a:xfrm>
          </p:grpSpPr>
          <p:sp>
            <p:nvSpPr>
              <p:cNvPr id="24" name="Freeform 27"/>
              <p:cNvSpPr>
                <a:spLocks/>
              </p:cNvSpPr>
              <p:nvPr/>
            </p:nvSpPr>
            <p:spPr bwMode="auto">
              <a:xfrm>
                <a:off x="4488" y="864"/>
                <a:ext cx="360" cy="726"/>
              </a:xfrm>
              <a:custGeom>
                <a:avLst/>
                <a:gdLst>
                  <a:gd name="T0" fmla="*/ 0 w 360"/>
                  <a:gd name="T1" fmla="*/ 726 h 726"/>
                  <a:gd name="T2" fmla="*/ 360 w 360"/>
                  <a:gd name="T3" fmla="*/ 0 h 726"/>
                  <a:gd name="T4" fmla="*/ 0 60000 65536"/>
                  <a:gd name="T5" fmla="*/ 0 60000 65536"/>
                  <a:gd name="T6" fmla="*/ 0 w 360"/>
                  <a:gd name="T7" fmla="*/ 0 h 726"/>
                  <a:gd name="T8" fmla="*/ 360 w 360"/>
                  <a:gd name="T9" fmla="*/ 726 h 72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60" h="726">
                    <a:moveTo>
                      <a:pt x="0" y="726"/>
                    </a:moveTo>
                    <a:lnTo>
                      <a:pt x="360" y="0"/>
                    </a:lnTo>
                  </a:path>
                </a:pathLst>
              </a:custGeom>
              <a:noFill/>
              <a:ln w="57150" cmpd="sng">
                <a:solidFill>
                  <a:srgbClr val="0033CC"/>
                </a:solidFill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" name="Freeform 28"/>
              <p:cNvSpPr>
                <a:spLocks/>
              </p:cNvSpPr>
              <p:nvPr/>
            </p:nvSpPr>
            <p:spPr bwMode="auto">
              <a:xfrm>
                <a:off x="4464" y="1248"/>
                <a:ext cx="150" cy="120"/>
              </a:xfrm>
              <a:custGeom>
                <a:avLst/>
                <a:gdLst>
                  <a:gd name="T0" fmla="*/ 0 w 150"/>
                  <a:gd name="T1" fmla="*/ 48 h 120"/>
                  <a:gd name="T2" fmla="*/ 60 w 150"/>
                  <a:gd name="T3" fmla="*/ 0 h 120"/>
                  <a:gd name="T4" fmla="*/ 90 w 150"/>
                  <a:gd name="T5" fmla="*/ 6 h 120"/>
                  <a:gd name="T6" fmla="*/ 150 w 150"/>
                  <a:gd name="T7" fmla="*/ 54 h 120"/>
                  <a:gd name="T8" fmla="*/ 144 w 150"/>
                  <a:gd name="T9" fmla="*/ 120 h 1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0"/>
                  <a:gd name="T16" fmla="*/ 0 h 120"/>
                  <a:gd name="T17" fmla="*/ 150 w 150"/>
                  <a:gd name="T18" fmla="*/ 120 h 1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0" h="120">
                    <a:moveTo>
                      <a:pt x="0" y="48"/>
                    </a:moveTo>
                    <a:lnTo>
                      <a:pt x="60" y="0"/>
                    </a:lnTo>
                    <a:lnTo>
                      <a:pt x="90" y="6"/>
                    </a:lnTo>
                    <a:lnTo>
                      <a:pt x="150" y="54"/>
                    </a:lnTo>
                    <a:lnTo>
                      <a:pt x="144" y="120"/>
                    </a:ln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" name="Text Box 29"/>
              <p:cNvSpPr txBox="1">
                <a:spLocks noChangeArrowheads="1"/>
              </p:cNvSpPr>
              <p:nvPr/>
            </p:nvSpPr>
            <p:spPr bwMode="auto">
              <a:xfrm>
                <a:off x="4416" y="948"/>
                <a:ext cx="278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 sz="3200" b="0" i="1">
                    <a:solidFill>
                      <a:schemeClr val="accent2"/>
                    </a:solidFill>
                    <a:latin typeface="Symbol" panose="05050102010706020507" pitchFamily="18" charset="2"/>
                  </a:rPr>
                  <a:t>a</a:t>
                </a:r>
                <a:endParaRPr lang="en-US" altLang="zh-CN" sz="3200" b="0" i="1">
                  <a:solidFill>
                    <a:schemeClr val="accent2"/>
                  </a:solidFill>
                </a:endParaRPr>
              </a:p>
            </p:txBody>
          </p:sp>
        </p:grpSp>
      </p:grpSp>
      <p:grpSp>
        <p:nvGrpSpPr>
          <p:cNvPr id="38" name="Group 38"/>
          <p:cNvGrpSpPr>
            <a:grpSpLocks/>
          </p:cNvGrpSpPr>
          <p:nvPr/>
        </p:nvGrpSpPr>
        <p:grpSpPr bwMode="auto">
          <a:xfrm>
            <a:off x="602233" y="4107159"/>
            <a:ext cx="6921506" cy="2209800"/>
            <a:chOff x="470" y="2640"/>
            <a:chExt cx="4360" cy="1392"/>
          </a:xfrm>
        </p:grpSpPr>
        <p:sp>
          <p:nvSpPr>
            <p:cNvPr id="39" name="Text Box 30"/>
            <p:cNvSpPr txBox="1">
              <a:spLocks noChangeArrowheads="1"/>
            </p:cNvSpPr>
            <p:nvPr/>
          </p:nvSpPr>
          <p:spPr bwMode="auto">
            <a:xfrm>
              <a:off x="470" y="2640"/>
              <a:ext cx="163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800">
                  <a:solidFill>
                    <a:schemeClr val="accent2"/>
                  </a:solidFill>
                </a:rPr>
                <a:t>1</a:t>
              </a:r>
              <a:r>
                <a:rPr lang="zh-CN" altLang="en-US" sz="2800">
                  <a:solidFill>
                    <a:schemeClr val="accent2"/>
                  </a:solidFill>
                </a:rPr>
                <a:t>） 无限小面元</a:t>
              </a:r>
            </a:p>
          </p:txBody>
        </p:sp>
        <p:graphicFrame>
          <p:nvGraphicFramePr>
            <p:cNvPr id="40" name="Object 31"/>
            <p:cNvGraphicFramePr>
              <a:graphicFrameLocks noChangeAspect="1"/>
            </p:cNvGraphicFramePr>
            <p:nvPr/>
          </p:nvGraphicFramePr>
          <p:xfrm>
            <a:off x="899" y="2966"/>
            <a:ext cx="2661" cy="4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638000" imgH="253800" progId="Equation.DSMT4">
                    <p:embed/>
                  </p:oleObj>
                </mc:Choice>
                <mc:Fallback>
                  <p:oleObj name="Equation" r:id="rId8" imgW="1638000" imgH="253800" progId="Equation.DSMT4">
                    <p:embed/>
                    <p:pic>
                      <p:nvPicPr>
                        <p:cNvPr id="4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99" y="2966"/>
                          <a:ext cx="2661" cy="4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" name="Object 32"/>
            <p:cNvGraphicFramePr>
              <a:graphicFrameLocks noChangeAspect="1"/>
            </p:cNvGraphicFramePr>
            <p:nvPr/>
          </p:nvGraphicFramePr>
          <p:xfrm>
            <a:off x="3813" y="2688"/>
            <a:ext cx="1017" cy="1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812520" imgH="1054080" progId="Equation.DSMT4">
                    <p:embed/>
                  </p:oleObj>
                </mc:Choice>
                <mc:Fallback>
                  <p:oleObj name="Equation" r:id="rId10" imgW="812520" imgH="1054080" progId="Equation.DSMT4">
                    <p:embed/>
                    <p:pic>
                      <p:nvPicPr>
                        <p:cNvPr id="41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13" y="2688"/>
                          <a:ext cx="1017" cy="13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2" name="Group 39"/>
          <p:cNvGrpSpPr>
            <a:grpSpLocks/>
          </p:cNvGrpSpPr>
          <p:nvPr/>
        </p:nvGrpSpPr>
        <p:grpSpPr bwMode="auto">
          <a:xfrm>
            <a:off x="598041" y="5341363"/>
            <a:ext cx="5413381" cy="1328736"/>
            <a:chOff x="482" y="3539"/>
            <a:chExt cx="3410" cy="837"/>
          </a:xfrm>
        </p:grpSpPr>
        <p:sp>
          <p:nvSpPr>
            <p:cNvPr id="43" name="Text Box 33"/>
            <p:cNvSpPr txBox="1">
              <a:spLocks noChangeArrowheads="1"/>
            </p:cNvSpPr>
            <p:nvPr/>
          </p:nvSpPr>
          <p:spPr bwMode="auto">
            <a:xfrm>
              <a:off x="482" y="3539"/>
              <a:ext cx="146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800">
                  <a:solidFill>
                    <a:schemeClr val="accent2"/>
                  </a:solidFill>
                </a:rPr>
                <a:t>2</a:t>
              </a:r>
              <a:r>
                <a:rPr lang="zh-CN" altLang="en-US" sz="2800">
                  <a:solidFill>
                    <a:schemeClr val="accent2"/>
                  </a:solidFill>
                </a:rPr>
                <a:t>）  有限面积</a:t>
              </a:r>
            </a:p>
          </p:txBody>
        </p:sp>
        <p:graphicFrame>
          <p:nvGraphicFramePr>
            <p:cNvPr id="44" name="Object 34"/>
            <p:cNvGraphicFramePr>
              <a:graphicFrameLocks noChangeAspect="1"/>
            </p:cNvGraphicFramePr>
            <p:nvPr/>
          </p:nvGraphicFramePr>
          <p:xfrm>
            <a:off x="957" y="3912"/>
            <a:ext cx="1661" cy="4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927000" imgH="304560" progId="Equation.DSMT4">
                    <p:embed/>
                  </p:oleObj>
                </mc:Choice>
                <mc:Fallback>
                  <p:oleObj name="Equation" r:id="rId12" imgW="927000" imgH="304560" progId="Equation.DSMT4">
                    <p:embed/>
                    <p:pic>
                      <p:nvPicPr>
                        <p:cNvPr id="44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57" y="3912"/>
                          <a:ext cx="1661" cy="4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" name="Object 35"/>
            <p:cNvGraphicFramePr>
              <a:graphicFrameLocks noChangeAspect="1"/>
            </p:cNvGraphicFramePr>
            <p:nvPr/>
          </p:nvGraphicFramePr>
          <p:xfrm>
            <a:off x="2506" y="3916"/>
            <a:ext cx="1386" cy="4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939600" imgH="304560" progId="Equation.DSMT4">
                    <p:embed/>
                  </p:oleObj>
                </mc:Choice>
                <mc:Fallback>
                  <p:oleObj name="Equation" r:id="rId14" imgW="939600" imgH="304560" progId="Equation.DSMT4">
                    <p:embed/>
                    <p:pic>
                      <p:nvPicPr>
                        <p:cNvPr id="45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06" y="3916"/>
                          <a:ext cx="1386" cy="4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6" name="Text Box 36"/>
          <p:cNvSpPr txBox="1">
            <a:spLocks noChangeArrowheads="1"/>
          </p:cNvSpPr>
          <p:nvPr/>
        </p:nvSpPr>
        <p:spPr bwMode="auto">
          <a:xfrm>
            <a:off x="332358" y="3356992"/>
            <a:ext cx="32432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3200" dirty="0">
                <a:solidFill>
                  <a:schemeClr val="accent2"/>
                </a:solidFill>
              </a:rPr>
              <a:t>2</a:t>
            </a:r>
            <a:r>
              <a:rPr lang="zh-CN" altLang="en-US" sz="3200" dirty="0">
                <a:solidFill>
                  <a:schemeClr val="accent2"/>
                </a:solidFill>
              </a:rPr>
              <a:t>、磁通量的计算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9338"/>
            <a:ext cx="7772400" cy="586541"/>
          </a:xfrm>
        </p:spPr>
        <p:txBody>
          <a:bodyPr/>
          <a:lstStyle/>
          <a:p>
            <a:pPr lvl="0">
              <a:spcBef>
                <a:spcPct val="50000"/>
              </a:spcBef>
            </a:pPr>
            <a:r>
              <a:rPr lang="en-US" altLang="zh-CN" sz="3600" b="1" kern="1200">
                <a:solidFill>
                  <a:srgbClr val="CC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§3.4 </a:t>
            </a:r>
            <a:r>
              <a:rPr lang="zh-CN" altLang="en-US" sz="3600" b="1" kern="1200">
                <a:solidFill>
                  <a:srgbClr val="CC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磁场的高斯定理 安培环路定理</a:t>
            </a:r>
            <a:endParaRPr lang="zh-CN" altLang="en-US"/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utoUpdateAnimBg="0"/>
      <p:bldP spid="14" grpId="0" autoUpdateAnimBg="0"/>
      <p:bldP spid="46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5" name="Text Box 5"/>
          <p:cNvSpPr txBox="1">
            <a:spLocks noChangeArrowheads="1"/>
          </p:cNvSpPr>
          <p:nvPr/>
        </p:nvSpPr>
        <p:spPr bwMode="auto">
          <a:xfrm>
            <a:off x="251520" y="260648"/>
            <a:ext cx="245131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3200" dirty="0">
                <a:solidFill>
                  <a:schemeClr val="accent2"/>
                </a:solidFill>
                <a:latin typeface="宋体" panose="02010600030101010101" pitchFamily="2" charset="-122"/>
              </a:rPr>
              <a:t>3</a:t>
            </a:r>
            <a:r>
              <a:rPr lang="zh-CN" altLang="en-US" sz="3200" dirty="0">
                <a:solidFill>
                  <a:schemeClr val="accent2"/>
                </a:solidFill>
                <a:latin typeface="宋体" panose="02010600030101010101" pitchFamily="2" charset="-122"/>
              </a:rPr>
              <a:t>、闭合曲面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457200" y="960438"/>
            <a:ext cx="4651375" cy="519112"/>
            <a:chOff x="192" y="3202"/>
            <a:chExt cx="2930" cy="327"/>
          </a:xfrm>
        </p:grpSpPr>
        <p:sp>
          <p:nvSpPr>
            <p:cNvPr id="4134" name="Text Box 7"/>
            <p:cNvSpPr txBox="1">
              <a:spLocks noChangeArrowheads="1"/>
            </p:cNvSpPr>
            <p:nvPr/>
          </p:nvSpPr>
          <p:spPr bwMode="auto">
            <a:xfrm>
              <a:off x="192" y="3202"/>
              <a:ext cx="293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zh-CN" altLang="en-US" sz="2800">
                  <a:solidFill>
                    <a:schemeClr val="accent2"/>
                  </a:solidFill>
                  <a:latin typeface="宋体" panose="02010600030101010101" pitchFamily="2" charset="-122"/>
                </a:rPr>
                <a:t>规定：外法线方向为   正向</a:t>
              </a:r>
            </a:p>
          </p:txBody>
        </p:sp>
        <p:graphicFrame>
          <p:nvGraphicFramePr>
            <p:cNvPr id="4104" name="Object 8"/>
            <p:cNvGraphicFramePr>
              <a:graphicFrameLocks noChangeAspect="1"/>
            </p:cNvGraphicFramePr>
            <p:nvPr/>
          </p:nvGraphicFramePr>
          <p:xfrm>
            <a:off x="2315" y="3229"/>
            <a:ext cx="288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" imgW="215640" imgH="203040" progId="Equation.3">
                    <p:embed/>
                  </p:oleObj>
                </mc:Choice>
                <mc:Fallback>
                  <p:oleObj name="公式" r:id="rId2" imgW="215640" imgH="203040" progId="Equation.3">
                    <p:embed/>
                    <p:pic>
                      <p:nvPicPr>
                        <p:cNvPr id="4104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15" y="3229"/>
                          <a:ext cx="288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107" name="Group 33"/>
          <p:cNvGrpSpPr>
            <a:grpSpLocks/>
          </p:cNvGrpSpPr>
          <p:nvPr/>
        </p:nvGrpSpPr>
        <p:grpSpPr bwMode="auto">
          <a:xfrm>
            <a:off x="5562600" y="0"/>
            <a:ext cx="3581400" cy="3657600"/>
            <a:chOff x="3264" y="432"/>
            <a:chExt cx="2496" cy="2736"/>
          </a:xfrm>
        </p:grpSpPr>
        <p:sp>
          <p:nvSpPr>
            <p:cNvPr id="4121" name="Rectangle 2"/>
            <p:cNvSpPr>
              <a:spLocks noChangeArrowheads="1"/>
            </p:cNvSpPr>
            <p:nvPr/>
          </p:nvSpPr>
          <p:spPr bwMode="auto">
            <a:xfrm>
              <a:off x="3264" y="432"/>
              <a:ext cx="2496" cy="2736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122" name="Freeform 3"/>
            <p:cNvSpPr>
              <a:spLocks/>
            </p:cNvSpPr>
            <p:nvPr/>
          </p:nvSpPr>
          <p:spPr bwMode="auto">
            <a:xfrm>
              <a:off x="4460" y="1575"/>
              <a:ext cx="232" cy="208"/>
            </a:xfrm>
            <a:custGeom>
              <a:avLst/>
              <a:gdLst>
                <a:gd name="T0" fmla="*/ 35 w 232"/>
                <a:gd name="T1" fmla="*/ 48 h 208"/>
                <a:gd name="T2" fmla="*/ 62 w 232"/>
                <a:gd name="T3" fmla="*/ 15 h 208"/>
                <a:gd name="T4" fmla="*/ 122 w 232"/>
                <a:gd name="T5" fmla="*/ 3 h 208"/>
                <a:gd name="T6" fmla="*/ 185 w 232"/>
                <a:gd name="T7" fmla="*/ 15 h 208"/>
                <a:gd name="T8" fmla="*/ 232 w 232"/>
                <a:gd name="T9" fmla="*/ 153 h 208"/>
                <a:gd name="T10" fmla="*/ 169 w 232"/>
                <a:gd name="T11" fmla="*/ 186 h 208"/>
                <a:gd name="T12" fmla="*/ 92 w 232"/>
                <a:gd name="T13" fmla="*/ 186 h 208"/>
                <a:gd name="T14" fmla="*/ 40 w 232"/>
                <a:gd name="T15" fmla="*/ 159 h 208"/>
                <a:gd name="T16" fmla="*/ 35 w 232"/>
                <a:gd name="T17" fmla="*/ 48 h 20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32"/>
                <a:gd name="T28" fmla="*/ 0 h 208"/>
                <a:gd name="T29" fmla="*/ 232 w 232"/>
                <a:gd name="T30" fmla="*/ 208 h 20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32" h="208">
                  <a:moveTo>
                    <a:pt x="35" y="48"/>
                  </a:moveTo>
                  <a:cubicBezTo>
                    <a:pt x="47" y="44"/>
                    <a:pt x="51" y="21"/>
                    <a:pt x="62" y="15"/>
                  </a:cubicBezTo>
                  <a:cubicBezTo>
                    <a:pt x="75" y="9"/>
                    <a:pt x="108" y="5"/>
                    <a:pt x="122" y="3"/>
                  </a:cubicBezTo>
                  <a:cubicBezTo>
                    <a:pt x="142" y="0"/>
                    <a:pt x="165" y="11"/>
                    <a:pt x="185" y="15"/>
                  </a:cubicBezTo>
                  <a:cubicBezTo>
                    <a:pt x="227" y="43"/>
                    <a:pt x="216" y="105"/>
                    <a:pt x="232" y="153"/>
                  </a:cubicBezTo>
                  <a:cubicBezTo>
                    <a:pt x="149" y="208"/>
                    <a:pt x="232" y="207"/>
                    <a:pt x="169" y="186"/>
                  </a:cubicBezTo>
                  <a:cubicBezTo>
                    <a:pt x="157" y="190"/>
                    <a:pt x="103" y="192"/>
                    <a:pt x="92" y="186"/>
                  </a:cubicBezTo>
                  <a:cubicBezTo>
                    <a:pt x="77" y="178"/>
                    <a:pt x="53" y="178"/>
                    <a:pt x="40" y="159"/>
                  </a:cubicBezTo>
                  <a:cubicBezTo>
                    <a:pt x="0" y="99"/>
                    <a:pt x="35" y="87"/>
                    <a:pt x="35" y="48"/>
                  </a:cubicBezTo>
                  <a:close/>
                </a:path>
              </a:pathLst>
            </a:custGeom>
            <a:solidFill>
              <a:srgbClr val="FFCC66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3" name="Freeform 4"/>
            <p:cNvSpPr>
              <a:spLocks/>
            </p:cNvSpPr>
            <p:nvPr/>
          </p:nvSpPr>
          <p:spPr bwMode="auto">
            <a:xfrm>
              <a:off x="3989" y="2091"/>
              <a:ext cx="235" cy="219"/>
            </a:xfrm>
            <a:custGeom>
              <a:avLst/>
              <a:gdLst>
                <a:gd name="T0" fmla="*/ 31 w 235"/>
                <a:gd name="T1" fmla="*/ 48 h 219"/>
                <a:gd name="T2" fmla="*/ 58 w 235"/>
                <a:gd name="T3" fmla="*/ 15 h 219"/>
                <a:gd name="T4" fmla="*/ 118 w 235"/>
                <a:gd name="T5" fmla="*/ 3 h 219"/>
                <a:gd name="T6" fmla="*/ 181 w 235"/>
                <a:gd name="T7" fmla="*/ 15 h 219"/>
                <a:gd name="T8" fmla="*/ 235 w 235"/>
                <a:gd name="T9" fmla="*/ 96 h 219"/>
                <a:gd name="T10" fmla="*/ 127 w 235"/>
                <a:gd name="T11" fmla="*/ 198 h 219"/>
                <a:gd name="T12" fmla="*/ 88 w 235"/>
                <a:gd name="T13" fmla="*/ 186 h 219"/>
                <a:gd name="T14" fmla="*/ 40 w 235"/>
                <a:gd name="T15" fmla="*/ 114 h 219"/>
                <a:gd name="T16" fmla="*/ 31 w 235"/>
                <a:gd name="T17" fmla="*/ 48 h 21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35"/>
                <a:gd name="T28" fmla="*/ 0 h 219"/>
                <a:gd name="T29" fmla="*/ 235 w 235"/>
                <a:gd name="T30" fmla="*/ 219 h 21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35" h="219">
                  <a:moveTo>
                    <a:pt x="31" y="48"/>
                  </a:moveTo>
                  <a:cubicBezTo>
                    <a:pt x="43" y="44"/>
                    <a:pt x="47" y="21"/>
                    <a:pt x="58" y="15"/>
                  </a:cubicBezTo>
                  <a:cubicBezTo>
                    <a:pt x="71" y="9"/>
                    <a:pt x="104" y="5"/>
                    <a:pt x="118" y="3"/>
                  </a:cubicBezTo>
                  <a:cubicBezTo>
                    <a:pt x="138" y="0"/>
                    <a:pt x="161" y="11"/>
                    <a:pt x="181" y="15"/>
                  </a:cubicBezTo>
                  <a:cubicBezTo>
                    <a:pt x="223" y="43"/>
                    <a:pt x="219" y="48"/>
                    <a:pt x="235" y="96"/>
                  </a:cubicBezTo>
                  <a:cubicBezTo>
                    <a:pt x="152" y="151"/>
                    <a:pt x="190" y="219"/>
                    <a:pt x="127" y="198"/>
                  </a:cubicBezTo>
                  <a:cubicBezTo>
                    <a:pt x="115" y="202"/>
                    <a:pt x="99" y="192"/>
                    <a:pt x="88" y="186"/>
                  </a:cubicBezTo>
                  <a:cubicBezTo>
                    <a:pt x="73" y="178"/>
                    <a:pt x="53" y="133"/>
                    <a:pt x="40" y="114"/>
                  </a:cubicBezTo>
                  <a:cubicBezTo>
                    <a:pt x="0" y="54"/>
                    <a:pt x="31" y="87"/>
                    <a:pt x="31" y="48"/>
                  </a:cubicBezTo>
                  <a:close/>
                </a:path>
              </a:pathLst>
            </a:custGeom>
            <a:solidFill>
              <a:srgbClr val="FFCC66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124" name="Group 9"/>
            <p:cNvGrpSpPr>
              <a:grpSpLocks/>
            </p:cNvGrpSpPr>
            <p:nvPr/>
          </p:nvGrpSpPr>
          <p:grpSpPr bwMode="auto">
            <a:xfrm>
              <a:off x="3744" y="1055"/>
              <a:ext cx="1554" cy="1720"/>
              <a:chOff x="3984" y="2552"/>
              <a:chExt cx="1554" cy="1720"/>
            </a:xfrm>
          </p:grpSpPr>
          <p:sp>
            <p:nvSpPr>
              <p:cNvPr id="4128" name="Oval 10"/>
              <p:cNvSpPr>
                <a:spLocks noChangeArrowheads="1"/>
              </p:cNvSpPr>
              <p:nvPr/>
            </p:nvSpPr>
            <p:spPr bwMode="auto">
              <a:xfrm rot="1928800">
                <a:off x="4224" y="2832"/>
                <a:ext cx="720" cy="115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129" name="Freeform 11"/>
              <p:cNvSpPr>
                <a:spLocks/>
              </p:cNvSpPr>
              <p:nvPr/>
            </p:nvSpPr>
            <p:spPr bwMode="auto">
              <a:xfrm>
                <a:off x="3984" y="3696"/>
                <a:ext cx="336" cy="576"/>
              </a:xfrm>
              <a:custGeom>
                <a:avLst/>
                <a:gdLst>
                  <a:gd name="T0" fmla="*/ 0 w 336"/>
                  <a:gd name="T1" fmla="*/ 576 h 576"/>
                  <a:gd name="T2" fmla="*/ 48 w 336"/>
                  <a:gd name="T3" fmla="*/ 432 h 576"/>
                  <a:gd name="T4" fmla="*/ 144 w 336"/>
                  <a:gd name="T5" fmla="*/ 288 h 576"/>
                  <a:gd name="T6" fmla="*/ 336 w 336"/>
                  <a:gd name="T7" fmla="*/ 0 h 57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36"/>
                  <a:gd name="T13" fmla="*/ 0 h 576"/>
                  <a:gd name="T14" fmla="*/ 336 w 336"/>
                  <a:gd name="T15" fmla="*/ 576 h 57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36" h="576">
                    <a:moveTo>
                      <a:pt x="0" y="576"/>
                    </a:moveTo>
                    <a:cubicBezTo>
                      <a:pt x="12" y="528"/>
                      <a:pt x="24" y="480"/>
                      <a:pt x="48" y="432"/>
                    </a:cubicBezTo>
                    <a:cubicBezTo>
                      <a:pt x="72" y="384"/>
                      <a:pt x="96" y="360"/>
                      <a:pt x="144" y="288"/>
                    </a:cubicBezTo>
                    <a:cubicBezTo>
                      <a:pt x="192" y="216"/>
                      <a:pt x="304" y="48"/>
                      <a:pt x="336" y="0"/>
                    </a:cubicBez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30" name="Freeform 12"/>
              <p:cNvSpPr>
                <a:spLocks/>
              </p:cNvSpPr>
              <p:nvPr/>
            </p:nvSpPr>
            <p:spPr bwMode="auto">
              <a:xfrm>
                <a:off x="4320" y="3216"/>
                <a:ext cx="432" cy="480"/>
              </a:xfrm>
              <a:custGeom>
                <a:avLst/>
                <a:gdLst>
                  <a:gd name="T0" fmla="*/ 0 w 432"/>
                  <a:gd name="T1" fmla="*/ 480 h 480"/>
                  <a:gd name="T2" fmla="*/ 144 w 432"/>
                  <a:gd name="T3" fmla="*/ 336 h 480"/>
                  <a:gd name="T4" fmla="*/ 336 w 432"/>
                  <a:gd name="T5" fmla="*/ 96 h 480"/>
                  <a:gd name="T6" fmla="*/ 432 w 432"/>
                  <a:gd name="T7" fmla="*/ 0 h 48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2"/>
                  <a:gd name="T13" fmla="*/ 0 h 480"/>
                  <a:gd name="T14" fmla="*/ 432 w 432"/>
                  <a:gd name="T15" fmla="*/ 480 h 48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2" h="480">
                    <a:moveTo>
                      <a:pt x="0" y="480"/>
                    </a:moveTo>
                    <a:cubicBezTo>
                      <a:pt x="44" y="440"/>
                      <a:pt x="88" y="400"/>
                      <a:pt x="144" y="336"/>
                    </a:cubicBezTo>
                    <a:cubicBezTo>
                      <a:pt x="200" y="272"/>
                      <a:pt x="288" y="152"/>
                      <a:pt x="336" y="96"/>
                    </a:cubicBezTo>
                    <a:cubicBezTo>
                      <a:pt x="384" y="40"/>
                      <a:pt x="416" y="24"/>
                      <a:pt x="432" y="0"/>
                    </a:cubicBezTo>
                  </a:path>
                </a:pathLst>
              </a:cu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31" name="Freeform 13"/>
              <p:cNvSpPr>
                <a:spLocks/>
              </p:cNvSpPr>
              <p:nvPr/>
            </p:nvSpPr>
            <p:spPr bwMode="auto">
              <a:xfrm>
                <a:off x="4788" y="2967"/>
                <a:ext cx="684" cy="233"/>
              </a:xfrm>
              <a:custGeom>
                <a:avLst/>
                <a:gdLst>
                  <a:gd name="T0" fmla="*/ 0 w 684"/>
                  <a:gd name="T1" fmla="*/ 233 h 233"/>
                  <a:gd name="T2" fmla="*/ 148 w 684"/>
                  <a:gd name="T3" fmla="*/ 113 h 233"/>
                  <a:gd name="T4" fmla="*/ 444 w 684"/>
                  <a:gd name="T5" fmla="*/ 9 h 233"/>
                  <a:gd name="T6" fmla="*/ 684 w 684"/>
                  <a:gd name="T7" fmla="*/ 57 h 23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4"/>
                  <a:gd name="T13" fmla="*/ 0 h 233"/>
                  <a:gd name="T14" fmla="*/ 684 w 684"/>
                  <a:gd name="T15" fmla="*/ 233 h 23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4" h="233">
                    <a:moveTo>
                      <a:pt x="0" y="233"/>
                    </a:moveTo>
                    <a:cubicBezTo>
                      <a:pt x="25" y="213"/>
                      <a:pt x="74" y="150"/>
                      <a:pt x="148" y="113"/>
                    </a:cubicBezTo>
                    <a:cubicBezTo>
                      <a:pt x="222" y="76"/>
                      <a:pt x="355" y="18"/>
                      <a:pt x="444" y="9"/>
                    </a:cubicBezTo>
                    <a:cubicBezTo>
                      <a:pt x="533" y="0"/>
                      <a:pt x="644" y="49"/>
                      <a:pt x="684" y="57"/>
                    </a:cubicBez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none" w="med" len="med"/>
                <a:tailEnd type="arrow" w="lg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4103" name="Object 14"/>
              <p:cNvGraphicFramePr>
                <a:graphicFrameLocks noChangeAspect="1"/>
              </p:cNvGraphicFramePr>
              <p:nvPr/>
            </p:nvGraphicFramePr>
            <p:xfrm>
              <a:off x="5280" y="2640"/>
              <a:ext cx="258" cy="3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4" imgW="164880" imgH="190440" progId="Equation.3">
                      <p:embed/>
                    </p:oleObj>
                  </mc:Choice>
                  <mc:Fallback>
                    <p:oleObj name="公式" r:id="rId4" imgW="164880" imgH="190440" progId="Equation.3">
                      <p:embed/>
                      <p:pic>
                        <p:nvPicPr>
                          <p:cNvPr id="4103" name="Object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80" y="2640"/>
                            <a:ext cx="258" cy="3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132" name="Oval 15"/>
              <p:cNvSpPr>
                <a:spLocks noChangeArrowheads="1"/>
              </p:cNvSpPr>
              <p:nvPr/>
            </p:nvSpPr>
            <p:spPr bwMode="auto">
              <a:xfrm rot="1872167">
                <a:off x="4263" y="3282"/>
                <a:ext cx="681" cy="223"/>
              </a:xfrm>
              <a:prstGeom prst="ellips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133" name="Text Box 16"/>
              <p:cNvSpPr txBox="1">
                <a:spLocks noChangeArrowheads="1"/>
              </p:cNvSpPr>
              <p:nvPr/>
            </p:nvSpPr>
            <p:spPr bwMode="auto">
              <a:xfrm>
                <a:off x="4550" y="2552"/>
                <a:ext cx="252" cy="3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 sz="2800" b="0" i="1">
                    <a:solidFill>
                      <a:schemeClr val="accent2"/>
                    </a:solidFill>
                  </a:rPr>
                  <a:t>S</a:t>
                </a:r>
              </a:p>
            </p:txBody>
          </p:sp>
        </p:grpSp>
        <p:grpSp>
          <p:nvGrpSpPr>
            <p:cNvPr id="4125" name="Group 17"/>
            <p:cNvGrpSpPr>
              <a:grpSpLocks/>
            </p:cNvGrpSpPr>
            <p:nvPr/>
          </p:nvGrpSpPr>
          <p:grpSpPr bwMode="auto">
            <a:xfrm>
              <a:off x="3264" y="807"/>
              <a:ext cx="1748" cy="1634"/>
              <a:chOff x="3504" y="2304"/>
              <a:chExt cx="1748" cy="1634"/>
            </a:xfrm>
          </p:grpSpPr>
          <p:sp>
            <p:nvSpPr>
              <p:cNvPr id="4126" name="Freeform 18"/>
              <p:cNvSpPr>
                <a:spLocks/>
              </p:cNvSpPr>
              <p:nvPr/>
            </p:nvSpPr>
            <p:spPr bwMode="auto">
              <a:xfrm>
                <a:off x="3936" y="3676"/>
                <a:ext cx="404" cy="260"/>
              </a:xfrm>
              <a:custGeom>
                <a:avLst/>
                <a:gdLst>
                  <a:gd name="T0" fmla="*/ 404 w 404"/>
                  <a:gd name="T1" fmla="*/ 0 h 260"/>
                  <a:gd name="T2" fmla="*/ 0 w 404"/>
                  <a:gd name="T3" fmla="*/ 260 h 260"/>
                  <a:gd name="T4" fmla="*/ 0 60000 65536"/>
                  <a:gd name="T5" fmla="*/ 0 60000 65536"/>
                  <a:gd name="T6" fmla="*/ 0 w 404"/>
                  <a:gd name="T7" fmla="*/ 0 h 260"/>
                  <a:gd name="T8" fmla="*/ 404 w 404"/>
                  <a:gd name="T9" fmla="*/ 260 h 26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04" h="260">
                    <a:moveTo>
                      <a:pt x="404" y="0"/>
                    </a:moveTo>
                    <a:lnTo>
                      <a:pt x="0" y="260"/>
                    </a:ln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 type="none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4101" name="Object 19"/>
              <p:cNvGraphicFramePr>
                <a:graphicFrameLocks noChangeAspect="1"/>
              </p:cNvGraphicFramePr>
              <p:nvPr/>
            </p:nvGraphicFramePr>
            <p:xfrm>
              <a:off x="3504" y="3648"/>
              <a:ext cx="308" cy="29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6" imgW="215640" imgH="203040" progId="Equation.3">
                      <p:embed/>
                    </p:oleObj>
                  </mc:Choice>
                  <mc:Fallback>
                    <p:oleObj name="公式" r:id="rId6" imgW="215640" imgH="203040" progId="Equation.3">
                      <p:embed/>
                      <p:pic>
                        <p:nvPicPr>
                          <p:cNvPr id="4101" name="Object 1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04" y="3648"/>
                            <a:ext cx="308" cy="29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127" name="Freeform 20"/>
              <p:cNvSpPr>
                <a:spLocks/>
              </p:cNvSpPr>
              <p:nvPr/>
            </p:nvSpPr>
            <p:spPr bwMode="auto">
              <a:xfrm>
                <a:off x="4788" y="2692"/>
                <a:ext cx="388" cy="516"/>
              </a:xfrm>
              <a:custGeom>
                <a:avLst/>
                <a:gdLst>
                  <a:gd name="T0" fmla="*/ 0 w 388"/>
                  <a:gd name="T1" fmla="*/ 516 h 516"/>
                  <a:gd name="T2" fmla="*/ 388 w 388"/>
                  <a:gd name="T3" fmla="*/ 0 h 516"/>
                  <a:gd name="T4" fmla="*/ 0 60000 65536"/>
                  <a:gd name="T5" fmla="*/ 0 60000 65536"/>
                  <a:gd name="T6" fmla="*/ 0 w 388"/>
                  <a:gd name="T7" fmla="*/ 0 h 516"/>
                  <a:gd name="T8" fmla="*/ 388 w 388"/>
                  <a:gd name="T9" fmla="*/ 516 h 51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88" h="516">
                    <a:moveTo>
                      <a:pt x="0" y="516"/>
                    </a:moveTo>
                    <a:lnTo>
                      <a:pt x="388" y="0"/>
                    </a:ln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4102" name="Object 21"/>
              <p:cNvGraphicFramePr>
                <a:graphicFrameLocks noChangeAspect="1"/>
              </p:cNvGraphicFramePr>
              <p:nvPr/>
            </p:nvGraphicFramePr>
            <p:xfrm>
              <a:off x="4944" y="2304"/>
              <a:ext cx="308" cy="29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7" imgW="215640" imgH="203040" progId="Equation.3">
                      <p:embed/>
                    </p:oleObj>
                  </mc:Choice>
                  <mc:Fallback>
                    <p:oleObj name="公式" r:id="rId7" imgW="215640" imgH="203040" progId="Equation.3">
                      <p:embed/>
                      <p:pic>
                        <p:nvPicPr>
                          <p:cNvPr id="4102" name="Object 2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44" y="2304"/>
                            <a:ext cx="308" cy="29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45430" name="Text Box 22"/>
          <p:cNvSpPr txBox="1">
            <a:spLocks noChangeArrowheads="1"/>
          </p:cNvSpPr>
          <p:nvPr/>
        </p:nvSpPr>
        <p:spPr bwMode="auto">
          <a:xfrm>
            <a:off x="441325" y="1439863"/>
            <a:ext cx="23272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800">
                <a:solidFill>
                  <a:schemeClr val="accent2"/>
                </a:solidFill>
                <a:latin typeface="宋体" panose="02010600030101010101" pitchFamily="2" charset="-122"/>
              </a:rPr>
              <a:t>磁感应线穿入</a:t>
            </a:r>
          </a:p>
        </p:txBody>
      </p:sp>
      <p:graphicFrame>
        <p:nvGraphicFramePr>
          <p:cNvPr id="145431" name="Object 23"/>
          <p:cNvGraphicFramePr>
            <a:graphicFrameLocks noChangeAspect="1"/>
          </p:cNvGraphicFramePr>
          <p:nvPr/>
        </p:nvGraphicFramePr>
        <p:xfrm>
          <a:off x="3155950" y="1457325"/>
          <a:ext cx="1157288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82400" imgH="228600" progId="Equation.DSMT4">
                  <p:embed/>
                </p:oleObj>
              </mc:Choice>
              <mc:Fallback>
                <p:oleObj name="Equation" r:id="rId8" imgW="482400" imgH="228600" progId="Equation.DSMT4">
                  <p:embed/>
                  <p:pic>
                    <p:nvPicPr>
                      <p:cNvPr id="145431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5950" y="1457325"/>
                        <a:ext cx="1157288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5432" name="Text Box 24"/>
          <p:cNvSpPr txBox="1">
            <a:spLocks noChangeArrowheads="1"/>
          </p:cNvSpPr>
          <p:nvPr/>
        </p:nvSpPr>
        <p:spPr bwMode="auto">
          <a:xfrm>
            <a:off x="457200" y="1973263"/>
            <a:ext cx="23272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800">
                <a:solidFill>
                  <a:schemeClr val="accent2"/>
                </a:solidFill>
                <a:latin typeface="宋体" panose="02010600030101010101" pitchFamily="2" charset="-122"/>
              </a:rPr>
              <a:t>磁感应线穿出</a:t>
            </a:r>
          </a:p>
        </p:txBody>
      </p:sp>
      <p:graphicFrame>
        <p:nvGraphicFramePr>
          <p:cNvPr id="145433" name="Object 25"/>
          <p:cNvGraphicFramePr>
            <a:graphicFrameLocks noChangeAspect="1"/>
          </p:cNvGraphicFramePr>
          <p:nvPr/>
        </p:nvGraphicFramePr>
        <p:xfrm>
          <a:off x="3155950" y="2017713"/>
          <a:ext cx="1157288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82400" imgH="228600" progId="Equation.DSMT4">
                  <p:embed/>
                </p:oleObj>
              </mc:Choice>
              <mc:Fallback>
                <p:oleObj name="Equation" r:id="rId10" imgW="482400" imgH="228600" progId="Equation.DSMT4">
                  <p:embed/>
                  <p:pic>
                    <p:nvPicPr>
                      <p:cNvPr id="145433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5950" y="2017713"/>
                        <a:ext cx="1157288" cy="47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5436" name="Text Box 28"/>
          <p:cNvSpPr txBox="1">
            <a:spLocks noChangeArrowheads="1"/>
          </p:cNvSpPr>
          <p:nvPr/>
        </p:nvSpPr>
        <p:spPr bwMode="auto">
          <a:xfrm>
            <a:off x="6254948" y="5013176"/>
            <a:ext cx="23495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800" dirty="0">
                <a:solidFill>
                  <a:schemeClr val="accent2"/>
                </a:solidFill>
              </a:rPr>
              <a:t>磁场连续定理</a:t>
            </a:r>
            <a:endParaRPr lang="en-US" altLang="zh-CN" sz="2800" dirty="0">
              <a:solidFill>
                <a:schemeClr val="accent2"/>
              </a:solidFill>
            </a:endParaRPr>
          </a:p>
          <a:p>
            <a:pPr algn="l" eaLnBrk="1" hangingPunct="1"/>
            <a:r>
              <a:rPr lang="zh-CN" altLang="en-US" sz="2800" dirty="0">
                <a:solidFill>
                  <a:schemeClr val="accent2"/>
                </a:solidFill>
              </a:rPr>
              <a:t>磁通为零</a:t>
            </a:r>
          </a:p>
        </p:txBody>
      </p:sp>
      <p:grpSp>
        <p:nvGrpSpPr>
          <p:cNvPr id="6" name="Group 39"/>
          <p:cNvGrpSpPr>
            <a:grpSpLocks/>
          </p:cNvGrpSpPr>
          <p:nvPr/>
        </p:nvGrpSpPr>
        <p:grpSpPr bwMode="auto">
          <a:xfrm>
            <a:off x="3157538" y="4876805"/>
            <a:ext cx="2514600" cy="1143001"/>
            <a:chOff x="3924" y="2955"/>
            <a:chExt cx="1584" cy="720"/>
          </a:xfrm>
        </p:grpSpPr>
        <p:graphicFrame>
          <p:nvGraphicFramePr>
            <p:cNvPr id="4100" name="Object 26"/>
            <p:cNvGraphicFramePr>
              <a:graphicFrameLocks noChangeAspect="1"/>
            </p:cNvGraphicFramePr>
            <p:nvPr/>
          </p:nvGraphicFramePr>
          <p:xfrm>
            <a:off x="3999" y="3076"/>
            <a:ext cx="1459" cy="5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812520" imgH="304560" progId="Equation.DSMT4">
                    <p:embed/>
                  </p:oleObj>
                </mc:Choice>
                <mc:Fallback>
                  <p:oleObj name="Equation" r:id="rId12" imgW="812520" imgH="304560" progId="Equation.DSMT4">
                    <p:embed/>
                    <p:pic>
                      <p:nvPicPr>
                        <p:cNvPr id="410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99" y="3076"/>
                          <a:ext cx="1459" cy="5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20" name="Rectangle 29"/>
            <p:cNvSpPr>
              <a:spLocks noChangeArrowheads="1"/>
            </p:cNvSpPr>
            <p:nvPr/>
          </p:nvSpPr>
          <p:spPr bwMode="auto">
            <a:xfrm>
              <a:off x="3924" y="2955"/>
              <a:ext cx="1584" cy="720"/>
            </a:xfrm>
            <a:prstGeom prst="rect">
              <a:avLst/>
            </a:prstGeom>
            <a:noFill/>
            <a:ln w="57150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2800" b="0">
                <a:solidFill>
                  <a:schemeClr val="accent2"/>
                </a:solidFill>
              </a:endParaRPr>
            </a:p>
          </p:txBody>
        </p:sp>
      </p:grpSp>
      <p:sp>
        <p:nvSpPr>
          <p:cNvPr id="145439" name="Rectangle 31"/>
          <p:cNvSpPr>
            <a:spLocks noChangeArrowheads="1"/>
          </p:cNvSpPr>
          <p:nvPr/>
        </p:nvSpPr>
        <p:spPr bwMode="auto">
          <a:xfrm>
            <a:off x="4572000" y="4062015"/>
            <a:ext cx="2895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rgbClr val="CC3300"/>
                </a:solidFill>
                <a:latin typeface="宋体" panose="02010600030101010101" pitchFamily="2" charset="-122"/>
              </a:rPr>
              <a:t>磁场的高斯定理</a:t>
            </a:r>
          </a:p>
        </p:txBody>
      </p:sp>
      <p:sp>
        <p:nvSpPr>
          <p:cNvPr id="145440" name="Text Box 32"/>
          <p:cNvSpPr txBox="1">
            <a:spLocks noChangeArrowheads="1"/>
          </p:cNvSpPr>
          <p:nvPr/>
        </p:nvSpPr>
        <p:spPr bwMode="auto">
          <a:xfrm>
            <a:off x="427856" y="2895600"/>
            <a:ext cx="464820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dirty="0"/>
              <a:t>不管是长直电流还是闭合线圈，磁感线都是闭合的，</a:t>
            </a:r>
          </a:p>
          <a:p>
            <a:pPr algn="l">
              <a:spcBef>
                <a:spcPct val="50000"/>
              </a:spcBef>
            </a:pPr>
            <a:r>
              <a:rPr lang="zh-CN" altLang="en-US" dirty="0"/>
              <a:t>磁感线不中断，通量为零</a:t>
            </a:r>
          </a:p>
        </p:txBody>
      </p:sp>
      <p:grpSp>
        <p:nvGrpSpPr>
          <p:cNvPr id="7" name="Group 40"/>
          <p:cNvGrpSpPr>
            <a:grpSpLocks/>
          </p:cNvGrpSpPr>
          <p:nvPr/>
        </p:nvGrpSpPr>
        <p:grpSpPr bwMode="auto">
          <a:xfrm>
            <a:off x="533400" y="4724400"/>
            <a:ext cx="1981200" cy="1752600"/>
            <a:chOff x="336" y="2976"/>
            <a:chExt cx="1824" cy="1104"/>
          </a:xfrm>
        </p:grpSpPr>
        <p:sp>
          <p:nvSpPr>
            <p:cNvPr id="4115" name="Oval 34"/>
            <p:cNvSpPr>
              <a:spLocks noChangeArrowheads="1"/>
            </p:cNvSpPr>
            <p:nvPr/>
          </p:nvSpPr>
          <p:spPr bwMode="auto">
            <a:xfrm>
              <a:off x="336" y="2976"/>
              <a:ext cx="1824" cy="96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116" name="Oval 35"/>
            <p:cNvSpPr>
              <a:spLocks noChangeArrowheads="1"/>
            </p:cNvSpPr>
            <p:nvPr/>
          </p:nvSpPr>
          <p:spPr bwMode="auto">
            <a:xfrm>
              <a:off x="816" y="3744"/>
              <a:ext cx="240" cy="336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117" name="Oval 36"/>
            <p:cNvSpPr>
              <a:spLocks noChangeArrowheads="1"/>
            </p:cNvSpPr>
            <p:nvPr/>
          </p:nvSpPr>
          <p:spPr bwMode="auto">
            <a:xfrm>
              <a:off x="1680" y="3744"/>
              <a:ext cx="432" cy="24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118" name="Oval 37"/>
            <p:cNvSpPr>
              <a:spLocks noChangeArrowheads="1"/>
            </p:cNvSpPr>
            <p:nvPr/>
          </p:nvSpPr>
          <p:spPr bwMode="auto">
            <a:xfrm>
              <a:off x="1008" y="3264"/>
              <a:ext cx="576" cy="384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54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5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45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30" grpId="0" autoUpdateAnimBg="0"/>
      <p:bldP spid="145432" grpId="0" autoUpdateAnimBg="0"/>
      <p:bldP spid="145436" grpId="0" autoUpdateAnimBg="0"/>
      <p:bldP spid="145439" grpId="0" autoUpdateAnimBg="0"/>
      <p:bldP spid="145440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6435" name="Object 3"/>
          <p:cNvGraphicFramePr>
            <a:graphicFrameLocks/>
          </p:cNvGraphicFramePr>
          <p:nvPr/>
        </p:nvGraphicFramePr>
        <p:xfrm>
          <a:off x="2555776" y="4074545"/>
          <a:ext cx="3810000" cy="1160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07880" imgH="406080" progId="Equation.DSMT4">
                  <p:embed/>
                </p:oleObj>
              </mc:Choice>
              <mc:Fallback>
                <p:oleObj name="Equation" r:id="rId2" imgW="1307880" imgH="406080" progId="Equation.DSMT4">
                  <p:embed/>
                  <p:pic>
                    <p:nvPicPr>
                      <p:cNvPr id="146435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4074545"/>
                        <a:ext cx="3810000" cy="1160462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CC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127" name="Text Box 6"/>
              <p:cNvSpPr txBox="1">
                <a:spLocks noChangeArrowheads="1"/>
              </p:cNvSpPr>
              <p:nvPr/>
            </p:nvSpPr>
            <p:spPr bwMode="auto">
              <a:xfrm>
                <a:off x="683568" y="1772816"/>
                <a:ext cx="8001000" cy="1657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defTabSz="7620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defTabSz="7620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defTabSz="7620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defTabSz="7620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defTabSz="7620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>
                  <a:lnSpc>
                    <a:spcPct val="120000"/>
                  </a:lnSpc>
                  <a:spcBef>
                    <a:spcPct val="50000"/>
                  </a:spcBef>
                </a:pPr>
                <a:r>
                  <a:rPr lang="zh-CN" altLang="en-US" sz="2800" dirty="0">
                    <a:solidFill>
                      <a:srgbClr val="3333FF"/>
                    </a:solidFill>
                    <a:latin typeface="宋体" panose="02010600030101010101" pitchFamily="2" charset="-122"/>
                  </a:rPr>
                  <a:t>在稳恒电流的磁场中，磁感应强度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800" b="1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b="1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acc>
                  </m:oMath>
                </a14:m>
                <a:r>
                  <a:rPr lang="zh-CN" altLang="en-US" sz="2800" dirty="0">
                    <a:solidFill>
                      <a:srgbClr val="3333FF"/>
                    </a:solidFill>
                    <a:latin typeface="宋体" panose="02010600030101010101" pitchFamily="2" charset="-122"/>
                  </a:rPr>
                  <a:t> </a:t>
                </a:r>
                <a:r>
                  <a:rPr lang="zh-CN" altLang="en-US" sz="2800" dirty="0">
                    <a:solidFill>
                      <a:srgbClr val="3333FF"/>
                    </a:solidFill>
                  </a:rPr>
                  <a:t>沿任一闭合环路的线积分，等于穿过该环路的所有电流的代数和的 </a:t>
                </a:r>
                <a:r>
                  <a:rPr lang="en-US" altLang="zh-CN" sz="2800" i="1" dirty="0">
                    <a:solidFill>
                      <a:srgbClr val="3333FF"/>
                    </a:solidFill>
                  </a:rPr>
                  <a:t>μ</a:t>
                </a:r>
                <a:r>
                  <a:rPr lang="en-US" altLang="zh-CN" sz="2800" baseline="-25000" dirty="0">
                    <a:solidFill>
                      <a:srgbClr val="3333FF"/>
                    </a:solidFill>
                  </a:rPr>
                  <a:t>0 </a:t>
                </a:r>
                <a:r>
                  <a:rPr lang="zh-CN" altLang="zh-CN" sz="2800" dirty="0">
                    <a:solidFill>
                      <a:srgbClr val="3333FF"/>
                    </a:solidFill>
                  </a:rPr>
                  <a:t>倍。</a:t>
                </a:r>
                <a:endParaRPr lang="zh-CN" altLang="en-US" sz="2800" dirty="0">
                  <a:solidFill>
                    <a:srgbClr val="3333FF"/>
                  </a:solidFill>
                </a:endParaRPr>
              </a:p>
            </p:txBody>
          </p:sp>
        </mc:Choice>
        <mc:Fallback xmlns="">
          <p:sp>
            <p:nvSpPr>
              <p:cNvPr id="512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3568" y="1772816"/>
                <a:ext cx="8001000" cy="1657120"/>
              </a:xfrm>
              <a:prstGeom prst="rect">
                <a:avLst/>
              </a:prstGeom>
              <a:blipFill rotWithShape="0">
                <a:blip r:embed="rId5"/>
                <a:stretch>
                  <a:fillRect l="-1523" r="-990" b="-955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25" name="Text Box 7"/>
          <p:cNvSpPr txBox="1">
            <a:spLocks noChangeArrowheads="1"/>
          </p:cNvSpPr>
          <p:nvPr/>
        </p:nvSpPr>
        <p:spPr bwMode="auto">
          <a:xfrm>
            <a:off x="457200" y="543432"/>
            <a:ext cx="348044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3200" dirty="0">
                <a:solidFill>
                  <a:srgbClr val="CC3300"/>
                </a:solidFill>
                <a:latin typeface="宋体" panose="02010600030101010101" pitchFamily="2" charset="-122"/>
              </a:rPr>
              <a:t>二、安培环路定理</a:t>
            </a:r>
            <a:endParaRPr lang="en-US" altLang="zh-CN" sz="3200" dirty="0">
              <a:solidFill>
                <a:srgbClr val="CC33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64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64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ChangeArrowheads="1"/>
          </p:cNvSpPr>
          <p:nvPr/>
        </p:nvSpPr>
        <p:spPr bwMode="auto">
          <a:xfrm>
            <a:off x="5029200" y="685800"/>
            <a:ext cx="39624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04800" y="2249488"/>
            <a:ext cx="4876800" cy="474662"/>
            <a:chOff x="48" y="1968"/>
            <a:chExt cx="3072" cy="299"/>
          </a:xfrm>
        </p:grpSpPr>
        <p:graphicFrame>
          <p:nvGraphicFramePr>
            <p:cNvPr id="6151" name="Object 4"/>
            <p:cNvGraphicFramePr>
              <a:graphicFrameLocks noChangeAspect="1"/>
            </p:cNvGraphicFramePr>
            <p:nvPr/>
          </p:nvGraphicFramePr>
          <p:xfrm>
            <a:off x="48" y="1968"/>
            <a:ext cx="200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" imgW="164880" imgH="203040" progId="Equation.3">
                    <p:embed/>
                  </p:oleObj>
                </mc:Choice>
                <mc:Fallback>
                  <p:oleObj name="公式" r:id="rId2" imgW="164880" imgH="203040" progId="Equation.3">
                    <p:embed/>
                    <p:pic>
                      <p:nvPicPr>
                        <p:cNvPr id="6151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" y="1968"/>
                          <a:ext cx="200" cy="2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81" name="Text Box 5"/>
            <p:cNvSpPr txBox="1">
              <a:spLocks noChangeArrowheads="1"/>
            </p:cNvSpPr>
            <p:nvPr/>
          </p:nvSpPr>
          <p:spPr bwMode="auto">
            <a:xfrm>
              <a:off x="432" y="1977"/>
              <a:ext cx="26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zh-CN" altLang="en-US"/>
                <a:t>空间所有电流共同产生的</a:t>
              </a:r>
              <a:endParaRPr lang="zh-CN" altLang="en-US" sz="2800"/>
            </a:p>
          </p:txBody>
        </p:sp>
      </p:grpSp>
      <p:sp>
        <p:nvSpPr>
          <p:cNvPr id="147462" name="Text Box 6"/>
          <p:cNvSpPr txBox="1">
            <a:spLocks noChangeArrowheads="1"/>
          </p:cNvSpPr>
          <p:nvPr/>
        </p:nvSpPr>
        <p:spPr bwMode="auto">
          <a:xfrm>
            <a:off x="228600" y="3043238"/>
            <a:ext cx="5334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sz="2800" i="1"/>
              <a:t>L</a:t>
            </a:r>
            <a:r>
              <a:rPr lang="zh-CN" altLang="en-US" sz="2800" i="1"/>
              <a:t>：</a:t>
            </a:r>
            <a:r>
              <a:rPr lang="zh-CN" altLang="en-US"/>
              <a:t>在场中任取的一有向闭合</a:t>
            </a:r>
            <a:r>
              <a:rPr lang="zh-CN" altLang="zh-CN"/>
              <a:t>曲</a:t>
            </a:r>
            <a:r>
              <a:rPr lang="zh-CN" altLang="en-US"/>
              <a:t>线</a:t>
            </a:r>
            <a:endParaRPr lang="zh-CN" altLang="en-US" sz="2800"/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28600" y="3790950"/>
            <a:ext cx="4089400" cy="501650"/>
            <a:chOff x="16" y="2794"/>
            <a:chExt cx="2576" cy="316"/>
          </a:xfrm>
        </p:grpSpPr>
        <p:graphicFrame>
          <p:nvGraphicFramePr>
            <p:cNvPr id="6150" name="Object 8"/>
            <p:cNvGraphicFramePr>
              <a:graphicFrameLocks noChangeAspect="1"/>
            </p:cNvGraphicFramePr>
            <p:nvPr/>
          </p:nvGraphicFramePr>
          <p:xfrm>
            <a:off x="16" y="2794"/>
            <a:ext cx="416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266400" imgH="203040" progId="Equation.3">
                    <p:embed/>
                  </p:oleObj>
                </mc:Choice>
                <mc:Fallback>
                  <p:oleObj name="公式" r:id="rId4" imgW="266400" imgH="203040" progId="Equation.3">
                    <p:embed/>
                    <p:pic>
                      <p:nvPicPr>
                        <p:cNvPr id="615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" y="2794"/>
                          <a:ext cx="416" cy="3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80" name="Text Box 9"/>
            <p:cNvSpPr txBox="1">
              <a:spLocks noChangeArrowheads="1"/>
            </p:cNvSpPr>
            <p:nvPr/>
          </p:nvSpPr>
          <p:spPr bwMode="auto">
            <a:xfrm>
              <a:off x="432" y="2807"/>
              <a:ext cx="21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zh-CN" i="1">
                  <a:latin typeface="宋体" panose="02010600030101010101" pitchFamily="2" charset="-122"/>
                </a:rPr>
                <a:t>L </a:t>
              </a:r>
              <a:r>
                <a:rPr lang="zh-CN" altLang="en-US">
                  <a:latin typeface="宋体" panose="02010600030101010101" pitchFamily="2" charset="-122"/>
                </a:rPr>
                <a:t>上的任一有向线元</a:t>
              </a:r>
              <a:endParaRPr lang="zh-CN" altLang="en-US" sz="2800">
                <a:latin typeface="宋体" panose="02010600030101010101" pitchFamily="2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7466" name="Text Box 10"/>
              <p:cNvSpPr txBox="1">
                <a:spLocks noChangeArrowheads="1"/>
              </p:cNvSpPr>
              <p:nvPr/>
            </p:nvSpPr>
            <p:spPr bwMode="auto">
              <a:xfrm>
                <a:off x="315913" y="4868863"/>
                <a:ext cx="7928495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defTabSz="7620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defTabSz="7620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defTabSz="7620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defTabSz="7620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defTabSz="7620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r>
                  <a:rPr lang="zh-CN" altLang="en-US" b="1" dirty="0"/>
                  <a:t>当电流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与 </a:t>
                </a:r>
                <a:r>
                  <a:rPr lang="en-US" altLang="zh-CN" i="1" dirty="0"/>
                  <a:t>L </a:t>
                </a:r>
                <a:r>
                  <a:rPr lang="zh-CN" altLang="en-US" dirty="0"/>
                  <a:t>绕行方向成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右手螺旋关系</a:t>
                </a:r>
                <a:r>
                  <a:rPr lang="zh-CN" altLang="en-US" dirty="0"/>
                  <a:t>时，电流取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正值。</a:t>
                </a:r>
                <a:endParaRPr lang="zh-CN" alt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47466" name="Text 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5913" y="4868863"/>
                <a:ext cx="7928495" cy="461665"/>
              </a:xfrm>
              <a:prstGeom prst="rect">
                <a:avLst/>
              </a:prstGeom>
              <a:blipFill rotWithShape="0">
                <a:blip r:embed="rId7"/>
                <a:stretch>
                  <a:fillRect l="-1231" t="-14667" r="-231" b="-32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9"/>
          <p:cNvGrpSpPr>
            <a:grpSpLocks/>
          </p:cNvGrpSpPr>
          <p:nvPr/>
        </p:nvGrpSpPr>
        <p:grpSpPr bwMode="auto">
          <a:xfrm>
            <a:off x="458788" y="5805488"/>
            <a:ext cx="8001000" cy="795337"/>
            <a:chOff x="304800" y="5943600"/>
            <a:chExt cx="8001000" cy="795338"/>
          </a:xfrm>
        </p:grpSpPr>
        <p:graphicFrame>
          <p:nvGraphicFramePr>
            <p:cNvPr id="6149" name="Object 11"/>
            <p:cNvGraphicFramePr>
              <a:graphicFrameLocks noChangeAspect="1"/>
            </p:cNvGraphicFramePr>
            <p:nvPr/>
          </p:nvGraphicFramePr>
          <p:xfrm>
            <a:off x="304800" y="5943600"/>
            <a:ext cx="1147763" cy="795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533160" imgH="342720" progId="Equation.DSMT4">
                    <p:embed/>
                  </p:oleObj>
                </mc:Choice>
                <mc:Fallback>
                  <p:oleObj name="Equation" r:id="rId8" imgW="533160" imgH="342720" progId="Equation.DSMT4">
                    <p:embed/>
                    <p:pic>
                      <p:nvPicPr>
                        <p:cNvPr id="6149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4800" y="5943600"/>
                          <a:ext cx="1147763" cy="7953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79" name="Text Box 12"/>
            <p:cNvSpPr txBox="1">
              <a:spLocks noChangeArrowheads="1"/>
            </p:cNvSpPr>
            <p:nvPr/>
          </p:nvSpPr>
          <p:spPr bwMode="auto">
            <a:xfrm>
              <a:off x="1524000" y="6053138"/>
              <a:ext cx="67818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zh-CN" altLang="en-US">
                  <a:latin typeface="宋体" panose="02010600030101010101" pitchFamily="2" charset="-122"/>
                </a:rPr>
                <a:t>与 </a:t>
              </a:r>
              <a:r>
                <a:rPr lang="en-US" altLang="zh-CN" i="1">
                  <a:latin typeface="宋体" panose="02010600030101010101" pitchFamily="2" charset="-122"/>
                </a:rPr>
                <a:t>L </a:t>
              </a:r>
              <a:r>
                <a:rPr lang="zh-CN" altLang="en-US">
                  <a:latin typeface="宋体" panose="02010600030101010101" pitchFamily="2" charset="-122"/>
                </a:rPr>
                <a:t>套连的电流的</a:t>
              </a:r>
              <a:r>
                <a:rPr lang="zh-CN" altLang="en-US"/>
                <a:t>代数和。</a:t>
              </a:r>
            </a:p>
          </p:txBody>
        </p:sp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5470525" y="1231900"/>
            <a:ext cx="3673475" cy="3249613"/>
            <a:chOff x="3542" y="1584"/>
            <a:chExt cx="2314" cy="2047"/>
          </a:xfrm>
        </p:grpSpPr>
        <p:sp>
          <p:nvSpPr>
            <p:cNvPr id="6164" name="Oval 14"/>
            <p:cNvSpPr>
              <a:spLocks noChangeArrowheads="1"/>
            </p:cNvSpPr>
            <p:nvPr/>
          </p:nvSpPr>
          <p:spPr bwMode="auto">
            <a:xfrm rot="-1380000">
              <a:off x="3792" y="2832"/>
              <a:ext cx="1183" cy="412"/>
            </a:xfrm>
            <a:prstGeom prst="ellips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165" name="Text Box 15"/>
            <p:cNvSpPr txBox="1">
              <a:spLocks noChangeArrowheads="1"/>
            </p:cNvSpPr>
            <p:nvPr/>
          </p:nvSpPr>
          <p:spPr bwMode="auto">
            <a:xfrm>
              <a:off x="3856" y="2995"/>
              <a:ext cx="27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/>
              <a:r>
                <a:rPr lang="en-US" altLang="zh-CN" sz="3200" i="1"/>
                <a:t>L</a:t>
              </a:r>
            </a:p>
          </p:txBody>
        </p:sp>
        <p:sp>
          <p:nvSpPr>
            <p:cNvPr id="6166" name="Freeform 16"/>
            <p:cNvSpPr>
              <a:spLocks/>
            </p:cNvSpPr>
            <p:nvPr/>
          </p:nvSpPr>
          <p:spPr bwMode="auto">
            <a:xfrm>
              <a:off x="4360" y="2784"/>
              <a:ext cx="164" cy="48"/>
            </a:xfrm>
            <a:custGeom>
              <a:avLst/>
              <a:gdLst>
                <a:gd name="T0" fmla="*/ 164 w 164"/>
                <a:gd name="T1" fmla="*/ 0 h 48"/>
                <a:gd name="T2" fmla="*/ 0 w 164"/>
                <a:gd name="T3" fmla="*/ 48 h 48"/>
                <a:gd name="T4" fmla="*/ 0 60000 65536"/>
                <a:gd name="T5" fmla="*/ 0 60000 65536"/>
                <a:gd name="T6" fmla="*/ 0 w 164"/>
                <a:gd name="T7" fmla="*/ 0 h 48"/>
                <a:gd name="T8" fmla="*/ 164 w 164"/>
                <a:gd name="T9" fmla="*/ 48 h 4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4" h="48">
                  <a:moveTo>
                    <a:pt x="164" y="0"/>
                  </a:moveTo>
                  <a:lnTo>
                    <a:pt x="0" y="48"/>
                  </a:lnTo>
                </a:path>
              </a:pathLst>
            </a:cu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7" name="Oval 17"/>
            <p:cNvSpPr>
              <a:spLocks noChangeArrowheads="1"/>
            </p:cNvSpPr>
            <p:nvPr/>
          </p:nvSpPr>
          <p:spPr bwMode="auto">
            <a:xfrm rot="-1020000">
              <a:off x="4101" y="1709"/>
              <a:ext cx="695" cy="37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graphicFrame>
          <p:nvGraphicFramePr>
            <p:cNvPr id="6148" name="Object 18"/>
            <p:cNvGraphicFramePr>
              <a:graphicFrameLocks/>
            </p:cNvGraphicFramePr>
            <p:nvPr/>
          </p:nvGraphicFramePr>
          <p:xfrm>
            <a:off x="3792" y="1680"/>
            <a:ext cx="297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0" imgW="177480" imgH="228600" progId="Equation.3">
                    <p:embed/>
                  </p:oleObj>
                </mc:Choice>
                <mc:Fallback>
                  <p:oleObj name="公式" r:id="rId10" imgW="177480" imgH="228600" progId="Equation.3">
                    <p:embed/>
                    <p:pic>
                      <p:nvPicPr>
                        <p:cNvPr id="6148" name="Object 1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" y="1680"/>
                          <a:ext cx="297" cy="3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68" name="Text Box 19"/>
            <p:cNvSpPr txBox="1">
              <a:spLocks noChangeArrowheads="1"/>
            </p:cNvSpPr>
            <p:nvPr/>
          </p:nvSpPr>
          <p:spPr bwMode="auto">
            <a:xfrm>
              <a:off x="4800" y="1584"/>
              <a:ext cx="105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zh-CN" altLang="en-US">
                  <a:solidFill>
                    <a:srgbClr val="FF0033"/>
                  </a:solidFill>
                </a:rPr>
                <a:t>电流分布</a:t>
              </a:r>
            </a:p>
          </p:txBody>
        </p:sp>
        <p:sp>
          <p:nvSpPr>
            <p:cNvPr id="6169" name="Text Box 20"/>
            <p:cNvSpPr txBox="1">
              <a:spLocks noChangeArrowheads="1"/>
            </p:cNvSpPr>
            <p:nvPr/>
          </p:nvSpPr>
          <p:spPr bwMode="auto">
            <a:xfrm>
              <a:off x="4766" y="2064"/>
              <a:ext cx="32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zh-CN" sz="2800" i="1"/>
                <a:t>I</a:t>
              </a:r>
              <a:r>
                <a:rPr lang="en-US" altLang="zh-CN" sz="2800" i="1" baseline="-25000"/>
                <a:t>2</a:t>
              </a:r>
              <a:endParaRPr lang="en-US" altLang="zh-CN" sz="2800" i="1"/>
            </a:p>
          </p:txBody>
        </p:sp>
        <p:sp>
          <p:nvSpPr>
            <p:cNvPr id="6170" name="Freeform 21"/>
            <p:cNvSpPr>
              <a:spLocks/>
            </p:cNvSpPr>
            <p:nvPr/>
          </p:nvSpPr>
          <p:spPr bwMode="auto">
            <a:xfrm>
              <a:off x="4026" y="2370"/>
              <a:ext cx="228" cy="690"/>
            </a:xfrm>
            <a:custGeom>
              <a:avLst/>
              <a:gdLst>
                <a:gd name="T0" fmla="*/ 228 w 228"/>
                <a:gd name="T1" fmla="*/ 690 h 690"/>
                <a:gd name="T2" fmla="*/ 228 w 228"/>
                <a:gd name="T3" fmla="*/ 510 h 690"/>
                <a:gd name="T4" fmla="*/ 168 w 228"/>
                <a:gd name="T5" fmla="*/ 306 h 690"/>
                <a:gd name="T6" fmla="*/ 120 w 228"/>
                <a:gd name="T7" fmla="*/ 156 h 690"/>
                <a:gd name="T8" fmla="*/ 0 w 228"/>
                <a:gd name="T9" fmla="*/ 0 h 6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8"/>
                <a:gd name="T16" fmla="*/ 0 h 690"/>
                <a:gd name="T17" fmla="*/ 228 w 228"/>
                <a:gd name="T18" fmla="*/ 690 h 69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8" h="690">
                  <a:moveTo>
                    <a:pt x="228" y="690"/>
                  </a:moveTo>
                  <a:lnTo>
                    <a:pt x="228" y="510"/>
                  </a:lnTo>
                  <a:lnTo>
                    <a:pt x="168" y="306"/>
                  </a:lnTo>
                  <a:lnTo>
                    <a:pt x="120" y="156"/>
                  </a:lnTo>
                  <a:lnTo>
                    <a:pt x="0" y="0"/>
                  </a:ln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71" name="Text Box 22"/>
            <p:cNvSpPr txBox="1">
              <a:spLocks noChangeArrowheads="1"/>
            </p:cNvSpPr>
            <p:nvPr/>
          </p:nvSpPr>
          <p:spPr bwMode="auto">
            <a:xfrm>
              <a:off x="3984" y="2592"/>
              <a:ext cx="32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zh-CN" sz="2800" i="1"/>
                <a:t>I</a:t>
              </a:r>
              <a:r>
                <a:rPr lang="en-US" altLang="zh-CN" sz="2800" i="1" baseline="-25000"/>
                <a:t>1</a:t>
              </a:r>
              <a:endParaRPr lang="en-US" altLang="zh-CN" sz="2800" i="1"/>
            </a:p>
          </p:txBody>
        </p:sp>
        <p:sp>
          <p:nvSpPr>
            <p:cNvPr id="6172" name="Freeform 23"/>
            <p:cNvSpPr>
              <a:spLocks/>
            </p:cNvSpPr>
            <p:nvPr/>
          </p:nvSpPr>
          <p:spPr bwMode="auto">
            <a:xfrm>
              <a:off x="4140" y="2046"/>
              <a:ext cx="228" cy="66"/>
            </a:xfrm>
            <a:custGeom>
              <a:avLst/>
              <a:gdLst>
                <a:gd name="T0" fmla="*/ 0 w 228"/>
                <a:gd name="T1" fmla="*/ 0 h 66"/>
                <a:gd name="T2" fmla="*/ 87 w 228"/>
                <a:gd name="T3" fmla="*/ 60 h 66"/>
                <a:gd name="T4" fmla="*/ 228 w 228"/>
                <a:gd name="T5" fmla="*/ 66 h 66"/>
                <a:gd name="T6" fmla="*/ 0 60000 65536"/>
                <a:gd name="T7" fmla="*/ 0 60000 65536"/>
                <a:gd name="T8" fmla="*/ 0 60000 65536"/>
                <a:gd name="T9" fmla="*/ 0 w 228"/>
                <a:gd name="T10" fmla="*/ 0 h 66"/>
                <a:gd name="T11" fmla="*/ 228 w 228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8" h="66">
                  <a:moveTo>
                    <a:pt x="0" y="0"/>
                  </a:moveTo>
                  <a:lnTo>
                    <a:pt x="87" y="60"/>
                  </a:lnTo>
                  <a:lnTo>
                    <a:pt x="228" y="66"/>
                  </a:ln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73" name="Rectangle 24"/>
            <p:cNvSpPr>
              <a:spLocks noChangeArrowheads="1"/>
            </p:cNvSpPr>
            <p:nvPr/>
          </p:nvSpPr>
          <p:spPr bwMode="auto">
            <a:xfrm>
              <a:off x="4705" y="3180"/>
              <a:ext cx="4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174" name="Freeform 25"/>
            <p:cNvSpPr>
              <a:spLocks/>
            </p:cNvSpPr>
            <p:nvPr/>
          </p:nvSpPr>
          <p:spPr bwMode="auto">
            <a:xfrm>
              <a:off x="3542" y="2292"/>
              <a:ext cx="634" cy="1339"/>
            </a:xfrm>
            <a:custGeom>
              <a:avLst/>
              <a:gdLst>
                <a:gd name="T0" fmla="*/ 496 w 634"/>
                <a:gd name="T1" fmla="*/ 78 h 1339"/>
                <a:gd name="T2" fmla="*/ 184 w 634"/>
                <a:gd name="T3" fmla="*/ 114 h 1339"/>
                <a:gd name="T4" fmla="*/ 40 w 634"/>
                <a:gd name="T5" fmla="*/ 762 h 1339"/>
                <a:gd name="T6" fmla="*/ 424 w 634"/>
                <a:gd name="T7" fmla="*/ 1296 h 1339"/>
                <a:gd name="T8" fmla="*/ 634 w 634"/>
                <a:gd name="T9" fmla="*/ 1020 h 13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4"/>
                <a:gd name="T16" fmla="*/ 0 h 1339"/>
                <a:gd name="T17" fmla="*/ 634 w 634"/>
                <a:gd name="T18" fmla="*/ 1339 h 133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4" h="1339">
                  <a:moveTo>
                    <a:pt x="496" y="78"/>
                  </a:moveTo>
                  <a:cubicBezTo>
                    <a:pt x="444" y="84"/>
                    <a:pt x="260" y="0"/>
                    <a:pt x="184" y="114"/>
                  </a:cubicBezTo>
                  <a:cubicBezTo>
                    <a:pt x="108" y="228"/>
                    <a:pt x="0" y="565"/>
                    <a:pt x="40" y="762"/>
                  </a:cubicBezTo>
                  <a:cubicBezTo>
                    <a:pt x="80" y="959"/>
                    <a:pt x="325" y="1253"/>
                    <a:pt x="424" y="1296"/>
                  </a:cubicBezTo>
                  <a:cubicBezTo>
                    <a:pt x="523" y="1339"/>
                    <a:pt x="590" y="1077"/>
                    <a:pt x="634" y="1020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75" name="Freeform 26"/>
            <p:cNvSpPr>
              <a:spLocks/>
            </p:cNvSpPr>
            <p:nvPr/>
          </p:nvSpPr>
          <p:spPr bwMode="auto">
            <a:xfrm>
              <a:off x="4176" y="3072"/>
              <a:ext cx="84" cy="240"/>
            </a:xfrm>
            <a:custGeom>
              <a:avLst/>
              <a:gdLst>
                <a:gd name="T0" fmla="*/ 84 w 84"/>
                <a:gd name="T1" fmla="*/ 0 h 240"/>
                <a:gd name="T2" fmla="*/ 0 w 84"/>
                <a:gd name="T3" fmla="*/ 240 h 240"/>
                <a:gd name="T4" fmla="*/ 0 60000 65536"/>
                <a:gd name="T5" fmla="*/ 0 60000 65536"/>
                <a:gd name="T6" fmla="*/ 0 w 84"/>
                <a:gd name="T7" fmla="*/ 0 h 240"/>
                <a:gd name="T8" fmla="*/ 84 w 84"/>
                <a:gd name="T9" fmla="*/ 240 h 24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84" h="240">
                  <a:moveTo>
                    <a:pt x="84" y="0"/>
                  </a:moveTo>
                  <a:cubicBezTo>
                    <a:pt x="70" y="41"/>
                    <a:pt x="18" y="190"/>
                    <a:pt x="0" y="240"/>
                  </a:cubicBezTo>
                </a:path>
              </a:pathLst>
            </a:custGeom>
            <a:noFill/>
            <a:ln w="38100" cap="rnd" cmpd="sng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76" name="Freeform 27"/>
            <p:cNvSpPr>
              <a:spLocks/>
            </p:cNvSpPr>
            <p:nvPr/>
          </p:nvSpPr>
          <p:spPr bwMode="auto">
            <a:xfrm>
              <a:off x="4704" y="1848"/>
              <a:ext cx="728" cy="1672"/>
            </a:xfrm>
            <a:custGeom>
              <a:avLst/>
              <a:gdLst>
                <a:gd name="T0" fmla="*/ 0 w 728"/>
                <a:gd name="T1" fmla="*/ 1032 h 1672"/>
                <a:gd name="T2" fmla="*/ 66 w 728"/>
                <a:gd name="T3" fmla="*/ 312 h 1672"/>
                <a:gd name="T4" fmla="*/ 336 w 728"/>
                <a:gd name="T5" fmla="*/ 24 h 1672"/>
                <a:gd name="T6" fmla="*/ 576 w 728"/>
                <a:gd name="T7" fmla="*/ 168 h 1672"/>
                <a:gd name="T8" fmla="*/ 720 w 728"/>
                <a:gd name="T9" fmla="*/ 936 h 1672"/>
                <a:gd name="T10" fmla="*/ 528 w 728"/>
                <a:gd name="T11" fmla="*/ 1560 h 1672"/>
                <a:gd name="T12" fmla="*/ 240 w 728"/>
                <a:gd name="T13" fmla="*/ 1608 h 1672"/>
                <a:gd name="T14" fmla="*/ 48 w 728"/>
                <a:gd name="T15" fmla="*/ 1272 h 167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28"/>
                <a:gd name="T25" fmla="*/ 0 h 1672"/>
                <a:gd name="T26" fmla="*/ 728 w 728"/>
                <a:gd name="T27" fmla="*/ 1672 h 167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28" h="1672">
                  <a:moveTo>
                    <a:pt x="0" y="1032"/>
                  </a:moveTo>
                  <a:cubicBezTo>
                    <a:pt x="11" y="912"/>
                    <a:pt x="10" y="480"/>
                    <a:pt x="66" y="312"/>
                  </a:cubicBezTo>
                  <a:cubicBezTo>
                    <a:pt x="122" y="144"/>
                    <a:pt x="251" y="48"/>
                    <a:pt x="336" y="24"/>
                  </a:cubicBezTo>
                  <a:cubicBezTo>
                    <a:pt x="421" y="0"/>
                    <a:pt x="512" y="16"/>
                    <a:pt x="576" y="168"/>
                  </a:cubicBezTo>
                  <a:cubicBezTo>
                    <a:pt x="640" y="320"/>
                    <a:pt x="728" y="704"/>
                    <a:pt x="720" y="936"/>
                  </a:cubicBezTo>
                  <a:cubicBezTo>
                    <a:pt x="712" y="1168"/>
                    <a:pt x="608" y="1448"/>
                    <a:pt x="528" y="1560"/>
                  </a:cubicBezTo>
                  <a:cubicBezTo>
                    <a:pt x="448" y="1672"/>
                    <a:pt x="320" y="1656"/>
                    <a:pt x="240" y="1608"/>
                  </a:cubicBezTo>
                  <a:cubicBezTo>
                    <a:pt x="160" y="1560"/>
                    <a:pt x="80" y="1328"/>
                    <a:pt x="48" y="1272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77" name="Freeform 28"/>
            <p:cNvSpPr>
              <a:spLocks/>
            </p:cNvSpPr>
            <p:nvPr/>
          </p:nvSpPr>
          <p:spPr bwMode="auto">
            <a:xfrm>
              <a:off x="4704" y="2880"/>
              <a:ext cx="30" cy="204"/>
            </a:xfrm>
            <a:custGeom>
              <a:avLst/>
              <a:gdLst>
                <a:gd name="T0" fmla="*/ 0 w 30"/>
                <a:gd name="T1" fmla="*/ 0 h 204"/>
                <a:gd name="T2" fmla="*/ 30 w 30"/>
                <a:gd name="T3" fmla="*/ 204 h 204"/>
                <a:gd name="T4" fmla="*/ 0 60000 65536"/>
                <a:gd name="T5" fmla="*/ 0 60000 65536"/>
                <a:gd name="T6" fmla="*/ 0 w 30"/>
                <a:gd name="T7" fmla="*/ 0 h 204"/>
                <a:gd name="T8" fmla="*/ 30 w 30"/>
                <a:gd name="T9" fmla="*/ 204 h 20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0" h="204">
                  <a:moveTo>
                    <a:pt x="0" y="0"/>
                  </a:moveTo>
                  <a:cubicBezTo>
                    <a:pt x="5" y="34"/>
                    <a:pt x="24" y="162"/>
                    <a:pt x="30" y="204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78" name="Freeform 29"/>
            <p:cNvSpPr>
              <a:spLocks/>
            </p:cNvSpPr>
            <p:nvPr/>
          </p:nvSpPr>
          <p:spPr bwMode="auto">
            <a:xfrm>
              <a:off x="4734" y="2214"/>
              <a:ext cx="24" cy="96"/>
            </a:xfrm>
            <a:custGeom>
              <a:avLst/>
              <a:gdLst>
                <a:gd name="T0" fmla="*/ 24 w 24"/>
                <a:gd name="T1" fmla="*/ 0 h 96"/>
                <a:gd name="T2" fmla="*/ 0 w 24"/>
                <a:gd name="T3" fmla="*/ 96 h 96"/>
                <a:gd name="T4" fmla="*/ 0 60000 65536"/>
                <a:gd name="T5" fmla="*/ 0 60000 65536"/>
                <a:gd name="T6" fmla="*/ 0 w 24"/>
                <a:gd name="T7" fmla="*/ 0 h 96"/>
                <a:gd name="T8" fmla="*/ 24 w 24"/>
                <a:gd name="T9" fmla="*/ 96 h 9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4" h="96">
                  <a:moveTo>
                    <a:pt x="24" y="0"/>
                  </a:moveTo>
                  <a:lnTo>
                    <a:pt x="0" y="96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47486" name="Text Box 30"/>
          <p:cNvSpPr txBox="1">
            <a:spLocks noChangeArrowheads="1"/>
          </p:cNvSpPr>
          <p:nvPr/>
        </p:nvSpPr>
        <p:spPr bwMode="auto">
          <a:xfrm>
            <a:off x="5867400" y="2740025"/>
            <a:ext cx="5111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sz="4000">
                <a:solidFill>
                  <a:srgbClr val="CC3300"/>
                </a:solidFill>
              </a:rPr>
              <a:t>+</a:t>
            </a:r>
          </a:p>
        </p:txBody>
      </p:sp>
      <p:sp>
        <p:nvSpPr>
          <p:cNvPr id="147487" name="Text Box 31"/>
          <p:cNvSpPr txBox="1">
            <a:spLocks noChangeArrowheads="1"/>
          </p:cNvSpPr>
          <p:nvPr/>
        </p:nvSpPr>
        <p:spPr bwMode="auto">
          <a:xfrm>
            <a:off x="7486650" y="2070100"/>
            <a:ext cx="43815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sz="6000" b="0">
                <a:solidFill>
                  <a:srgbClr val="CC3300"/>
                </a:solidFill>
              </a:rPr>
              <a:t>-</a:t>
            </a:r>
          </a:p>
        </p:txBody>
      </p:sp>
      <p:grpSp>
        <p:nvGrpSpPr>
          <p:cNvPr id="6" name="Group 32"/>
          <p:cNvGrpSpPr>
            <a:grpSpLocks/>
          </p:cNvGrpSpPr>
          <p:nvPr/>
        </p:nvGrpSpPr>
        <p:grpSpPr bwMode="auto">
          <a:xfrm>
            <a:off x="6386513" y="3746500"/>
            <a:ext cx="1138237" cy="835025"/>
            <a:chOff x="4125" y="3168"/>
            <a:chExt cx="717" cy="526"/>
          </a:xfrm>
        </p:grpSpPr>
        <p:graphicFrame>
          <p:nvGraphicFramePr>
            <p:cNvPr id="6147" name="Object 33"/>
            <p:cNvGraphicFramePr>
              <a:graphicFrameLocks noChangeAspect="1"/>
            </p:cNvGraphicFramePr>
            <p:nvPr/>
          </p:nvGraphicFramePr>
          <p:xfrm>
            <a:off x="4125" y="3211"/>
            <a:ext cx="717" cy="4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355320" imgH="241200" progId="Equation.DSMT4">
                    <p:embed/>
                  </p:oleObj>
                </mc:Choice>
                <mc:Fallback>
                  <p:oleObj name="Equation" r:id="rId12" imgW="355320" imgH="241200" progId="Equation.DSMT4">
                    <p:embed/>
                    <p:pic>
                      <p:nvPicPr>
                        <p:cNvPr id="6147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5" y="3211"/>
                          <a:ext cx="717" cy="4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63" name="Freeform 34"/>
            <p:cNvSpPr>
              <a:spLocks/>
            </p:cNvSpPr>
            <p:nvPr/>
          </p:nvSpPr>
          <p:spPr bwMode="auto">
            <a:xfrm>
              <a:off x="4224" y="3168"/>
              <a:ext cx="360" cy="144"/>
            </a:xfrm>
            <a:custGeom>
              <a:avLst/>
              <a:gdLst>
                <a:gd name="T0" fmla="*/ 0 w 360"/>
                <a:gd name="T1" fmla="*/ 144 h 144"/>
                <a:gd name="T2" fmla="*/ 144 w 360"/>
                <a:gd name="T3" fmla="*/ 104 h 144"/>
                <a:gd name="T4" fmla="*/ 360 w 360"/>
                <a:gd name="T5" fmla="*/ 0 h 144"/>
                <a:gd name="T6" fmla="*/ 0 60000 65536"/>
                <a:gd name="T7" fmla="*/ 0 60000 65536"/>
                <a:gd name="T8" fmla="*/ 0 60000 65536"/>
                <a:gd name="T9" fmla="*/ 0 w 360"/>
                <a:gd name="T10" fmla="*/ 0 h 144"/>
                <a:gd name="T11" fmla="*/ 360 w 360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0" h="144">
                  <a:moveTo>
                    <a:pt x="0" y="144"/>
                  </a:moveTo>
                  <a:lnTo>
                    <a:pt x="144" y="104"/>
                  </a:lnTo>
                  <a:lnTo>
                    <a:pt x="360" y="0"/>
                  </a:lnTo>
                </a:path>
              </a:pathLst>
            </a:custGeom>
            <a:noFill/>
            <a:ln w="76200" cap="flat" cmpd="sng">
              <a:solidFill>
                <a:srgbClr val="CC3300"/>
              </a:solidFill>
              <a:prstDash val="solid"/>
              <a:round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6146" name="Object 35"/>
          <p:cNvGraphicFramePr>
            <a:graphicFrameLocks/>
          </p:cNvGraphicFramePr>
          <p:nvPr/>
        </p:nvGraphicFramePr>
        <p:xfrm>
          <a:off x="422275" y="838200"/>
          <a:ext cx="372745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333440" imgH="406080" progId="Equation.DSMT4">
                  <p:embed/>
                </p:oleObj>
              </mc:Choice>
              <mc:Fallback>
                <p:oleObj name="Equation" r:id="rId14" imgW="1333440" imgH="406080" progId="Equation.DSMT4">
                  <p:embed/>
                  <p:pic>
                    <p:nvPicPr>
                      <p:cNvPr id="6146" name="Object 35"/>
                      <p:cNvPicPr>
                        <a:picLocks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275" y="838200"/>
                        <a:ext cx="3727450" cy="914400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CC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62" name="Text Box 36"/>
          <p:cNvSpPr txBox="1">
            <a:spLocks noChangeArrowheads="1"/>
          </p:cNvSpPr>
          <p:nvPr/>
        </p:nvSpPr>
        <p:spPr bwMode="auto">
          <a:xfrm>
            <a:off x="381000" y="1524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>
                <a:solidFill>
                  <a:srgbClr val="CC3300"/>
                </a:solidFill>
              </a:rPr>
              <a:t>描述：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47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1" dur="500"/>
                                        <p:tgtEl>
                                          <p:spTgt spid="1474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58" grpId="0" animBg="1"/>
      <p:bldP spid="147462" grpId="0" autoUpdateAnimBg="0"/>
      <p:bldP spid="147466" grpId="0" build="p" autoUpdateAnimBg="0"/>
      <p:bldP spid="147486" grpId="0" autoUpdateAnimBg="0"/>
      <p:bldP spid="147487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108200" y="2211388"/>
            <a:ext cx="2895600" cy="1128712"/>
            <a:chOff x="1200" y="432"/>
            <a:chExt cx="1824" cy="711"/>
          </a:xfrm>
        </p:grpSpPr>
        <p:sp>
          <p:nvSpPr>
            <p:cNvPr id="7220" name="AutoShape 3"/>
            <p:cNvSpPr>
              <a:spLocks noChangeArrowheads="1"/>
            </p:cNvSpPr>
            <p:nvPr/>
          </p:nvSpPr>
          <p:spPr bwMode="auto">
            <a:xfrm>
              <a:off x="1200" y="432"/>
              <a:ext cx="864" cy="480"/>
            </a:xfrm>
            <a:prstGeom prst="wedgeEllipseCallout">
              <a:avLst>
                <a:gd name="adj1" fmla="val 84028"/>
                <a:gd name="adj2" fmla="val 75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zh-CN" sz="2800" b="0"/>
            </a:p>
          </p:txBody>
        </p:sp>
        <p:graphicFrame>
          <p:nvGraphicFramePr>
            <p:cNvPr id="7182" name="Object 4"/>
            <p:cNvGraphicFramePr>
              <a:graphicFrameLocks noChangeAspect="1"/>
            </p:cNvGraphicFramePr>
            <p:nvPr/>
          </p:nvGraphicFramePr>
          <p:xfrm>
            <a:off x="2316" y="768"/>
            <a:ext cx="708" cy="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" imgW="419040" imgH="203040" progId="Equation.3">
                    <p:embed/>
                  </p:oleObj>
                </mc:Choice>
                <mc:Fallback>
                  <p:oleObj name="公式" r:id="rId2" imgW="419040" imgH="203040" progId="Equation.3">
                    <p:embed/>
                    <p:pic>
                      <p:nvPicPr>
                        <p:cNvPr id="7182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16" y="768"/>
                          <a:ext cx="708" cy="375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rgbClr val="0000FF"/>
                          </a:solidFill>
                          <a:prstDash val="sysDot"/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8485" name="Text Box 5"/>
          <p:cNvSpPr txBox="1">
            <a:spLocks noChangeArrowheads="1"/>
          </p:cNvSpPr>
          <p:nvPr/>
        </p:nvSpPr>
        <p:spPr bwMode="auto">
          <a:xfrm>
            <a:off x="279400" y="1735138"/>
            <a:ext cx="45989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/>
              <a:t>(1) </a:t>
            </a:r>
            <a:r>
              <a:rPr lang="zh-CN" altLang="en-US"/>
              <a:t>闭合曲线包围一载流长直导线</a:t>
            </a:r>
          </a:p>
        </p:txBody>
      </p:sp>
      <p:graphicFrame>
        <p:nvGraphicFramePr>
          <p:cNvPr id="7170" name="Object 17"/>
          <p:cNvGraphicFramePr>
            <a:graphicFrameLocks/>
          </p:cNvGraphicFramePr>
          <p:nvPr/>
        </p:nvGraphicFramePr>
        <p:xfrm>
          <a:off x="1331913" y="188913"/>
          <a:ext cx="31242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22360" imgH="469800" progId="Equation.DSMT4">
                  <p:embed/>
                </p:oleObj>
              </mc:Choice>
              <mc:Fallback>
                <p:oleObj name="Equation" r:id="rId4" imgW="1422360" imgH="469800" progId="Equation.DSMT4">
                  <p:embed/>
                  <p:pic>
                    <p:nvPicPr>
                      <p:cNvPr id="7170" name="Object 17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188913"/>
                        <a:ext cx="31242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CC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56"/>
          <p:cNvGrpSpPr>
            <a:grpSpLocks/>
          </p:cNvGrpSpPr>
          <p:nvPr/>
        </p:nvGrpSpPr>
        <p:grpSpPr bwMode="auto">
          <a:xfrm>
            <a:off x="6172200" y="1143000"/>
            <a:ext cx="2378075" cy="2835275"/>
            <a:chOff x="3888" y="720"/>
            <a:chExt cx="1498" cy="1786"/>
          </a:xfrm>
        </p:grpSpPr>
        <p:grpSp>
          <p:nvGrpSpPr>
            <p:cNvPr id="7212" name="Group 6"/>
            <p:cNvGrpSpPr>
              <a:grpSpLocks/>
            </p:cNvGrpSpPr>
            <p:nvPr/>
          </p:nvGrpSpPr>
          <p:grpSpPr bwMode="auto">
            <a:xfrm>
              <a:off x="3888" y="720"/>
              <a:ext cx="1392" cy="1786"/>
              <a:chOff x="4224" y="758"/>
              <a:chExt cx="1392" cy="1786"/>
            </a:xfrm>
          </p:grpSpPr>
          <p:sp>
            <p:nvSpPr>
              <p:cNvPr id="148487" name="AutoShape 7"/>
              <p:cNvSpPr>
                <a:spLocks noChangeArrowheads="1"/>
              </p:cNvSpPr>
              <p:nvPr/>
            </p:nvSpPr>
            <p:spPr bwMode="auto">
              <a:xfrm flipV="1">
                <a:off x="4896" y="1964"/>
                <a:ext cx="70" cy="580"/>
              </a:xfrm>
              <a:prstGeom prst="can">
                <a:avLst>
                  <a:gd name="adj" fmla="val 63754"/>
                </a:avLst>
              </a:prstGeom>
              <a:gradFill rotWithShape="0">
                <a:gsLst>
                  <a:gs pos="0">
                    <a:schemeClr val="folHlink">
                      <a:gamma/>
                      <a:shade val="46275"/>
                      <a:invGamma/>
                    </a:schemeClr>
                  </a:gs>
                  <a:gs pos="50000">
                    <a:schemeClr val="folHlink"/>
                  </a:gs>
                  <a:gs pos="100000">
                    <a:schemeClr val="folHlink">
                      <a:gamma/>
                      <a:shade val="46275"/>
                      <a:invGamma/>
                    </a:schemeClr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Times New Roman" charset="0"/>
                </a:endParaRPr>
              </a:p>
            </p:txBody>
          </p:sp>
          <p:sp>
            <p:nvSpPr>
              <p:cNvPr id="7214" name="AutoShape 8"/>
              <p:cNvSpPr>
                <a:spLocks noChangeArrowheads="1"/>
              </p:cNvSpPr>
              <p:nvPr/>
            </p:nvSpPr>
            <p:spPr bwMode="auto">
              <a:xfrm>
                <a:off x="4224" y="1580"/>
                <a:ext cx="1392" cy="480"/>
              </a:xfrm>
              <a:prstGeom prst="parallelogram">
                <a:avLst>
                  <a:gd name="adj" fmla="val 75091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7215" name="Line 9"/>
              <p:cNvSpPr>
                <a:spLocks noChangeShapeType="1"/>
              </p:cNvSpPr>
              <p:nvPr/>
            </p:nvSpPr>
            <p:spPr bwMode="auto">
              <a:xfrm>
                <a:off x="4800" y="860"/>
                <a:ext cx="0" cy="3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16" name="Text Box 10"/>
              <p:cNvSpPr txBox="1">
                <a:spLocks noChangeArrowheads="1"/>
              </p:cNvSpPr>
              <p:nvPr/>
            </p:nvSpPr>
            <p:spPr bwMode="auto">
              <a:xfrm>
                <a:off x="4550" y="758"/>
                <a:ext cx="203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defTabSz="7620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defTabSz="7620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defTabSz="7620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defTabSz="7620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defTabSz="7620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/>
                <a:r>
                  <a:rPr lang="en-US" altLang="zh-CN" sz="2800" i="1"/>
                  <a:t>I</a:t>
                </a:r>
              </a:p>
            </p:txBody>
          </p:sp>
          <p:sp>
            <p:nvSpPr>
              <p:cNvPr id="148491" name="AutoShape 11"/>
              <p:cNvSpPr>
                <a:spLocks noChangeArrowheads="1"/>
              </p:cNvSpPr>
              <p:nvPr/>
            </p:nvSpPr>
            <p:spPr bwMode="auto">
              <a:xfrm>
                <a:off x="4896" y="1004"/>
                <a:ext cx="70" cy="820"/>
              </a:xfrm>
              <a:prstGeom prst="can">
                <a:avLst>
                  <a:gd name="adj" fmla="val 90135"/>
                </a:avLst>
              </a:prstGeom>
              <a:gradFill rotWithShape="0">
                <a:gsLst>
                  <a:gs pos="0">
                    <a:schemeClr val="folHlink">
                      <a:gamma/>
                      <a:shade val="46275"/>
                      <a:invGamma/>
                    </a:schemeClr>
                  </a:gs>
                  <a:gs pos="50000">
                    <a:schemeClr val="folHlink"/>
                  </a:gs>
                  <a:gs pos="100000">
                    <a:schemeClr val="folHlink">
                      <a:gamma/>
                      <a:shade val="46275"/>
                      <a:invGamma/>
                    </a:schemeClr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Times New Roman" charset="0"/>
                </a:endParaRPr>
              </a:p>
            </p:txBody>
          </p:sp>
          <p:sp>
            <p:nvSpPr>
              <p:cNvPr id="7218" name="Freeform 12"/>
              <p:cNvSpPr>
                <a:spLocks/>
              </p:cNvSpPr>
              <p:nvPr/>
            </p:nvSpPr>
            <p:spPr bwMode="auto">
              <a:xfrm>
                <a:off x="4562" y="1686"/>
                <a:ext cx="753" cy="326"/>
              </a:xfrm>
              <a:custGeom>
                <a:avLst/>
                <a:gdLst>
                  <a:gd name="T0" fmla="*/ 328 w 753"/>
                  <a:gd name="T1" fmla="*/ 5 h 326"/>
                  <a:gd name="T2" fmla="*/ 34 w 753"/>
                  <a:gd name="T3" fmla="*/ 83 h 326"/>
                  <a:gd name="T4" fmla="*/ 124 w 753"/>
                  <a:gd name="T5" fmla="*/ 281 h 326"/>
                  <a:gd name="T6" fmla="*/ 394 w 753"/>
                  <a:gd name="T7" fmla="*/ 315 h 326"/>
                  <a:gd name="T8" fmla="*/ 718 w 753"/>
                  <a:gd name="T9" fmla="*/ 215 h 326"/>
                  <a:gd name="T10" fmla="*/ 605 w 753"/>
                  <a:gd name="T11" fmla="*/ 34 h 326"/>
                  <a:gd name="T12" fmla="*/ 424 w 753"/>
                  <a:gd name="T13" fmla="*/ 8 h 32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53"/>
                  <a:gd name="T22" fmla="*/ 0 h 326"/>
                  <a:gd name="T23" fmla="*/ 753 w 753"/>
                  <a:gd name="T24" fmla="*/ 326 h 32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53" h="326">
                    <a:moveTo>
                      <a:pt x="328" y="5"/>
                    </a:moveTo>
                    <a:cubicBezTo>
                      <a:pt x="279" y="18"/>
                      <a:pt x="68" y="37"/>
                      <a:pt x="34" y="83"/>
                    </a:cubicBezTo>
                    <a:cubicBezTo>
                      <a:pt x="0" y="129"/>
                      <a:pt x="64" y="242"/>
                      <a:pt x="124" y="281"/>
                    </a:cubicBezTo>
                    <a:cubicBezTo>
                      <a:pt x="184" y="320"/>
                      <a:pt x="295" y="326"/>
                      <a:pt x="394" y="315"/>
                    </a:cubicBezTo>
                    <a:cubicBezTo>
                      <a:pt x="493" y="304"/>
                      <a:pt x="683" y="262"/>
                      <a:pt x="718" y="215"/>
                    </a:cubicBezTo>
                    <a:cubicBezTo>
                      <a:pt x="753" y="168"/>
                      <a:pt x="654" y="68"/>
                      <a:pt x="605" y="34"/>
                    </a:cubicBezTo>
                    <a:cubicBezTo>
                      <a:pt x="556" y="0"/>
                      <a:pt x="462" y="13"/>
                      <a:pt x="424" y="8"/>
                    </a:cubicBezTo>
                  </a:path>
                </a:pathLst>
              </a:custGeom>
              <a:noFill/>
              <a:ln w="38100" cap="flat" cmpd="sng">
                <a:solidFill>
                  <a:srgbClr val="000000"/>
                </a:solidFill>
                <a:prstDash val="solid"/>
                <a:round/>
                <a:headEnd type="arrow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19" name="Text Box 13"/>
              <p:cNvSpPr txBox="1">
                <a:spLocks noChangeArrowheads="1"/>
              </p:cNvSpPr>
              <p:nvPr/>
            </p:nvSpPr>
            <p:spPr bwMode="auto">
              <a:xfrm>
                <a:off x="5231" y="1580"/>
                <a:ext cx="24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defTabSz="7620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defTabSz="7620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defTabSz="7620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defTabSz="7620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defTabSz="7620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2800" b="0" i="1"/>
                  <a:t>L</a:t>
                </a:r>
              </a:p>
            </p:txBody>
          </p:sp>
        </p:grpSp>
        <p:graphicFrame>
          <p:nvGraphicFramePr>
            <p:cNvPr id="7181" name="Object 28"/>
            <p:cNvGraphicFramePr>
              <a:graphicFrameLocks noChangeAspect="1"/>
            </p:cNvGraphicFramePr>
            <p:nvPr/>
          </p:nvGraphicFramePr>
          <p:xfrm>
            <a:off x="4694" y="827"/>
            <a:ext cx="692" cy="5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583920" imgH="393480" progId="Equation.DSMT4">
                    <p:embed/>
                  </p:oleObj>
                </mc:Choice>
                <mc:Fallback>
                  <p:oleObj name="Equation" r:id="rId6" imgW="583920" imgH="393480" progId="Equation.DSMT4">
                    <p:embed/>
                    <p:pic>
                      <p:nvPicPr>
                        <p:cNvPr id="7181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94" y="827"/>
                          <a:ext cx="692" cy="5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57"/>
          <p:cNvGrpSpPr>
            <a:grpSpLocks/>
          </p:cNvGrpSpPr>
          <p:nvPr/>
        </p:nvGrpSpPr>
        <p:grpSpPr bwMode="auto">
          <a:xfrm>
            <a:off x="508000" y="2439988"/>
            <a:ext cx="2879725" cy="514350"/>
            <a:chOff x="192" y="1788"/>
            <a:chExt cx="1814" cy="324"/>
          </a:xfrm>
        </p:grpSpPr>
        <p:graphicFrame>
          <p:nvGraphicFramePr>
            <p:cNvPr id="7179" name="Object 29"/>
            <p:cNvGraphicFramePr>
              <a:graphicFrameLocks noChangeAspect="1"/>
            </p:cNvGraphicFramePr>
            <p:nvPr/>
          </p:nvGraphicFramePr>
          <p:xfrm>
            <a:off x="192" y="1788"/>
            <a:ext cx="816" cy="3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8" imgW="507960" imgH="203040" progId="Equation.3">
                    <p:embed/>
                  </p:oleObj>
                </mc:Choice>
                <mc:Fallback>
                  <p:oleObj name="公式" r:id="rId8" imgW="507960" imgH="203040" progId="Equation.3">
                    <p:embed/>
                    <p:pic>
                      <p:nvPicPr>
                        <p:cNvPr id="7179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" y="1788"/>
                          <a:ext cx="816" cy="3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80" name="Object 30"/>
            <p:cNvGraphicFramePr>
              <a:graphicFrameLocks noChangeAspect="1"/>
            </p:cNvGraphicFramePr>
            <p:nvPr/>
          </p:nvGraphicFramePr>
          <p:xfrm>
            <a:off x="1008" y="1788"/>
            <a:ext cx="998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0" imgW="622080" imgH="177480" progId="Equation.3">
                    <p:embed/>
                  </p:oleObj>
                </mc:Choice>
                <mc:Fallback>
                  <p:oleObj name="公式" r:id="rId10" imgW="622080" imgH="177480" progId="Equation.3">
                    <p:embed/>
                    <p:pic>
                      <p:nvPicPr>
                        <p:cNvPr id="718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1788"/>
                          <a:ext cx="998" cy="2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8511" name="Object 31"/>
          <p:cNvGraphicFramePr>
            <a:graphicFrameLocks noChangeAspect="1"/>
          </p:cNvGraphicFramePr>
          <p:nvPr/>
        </p:nvGraphicFramePr>
        <p:xfrm>
          <a:off x="508000" y="3201988"/>
          <a:ext cx="1328738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520560" imgH="203040" progId="Equation.DSMT4">
                  <p:embed/>
                </p:oleObj>
              </mc:Choice>
              <mc:Fallback>
                <p:oleObj name="Equation" r:id="rId12" imgW="520560" imgH="203040" progId="Equation.DSMT4">
                  <p:embed/>
                  <p:pic>
                    <p:nvPicPr>
                      <p:cNvPr id="148511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000" y="3201988"/>
                        <a:ext cx="1328738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58"/>
          <p:cNvGrpSpPr>
            <a:grpSpLocks/>
          </p:cNvGrpSpPr>
          <p:nvPr/>
        </p:nvGrpSpPr>
        <p:grpSpPr bwMode="auto">
          <a:xfrm>
            <a:off x="226168" y="3820963"/>
            <a:ext cx="5641976" cy="901700"/>
            <a:chOff x="44" y="2758"/>
            <a:chExt cx="3554" cy="568"/>
          </a:xfrm>
        </p:grpSpPr>
        <p:graphicFrame>
          <p:nvGraphicFramePr>
            <p:cNvPr id="7177" name="Object 32"/>
            <p:cNvGraphicFramePr>
              <a:graphicFrameLocks noChangeAspect="1"/>
            </p:cNvGraphicFramePr>
            <p:nvPr/>
          </p:nvGraphicFramePr>
          <p:xfrm>
            <a:off x="44" y="2832"/>
            <a:ext cx="1906" cy="4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1155600" imgH="304560" progId="Equation.DSMT4">
                    <p:embed/>
                  </p:oleObj>
                </mc:Choice>
                <mc:Fallback>
                  <p:oleObj name="Equation" r:id="rId14" imgW="1155600" imgH="304560" progId="Equation.DSMT4">
                    <p:embed/>
                    <p:pic>
                      <p:nvPicPr>
                        <p:cNvPr id="7177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" y="2832"/>
                          <a:ext cx="1906" cy="4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8" name="Object 33"/>
            <p:cNvGraphicFramePr>
              <a:graphicFrameLocks noChangeAspect="1"/>
            </p:cNvGraphicFramePr>
            <p:nvPr/>
          </p:nvGraphicFramePr>
          <p:xfrm>
            <a:off x="1882" y="2758"/>
            <a:ext cx="1716" cy="5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825480" imgH="393480" progId="Equation.DSMT4">
                    <p:embed/>
                  </p:oleObj>
                </mc:Choice>
                <mc:Fallback>
                  <p:oleObj name="Equation" r:id="rId16" imgW="825480" imgH="393480" progId="Equation.DSMT4">
                    <p:embed/>
                    <p:pic>
                      <p:nvPicPr>
                        <p:cNvPr id="7178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2" y="2758"/>
                          <a:ext cx="1716" cy="5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59"/>
          <p:cNvGrpSpPr>
            <a:grpSpLocks/>
          </p:cNvGrpSpPr>
          <p:nvPr/>
        </p:nvGrpSpPr>
        <p:grpSpPr bwMode="auto">
          <a:xfrm>
            <a:off x="1567927" y="4685059"/>
            <a:ext cx="2906713" cy="1192213"/>
            <a:chOff x="192" y="3377"/>
            <a:chExt cx="1831" cy="751"/>
          </a:xfrm>
        </p:grpSpPr>
        <p:graphicFrame>
          <p:nvGraphicFramePr>
            <p:cNvPr id="7175" name="Object 34"/>
            <p:cNvGraphicFramePr>
              <a:graphicFrameLocks noChangeAspect="1"/>
            </p:cNvGraphicFramePr>
            <p:nvPr/>
          </p:nvGraphicFramePr>
          <p:xfrm>
            <a:off x="192" y="3377"/>
            <a:ext cx="1139" cy="7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8" imgW="825480" imgH="469800" progId="Equation.3">
                    <p:embed/>
                  </p:oleObj>
                </mc:Choice>
                <mc:Fallback>
                  <p:oleObj name="公式" r:id="rId18" imgW="825480" imgH="469800" progId="Equation.3">
                    <p:embed/>
                    <p:pic>
                      <p:nvPicPr>
                        <p:cNvPr id="7175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" y="3377"/>
                          <a:ext cx="1139" cy="7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6" name="Object 35"/>
            <p:cNvGraphicFramePr>
              <a:graphicFrameLocks noChangeAspect="1"/>
            </p:cNvGraphicFramePr>
            <p:nvPr/>
          </p:nvGraphicFramePr>
          <p:xfrm>
            <a:off x="1392" y="3521"/>
            <a:ext cx="631" cy="4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0" imgW="457200" imgH="253800" progId="Equation.3">
                    <p:embed/>
                  </p:oleObj>
                </mc:Choice>
                <mc:Fallback>
                  <p:oleObj name="公式" r:id="rId20" imgW="457200" imgH="253800" progId="Equation.3">
                    <p:embed/>
                    <p:pic>
                      <p:nvPicPr>
                        <p:cNvPr id="7176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3521"/>
                          <a:ext cx="631" cy="4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Group 55"/>
          <p:cNvGrpSpPr>
            <a:grpSpLocks/>
          </p:cNvGrpSpPr>
          <p:nvPr/>
        </p:nvGrpSpPr>
        <p:grpSpPr bwMode="auto">
          <a:xfrm>
            <a:off x="5921375" y="4008438"/>
            <a:ext cx="2994025" cy="2620962"/>
            <a:chOff x="3730" y="2525"/>
            <a:chExt cx="1886" cy="1651"/>
          </a:xfrm>
        </p:grpSpPr>
        <p:sp>
          <p:nvSpPr>
            <p:cNvPr id="7191" name="Text Box 14"/>
            <p:cNvSpPr txBox="1">
              <a:spLocks noChangeArrowheads="1"/>
            </p:cNvSpPr>
            <p:nvPr/>
          </p:nvSpPr>
          <p:spPr bwMode="auto">
            <a:xfrm>
              <a:off x="4546" y="3849"/>
              <a:ext cx="25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800" i="1"/>
                <a:t>L</a:t>
              </a:r>
              <a:endParaRPr lang="en-US" altLang="zh-CN" sz="2800" b="0" i="1"/>
            </a:p>
          </p:txBody>
        </p:sp>
        <p:sp>
          <p:nvSpPr>
            <p:cNvPr id="7192" name="Freeform 15"/>
            <p:cNvSpPr>
              <a:spLocks/>
            </p:cNvSpPr>
            <p:nvPr/>
          </p:nvSpPr>
          <p:spPr bwMode="auto">
            <a:xfrm>
              <a:off x="3730" y="2977"/>
              <a:ext cx="1642" cy="1199"/>
            </a:xfrm>
            <a:custGeom>
              <a:avLst/>
              <a:gdLst>
                <a:gd name="T0" fmla="*/ 312 w 1642"/>
                <a:gd name="T1" fmla="*/ 119 h 1199"/>
                <a:gd name="T2" fmla="*/ 115 w 1642"/>
                <a:gd name="T3" fmla="*/ 265 h 1199"/>
                <a:gd name="T4" fmla="*/ 115 w 1642"/>
                <a:gd name="T5" fmla="*/ 919 h 1199"/>
                <a:gd name="T6" fmla="*/ 808 w 1642"/>
                <a:gd name="T7" fmla="*/ 1199 h 1199"/>
                <a:gd name="T8" fmla="*/ 1347 w 1642"/>
                <a:gd name="T9" fmla="*/ 919 h 1199"/>
                <a:gd name="T10" fmla="*/ 1626 w 1642"/>
                <a:gd name="T11" fmla="*/ 299 h 1199"/>
                <a:gd name="T12" fmla="*/ 1444 w 1642"/>
                <a:gd name="T13" fmla="*/ 47 h 1199"/>
                <a:gd name="T14" fmla="*/ 900 w 1642"/>
                <a:gd name="T15" fmla="*/ 15 h 1199"/>
                <a:gd name="T16" fmla="*/ 528 w 1642"/>
                <a:gd name="T17" fmla="*/ 47 h 1199"/>
                <a:gd name="T18" fmla="*/ 312 w 1642"/>
                <a:gd name="T19" fmla="*/ 107 h 119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42"/>
                <a:gd name="T31" fmla="*/ 0 h 1199"/>
                <a:gd name="T32" fmla="*/ 1642 w 1642"/>
                <a:gd name="T33" fmla="*/ 1199 h 119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42" h="1199">
                  <a:moveTo>
                    <a:pt x="312" y="119"/>
                  </a:moveTo>
                  <a:cubicBezTo>
                    <a:pt x="280" y="143"/>
                    <a:pt x="148" y="132"/>
                    <a:pt x="115" y="265"/>
                  </a:cubicBezTo>
                  <a:cubicBezTo>
                    <a:pt x="82" y="398"/>
                    <a:pt x="0" y="763"/>
                    <a:pt x="115" y="919"/>
                  </a:cubicBezTo>
                  <a:cubicBezTo>
                    <a:pt x="231" y="1074"/>
                    <a:pt x="603" y="1199"/>
                    <a:pt x="808" y="1199"/>
                  </a:cubicBezTo>
                  <a:cubicBezTo>
                    <a:pt x="1013" y="1199"/>
                    <a:pt x="1211" y="1069"/>
                    <a:pt x="1347" y="919"/>
                  </a:cubicBezTo>
                  <a:cubicBezTo>
                    <a:pt x="1483" y="769"/>
                    <a:pt x="1610" y="444"/>
                    <a:pt x="1626" y="299"/>
                  </a:cubicBezTo>
                  <a:cubicBezTo>
                    <a:pt x="1642" y="154"/>
                    <a:pt x="1565" y="94"/>
                    <a:pt x="1444" y="47"/>
                  </a:cubicBezTo>
                  <a:cubicBezTo>
                    <a:pt x="1323" y="0"/>
                    <a:pt x="1053" y="15"/>
                    <a:pt x="900" y="15"/>
                  </a:cubicBezTo>
                  <a:cubicBezTo>
                    <a:pt x="747" y="15"/>
                    <a:pt x="626" y="32"/>
                    <a:pt x="528" y="47"/>
                  </a:cubicBezTo>
                  <a:cubicBezTo>
                    <a:pt x="430" y="62"/>
                    <a:pt x="357" y="95"/>
                    <a:pt x="312" y="107"/>
                  </a:cubicBezTo>
                </a:path>
              </a:pathLst>
            </a:custGeom>
            <a:noFill/>
            <a:ln w="38100" cap="flat" cmpd="sng">
              <a:solidFill>
                <a:srgbClr val="FFCC00"/>
              </a:solidFill>
              <a:prstDash val="solid"/>
              <a:round/>
              <a:headEnd type="arrow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93" name="AutoShape 16"/>
            <p:cNvSpPr>
              <a:spLocks noChangeArrowheads="1"/>
            </p:cNvSpPr>
            <p:nvPr/>
          </p:nvSpPr>
          <p:spPr bwMode="auto">
            <a:xfrm>
              <a:off x="4162" y="3552"/>
              <a:ext cx="192" cy="192"/>
            </a:xfrm>
            <a:prstGeom prst="flowChartSummingJunction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194" name="Freeform 18"/>
            <p:cNvSpPr>
              <a:spLocks/>
            </p:cNvSpPr>
            <p:nvPr/>
          </p:nvSpPr>
          <p:spPr bwMode="auto">
            <a:xfrm>
              <a:off x="4866" y="2980"/>
              <a:ext cx="288" cy="4"/>
            </a:xfrm>
            <a:custGeom>
              <a:avLst/>
              <a:gdLst>
                <a:gd name="T0" fmla="*/ 0 w 288"/>
                <a:gd name="T1" fmla="*/ 0 h 4"/>
                <a:gd name="T2" fmla="*/ 288 w 288"/>
                <a:gd name="T3" fmla="*/ 4 h 4"/>
                <a:gd name="T4" fmla="*/ 0 60000 65536"/>
                <a:gd name="T5" fmla="*/ 0 60000 65536"/>
                <a:gd name="T6" fmla="*/ 0 w 288"/>
                <a:gd name="T7" fmla="*/ 0 h 4"/>
                <a:gd name="T8" fmla="*/ 288 w 288"/>
                <a:gd name="T9" fmla="*/ 4 h 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88" h="4">
                  <a:moveTo>
                    <a:pt x="0" y="0"/>
                  </a:moveTo>
                  <a:lnTo>
                    <a:pt x="288" y="4"/>
                  </a:lnTo>
                </a:path>
              </a:pathLst>
            </a:cu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med" len="med"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172" name="Object 19"/>
            <p:cNvGraphicFramePr>
              <a:graphicFrameLocks noChangeAspect="1"/>
            </p:cNvGraphicFramePr>
            <p:nvPr/>
          </p:nvGraphicFramePr>
          <p:xfrm>
            <a:off x="5218" y="2736"/>
            <a:ext cx="286" cy="3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2" imgW="190440" imgH="203040" progId="Equation.3">
                    <p:embed/>
                  </p:oleObj>
                </mc:Choice>
                <mc:Fallback>
                  <p:oleObj name="公式" r:id="rId22" imgW="190440" imgH="203040" progId="Equation.3">
                    <p:embed/>
                    <p:pic>
                      <p:nvPicPr>
                        <p:cNvPr id="7172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18" y="2736"/>
                          <a:ext cx="286" cy="3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7195" name="Group 20"/>
            <p:cNvGrpSpPr>
              <a:grpSpLocks/>
            </p:cNvGrpSpPr>
            <p:nvPr/>
          </p:nvGrpSpPr>
          <p:grpSpPr bwMode="auto">
            <a:xfrm>
              <a:off x="4306" y="2976"/>
              <a:ext cx="534" cy="624"/>
              <a:chOff x="4416" y="2880"/>
              <a:chExt cx="534" cy="624"/>
            </a:xfrm>
          </p:grpSpPr>
          <p:sp>
            <p:nvSpPr>
              <p:cNvPr id="7210" name="Freeform 21"/>
              <p:cNvSpPr>
                <a:spLocks/>
              </p:cNvSpPr>
              <p:nvPr/>
            </p:nvSpPr>
            <p:spPr bwMode="auto">
              <a:xfrm>
                <a:off x="4416" y="2898"/>
                <a:ext cx="534" cy="606"/>
              </a:xfrm>
              <a:custGeom>
                <a:avLst/>
                <a:gdLst>
                  <a:gd name="T0" fmla="*/ 0 w 534"/>
                  <a:gd name="T1" fmla="*/ 606 h 606"/>
                  <a:gd name="T2" fmla="*/ 534 w 534"/>
                  <a:gd name="T3" fmla="*/ 0 h 606"/>
                  <a:gd name="T4" fmla="*/ 0 60000 65536"/>
                  <a:gd name="T5" fmla="*/ 0 60000 65536"/>
                  <a:gd name="T6" fmla="*/ 0 w 534"/>
                  <a:gd name="T7" fmla="*/ 0 h 606"/>
                  <a:gd name="T8" fmla="*/ 534 w 534"/>
                  <a:gd name="T9" fmla="*/ 606 h 60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534" h="606">
                    <a:moveTo>
                      <a:pt x="0" y="606"/>
                    </a:moveTo>
                    <a:lnTo>
                      <a:pt x="534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11" name="Text Box 22"/>
              <p:cNvSpPr txBox="1">
                <a:spLocks noChangeArrowheads="1"/>
              </p:cNvSpPr>
              <p:nvPr/>
            </p:nvSpPr>
            <p:spPr bwMode="auto">
              <a:xfrm>
                <a:off x="4645" y="2880"/>
                <a:ext cx="203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defTabSz="7620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defTabSz="7620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defTabSz="7620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defTabSz="7620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defTabSz="7620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2800" b="0" i="1"/>
                  <a:t>r</a:t>
                </a:r>
              </a:p>
            </p:txBody>
          </p:sp>
        </p:grpSp>
        <p:grpSp>
          <p:nvGrpSpPr>
            <p:cNvPr id="7196" name="Group 23"/>
            <p:cNvGrpSpPr>
              <a:grpSpLocks/>
            </p:cNvGrpSpPr>
            <p:nvPr/>
          </p:nvGrpSpPr>
          <p:grpSpPr bwMode="auto">
            <a:xfrm>
              <a:off x="4258" y="2988"/>
              <a:ext cx="878" cy="756"/>
              <a:chOff x="4368" y="2892"/>
              <a:chExt cx="878" cy="756"/>
            </a:xfrm>
          </p:grpSpPr>
          <p:sp>
            <p:nvSpPr>
              <p:cNvPr id="7206" name="Freeform 24"/>
              <p:cNvSpPr>
                <a:spLocks/>
              </p:cNvSpPr>
              <p:nvPr/>
            </p:nvSpPr>
            <p:spPr bwMode="auto">
              <a:xfrm>
                <a:off x="4444" y="2892"/>
                <a:ext cx="802" cy="588"/>
              </a:xfrm>
              <a:custGeom>
                <a:avLst/>
                <a:gdLst>
                  <a:gd name="T0" fmla="*/ 0 w 820"/>
                  <a:gd name="T1" fmla="*/ 564 h 564"/>
                  <a:gd name="T2" fmla="*/ 820 w 820"/>
                  <a:gd name="T3" fmla="*/ 0 h 564"/>
                  <a:gd name="T4" fmla="*/ 0 60000 65536"/>
                  <a:gd name="T5" fmla="*/ 0 60000 65536"/>
                  <a:gd name="T6" fmla="*/ 0 w 820"/>
                  <a:gd name="T7" fmla="*/ 0 h 564"/>
                  <a:gd name="T8" fmla="*/ 820 w 820"/>
                  <a:gd name="T9" fmla="*/ 564 h 56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820" h="564">
                    <a:moveTo>
                      <a:pt x="0" y="564"/>
                    </a:moveTo>
                    <a:lnTo>
                      <a:pt x="820" y="0"/>
                    </a:lnTo>
                  </a:path>
                </a:pathLst>
              </a:cu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07" name="Freeform 25"/>
              <p:cNvSpPr>
                <a:spLocks/>
              </p:cNvSpPr>
              <p:nvPr/>
            </p:nvSpPr>
            <p:spPr bwMode="auto">
              <a:xfrm>
                <a:off x="4532" y="3436"/>
                <a:ext cx="32" cy="212"/>
              </a:xfrm>
              <a:custGeom>
                <a:avLst/>
                <a:gdLst>
                  <a:gd name="T0" fmla="*/ 28 w 32"/>
                  <a:gd name="T1" fmla="*/ 212 h 212"/>
                  <a:gd name="T2" fmla="*/ 32 w 32"/>
                  <a:gd name="T3" fmla="*/ 124 h 212"/>
                  <a:gd name="T4" fmla="*/ 0 w 32"/>
                  <a:gd name="T5" fmla="*/ 0 h 212"/>
                  <a:gd name="T6" fmla="*/ 0 60000 65536"/>
                  <a:gd name="T7" fmla="*/ 0 60000 65536"/>
                  <a:gd name="T8" fmla="*/ 0 60000 65536"/>
                  <a:gd name="T9" fmla="*/ 0 w 32"/>
                  <a:gd name="T10" fmla="*/ 0 h 212"/>
                  <a:gd name="T11" fmla="*/ 32 w 32"/>
                  <a:gd name="T12" fmla="*/ 212 h 2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2" h="212">
                    <a:moveTo>
                      <a:pt x="28" y="212"/>
                    </a:moveTo>
                    <a:lnTo>
                      <a:pt x="32" y="124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08" name="Freeform 26"/>
              <p:cNvSpPr>
                <a:spLocks/>
              </p:cNvSpPr>
              <p:nvPr/>
            </p:nvSpPr>
            <p:spPr bwMode="auto">
              <a:xfrm>
                <a:off x="4368" y="3312"/>
                <a:ext cx="152" cy="68"/>
              </a:xfrm>
              <a:custGeom>
                <a:avLst/>
                <a:gdLst>
                  <a:gd name="T0" fmla="*/ 0 w 152"/>
                  <a:gd name="T1" fmla="*/ 0 h 68"/>
                  <a:gd name="T2" fmla="*/ 88 w 152"/>
                  <a:gd name="T3" fmla="*/ 16 h 68"/>
                  <a:gd name="T4" fmla="*/ 152 w 152"/>
                  <a:gd name="T5" fmla="*/ 68 h 68"/>
                  <a:gd name="T6" fmla="*/ 0 60000 65536"/>
                  <a:gd name="T7" fmla="*/ 0 60000 65536"/>
                  <a:gd name="T8" fmla="*/ 0 60000 65536"/>
                  <a:gd name="T9" fmla="*/ 0 w 152"/>
                  <a:gd name="T10" fmla="*/ 0 h 68"/>
                  <a:gd name="T11" fmla="*/ 152 w 152"/>
                  <a:gd name="T12" fmla="*/ 68 h 6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52" h="68">
                    <a:moveTo>
                      <a:pt x="0" y="0"/>
                    </a:moveTo>
                    <a:lnTo>
                      <a:pt x="88" y="16"/>
                    </a:lnTo>
                    <a:lnTo>
                      <a:pt x="152" y="68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09" name="Text Box 27"/>
              <p:cNvSpPr txBox="1">
                <a:spLocks noChangeArrowheads="1"/>
              </p:cNvSpPr>
              <p:nvPr/>
            </p:nvSpPr>
            <p:spPr bwMode="auto">
              <a:xfrm>
                <a:off x="4523" y="3264"/>
                <a:ext cx="42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defTabSz="7620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defTabSz="7620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defTabSz="7620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defTabSz="7620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defTabSz="7620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2800" b="0" i="1"/>
                  <a:t>d</a:t>
                </a:r>
                <a:r>
                  <a:rPr lang="en-US" altLang="zh-CN" sz="2800" b="0">
                    <a:sym typeface="Symbol" panose="05050102010706020507" pitchFamily="18" charset="2"/>
                  </a:rPr>
                  <a:t></a:t>
                </a:r>
                <a:endParaRPr lang="en-US" altLang="zh-CN" sz="2800" b="0" i="1"/>
              </a:p>
            </p:txBody>
          </p:sp>
        </p:grpSp>
        <p:sp>
          <p:nvSpPr>
            <p:cNvPr id="7197" name="Freeform 36"/>
            <p:cNvSpPr>
              <a:spLocks/>
            </p:cNvSpPr>
            <p:nvPr/>
          </p:nvSpPr>
          <p:spPr bwMode="auto">
            <a:xfrm>
              <a:off x="4840" y="2982"/>
              <a:ext cx="654" cy="702"/>
            </a:xfrm>
            <a:custGeom>
              <a:avLst/>
              <a:gdLst>
                <a:gd name="T0" fmla="*/ 0 w 654"/>
                <a:gd name="T1" fmla="*/ 0 h 702"/>
                <a:gd name="T2" fmla="*/ 654 w 654"/>
                <a:gd name="T3" fmla="*/ 702 h 702"/>
                <a:gd name="T4" fmla="*/ 0 60000 65536"/>
                <a:gd name="T5" fmla="*/ 0 60000 65536"/>
                <a:gd name="T6" fmla="*/ 0 w 654"/>
                <a:gd name="T7" fmla="*/ 0 h 702"/>
                <a:gd name="T8" fmla="*/ 654 w 654"/>
                <a:gd name="T9" fmla="*/ 702 h 70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54" h="702">
                  <a:moveTo>
                    <a:pt x="0" y="0"/>
                  </a:moveTo>
                  <a:lnTo>
                    <a:pt x="654" y="702"/>
                  </a:lnTo>
                </a:path>
              </a:pathLst>
            </a:custGeom>
            <a:noFill/>
            <a:ln w="38100" cap="flat" cmpd="sng">
              <a:solidFill>
                <a:srgbClr val="669900"/>
              </a:solidFill>
              <a:prstDash val="solid"/>
              <a:round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173" name="Object 37"/>
            <p:cNvGraphicFramePr>
              <a:graphicFrameLocks noChangeAspect="1"/>
            </p:cNvGraphicFramePr>
            <p:nvPr/>
          </p:nvGraphicFramePr>
          <p:xfrm>
            <a:off x="5410" y="3744"/>
            <a:ext cx="20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4" imgW="164880" imgH="190440" progId="Equation.3">
                    <p:embed/>
                  </p:oleObj>
                </mc:Choice>
                <mc:Fallback>
                  <p:oleObj name="公式" r:id="rId24" imgW="164880" imgH="190440" progId="Equation.3">
                    <p:embed/>
                    <p:pic>
                      <p:nvPicPr>
                        <p:cNvPr id="7173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10" y="3744"/>
                          <a:ext cx="206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98" name="Freeform 38"/>
            <p:cNvSpPr>
              <a:spLocks/>
            </p:cNvSpPr>
            <p:nvPr/>
          </p:nvSpPr>
          <p:spPr bwMode="auto">
            <a:xfrm>
              <a:off x="4783" y="3063"/>
              <a:ext cx="117" cy="66"/>
            </a:xfrm>
            <a:custGeom>
              <a:avLst/>
              <a:gdLst>
                <a:gd name="T0" fmla="*/ 117 w 117"/>
                <a:gd name="T1" fmla="*/ 0 h 66"/>
                <a:gd name="T2" fmla="*/ 63 w 117"/>
                <a:gd name="T3" fmla="*/ 66 h 66"/>
                <a:gd name="T4" fmla="*/ 0 w 117"/>
                <a:gd name="T5" fmla="*/ 3 h 66"/>
                <a:gd name="T6" fmla="*/ 0 60000 65536"/>
                <a:gd name="T7" fmla="*/ 0 60000 65536"/>
                <a:gd name="T8" fmla="*/ 0 60000 65536"/>
                <a:gd name="T9" fmla="*/ 0 w 117"/>
                <a:gd name="T10" fmla="*/ 0 h 66"/>
                <a:gd name="T11" fmla="*/ 117 w 117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7" h="66">
                  <a:moveTo>
                    <a:pt x="117" y="0"/>
                  </a:moveTo>
                  <a:lnTo>
                    <a:pt x="63" y="66"/>
                  </a:lnTo>
                  <a:lnTo>
                    <a:pt x="0" y="3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201" name="Group 47"/>
            <p:cNvGrpSpPr>
              <a:grpSpLocks/>
            </p:cNvGrpSpPr>
            <p:nvPr/>
          </p:nvGrpSpPr>
          <p:grpSpPr bwMode="auto">
            <a:xfrm>
              <a:off x="4823" y="2525"/>
              <a:ext cx="299" cy="547"/>
              <a:chOff x="4944" y="2429"/>
              <a:chExt cx="240" cy="547"/>
            </a:xfrm>
          </p:grpSpPr>
          <p:sp>
            <p:nvSpPr>
              <p:cNvPr id="7202" name="AutoShape 48"/>
              <p:cNvSpPr>
                <a:spLocks noChangeArrowheads="1"/>
              </p:cNvSpPr>
              <p:nvPr/>
            </p:nvSpPr>
            <p:spPr bwMode="auto">
              <a:xfrm>
                <a:off x="4944" y="2496"/>
                <a:ext cx="240" cy="240"/>
              </a:xfrm>
              <a:prstGeom prst="wedgeEllipseCallout">
                <a:avLst>
                  <a:gd name="adj1" fmla="val -18750"/>
                  <a:gd name="adj2" fmla="val 127500"/>
                </a:avLst>
              </a:prstGeom>
              <a:solidFill>
                <a:srgbClr val="FFFFFF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defTabSz="7620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defTabSz="7620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defTabSz="7620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defTabSz="7620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defTabSz="7620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endParaRPr lang="zh-CN" altLang="zh-CN" sz="2800" b="0"/>
              </a:p>
            </p:txBody>
          </p:sp>
          <p:sp>
            <p:nvSpPr>
              <p:cNvPr id="7203" name="Freeform 49"/>
              <p:cNvSpPr>
                <a:spLocks/>
              </p:cNvSpPr>
              <p:nvPr/>
            </p:nvSpPr>
            <p:spPr bwMode="auto">
              <a:xfrm>
                <a:off x="5041" y="2898"/>
                <a:ext cx="23" cy="78"/>
              </a:xfrm>
              <a:custGeom>
                <a:avLst/>
                <a:gdLst>
                  <a:gd name="T0" fmla="*/ 2 w 23"/>
                  <a:gd name="T1" fmla="*/ 0 h 78"/>
                  <a:gd name="T2" fmla="*/ 20 w 23"/>
                  <a:gd name="T3" fmla="*/ 33 h 78"/>
                  <a:gd name="T4" fmla="*/ 23 w 23"/>
                  <a:gd name="T5" fmla="*/ 51 h 78"/>
                  <a:gd name="T6" fmla="*/ 0 w 23"/>
                  <a:gd name="T7" fmla="*/ 78 h 7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3"/>
                  <a:gd name="T13" fmla="*/ 0 h 78"/>
                  <a:gd name="T14" fmla="*/ 23 w 23"/>
                  <a:gd name="T15" fmla="*/ 78 h 7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3" h="78">
                    <a:moveTo>
                      <a:pt x="2" y="0"/>
                    </a:moveTo>
                    <a:lnTo>
                      <a:pt x="20" y="33"/>
                    </a:lnTo>
                    <a:lnTo>
                      <a:pt x="23" y="51"/>
                    </a:lnTo>
                    <a:lnTo>
                      <a:pt x="0" y="78"/>
                    </a:lnTo>
                  </a:path>
                </a:pathLst>
              </a:custGeom>
              <a:noFill/>
              <a:ln w="38100" cap="flat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04" name="Text Box 50"/>
              <p:cNvSpPr txBox="1">
                <a:spLocks noChangeArrowheads="1"/>
              </p:cNvSpPr>
              <p:nvPr/>
            </p:nvSpPr>
            <p:spPr bwMode="auto">
              <a:xfrm>
                <a:off x="4944" y="2429"/>
                <a:ext cx="223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defTabSz="7620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defTabSz="7620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defTabSz="7620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defTabSz="7620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defTabSz="7620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3200">
                    <a:solidFill>
                      <a:srgbClr val="FF66CC"/>
                    </a:solidFill>
                    <a:sym typeface="Symbol" panose="05050102010706020507" pitchFamily="18" charset="2"/>
                  </a:rPr>
                  <a:t></a:t>
                </a:r>
                <a:endParaRPr lang="en-US" altLang="zh-CN" sz="2800" b="0"/>
              </a:p>
            </p:txBody>
          </p:sp>
        </p:grpSp>
      </p:grpSp>
      <p:sp>
        <p:nvSpPr>
          <p:cNvPr id="7190" name="Text Box 51"/>
          <p:cNvSpPr txBox="1">
            <a:spLocks noChangeArrowheads="1"/>
          </p:cNvSpPr>
          <p:nvPr/>
        </p:nvSpPr>
        <p:spPr bwMode="auto">
          <a:xfrm>
            <a:off x="152400" y="228600"/>
            <a:ext cx="144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>
                <a:solidFill>
                  <a:srgbClr val="CC3300"/>
                </a:solidFill>
              </a:rPr>
              <a:t>证明：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6011863" y="4191000"/>
            <a:ext cx="1656481" cy="2109788"/>
            <a:chOff x="6011863" y="4191000"/>
            <a:chExt cx="1656481" cy="2109788"/>
          </a:xfrm>
        </p:grpSpPr>
        <p:sp>
          <p:nvSpPr>
            <p:cNvPr id="53" name="Freeform 40"/>
            <p:cNvSpPr>
              <a:spLocks/>
            </p:cNvSpPr>
            <p:nvPr/>
          </p:nvSpPr>
          <p:spPr bwMode="auto">
            <a:xfrm>
              <a:off x="6011863" y="5948363"/>
              <a:ext cx="200025" cy="352425"/>
            </a:xfrm>
            <a:custGeom>
              <a:avLst/>
              <a:gdLst>
                <a:gd name="T0" fmla="*/ 0 w 126"/>
                <a:gd name="T1" fmla="*/ 0 h 222"/>
                <a:gd name="T2" fmla="*/ 36 w 126"/>
                <a:gd name="T3" fmla="*/ 126 h 222"/>
                <a:gd name="T4" fmla="*/ 126 w 126"/>
                <a:gd name="T5" fmla="*/ 222 h 222"/>
                <a:gd name="T6" fmla="*/ 0 60000 65536"/>
                <a:gd name="T7" fmla="*/ 0 60000 65536"/>
                <a:gd name="T8" fmla="*/ 0 60000 65536"/>
                <a:gd name="T9" fmla="*/ 0 w 126"/>
                <a:gd name="T10" fmla="*/ 0 h 222"/>
                <a:gd name="T11" fmla="*/ 126 w 126"/>
                <a:gd name="T12" fmla="*/ 222 h 22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6" h="222">
                  <a:moveTo>
                    <a:pt x="0" y="0"/>
                  </a:moveTo>
                  <a:lnTo>
                    <a:pt x="36" y="126"/>
                  </a:lnTo>
                  <a:lnTo>
                    <a:pt x="126" y="222"/>
                  </a:lnTo>
                </a:path>
              </a:pathLst>
            </a:custGeom>
            <a:noFill/>
            <a:ln w="38100" cap="flat" cmpd="sng">
              <a:solidFill>
                <a:srgbClr val="CC3300"/>
              </a:solidFill>
              <a:prstDash val="solid"/>
              <a:round/>
              <a:headEnd type="none" w="med" len="med"/>
              <a:tailEnd type="arrow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" name="Freeform 42"/>
            <p:cNvSpPr>
              <a:spLocks/>
            </p:cNvSpPr>
            <p:nvPr/>
          </p:nvSpPr>
          <p:spPr bwMode="auto">
            <a:xfrm>
              <a:off x="7171545" y="4719638"/>
              <a:ext cx="496799" cy="14288"/>
            </a:xfrm>
            <a:custGeom>
              <a:avLst/>
              <a:gdLst>
                <a:gd name="T0" fmla="*/ 504 w 504"/>
                <a:gd name="T1" fmla="*/ 9 h 9"/>
                <a:gd name="T2" fmla="*/ 0 w 504"/>
                <a:gd name="T3" fmla="*/ 0 h 9"/>
                <a:gd name="T4" fmla="*/ 0 60000 65536"/>
                <a:gd name="T5" fmla="*/ 0 60000 65536"/>
                <a:gd name="T6" fmla="*/ 0 w 504"/>
                <a:gd name="T7" fmla="*/ 0 h 9"/>
                <a:gd name="T8" fmla="*/ 504 w 504"/>
                <a:gd name="T9" fmla="*/ 9 h 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04" h="9">
                  <a:moveTo>
                    <a:pt x="504" y="9"/>
                  </a:moveTo>
                  <a:lnTo>
                    <a:pt x="0" y="0"/>
                  </a:lnTo>
                </a:path>
              </a:pathLst>
            </a:custGeom>
            <a:noFill/>
            <a:ln w="38100" cap="flat" cmpd="sng">
              <a:solidFill>
                <a:srgbClr val="CC3300"/>
              </a:solidFill>
              <a:prstDash val="solid"/>
              <a:round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5" name="Object 43"/>
            <p:cNvGraphicFramePr>
              <a:graphicFrameLocks noChangeAspect="1"/>
            </p:cNvGraphicFramePr>
            <p:nvPr/>
          </p:nvGraphicFramePr>
          <p:xfrm>
            <a:off x="6783388" y="4191000"/>
            <a:ext cx="434975" cy="430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6" imgW="203040" imgH="203040" progId="Equation.DSMT4">
                    <p:embed/>
                  </p:oleObj>
                </mc:Choice>
                <mc:Fallback>
                  <p:oleObj name="Equation" r:id="rId26" imgW="203040" imgH="203040" progId="Equation.DSMT4">
                    <p:embed/>
                    <p:pic>
                      <p:nvPicPr>
                        <p:cNvPr id="55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83388" y="4191000"/>
                          <a:ext cx="434975" cy="430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1446542" y="5910371"/>
                <a:ext cx="398955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zh-CN" altLang="en-US">
                    <a:solidFill>
                      <a:srgbClr val="C00000"/>
                    </a:solidFill>
                  </a:rPr>
                  <a:t>若规定相反的环路绕行方向</a:t>
                </a:r>
                <a:endParaRPr lang="en-US" altLang="zh-CN">
                  <a:solidFill>
                    <a:srgbClr val="C00000"/>
                  </a:solidFill>
                </a:endParaRPr>
              </a:p>
              <a:p>
                <a:pPr algn="l"/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zh-CN" altLang="en-US">
                    <a:solidFill>
                      <a:srgbClr val="C00000"/>
                    </a:solidFill>
                  </a:rPr>
                  <a:t> 与其呈左手关系，</a:t>
                </a:r>
                <a:r>
                  <a:rPr lang="en-US" altLang="zh-CN" i="1">
                    <a:solidFill>
                      <a:srgbClr val="C00000"/>
                    </a:solidFill>
                  </a:rPr>
                  <a:t>I</a:t>
                </a:r>
                <a:r>
                  <a:rPr lang="zh-CN" altLang="en-US" baseline="-25000">
                    <a:solidFill>
                      <a:srgbClr val="C00000"/>
                    </a:solidFill>
                  </a:rPr>
                  <a:t>内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endParaRPr lang="zh-CN" altLang="en-US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6542" y="5910371"/>
                <a:ext cx="3989554" cy="830997"/>
              </a:xfrm>
              <a:prstGeom prst="rect">
                <a:avLst/>
              </a:prstGeom>
              <a:blipFill rotWithShape="0">
                <a:blip r:embed="rId29"/>
                <a:stretch>
                  <a:fillRect l="-2290" t="-8088" b="-169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5" grpId="0" autoUpdateAnimBg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26"/>
          <p:cNvGrpSpPr>
            <a:grpSpLocks/>
          </p:cNvGrpSpPr>
          <p:nvPr/>
        </p:nvGrpSpPr>
        <p:grpSpPr bwMode="auto">
          <a:xfrm>
            <a:off x="6629400" y="3978275"/>
            <a:ext cx="2209800" cy="1574800"/>
            <a:chOff x="4176" y="3184"/>
            <a:chExt cx="1392" cy="992"/>
          </a:xfrm>
        </p:grpSpPr>
        <p:sp>
          <p:nvSpPr>
            <p:cNvPr id="8251" name="Oval 1027"/>
            <p:cNvSpPr>
              <a:spLocks noChangeArrowheads="1"/>
            </p:cNvSpPr>
            <p:nvPr/>
          </p:nvSpPr>
          <p:spPr bwMode="auto">
            <a:xfrm>
              <a:off x="4176" y="3264"/>
              <a:ext cx="1392" cy="912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252" name="Freeform 1028"/>
            <p:cNvSpPr>
              <a:spLocks/>
            </p:cNvSpPr>
            <p:nvPr/>
          </p:nvSpPr>
          <p:spPr bwMode="auto">
            <a:xfrm>
              <a:off x="4464" y="4092"/>
              <a:ext cx="384" cy="84"/>
            </a:xfrm>
            <a:custGeom>
              <a:avLst/>
              <a:gdLst>
                <a:gd name="T0" fmla="*/ 0 w 384"/>
                <a:gd name="T1" fmla="*/ 0 h 84"/>
                <a:gd name="T2" fmla="*/ 174 w 384"/>
                <a:gd name="T3" fmla="*/ 54 h 84"/>
                <a:gd name="T4" fmla="*/ 384 w 384"/>
                <a:gd name="T5" fmla="*/ 84 h 84"/>
                <a:gd name="T6" fmla="*/ 0 60000 65536"/>
                <a:gd name="T7" fmla="*/ 0 60000 65536"/>
                <a:gd name="T8" fmla="*/ 0 60000 65536"/>
                <a:gd name="T9" fmla="*/ 0 w 384"/>
                <a:gd name="T10" fmla="*/ 0 h 84"/>
                <a:gd name="T11" fmla="*/ 384 w 384"/>
                <a:gd name="T12" fmla="*/ 84 h 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4" h="84">
                  <a:moveTo>
                    <a:pt x="0" y="0"/>
                  </a:moveTo>
                  <a:cubicBezTo>
                    <a:pt x="29" y="11"/>
                    <a:pt x="110" y="40"/>
                    <a:pt x="174" y="54"/>
                  </a:cubicBezTo>
                  <a:cubicBezTo>
                    <a:pt x="238" y="68"/>
                    <a:pt x="340" y="78"/>
                    <a:pt x="384" y="84"/>
                  </a:cubicBezTo>
                </a:path>
              </a:pathLst>
            </a:custGeom>
            <a:noFill/>
            <a:ln w="19050" cap="flat" cmpd="sng">
              <a:solidFill>
                <a:srgbClr val="0000FF"/>
              </a:solidFill>
              <a:prstDash val="solid"/>
              <a:round/>
              <a:headEnd type="none" w="med" len="med"/>
              <a:tailEnd type="arrow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53" name="Text Box 1029"/>
            <p:cNvSpPr txBox="1">
              <a:spLocks noChangeArrowheads="1"/>
            </p:cNvSpPr>
            <p:nvPr/>
          </p:nvSpPr>
          <p:spPr bwMode="auto">
            <a:xfrm>
              <a:off x="4855" y="3184"/>
              <a:ext cx="178" cy="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50000"/>
                </a:spcBef>
              </a:pPr>
              <a:r>
                <a:rPr lang="en-US" altLang="zh-CN" sz="2800" i="1">
                  <a:solidFill>
                    <a:srgbClr val="0000FF"/>
                  </a:solidFill>
                </a:rPr>
                <a:t>l</a:t>
              </a:r>
            </a:p>
          </p:txBody>
        </p:sp>
      </p:grpSp>
      <p:grpSp>
        <p:nvGrpSpPr>
          <p:cNvPr id="3" name="Group 1041"/>
          <p:cNvGrpSpPr>
            <a:grpSpLocks/>
          </p:cNvGrpSpPr>
          <p:nvPr/>
        </p:nvGrpSpPr>
        <p:grpSpPr bwMode="auto">
          <a:xfrm>
            <a:off x="6419850" y="549275"/>
            <a:ext cx="2138363" cy="2576513"/>
            <a:chOff x="4236" y="2237"/>
            <a:chExt cx="1347" cy="1623"/>
          </a:xfrm>
        </p:grpSpPr>
        <p:sp>
          <p:nvSpPr>
            <p:cNvPr id="8245" name="Freeform 1042"/>
            <p:cNvSpPr>
              <a:spLocks/>
            </p:cNvSpPr>
            <p:nvPr/>
          </p:nvSpPr>
          <p:spPr bwMode="auto">
            <a:xfrm>
              <a:off x="4236" y="2436"/>
              <a:ext cx="936" cy="462"/>
            </a:xfrm>
            <a:custGeom>
              <a:avLst/>
              <a:gdLst>
                <a:gd name="T0" fmla="*/ 0 w 936"/>
                <a:gd name="T1" fmla="*/ 462 h 462"/>
                <a:gd name="T2" fmla="*/ 936 w 936"/>
                <a:gd name="T3" fmla="*/ 0 h 462"/>
                <a:gd name="T4" fmla="*/ 0 60000 65536"/>
                <a:gd name="T5" fmla="*/ 0 60000 65536"/>
                <a:gd name="T6" fmla="*/ 0 w 936"/>
                <a:gd name="T7" fmla="*/ 0 h 462"/>
                <a:gd name="T8" fmla="*/ 936 w 936"/>
                <a:gd name="T9" fmla="*/ 462 h 46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36" h="462">
                  <a:moveTo>
                    <a:pt x="0" y="462"/>
                  </a:moveTo>
                  <a:lnTo>
                    <a:pt x="936" y="0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46" name="Freeform 1043"/>
            <p:cNvSpPr>
              <a:spLocks/>
            </p:cNvSpPr>
            <p:nvPr/>
          </p:nvSpPr>
          <p:spPr bwMode="auto">
            <a:xfrm>
              <a:off x="4248" y="2916"/>
              <a:ext cx="786" cy="792"/>
            </a:xfrm>
            <a:custGeom>
              <a:avLst/>
              <a:gdLst>
                <a:gd name="T0" fmla="*/ 0 w 786"/>
                <a:gd name="T1" fmla="*/ 0 h 792"/>
                <a:gd name="T2" fmla="*/ 786 w 786"/>
                <a:gd name="T3" fmla="*/ 792 h 792"/>
                <a:gd name="T4" fmla="*/ 0 60000 65536"/>
                <a:gd name="T5" fmla="*/ 0 60000 65536"/>
                <a:gd name="T6" fmla="*/ 0 w 786"/>
                <a:gd name="T7" fmla="*/ 0 h 792"/>
                <a:gd name="T8" fmla="*/ 786 w 786"/>
                <a:gd name="T9" fmla="*/ 792 h 79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86" h="792">
                  <a:moveTo>
                    <a:pt x="0" y="0"/>
                  </a:moveTo>
                  <a:lnTo>
                    <a:pt x="786" y="792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47" name="Text Box 1044"/>
            <p:cNvSpPr txBox="1">
              <a:spLocks noChangeArrowheads="1"/>
            </p:cNvSpPr>
            <p:nvPr/>
          </p:nvSpPr>
          <p:spPr bwMode="auto">
            <a:xfrm>
              <a:off x="4674" y="3533"/>
              <a:ext cx="25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800" b="0" i="1"/>
                <a:t>B</a:t>
              </a:r>
            </a:p>
          </p:txBody>
        </p:sp>
        <p:sp>
          <p:nvSpPr>
            <p:cNvPr id="8248" name="Text Box 1045"/>
            <p:cNvSpPr txBox="1">
              <a:spLocks noChangeArrowheads="1"/>
            </p:cNvSpPr>
            <p:nvPr/>
          </p:nvSpPr>
          <p:spPr bwMode="auto">
            <a:xfrm>
              <a:off x="4721" y="2237"/>
              <a:ext cx="25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800" b="0" i="1"/>
                <a:t>A</a:t>
              </a:r>
            </a:p>
          </p:txBody>
        </p:sp>
        <p:sp>
          <p:nvSpPr>
            <p:cNvPr id="8249" name="Text Box 1046"/>
            <p:cNvSpPr txBox="1">
              <a:spLocks noChangeArrowheads="1"/>
            </p:cNvSpPr>
            <p:nvPr/>
          </p:nvSpPr>
          <p:spPr bwMode="auto">
            <a:xfrm>
              <a:off x="4800" y="2610"/>
              <a:ext cx="336" cy="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800" b="0" i="1"/>
                <a:t>             L</a:t>
              </a:r>
              <a:r>
                <a:rPr lang="en-US" altLang="zh-CN" sz="2800" b="0" baseline="-25000"/>
                <a:t>1</a:t>
              </a:r>
              <a:r>
                <a:rPr lang="en-US" altLang="zh-CN" sz="2800" b="0" i="1" baseline="-25000"/>
                <a:t> </a:t>
              </a:r>
            </a:p>
            <a:p>
              <a:endParaRPr lang="en-US" altLang="zh-CN" sz="2800" b="0" i="1"/>
            </a:p>
          </p:txBody>
        </p:sp>
        <p:sp>
          <p:nvSpPr>
            <p:cNvPr id="8250" name="Text Box 1047"/>
            <p:cNvSpPr txBox="1">
              <a:spLocks noChangeArrowheads="1"/>
            </p:cNvSpPr>
            <p:nvPr/>
          </p:nvSpPr>
          <p:spPr bwMode="auto">
            <a:xfrm>
              <a:off x="5266" y="2717"/>
              <a:ext cx="31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800" b="0" i="1"/>
                <a:t>L</a:t>
              </a:r>
              <a:r>
                <a:rPr lang="en-US" altLang="zh-CN" sz="2800" b="0" i="1" baseline="-25000"/>
                <a:t>2</a:t>
              </a:r>
              <a:endParaRPr lang="en-US" altLang="zh-CN" sz="2800" b="0" i="1"/>
            </a:p>
          </p:txBody>
        </p:sp>
      </p:grpSp>
      <p:grpSp>
        <p:nvGrpSpPr>
          <p:cNvPr id="4" name="Group 1092"/>
          <p:cNvGrpSpPr>
            <a:grpSpLocks/>
          </p:cNvGrpSpPr>
          <p:nvPr/>
        </p:nvGrpSpPr>
        <p:grpSpPr bwMode="auto">
          <a:xfrm>
            <a:off x="6629400" y="1493838"/>
            <a:ext cx="428625" cy="558800"/>
            <a:chOff x="4176" y="1727"/>
            <a:chExt cx="270" cy="352"/>
          </a:xfrm>
        </p:grpSpPr>
        <p:sp>
          <p:nvSpPr>
            <p:cNvPr id="8243" name="Freeform 1049"/>
            <p:cNvSpPr>
              <a:spLocks/>
            </p:cNvSpPr>
            <p:nvPr/>
          </p:nvSpPr>
          <p:spPr bwMode="auto">
            <a:xfrm>
              <a:off x="4176" y="1727"/>
              <a:ext cx="85" cy="236"/>
            </a:xfrm>
            <a:custGeom>
              <a:avLst/>
              <a:gdLst>
                <a:gd name="T0" fmla="*/ 0 w 85"/>
                <a:gd name="T1" fmla="*/ 0 h 236"/>
                <a:gd name="T2" fmla="*/ 80 w 85"/>
                <a:gd name="T3" fmla="*/ 108 h 236"/>
                <a:gd name="T4" fmla="*/ 28 w 85"/>
                <a:gd name="T5" fmla="*/ 236 h 236"/>
                <a:gd name="T6" fmla="*/ 0 60000 65536"/>
                <a:gd name="T7" fmla="*/ 0 60000 65536"/>
                <a:gd name="T8" fmla="*/ 0 60000 65536"/>
                <a:gd name="T9" fmla="*/ 0 w 85"/>
                <a:gd name="T10" fmla="*/ 0 h 236"/>
                <a:gd name="T11" fmla="*/ 85 w 85"/>
                <a:gd name="T12" fmla="*/ 236 h 2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5" h="236">
                  <a:moveTo>
                    <a:pt x="0" y="0"/>
                  </a:moveTo>
                  <a:cubicBezTo>
                    <a:pt x="13" y="18"/>
                    <a:pt x="75" y="69"/>
                    <a:pt x="80" y="108"/>
                  </a:cubicBezTo>
                  <a:cubicBezTo>
                    <a:pt x="85" y="147"/>
                    <a:pt x="39" y="209"/>
                    <a:pt x="28" y="236"/>
                  </a:cubicBez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44" name="Text Box 1050"/>
            <p:cNvSpPr txBox="1">
              <a:spLocks noChangeArrowheads="1"/>
            </p:cNvSpPr>
            <p:nvPr/>
          </p:nvSpPr>
          <p:spPr bwMode="auto">
            <a:xfrm>
              <a:off x="4195" y="1752"/>
              <a:ext cx="25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800" b="0" i="1">
                  <a:sym typeface="Symbol" panose="05050102010706020507" pitchFamily="18" charset="2"/>
                </a:rPr>
                <a:t></a:t>
              </a:r>
              <a:endParaRPr lang="en-US" altLang="zh-CN" sz="2800" b="0" i="1"/>
            </a:p>
          </p:txBody>
        </p:sp>
      </p:grpSp>
      <p:graphicFrame>
        <p:nvGraphicFramePr>
          <p:cNvPr id="149531" name="Object 1051"/>
          <p:cNvGraphicFramePr>
            <a:graphicFrameLocks noChangeAspect="1"/>
          </p:cNvGraphicFramePr>
          <p:nvPr/>
        </p:nvGraphicFramePr>
        <p:xfrm>
          <a:off x="500063" y="1052513"/>
          <a:ext cx="3792537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676160" imgH="406080" progId="Equation.3">
                  <p:embed/>
                </p:oleObj>
              </mc:Choice>
              <mc:Fallback>
                <p:oleObj name="公式" r:id="rId2" imgW="1676160" imgH="406080" progId="Equation.3">
                  <p:embed/>
                  <p:pic>
                    <p:nvPicPr>
                      <p:cNvPr id="149531" name="Object 10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3" y="1052513"/>
                        <a:ext cx="3792537" cy="97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532" name="Object 1052"/>
          <p:cNvGraphicFramePr>
            <a:graphicFrameLocks noChangeAspect="1"/>
          </p:cNvGraphicFramePr>
          <p:nvPr/>
        </p:nvGraphicFramePr>
        <p:xfrm>
          <a:off x="457200" y="1966913"/>
          <a:ext cx="2643188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282680" imgH="469800" progId="Equation.3">
                  <p:embed/>
                </p:oleObj>
              </mc:Choice>
              <mc:Fallback>
                <p:oleObj name="公式" r:id="rId4" imgW="1282680" imgH="469800" progId="Equation.3">
                  <p:embed/>
                  <p:pic>
                    <p:nvPicPr>
                      <p:cNvPr id="149532" name="Object 10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966913"/>
                        <a:ext cx="2643188" cy="96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533" name="Object 1053"/>
          <p:cNvGraphicFramePr>
            <a:graphicFrameLocks noChangeAspect="1"/>
          </p:cNvGraphicFramePr>
          <p:nvPr/>
        </p:nvGraphicFramePr>
        <p:xfrm>
          <a:off x="3151188" y="1966913"/>
          <a:ext cx="2513012" cy="833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218960" imgH="406080" progId="Equation.3">
                  <p:embed/>
                </p:oleObj>
              </mc:Choice>
              <mc:Fallback>
                <p:oleObj name="公式" r:id="rId6" imgW="1218960" imgH="406080" progId="Equation.3">
                  <p:embed/>
                  <p:pic>
                    <p:nvPicPr>
                      <p:cNvPr id="149533" name="Object 10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1188" y="1966913"/>
                        <a:ext cx="2513012" cy="833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205" name="Group 1096"/>
          <p:cNvGrpSpPr>
            <a:grpSpLocks/>
          </p:cNvGrpSpPr>
          <p:nvPr/>
        </p:nvGrpSpPr>
        <p:grpSpPr bwMode="auto">
          <a:xfrm>
            <a:off x="-152400" y="228600"/>
            <a:ext cx="6962775" cy="881063"/>
            <a:chOff x="0" y="144"/>
            <a:chExt cx="4386" cy="555"/>
          </a:xfrm>
        </p:grpSpPr>
        <p:sp>
          <p:nvSpPr>
            <p:cNvPr id="8242" name="Text Box 1040"/>
            <p:cNvSpPr txBox="1">
              <a:spLocks noChangeArrowheads="1"/>
            </p:cNvSpPr>
            <p:nvPr/>
          </p:nvSpPr>
          <p:spPr bwMode="auto">
            <a:xfrm>
              <a:off x="0" y="192"/>
              <a:ext cx="337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/>
              <a:r>
                <a:rPr lang="zh-CN" altLang="en-US" sz="2800"/>
                <a:t>（</a:t>
              </a:r>
              <a:r>
                <a:rPr lang="en-US" altLang="zh-CN" sz="2800"/>
                <a:t>2</a:t>
              </a:r>
              <a:r>
                <a:rPr lang="zh-CN" altLang="en-US" sz="2800"/>
                <a:t>）闭合曲线不包围载流直导线</a:t>
              </a:r>
            </a:p>
          </p:txBody>
        </p:sp>
        <p:graphicFrame>
          <p:nvGraphicFramePr>
            <p:cNvPr id="8201" name="Object 1054"/>
            <p:cNvGraphicFramePr>
              <a:graphicFrameLocks noChangeAspect="1"/>
            </p:cNvGraphicFramePr>
            <p:nvPr/>
          </p:nvGraphicFramePr>
          <p:xfrm>
            <a:off x="3378" y="144"/>
            <a:ext cx="1008" cy="5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8" imgW="711000" imgH="380880" progId="Equation.3">
                    <p:embed/>
                  </p:oleObj>
                </mc:Choice>
                <mc:Fallback>
                  <p:oleObj name="公式" r:id="rId8" imgW="711000" imgH="380880" progId="Equation.3">
                    <p:embed/>
                    <p:pic>
                      <p:nvPicPr>
                        <p:cNvPr id="8201" name="Object 10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78" y="144"/>
                          <a:ext cx="1008" cy="5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1055"/>
          <p:cNvGrpSpPr>
            <a:grpSpLocks/>
          </p:cNvGrpSpPr>
          <p:nvPr/>
        </p:nvGrpSpPr>
        <p:grpSpPr bwMode="auto">
          <a:xfrm>
            <a:off x="6248400" y="4029075"/>
            <a:ext cx="2743200" cy="1752600"/>
            <a:chOff x="3936" y="3216"/>
            <a:chExt cx="1728" cy="1104"/>
          </a:xfrm>
        </p:grpSpPr>
        <p:grpSp>
          <p:nvGrpSpPr>
            <p:cNvPr id="8221" name="Group 1056"/>
            <p:cNvGrpSpPr>
              <a:grpSpLocks/>
            </p:cNvGrpSpPr>
            <p:nvPr/>
          </p:nvGrpSpPr>
          <p:grpSpPr bwMode="auto">
            <a:xfrm>
              <a:off x="4944" y="3888"/>
              <a:ext cx="192" cy="192"/>
              <a:chOff x="3936" y="3456"/>
              <a:chExt cx="192" cy="192"/>
            </a:xfrm>
          </p:grpSpPr>
          <p:sp>
            <p:nvSpPr>
              <p:cNvPr id="8240" name="Oval 1057"/>
              <p:cNvSpPr>
                <a:spLocks noChangeArrowheads="1"/>
              </p:cNvSpPr>
              <p:nvPr/>
            </p:nvSpPr>
            <p:spPr bwMode="auto">
              <a:xfrm>
                <a:off x="3936" y="3456"/>
                <a:ext cx="192" cy="19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8241" name="Oval 1058"/>
              <p:cNvSpPr>
                <a:spLocks noChangeArrowheads="1"/>
              </p:cNvSpPr>
              <p:nvPr/>
            </p:nvSpPr>
            <p:spPr bwMode="auto">
              <a:xfrm>
                <a:off x="4009" y="3530"/>
                <a:ext cx="45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</p:grpSp>
        <p:grpSp>
          <p:nvGrpSpPr>
            <p:cNvPr id="8222" name="Group 1059"/>
            <p:cNvGrpSpPr>
              <a:grpSpLocks/>
            </p:cNvGrpSpPr>
            <p:nvPr/>
          </p:nvGrpSpPr>
          <p:grpSpPr bwMode="auto">
            <a:xfrm>
              <a:off x="4416" y="3408"/>
              <a:ext cx="192" cy="192"/>
              <a:chOff x="3936" y="3456"/>
              <a:chExt cx="192" cy="192"/>
            </a:xfrm>
          </p:grpSpPr>
          <p:sp>
            <p:nvSpPr>
              <p:cNvPr id="8238" name="Oval 1060"/>
              <p:cNvSpPr>
                <a:spLocks noChangeArrowheads="1"/>
              </p:cNvSpPr>
              <p:nvPr/>
            </p:nvSpPr>
            <p:spPr bwMode="auto">
              <a:xfrm>
                <a:off x="3936" y="3456"/>
                <a:ext cx="192" cy="19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8239" name="Oval 1061"/>
              <p:cNvSpPr>
                <a:spLocks noChangeArrowheads="1"/>
              </p:cNvSpPr>
              <p:nvPr/>
            </p:nvSpPr>
            <p:spPr bwMode="auto">
              <a:xfrm>
                <a:off x="4009" y="3530"/>
                <a:ext cx="45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</p:grpSp>
        <p:grpSp>
          <p:nvGrpSpPr>
            <p:cNvPr id="8223" name="Group 1062"/>
            <p:cNvGrpSpPr>
              <a:grpSpLocks/>
            </p:cNvGrpSpPr>
            <p:nvPr/>
          </p:nvGrpSpPr>
          <p:grpSpPr bwMode="auto">
            <a:xfrm>
              <a:off x="3936" y="3840"/>
              <a:ext cx="192" cy="192"/>
              <a:chOff x="3936" y="3456"/>
              <a:chExt cx="192" cy="192"/>
            </a:xfrm>
          </p:grpSpPr>
          <p:sp>
            <p:nvSpPr>
              <p:cNvPr id="8236" name="Oval 1063"/>
              <p:cNvSpPr>
                <a:spLocks noChangeArrowheads="1"/>
              </p:cNvSpPr>
              <p:nvPr/>
            </p:nvSpPr>
            <p:spPr bwMode="auto">
              <a:xfrm>
                <a:off x="3936" y="3456"/>
                <a:ext cx="192" cy="19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8237" name="Oval 1064"/>
              <p:cNvSpPr>
                <a:spLocks noChangeArrowheads="1"/>
              </p:cNvSpPr>
              <p:nvPr/>
            </p:nvSpPr>
            <p:spPr bwMode="auto">
              <a:xfrm>
                <a:off x="4009" y="3530"/>
                <a:ext cx="45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</p:grpSp>
        <p:grpSp>
          <p:nvGrpSpPr>
            <p:cNvPr id="8224" name="Group 1065"/>
            <p:cNvGrpSpPr>
              <a:grpSpLocks/>
            </p:cNvGrpSpPr>
            <p:nvPr/>
          </p:nvGrpSpPr>
          <p:grpSpPr bwMode="auto">
            <a:xfrm>
              <a:off x="5088" y="3408"/>
              <a:ext cx="192" cy="192"/>
              <a:chOff x="3936" y="3456"/>
              <a:chExt cx="192" cy="192"/>
            </a:xfrm>
          </p:grpSpPr>
          <p:sp>
            <p:nvSpPr>
              <p:cNvPr id="8234" name="Oval 1066"/>
              <p:cNvSpPr>
                <a:spLocks noChangeArrowheads="1"/>
              </p:cNvSpPr>
              <p:nvPr/>
            </p:nvSpPr>
            <p:spPr bwMode="auto">
              <a:xfrm>
                <a:off x="3936" y="3456"/>
                <a:ext cx="192" cy="19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8235" name="Oval 1067"/>
              <p:cNvSpPr>
                <a:spLocks noChangeArrowheads="1"/>
              </p:cNvSpPr>
              <p:nvPr/>
            </p:nvSpPr>
            <p:spPr bwMode="auto">
              <a:xfrm>
                <a:off x="4009" y="3530"/>
                <a:ext cx="45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8225" name="AutoShape 1068"/>
            <p:cNvSpPr>
              <a:spLocks noChangeArrowheads="1"/>
            </p:cNvSpPr>
            <p:nvPr/>
          </p:nvSpPr>
          <p:spPr bwMode="auto">
            <a:xfrm>
              <a:off x="4080" y="3312"/>
              <a:ext cx="144" cy="192"/>
            </a:xfrm>
            <a:prstGeom prst="flowChartSummingJunction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226" name="AutoShape 1069"/>
            <p:cNvSpPr>
              <a:spLocks noChangeArrowheads="1"/>
            </p:cNvSpPr>
            <p:nvPr/>
          </p:nvSpPr>
          <p:spPr bwMode="auto">
            <a:xfrm>
              <a:off x="5184" y="3744"/>
              <a:ext cx="144" cy="192"/>
            </a:xfrm>
            <a:prstGeom prst="flowChartSummingJunction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227" name="AutoShape 1070"/>
            <p:cNvSpPr>
              <a:spLocks noChangeArrowheads="1"/>
            </p:cNvSpPr>
            <p:nvPr/>
          </p:nvSpPr>
          <p:spPr bwMode="auto">
            <a:xfrm>
              <a:off x="4416" y="3792"/>
              <a:ext cx="144" cy="192"/>
            </a:xfrm>
            <a:prstGeom prst="flowChartSummingJunction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228" name="AutoShape 1071"/>
            <p:cNvSpPr>
              <a:spLocks noChangeArrowheads="1"/>
            </p:cNvSpPr>
            <p:nvPr/>
          </p:nvSpPr>
          <p:spPr bwMode="auto">
            <a:xfrm>
              <a:off x="4224" y="4128"/>
              <a:ext cx="144" cy="192"/>
            </a:xfrm>
            <a:prstGeom prst="flowChartSummingJunction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229" name="AutoShape 1072"/>
            <p:cNvSpPr>
              <a:spLocks noChangeArrowheads="1"/>
            </p:cNvSpPr>
            <p:nvPr/>
          </p:nvSpPr>
          <p:spPr bwMode="auto">
            <a:xfrm>
              <a:off x="4752" y="3600"/>
              <a:ext cx="144" cy="192"/>
            </a:xfrm>
            <a:prstGeom prst="flowChartSummingJunction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230" name="AutoShape 1073"/>
            <p:cNvSpPr>
              <a:spLocks noChangeArrowheads="1"/>
            </p:cNvSpPr>
            <p:nvPr/>
          </p:nvSpPr>
          <p:spPr bwMode="auto">
            <a:xfrm>
              <a:off x="5472" y="3216"/>
              <a:ext cx="144" cy="192"/>
            </a:xfrm>
            <a:prstGeom prst="flowChartSummingJunction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grpSp>
          <p:nvGrpSpPr>
            <p:cNvPr id="8231" name="Group 1074"/>
            <p:cNvGrpSpPr>
              <a:grpSpLocks/>
            </p:cNvGrpSpPr>
            <p:nvPr/>
          </p:nvGrpSpPr>
          <p:grpSpPr bwMode="auto">
            <a:xfrm>
              <a:off x="5472" y="4032"/>
              <a:ext cx="192" cy="192"/>
              <a:chOff x="3936" y="3456"/>
              <a:chExt cx="192" cy="192"/>
            </a:xfrm>
          </p:grpSpPr>
          <p:sp>
            <p:nvSpPr>
              <p:cNvPr id="8232" name="Oval 1075"/>
              <p:cNvSpPr>
                <a:spLocks noChangeArrowheads="1"/>
              </p:cNvSpPr>
              <p:nvPr/>
            </p:nvSpPr>
            <p:spPr bwMode="auto">
              <a:xfrm>
                <a:off x="3936" y="3456"/>
                <a:ext cx="192" cy="19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8233" name="Oval 1076"/>
              <p:cNvSpPr>
                <a:spLocks noChangeArrowheads="1"/>
              </p:cNvSpPr>
              <p:nvPr/>
            </p:nvSpPr>
            <p:spPr bwMode="auto">
              <a:xfrm>
                <a:off x="4009" y="3530"/>
                <a:ext cx="45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</p:grpSp>
      </p:grpSp>
      <p:sp>
        <p:nvSpPr>
          <p:cNvPr id="149557" name="Text Box 1077"/>
          <p:cNvSpPr txBox="1">
            <a:spLocks noChangeArrowheads="1"/>
          </p:cNvSpPr>
          <p:nvPr/>
        </p:nvSpPr>
        <p:spPr bwMode="auto">
          <a:xfrm>
            <a:off x="-152400" y="3265488"/>
            <a:ext cx="32194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2800"/>
              <a:t>（</a:t>
            </a:r>
            <a:r>
              <a:rPr lang="en-US" altLang="zh-CN" sz="2800"/>
              <a:t>3</a:t>
            </a:r>
            <a:r>
              <a:rPr lang="zh-CN" altLang="en-US" sz="2800"/>
              <a:t>）多根载流导线</a:t>
            </a:r>
          </a:p>
        </p:txBody>
      </p:sp>
      <p:graphicFrame>
        <p:nvGraphicFramePr>
          <p:cNvPr id="149558" name="Object 1078"/>
          <p:cNvGraphicFramePr>
            <a:graphicFrameLocks noChangeAspect="1"/>
          </p:cNvGraphicFramePr>
          <p:nvPr/>
        </p:nvGraphicFramePr>
        <p:xfrm>
          <a:off x="304800" y="4089400"/>
          <a:ext cx="39624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1993680" imgH="380880" progId="Equation.3">
                  <p:embed/>
                </p:oleObj>
              </mc:Choice>
              <mc:Fallback>
                <p:oleObj name="公式" r:id="rId10" imgW="1993680" imgH="380880" progId="Equation.3">
                  <p:embed/>
                  <p:pic>
                    <p:nvPicPr>
                      <p:cNvPr id="149558" name="Object 10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4089400"/>
                        <a:ext cx="39624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559" name="Object 1079"/>
          <p:cNvGraphicFramePr>
            <a:graphicFrameLocks noChangeAspect="1"/>
          </p:cNvGraphicFramePr>
          <p:nvPr/>
        </p:nvGraphicFramePr>
        <p:xfrm>
          <a:off x="152400" y="4927600"/>
          <a:ext cx="4343400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2197080" imgH="380880" progId="Equation.3">
                  <p:embed/>
                </p:oleObj>
              </mc:Choice>
              <mc:Fallback>
                <p:oleObj name="公式" r:id="rId12" imgW="2197080" imgH="380880" progId="Equation.3">
                  <p:embed/>
                  <p:pic>
                    <p:nvPicPr>
                      <p:cNvPr id="149559" name="Object 10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4927600"/>
                        <a:ext cx="4343400" cy="839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560" name="Object 1080"/>
          <p:cNvGraphicFramePr>
            <a:graphicFrameLocks noChangeAspect="1"/>
          </p:cNvGraphicFramePr>
          <p:nvPr/>
        </p:nvGraphicFramePr>
        <p:xfrm>
          <a:off x="4572000" y="4960938"/>
          <a:ext cx="1371600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4" imgW="634680" imgH="228600" progId="Equation.3">
                  <p:embed/>
                </p:oleObj>
              </mc:Choice>
              <mc:Fallback>
                <p:oleObj name="公式" r:id="rId14" imgW="634680" imgH="228600" progId="Equation.3">
                  <p:embed/>
                  <p:pic>
                    <p:nvPicPr>
                      <p:cNvPr id="149560" name="Object 10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960938"/>
                        <a:ext cx="1371600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561" name="Object 1081"/>
          <p:cNvGraphicFramePr>
            <a:graphicFrameLocks/>
          </p:cNvGraphicFramePr>
          <p:nvPr/>
        </p:nvGraphicFramePr>
        <p:xfrm>
          <a:off x="3124200" y="3141663"/>
          <a:ext cx="2971800" cy="992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6" imgW="1307880" imgH="406080" progId="Equation.3">
                  <p:embed/>
                </p:oleObj>
              </mc:Choice>
              <mc:Fallback>
                <p:oleObj name="公式" r:id="rId16" imgW="1307880" imgH="406080" progId="Equation.3">
                  <p:embed/>
                  <p:pic>
                    <p:nvPicPr>
                      <p:cNvPr id="149561" name="Object 1081"/>
                      <p:cNvPicPr>
                        <a:picLocks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141663"/>
                        <a:ext cx="2971800" cy="992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CC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roup 1095"/>
          <p:cNvGrpSpPr>
            <a:grpSpLocks/>
          </p:cNvGrpSpPr>
          <p:nvPr/>
        </p:nvGrpSpPr>
        <p:grpSpPr bwMode="auto">
          <a:xfrm>
            <a:off x="7321550" y="1323975"/>
            <a:ext cx="1292225" cy="550863"/>
            <a:chOff x="4612" y="1620"/>
            <a:chExt cx="814" cy="347"/>
          </a:xfrm>
        </p:grpSpPr>
        <p:sp>
          <p:nvSpPr>
            <p:cNvPr id="8219" name="Freeform 1085"/>
            <p:cNvSpPr>
              <a:spLocks/>
            </p:cNvSpPr>
            <p:nvPr/>
          </p:nvSpPr>
          <p:spPr bwMode="auto">
            <a:xfrm>
              <a:off x="4612" y="1716"/>
              <a:ext cx="44" cy="155"/>
            </a:xfrm>
            <a:custGeom>
              <a:avLst/>
              <a:gdLst>
                <a:gd name="T0" fmla="*/ 44 w 44"/>
                <a:gd name="T1" fmla="*/ 0 h 155"/>
                <a:gd name="T2" fmla="*/ 0 w 44"/>
                <a:gd name="T3" fmla="*/ 155 h 155"/>
                <a:gd name="T4" fmla="*/ 0 60000 65536"/>
                <a:gd name="T5" fmla="*/ 0 60000 65536"/>
                <a:gd name="T6" fmla="*/ 0 w 44"/>
                <a:gd name="T7" fmla="*/ 0 h 155"/>
                <a:gd name="T8" fmla="*/ 44 w 44"/>
                <a:gd name="T9" fmla="*/ 155 h 15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4" h="155">
                  <a:moveTo>
                    <a:pt x="44" y="0"/>
                  </a:moveTo>
                  <a:cubicBezTo>
                    <a:pt x="37" y="28"/>
                    <a:pt x="9" y="123"/>
                    <a:pt x="0" y="155"/>
                  </a:cubicBez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arrow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20" name="Freeform 1086"/>
            <p:cNvSpPr>
              <a:spLocks/>
            </p:cNvSpPr>
            <p:nvPr/>
          </p:nvSpPr>
          <p:spPr bwMode="auto">
            <a:xfrm>
              <a:off x="5412" y="1620"/>
              <a:ext cx="14" cy="347"/>
            </a:xfrm>
            <a:custGeom>
              <a:avLst/>
              <a:gdLst>
                <a:gd name="T0" fmla="*/ 0 w 14"/>
                <a:gd name="T1" fmla="*/ 0 h 347"/>
                <a:gd name="T2" fmla="*/ 12 w 14"/>
                <a:gd name="T3" fmla="*/ 155 h 347"/>
                <a:gd name="T4" fmla="*/ 12 w 14"/>
                <a:gd name="T5" fmla="*/ 251 h 347"/>
                <a:gd name="T6" fmla="*/ 12 w 14"/>
                <a:gd name="T7" fmla="*/ 347 h 34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"/>
                <a:gd name="T13" fmla="*/ 0 h 347"/>
                <a:gd name="T14" fmla="*/ 14 w 14"/>
                <a:gd name="T15" fmla="*/ 347 h 34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" h="347">
                  <a:moveTo>
                    <a:pt x="0" y="0"/>
                  </a:moveTo>
                  <a:cubicBezTo>
                    <a:pt x="0" y="26"/>
                    <a:pt x="10" y="113"/>
                    <a:pt x="12" y="155"/>
                  </a:cubicBezTo>
                  <a:cubicBezTo>
                    <a:pt x="14" y="197"/>
                    <a:pt x="12" y="219"/>
                    <a:pt x="12" y="251"/>
                  </a:cubicBezTo>
                  <a:cubicBezTo>
                    <a:pt x="12" y="283"/>
                    <a:pt x="12" y="331"/>
                    <a:pt x="12" y="347"/>
                  </a:cubicBez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3" name="Group 1094"/>
          <p:cNvGrpSpPr>
            <a:grpSpLocks/>
          </p:cNvGrpSpPr>
          <p:nvPr/>
        </p:nvGrpSpPr>
        <p:grpSpPr bwMode="auto">
          <a:xfrm>
            <a:off x="6096000" y="884238"/>
            <a:ext cx="2514600" cy="2363787"/>
            <a:chOff x="3840" y="1343"/>
            <a:chExt cx="1584" cy="1489"/>
          </a:xfrm>
        </p:grpSpPr>
        <p:sp>
          <p:nvSpPr>
            <p:cNvPr id="8215" name="AutoShape 1083"/>
            <p:cNvSpPr>
              <a:spLocks noChangeArrowheads="1"/>
            </p:cNvSpPr>
            <p:nvPr/>
          </p:nvSpPr>
          <p:spPr bwMode="auto">
            <a:xfrm>
              <a:off x="3840" y="1679"/>
              <a:ext cx="192" cy="240"/>
            </a:xfrm>
            <a:prstGeom prst="flowChartSummingJunction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216" name="Freeform 1084"/>
            <p:cNvSpPr>
              <a:spLocks/>
            </p:cNvSpPr>
            <p:nvPr/>
          </p:nvSpPr>
          <p:spPr bwMode="auto">
            <a:xfrm>
              <a:off x="4608" y="1391"/>
              <a:ext cx="816" cy="1160"/>
            </a:xfrm>
            <a:custGeom>
              <a:avLst/>
              <a:gdLst>
                <a:gd name="T0" fmla="*/ 336 w 816"/>
                <a:gd name="T1" fmla="*/ 0 h 1160"/>
                <a:gd name="T2" fmla="*/ 96 w 816"/>
                <a:gd name="T3" fmla="*/ 96 h 1160"/>
                <a:gd name="T4" fmla="*/ 48 w 816"/>
                <a:gd name="T5" fmla="*/ 288 h 1160"/>
                <a:gd name="T6" fmla="*/ 0 w 816"/>
                <a:gd name="T7" fmla="*/ 528 h 1160"/>
                <a:gd name="T8" fmla="*/ 48 w 816"/>
                <a:gd name="T9" fmla="*/ 864 h 1160"/>
                <a:gd name="T10" fmla="*/ 48 w 816"/>
                <a:gd name="T11" fmla="*/ 960 h 1160"/>
                <a:gd name="T12" fmla="*/ 96 w 816"/>
                <a:gd name="T13" fmla="*/ 1056 h 1160"/>
                <a:gd name="T14" fmla="*/ 288 w 816"/>
                <a:gd name="T15" fmla="*/ 1152 h 1160"/>
                <a:gd name="T16" fmla="*/ 720 w 816"/>
                <a:gd name="T17" fmla="*/ 1008 h 1160"/>
                <a:gd name="T18" fmla="*/ 816 w 816"/>
                <a:gd name="T19" fmla="*/ 528 h 1160"/>
                <a:gd name="T20" fmla="*/ 720 w 816"/>
                <a:gd name="T21" fmla="*/ 96 h 1160"/>
                <a:gd name="T22" fmla="*/ 342 w 816"/>
                <a:gd name="T23" fmla="*/ 0 h 116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816"/>
                <a:gd name="T37" fmla="*/ 0 h 1160"/>
                <a:gd name="T38" fmla="*/ 816 w 816"/>
                <a:gd name="T39" fmla="*/ 1160 h 116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816" h="1160">
                  <a:moveTo>
                    <a:pt x="336" y="0"/>
                  </a:moveTo>
                  <a:cubicBezTo>
                    <a:pt x="240" y="24"/>
                    <a:pt x="144" y="48"/>
                    <a:pt x="96" y="96"/>
                  </a:cubicBezTo>
                  <a:cubicBezTo>
                    <a:pt x="48" y="144"/>
                    <a:pt x="64" y="216"/>
                    <a:pt x="48" y="288"/>
                  </a:cubicBezTo>
                  <a:cubicBezTo>
                    <a:pt x="32" y="360"/>
                    <a:pt x="0" y="432"/>
                    <a:pt x="0" y="528"/>
                  </a:cubicBezTo>
                  <a:cubicBezTo>
                    <a:pt x="0" y="624"/>
                    <a:pt x="40" y="792"/>
                    <a:pt x="48" y="864"/>
                  </a:cubicBezTo>
                  <a:cubicBezTo>
                    <a:pt x="56" y="936"/>
                    <a:pt x="40" y="928"/>
                    <a:pt x="48" y="960"/>
                  </a:cubicBezTo>
                  <a:cubicBezTo>
                    <a:pt x="56" y="992"/>
                    <a:pt x="56" y="1024"/>
                    <a:pt x="96" y="1056"/>
                  </a:cubicBezTo>
                  <a:cubicBezTo>
                    <a:pt x="136" y="1088"/>
                    <a:pt x="184" y="1160"/>
                    <a:pt x="288" y="1152"/>
                  </a:cubicBezTo>
                  <a:cubicBezTo>
                    <a:pt x="392" y="1144"/>
                    <a:pt x="632" y="1112"/>
                    <a:pt x="720" y="1008"/>
                  </a:cubicBezTo>
                  <a:cubicBezTo>
                    <a:pt x="808" y="904"/>
                    <a:pt x="816" y="680"/>
                    <a:pt x="816" y="528"/>
                  </a:cubicBezTo>
                  <a:cubicBezTo>
                    <a:pt x="816" y="376"/>
                    <a:pt x="799" y="184"/>
                    <a:pt x="720" y="96"/>
                  </a:cubicBezTo>
                  <a:cubicBezTo>
                    <a:pt x="641" y="8"/>
                    <a:pt x="421" y="20"/>
                    <a:pt x="34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7" name="Text Box 1087"/>
            <p:cNvSpPr txBox="1">
              <a:spLocks noChangeArrowheads="1"/>
            </p:cNvSpPr>
            <p:nvPr/>
          </p:nvSpPr>
          <p:spPr bwMode="auto">
            <a:xfrm>
              <a:off x="3888" y="1343"/>
              <a:ext cx="19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800" i="1"/>
                <a:t>I</a:t>
              </a:r>
            </a:p>
          </p:txBody>
        </p:sp>
        <p:sp>
          <p:nvSpPr>
            <p:cNvPr id="8218" name="Text Box 1088"/>
            <p:cNvSpPr txBox="1">
              <a:spLocks noChangeArrowheads="1"/>
            </p:cNvSpPr>
            <p:nvPr/>
          </p:nvSpPr>
          <p:spPr bwMode="auto">
            <a:xfrm>
              <a:off x="4953" y="2505"/>
              <a:ext cx="32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800" i="1"/>
                <a:t>L</a:t>
              </a:r>
            </a:p>
          </p:txBody>
        </p:sp>
      </p:grpSp>
      <p:grpSp>
        <p:nvGrpSpPr>
          <p:cNvPr id="14" name="Group 1093"/>
          <p:cNvGrpSpPr>
            <a:grpSpLocks/>
          </p:cNvGrpSpPr>
          <p:nvPr/>
        </p:nvGrpSpPr>
        <p:grpSpPr bwMode="auto">
          <a:xfrm>
            <a:off x="6372225" y="1301750"/>
            <a:ext cx="2232025" cy="592138"/>
            <a:chOff x="4014" y="1606"/>
            <a:chExt cx="1406" cy="373"/>
          </a:xfrm>
        </p:grpSpPr>
        <p:sp>
          <p:nvSpPr>
            <p:cNvPr id="8212" name="Freeform 1089"/>
            <p:cNvSpPr>
              <a:spLocks/>
            </p:cNvSpPr>
            <p:nvPr/>
          </p:nvSpPr>
          <p:spPr bwMode="auto">
            <a:xfrm>
              <a:off x="4059" y="1620"/>
              <a:ext cx="1341" cy="178"/>
            </a:xfrm>
            <a:custGeom>
              <a:avLst/>
              <a:gdLst>
                <a:gd name="T0" fmla="*/ 0 w 1341"/>
                <a:gd name="T1" fmla="*/ 178 h 178"/>
                <a:gd name="T2" fmla="*/ 1341 w 1341"/>
                <a:gd name="T3" fmla="*/ 0 h 178"/>
                <a:gd name="T4" fmla="*/ 0 60000 65536"/>
                <a:gd name="T5" fmla="*/ 0 60000 65536"/>
                <a:gd name="T6" fmla="*/ 0 w 1341"/>
                <a:gd name="T7" fmla="*/ 0 h 178"/>
                <a:gd name="T8" fmla="*/ 1341 w 1341"/>
                <a:gd name="T9" fmla="*/ 178 h 17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341" h="178">
                  <a:moveTo>
                    <a:pt x="0" y="178"/>
                  </a:moveTo>
                  <a:lnTo>
                    <a:pt x="1341" y="0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3" name="Line 1090"/>
            <p:cNvSpPr>
              <a:spLocks noChangeShapeType="1"/>
            </p:cNvSpPr>
            <p:nvPr/>
          </p:nvSpPr>
          <p:spPr bwMode="auto">
            <a:xfrm>
              <a:off x="4014" y="1797"/>
              <a:ext cx="1406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4" name="Text Box 1091"/>
            <p:cNvSpPr txBox="1">
              <a:spLocks noChangeArrowheads="1"/>
            </p:cNvSpPr>
            <p:nvPr/>
          </p:nvSpPr>
          <p:spPr bwMode="auto">
            <a:xfrm>
              <a:off x="4241" y="1606"/>
              <a:ext cx="36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800" i="1">
                  <a:sym typeface="Symbol" panose="05050102010706020507" pitchFamily="18" charset="2"/>
                </a:rPr>
                <a:t>d</a:t>
              </a:r>
              <a:endParaRPr lang="en-US" altLang="zh-CN" sz="2800" i="1"/>
            </a:p>
          </p:txBody>
        </p:sp>
      </p:grp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323850" y="6064250"/>
            <a:ext cx="82804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chemeClr val="accent2"/>
                </a:solidFill>
              </a:rPr>
              <a:t>以上证明仅对长直导线有效，严格证明用到解析几何，从略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495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495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57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Object 1026"/>
          <p:cNvGraphicFramePr>
            <a:graphicFrameLocks/>
          </p:cNvGraphicFramePr>
          <p:nvPr/>
        </p:nvGraphicFramePr>
        <p:xfrm>
          <a:off x="2438400" y="457200"/>
          <a:ext cx="2859088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422360" imgH="469800" progId="Equation.3">
                  <p:embed/>
                </p:oleObj>
              </mc:Choice>
              <mc:Fallback>
                <p:oleObj name="公式" r:id="rId2" imgW="1422360" imgH="469800" progId="Equation.3">
                  <p:embed/>
                  <p:pic>
                    <p:nvPicPr>
                      <p:cNvPr id="9218" name="Object 1026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57200"/>
                        <a:ext cx="2859088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CC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027"/>
          <p:cNvGrpSpPr>
            <a:grpSpLocks/>
          </p:cNvGrpSpPr>
          <p:nvPr/>
        </p:nvGrpSpPr>
        <p:grpSpPr bwMode="auto">
          <a:xfrm>
            <a:off x="228600" y="457200"/>
            <a:ext cx="1524000" cy="990600"/>
            <a:chOff x="144" y="816"/>
            <a:chExt cx="960" cy="624"/>
          </a:xfrm>
        </p:grpSpPr>
        <p:sp>
          <p:nvSpPr>
            <p:cNvPr id="9273" name="AutoShape 1028"/>
            <p:cNvSpPr>
              <a:spLocks noChangeArrowheads="1"/>
            </p:cNvSpPr>
            <p:nvPr/>
          </p:nvSpPr>
          <p:spPr bwMode="auto">
            <a:xfrm>
              <a:off x="144" y="816"/>
              <a:ext cx="960" cy="624"/>
            </a:xfrm>
            <a:prstGeom prst="irregularSeal2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274" name="Text Box 1029"/>
            <p:cNvSpPr txBox="1">
              <a:spLocks noChangeArrowheads="1"/>
            </p:cNvSpPr>
            <p:nvPr/>
          </p:nvSpPr>
          <p:spPr bwMode="auto">
            <a:xfrm>
              <a:off x="296" y="960"/>
              <a:ext cx="56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800">
                  <a:solidFill>
                    <a:srgbClr val="FF6600"/>
                  </a:solidFill>
                </a:rPr>
                <a:t>讨论</a:t>
              </a:r>
            </a:p>
          </p:txBody>
        </p:sp>
      </p:grpSp>
      <p:sp>
        <p:nvSpPr>
          <p:cNvPr id="150534" name="Text Box 1030"/>
          <p:cNvSpPr txBox="1">
            <a:spLocks noChangeArrowheads="1"/>
          </p:cNvSpPr>
          <p:nvPr/>
        </p:nvSpPr>
        <p:spPr bwMode="auto">
          <a:xfrm>
            <a:off x="-61913" y="1919288"/>
            <a:ext cx="35766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2800"/>
              <a:t>（</a:t>
            </a:r>
            <a:r>
              <a:rPr lang="en-US" altLang="zh-CN" sz="2800"/>
              <a:t>1</a:t>
            </a:r>
            <a:r>
              <a:rPr lang="zh-CN" altLang="en-US" sz="2800"/>
              <a:t>）磁场的基本定律</a:t>
            </a:r>
          </a:p>
        </p:txBody>
      </p:sp>
      <p:grpSp>
        <p:nvGrpSpPr>
          <p:cNvPr id="3" name="Group 1090"/>
          <p:cNvGrpSpPr>
            <a:grpSpLocks/>
          </p:cNvGrpSpPr>
          <p:nvPr/>
        </p:nvGrpSpPr>
        <p:grpSpPr bwMode="auto">
          <a:xfrm>
            <a:off x="-152400" y="2635250"/>
            <a:ext cx="5895975" cy="946150"/>
            <a:chOff x="96" y="960"/>
            <a:chExt cx="3714" cy="596"/>
          </a:xfrm>
        </p:grpSpPr>
        <p:graphicFrame>
          <p:nvGraphicFramePr>
            <p:cNvPr id="9220" name="Object 1032"/>
            <p:cNvGraphicFramePr>
              <a:graphicFrameLocks noChangeAspect="1"/>
            </p:cNvGraphicFramePr>
            <p:nvPr/>
          </p:nvGraphicFramePr>
          <p:xfrm>
            <a:off x="3344" y="1008"/>
            <a:ext cx="216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164880" imgH="190440" progId="Equation.3">
                    <p:embed/>
                  </p:oleObj>
                </mc:Choice>
                <mc:Fallback>
                  <p:oleObj name="公式" r:id="rId4" imgW="164880" imgH="190440" progId="Equation.3">
                    <p:embed/>
                    <p:pic>
                      <p:nvPicPr>
                        <p:cNvPr id="9220" name="Object 10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44" y="1008"/>
                          <a:ext cx="216" cy="2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72" name="Text Box 1033"/>
            <p:cNvSpPr txBox="1">
              <a:spLocks noChangeArrowheads="1"/>
            </p:cNvSpPr>
            <p:nvPr/>
          </p:nvSpPr>
          <p:spPr bwMode="auto">
            <a:xfrm>
              <a:off x="96" y="960"/>
              <a:ext cx="3714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/>
              <a:r>
                <a:rPr lang="en-US" altLang="zh-CN" sz="2800" b="0"/>
                <a:t> </a:t>
              </a:r>
              <a:r>
                <a:rPr lang="zh-CN" altLang="en-US" sz="2800"/>
                <a:t>（</a:t>
              </a:r>
              <a:r>
                <a:rPr lang="en-US" altLang="zh-CN" sz="2800"/>
                <a:t>2</a:t>
              </a:r>
              <a:r>
                <a:rPr lang="zh-CN" altLang="en-US" sz="2800"/>
                <a:t>） 由空间所有电流激发，但    的</a:t>
              </a:r>
            </a:p>
            <a:p>
              <a:pPr algn="l"/>
              <a:r>
                <a:rPr lang="zh-CN" altLang="en-US" sz="2800"/>
                <a:t>          环流仅由它所包围的电流决定</a:t>
              </a:r>
            </a:p>
          </p:txBody>
        </p:sp>
        <p:graphicFrame>
          <p:nvGraphicFramePr>
            <p:cNvPr id="9221" name="Object 1034"/>
            <p:cNvGraphicFramePr>
              <a:graphicFrameLocks noChangeAspect="1"/>
            </p:cNvGraphicFramePr>
            <p:nvPr/>
          </p:nvGraphicFramePr>
          <p:xfrm>
            <a:off x="679" y="1013"/>
            <a:ext cx="216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6" imgW="164880" imgH="190440" progId="Equation.3">
                    <p:embed/>
                  </p:oleObj>
                </mc:Choice>
                <mc:Fallback>
                  <p:oleObj name="公式" r:id="rId6" imgW="164880" imgH="190440" progId="Equation.3">
                    <p:embed/>
                    <p:pic>
                      <p:nvPicPr>
                        <p:cNvPr id="9221" name="Object 10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9" y="1013"/>
                          <a:ext cx="216" cy="2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0540" name="Text Box 1036"/>
          <p:cNvSpPr txBox="1">
            <a:spLocks noChangeArrowheads="1"/>
          </p:cNvSpPr>
          <p:nvPr/>
        </p:nvSpPr>
        <p:spPr bwMode="auto">
          <a:xfrm>
            <a:off x="-61913" y="3808413"/>
            <a:ext cx="61293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2800" dirty="0"/>
              <a:t>（</a:t>
            </a:r>
            <a:r>
              <a:rPr lang="en-US" altLang="zh-CN" sz="2800" dirty="0"/>
              <a:t>3</a:t>
            </a:r>
            <a:r>
              <a:rPr lang="zh-CN" altLang="en-US" sz="2800" dirty="0"/>
              <a:t>）</a:t>
            </a:r>
            <a:r>
              <a:rPr lang="en-US" altLang="zh-CN" sz="2800" dirty="0"/>
              <a:t>I</a:t>
            </a:r>
            <a:r>
              <a:rPr lang="zh-CN" altLang="en-US" sz="2800" baseline="-25000" dirty="0"/>
              <a:t>内</a:t>
            </a:r>
            <a:r>
              <a:rPr lang="zh-CN" altLang="en-US" sz="2800" dirty="0"/>
              <a:t>是与闭合回路相套连的电流</a:t>
            </a:r>
          </a:p>
        </p:txBody>
      </p:sp>
      <p:grpSp>
        <p:nvGrpSpPr>
          <p:cNvPr id="4" name="Group 1037"/>
          <p:cNvGrpSpPr>
            <a:grpSpLocks/>
          </p:cNvGrpSpPr>
          <p:nvPr/>
        </p:nvGrpSpPr>
        <p:grpSpPr bwMode="auto">
          <a:xfrm>
            <a:off x="6384925" y="1455738"/>
            <a:ext cx="1828800" cy="757237"/>
            <a:chOff x="4022" y="917"/>
            <a:chExt cx="1152" cy="477"/>
          </a:xfrm>
        </p:grpSpPr>
        <p:sp>
          <p:nvSpPr>
            <p:cNvPr id="9269" name="Oval 1038"/>
            <p:cNvSpPr>
              <a:spLocks noChangeArrowheads="1"/>
            </p:cNvSpPr>
            <p:nvPr/>
          </p:nvSpPr>
          <p:spPr bwMode="auto">
            <a:xfrm>
              <a:off x="4022" y="917"/>
              <a:ext cx="1152" cy="432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3333F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270" name="Freeform 1039"/>
            <p:cNvSpPr>
              <a:spLocks/>
            </p:cNvSpPr>
            <p:nvPr/>
          </p:nvSpPr>
          <p:spPr bwMode="auto">
            <a:xfrm>
              <a:off x="4310" y="1320"/>
              <a:ext cx="288" cy="24"/>
            </a:xfrm>
            <a:custGeom>
              <a:avLst/>
              <a:gdLst>
                <a:gd name="T0" fmla="*/ 0 w 288"/>
                <a:gd name="T1" fmla="*/ 0 h 24"/>
                <a:gd name="T2" fmla="*/ 288 w 288"/>
                <a:gd name="T3" fmla="*/ 24 h 24"/>
                <a:gd name="T4" fmla="*/ 0 60000 65536"/>
                <a:gd name="T5" fmla="*/ 0 60000 65536"/>
                <a:gd name="T6" fmla="*/ 0 w 288"/>
                <a:gd name="T7" fmla="*/ 0 h 24"/>
                <a:gd name="T8" fmla="*/ 288 w 288"/>
                <a:gd name="T9" fmla="*/ 24 h 2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88" h="24">
                  <a:moveTo>
                    <a:pt x="0" y="0"/>
                  </a:moveTo>
                  <a:cubicBezTo>
                    <a:pt x="48" y="5"/>
                    <a:pt x="228" y="19"/>
                    <a:pt x="288" y="24"/>
                  </a:cubicBezTo>
                </a:path>
              </a:pathLst>
            </a:custGeom>
            <a:noFill/>
            <a:ln w="38100" cap="flat" cmpd="sng">
              <a:solidFill>
                <a:srgbClr val="3333FF"/>
              </a:solidFill>
              <a:prstDash val="solid"/>
              <a:round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71" name="Text Box 1040"/>
            <p:cNvSpPr txBox="1">
              <a:spLocks noChangeArrowheads="1"/>
            </p:cNvSpPr>
            <p:nvPr/>
          </p:nvSpPr>
          <p:spPr bwMode="auto">
            <a:xfrm>
              <a:off x="4498" y="1064"/>
              <a:ext cx="46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800" i="1">
                  <a:solidFill>
                    <a:srgbClr val="3333FF"/>
                  </a:solidFill>
                </a:rPr>
                <a:t>B,L</a:t>
              </a:r>
            </a:p>
          </p:txBody>
        </p:sp>
      </p:grpSp>
      <p:grpSp>
        <p:nvGrpSpPr>
          <p:cNvPr id="5" name="Group 1041"/>
          <p:cNvGrpSpPr>
            <a:grpSpLocks/>
          </p:cNvGrpSpPr>
          <p:nvPr/>
        </p:nvGrpSpPr>
        <p:grpSpPr bwMode="auto">
          <a:xfrm>
            <a:off x="6003925" y="617538"/>
            <a:ext cx="2865438" cy="1979612"/>
            <a:chOff x="3782" y="389"/>
            <a:chExt cx="1805" cy="1247"/>
          </a:xfrm>
        </p:grpSpPr>
        <p:sp>
          <p:nvSpPr>
            <p:cNvPr id="9257" name="Freeform 1042"/>
            <p:cNvSpPr>
              <a:spLocks/>
            </p:cNvSpPr>
            <p:nvPr/>
          </p:nvSpPr>
          <p:spPr bwMode="auto">
            <a:xfrm>
              <a:off x="3782" y="1013"/>
              <a:ext cx="210" cy="1"/>
            </a:xfrm>
            <a:custGeom>
              <a:avLst/>
              <a:gdLst>
                <a:gd name="T0" fmla="*/ 0 w 210"/>
                <a:gd name="T1" fmla="*/ 0 h 1"/>
                <a:gd name="T2" fmla="*/ 210 w 210"/>
                <a:gd name="T3" fmla="*/ 0 h 1"/>
                <a:gd name="T4" fmla="*/ 0 60000 65536"/>
                <a:gd name="T5" fmla="*/ 0 60000 65536"/>
                <a:gd name="T6" fmla="*/ 0 w 210"/>
                <a:gd name="T7" fmla="*/ 0 h 1"/>
                <a:gd name="T8" fmla="*/ 210 w 210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10" h="1">
                  <a:moveTo>
                    <a:pt x="0" y="0"/>
                  </a:moveTo>
                  <a:lnTo>
                    <a:pt x="210" y="0"/>
                  </a:lnTo>
                </a:path>
              </a:pathLst>
            </a:custGeom>
            <a:noFill/>
            <a:ln w="76200" cap="flat" cmpd="sng">
              <a:solidFill>
                <a:srgbClr val="FF66CC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58" name="Freeform 1043"/>
            <p:cNvSpPr>
              <a:spLocks/>
            </p:cNvSpPr>
            <p:nvPr/>
          </p:nvSpPr>
          <p:spPr bwMode="auto">
            <a:xfrm>
              <a:off x="3806" y="1109"/>
              <a:ext cx="132" cy="1"/>
            </a:xfrm>
            <a:custGeom>
              <a:avLst/>
              <a:gdLst>
                <a:gd name="T0" fmla="*/ 0 w 132"/>
                <a:gd name="T1" fmla="*/ 0 h 1"/>
                <a:gd name="T2" fmla="*/ 132 w 132"/>
                <a:gd name="T3" fmla="*/ 0 h 1"/>
                <a:gd name="T4" fmla="*/ 0 60000 65536"/>
                <a:gd name="T5" fmla="*/ 0 60000 65536"/>
                <a:gd name="T6" fmla="*/ 0 w 132"/>
                <a:gd name="T7" fmla="*/ 0 h 1"/>
                <a:gd name="T8" fmla="*/ 132 w 132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32" h="1">
                  <a:moveTo>
                    <a:pt x="0" y="0"/>
                  </a:moveTo>
                  <a:lnTo>
                    <a:pt x="132" y="0"/>
                  </a:lnTo>
                </a:path>
              </a:pathLst>
            </a:custGeom>
            <a:noFill/>
            <a:ln w="76200" cap="flat" cmpd="sng">
              <a:solidFill>
                <a:srgbClr val="FF66CC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59" name="Freeform 1044"/>
            <p:cNvSpPr>
              <a:spLocks/>
            </p:cNvSpPr>
            <p:nvPr/>
          </p:nvSpPr>
          <p:spPr bwMode="auto">
            <a:xfrm>
              <a:off x="3878" y="581"/>
              <a:ext cx="376" cy="552"/>
            </a:xfrm>
            <a:custGeom>
              <a:avLst/>
              <a:gdLst>
                <a:gd name="T0" fmla="*/ 0 w 376"/>
                <a:gd name="T1" fmla="*/ 432 h 552"/>
                <a:gd name="T2" fmla="*/ 126 w 376"/>
                <a:gd name="T3" fmla="*/ 48 h 552"/>
                <a:gd name="T4" fmla="*/ 336 w 376"/>
                <a:gd name="T5" fmla="*/ 144 h 552"/>
                <a:gd name="T6" fmla="*/ 366 w 376"/>
                <a:gd name="T7" fmla="*/ 552 h 55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6"/>
                <a:gd name="T13" fmla="*/ 0 h 552"/>
                <a:gd name="T14" fmla="*/ 376 w 376"/>
                <a:gd name="T15" fmla="*/ 552 h 55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6" h="552">
                  <a:moveTo>
                    <a:pt x="0" y="432"/>
                  </a:moveTo>
                  <a:cubicBezTo>
                    <a:pt x="21" y="368"/>
                    <a:pt x="70" y="96"/>
                    <a:pt x="126" y="48"/>
                  </a:cubicBezTo>
                  <a:cubicBezTo>
                    <a:pt x="182" y="0"/>
                    <a:pt x="296" y="60"/>
                    <a:pt x="336" y="144"/>
                  </a:cubicBezTo>
                  <a:cubicBezTo>
                    <a:pt x="376" y="228"/>
                    <a:pt x="360" y="467"/>
                    <a:pt x="366" y="552"/>
                  </a:cubicBezTo>
                </a:path>
              </a:pathLst>
            </a:custGeom>
            <a:noFill/>
            <a:ln w="76200" cap="flat" cmpd="sng">
              <a:solidFill>
                <a:srgbClr val="FF66CC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60" name="Freeform 1045"/>
            <p:cNvSpPr>
              <a:spLocks/>
            </p:cNvSpPr>
            <p:nvPr/>
          </p:nvSpPr>
          <p:spPr bwMode="auto">
            <a:xfrm>
              <a:off x="3878" y="1109"/>
              <a:ext cx="354" cy="434"/>
            </a:xfrm>
            <a:custGeom>
              <a:avLst/>
              <a:gdLst>
                <a:gd name="T0" fmla="*/ 354 w 354"/>
                <a:gd name="T1" fmla="*/ 216 h 434"/>
                <a:gd name="T2" fmla="*/ 228 w 354"/>
                <a:gd name="T3" fmla="*/ 414 h 434"/>
                <a:gd name="T4" fmla="*/ 48 w 354"/>
                <a:gd name="T5" fmla="*/ 336 h 434"/>
                <a:gd name="T6" fmla="*/ 0 w 354"/>
                <a:gd name="T7" fmla="*/ 0 h 43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54"/>
                <a:gd name="T13" fmla="*/ 0 h 434"/>
                <a:gd name="T14" fmla="*/ 354 w 354"/>
                <a:gd name="T15" fmla="*/ 434 h 43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54" h="434">
                  <a:moveTo>
                    <a:pt x="354" y="216"/>
                  </a:moveTo>
                  <a:cubicBezTo>
                    <a:pt x="333" y="249"/>
                    <a:pt x="279" y="394"/>
                    <a:pt x="228" y="414"/>
                  </a:cubicBezTo>
                  <a:cubicBezTo>
                    <a:pt x="177" y="434"/>
                    <a:pt x="86" y="405"/>
                    <a:pt x="48" y="336"/>
                  </a:cubicBezTo>
                  <a:cubicBezTo>
                    <a:pt x="10" y="267"/>
                    <a:pt x="8" y="56"/>
                    <a:pt x="0" y="0"/>
                  </a:cubicBezTo>
                </a:path>
              </a:pathLst>
            </a:custGeom>
            <a:noFill/>
            <a:ln w="76200" cap="flat" cmpd="sng">
              <a:solidFill>
                <a:srgbClr val="FF66CC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61" name="Line 1046"/>
            <p:cNvSpPr>
              <a:spLocks noChangeShapeType="1"/>
            </p:cNvSpPr>
            <p:nvPr/>
          </p:nvSpPr>
          <p:spPr bwMode="auto">
            <a:xfrm flipV="1">
              <a:off x="3926" y="677"/>
              <a:ext cx="48" cy="144"/>
            </a:xfrm>
            <a:prstGeom prst="line">
              <a:avLst/>
            </a:prstGeom>
            <a:noFill/>
            <a:ln w="76200">
              <a:solidFill>
                <a:srgbClr val="FF66CC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62" name="Text Box 1047"/>
            <p:cNvSpPr txBox="1">
              <a:spLocks noChangeArrowheads="1"/>
            </p:cNvSpPr>
            <p:nvPr/>
          </p:nvSpPr>
          <p:spPr bwMode="auto">
            <a:xfrm>
              <a:off x="4118" y="389"/>
              <a:ext cx="27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zh-CN" sz="2800" i="1">
                  <a:solidFill>
                    <a:srgbClr val="FF66CC"/>
                  </a:solidFill>
                </a:rPr>
                <a:t>I</a:t>
              </a:r>
              <a:r>
                <a:rPr lang="en-US" altLang="zh-CN" sz="2800" i="1" baseline="-25000">
                  <a:solidFill>
                    <a:srgbClr val="FF66CC"/>
                  </a:solidFill>
                </a:rPr>
                <a:t>1</a:t>
              </a:r>
              <a:endParaRPr lang="en-US" altLang="zh-CN" sz="2800" i="1">
                <a:solidFill>
                  <a:srgbClr val="FF66CC"/>
                </a:solidFill>
              </a:endParaRPr>
            </a:p>
          </p:txBody>
        </p:sp>
        <p:sp>
          <p:nvSpPr>
            <p:cNvPr id="9263" name="Freeform 1048"/>
            <p:cNvSpPr>
              <a:spLocks/>
            </p:cNvSpPr>
            <p:nvPr/>
          </p:nvSpPr>
          <p:spPr bwMode="auto">
            <a:xfrm>
              <a:off x="5246" y="1061"/>
              <a:ext cx="210" cy="1"/>
            </a:xfrm>
            <a:custGeom>
              <a:avLst/>
              <a:gdLst>
                <a:gd name="T0" fmla="*/ 0 w 210"/>
                <a:gd name="T1" fmla="*/ 0 h 1"/>
                <a:gd name="T2" fmla="*/ 210 w 210"/>
                <a:gd name="T3" fmla="*/ 0 h 1"/>
                <a:gd name="T4" fmla="*/ 0 60000 65536"/>
                <a:gd name="T5" fmla="*/ 0 60000 65536"/>
                <a:gd name="T6" fmla="*/ 0 w 210"/>
                <a:gd name="T7" fmla="*/ 0 h 1"/>
                <a:gd name="T8" fmla="*/ 210 w 210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10" h="1">
                  <a:moveTo>
                    <a:pt x="0" y="0"/>
                  </a:moveTo>
                  <a:lnTo>
                    <a:pt x="210" y="0"/>
                  </a:lnTo>
                </a:path>
              </a:pathLst>
            </a:custGeom>
            <a:noFill/>
            <a:ln w="76200" cap="flat" cmpd="sng">
              <a:solidFill>
                <a:srgbClr val="FF66CC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64" name="Freeform 1049"/>
            <p:cNvSpPr>
              <a:spLocks/>
            </p:cNvSpPr>
            <p:nvPr/>
          </p:nvSpPr>
          <p:spPr bwMode="auto">
            <a:xfrm>
              <a:off x="5270" y="1157"/>
              <a:ext cx="132" cy="1"/>
            </a:xfrm>
            <a:custGeom>
              <a:avLst/>
              <a:gdLst>
                <a:gd name="T0" fmla="*/ 0 w 132"/>
                <a:gd name="T1" fmla="*/ 0 h 1"/>
                <a:gd name="T2" fmla="*/ 132 w 132"/>
                <a:gd name="T3" fmla="*/ 0 h 1"/>
                <a:gd name="T4" fmla="*/ 0 60000 65536"/>
                <a:gd name="T5" fmla="*/ 0 60000 65536"/>
                <a:gd name="T6" fmla="*/ 0 w 132"/>
                <a:gd name="T7" fmla="*/ 0 h 1"/>
                <a:gd name="T8" fmla="*/ 132 w 132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32" h="1">
                  <a:moveTo>
                    <a:pt x="0" y="0"/>
                  </a:moveTo>
                  <a:lnTo>
                    <a:pt x="132" y="0"/>
                  </a:lnTo>
                </a:path>
              </a:pathLst>
            </a:custGeom>
            <a:noFill/>
            <a:ln w="76200" cap="flat" cmpd="sng">
              <a:solidFill>
                <a:srgbClr val="FF66CC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65" name="Freeform 1050"/>
            <p:cNvSpPr>
              <a:spLocks/>
            </p:cNvSpPr>
            <p:nvPr/>
          </p:nvSpPr>
          <p:spPr bwMode="auto">
            <a:xfrm>
              <a:off x="4928" y="621"/>
              <a:ext cx="408" cy="482"/>
            </a:xfrm>
            <a:custGeom>
              <a:avLst/>
              <a:gdLst>
                <a:gd name="T0" fmla="*/ 408 w 408"/>
                <a:gd name="T1" fmla="*/ 440 h 482"/>
                <a:gd name="T2" fmla="*/ 384 w 408"/>
                <a:gd name="T3" fmla="*/ 260 h 482"/>
                <a:gd name="T4" fmla="*/ 342 w 408"/>
                <a:gd name="T5" fmla="*/ 104 h 482"/>
                <a:gd name="T6" fmla="*/ 198 w 408"/>
                <a:gd name="T7" fmla="*/ 8 h 482"/>
                <a:gd name="T8" fmla="*/ 54 w 408"/>
                <a:gd name="T9" fmla="*/ 152 h 482"/>
                <a:gd name="T10" fmla="*/ 0 w 408"/>
                <a:gd name="T11" fmla="*/ 482 h 48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8"/>
                <a:gd name="T19" fmla="*/ 0 h 482"/>
                <a:gd name="T20" fmla="*/ 408 w 408"/>
                <a:gd name="T21" fmla="*/ 482 h 48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8" h="482">
                  <a:moveTo>
                    <a:pt x="408" y="440"/>
                  </a:moveTo>
                  <a:cubicBezTo>
                    <a:pt x="404" y="410"/>
                    <a:pt x="395" y="316"/>
                    <a:pt x="384" y="260"/>
                  </a:cubicBezTo>
                  <a:cubicBezTo>
                    <a:pt x="373" y="204"/>
                    <a:pt x="373" y="146"/>
                    <a:pt x="342" y="104"/>
                  </a:cubicBezTo>
                  <a:cubicBezTo>
                    <a:pt x="311" y="62"/>
                    <a:pt x="246" y="0"/>
                    <a:pt x="198" y="8"/>
                  </a:cubicBezTo>
                  <a:cubicBezTo>
                    <a:pt x="150" y="16"/>
                    <a:pt x="87" y="73"/>
                    <a:pt x="54" y="152"/>
                  </a:cubicBezTo>
                  <a:cubicBezTo>
                    <a:pt x="21" y="231"/>
                    <a:pt x="11" y="413"/>
                    <a:pt x="0" y="482"/>
                  </a:cubicBezTo>
                </a:path>
              </a:pathLst>
            </a:custGeom>
            <a:noFill/>
            <a:ln w="76200" cap="flat" cmpd="sng">
              <a:solidFill>
                <a:srgbClr val="FF66CC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66" name="Freeform 1051"/>
            <p:cNvSpPr>
              <a:spLocks/>
            </p:cNvSpPr>
            <p:nvPr/>
          </p:nvSpPr>
          <p:spPr bwMode="auto">
            <a:xfrm>
              <a:off x="4970" y="1157"/>
              <a:ext cx="356" cy="479"/>
            </a:xfrm>
            <a:custGeom>
              <a:avLst/>
              <a:gdLst>
                <a:gd name="T0" fmla="*/ 0 w 356"/>
                <a:gd name="T1" fmla="*/ 150 h 479"/>
                <a:gd name="T2" fmla="*/ 60 w 356"/>
                <a:gd name="T3" fmla="*/ 432 h 479"/>
                <a:gd name="T4" fmla="*/ 228 w 356"/>
                <a:gd name="T5" fmla="*/ 432 h 479"/>
                <a:gd name="T6" fmla="*/ 336 w 356"/>
                <a:gd name="T7" fmla="*/ 312 h 479"/>
                <a:gd name="T8" fmla="*/ 348 w 356"/>
                <a:gd name="T9" fmla="*/ 0 h 4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479"/>
                <a:gd name="T17" fmla="*/ 356 w 356"/>
                <a:gd name="T18" fmla="*/ 479 h 47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479">
                  <a:moveTo>
                    <a:pt x="0" y="150"/>
                  </a:moveTo>
                  <a:cubicBezTo>
                    <a:pt x="9" y="197"/>
                    <a:pt x="22" y="385"/>
                    <a:pt x="60" y="432"/>
                  </a:cubicBezTo>
                  <a:cubicBezTo>
                    <a:pt x="98" y="479"/>
                    <a:pt x="182" y="452"/>
                    <a:pt x="228" y="432"/>
                  </a:cubicBezTo>
                  <a:cubicBezTo>
                    <a:pt x="274" y="412"/>
                    <a:pt x="316" y="384"/>
                    <a:pt x="336" y="312"/>
                  </a:cubicBezTo>
                  <a:cubicBezTo>
                    <a:pt x="356" y="240"/>
                    <a:pt x="346" y="65"/>
                    <a:pt x="348" y="0"/>
                  </a:cubicBezTo>
                </a:path>
              </a:pathLst>
            </a:custGeom>
            <a:noFill/>
            <a:ln w="76200" cap="flat" cmpd="sng">
              <a:solidFill>
                <a:srgbClr val="FF66CC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67" name="Freeform 1052"/>
            <p:cNvSpPr>
              <a:spLocks/>
            </p:cNvSpPr>
            <p:nvPr/>
          </p:nvSpPr>
          <p:spPr bwMode="auto">
            <a:xfrm>
              <a:off x="5270" y="725"/>
              <a:ext cx="48" cy="240"/>
            </a:xfrm>
            <a:custGeom>
              <a:avLst/>
              <a:gdLst>
                <a:gd name="T0" fmla="*/ 48 w 48"/>
                <a:gd name="T1" fmla="*/ 240 h 240"/>
                <a:gd name="T2" fmla="*/ 28 w 48"/>
                <a:gd name="T3" fmla="*/ 84 h 240"/>
                <a:gd name="T4" fmla="*/ 0 w 48"/>
                <a:gd name="T5" fmla="*/ 0 h 240"/>
                <a:gd name="T6" fmla="*/ 0 60000 65536"/>
                <a:gd name="T7" fmla="*/ 0 60000 65536"/>
                <a:gd name="T8" fmla="*/ 0 60000 65536"/>
                <a:gd name="T9" fmla="*/ 0 w 48"/>
                <a:gd name="T10" fmla="*/ 0 h 240"/>
                <a:gd name="T11" fmla="*/ 48 w 48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" h="240">
                  <a:moveTo>
                    <a:pt x="48" y="240"/>
                  </a:moveTo>
                  <a:lnTo>
                    <a:pt x="28" y="84"/>
                  </a:lnTo>
                  <a:lnTo>
                    <a:pt x="0" y="0"/>
                  </a:lnTo>
                </a:path>
              </a:pathLst>
            </a:custGeom>
            <a:noFill/>
            <a:ln w="76200" cap="flat" cmpd="sng">
              <a:solidFill>
                <a:srgbClr val="FF66CC"/>
              </a:solidFill>
              <a:prstDash val="solid"/>
              <a:round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68" name="Text Box 1053"/>
            <p:cNvSpPr txBox="1">
              <a:spLocks noChangeArrowheads="1"/>
            </p:cNvSpPr>
            <p:nvPr/>
          </p:nvSpPr>
          <p:spPr bwMode="auto">
            <a:xfrm>
              <a:off x="5308" y="528"/>
              <a:ext cx="27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800" i="1">
                  <a:solidFill>
                    <a:srgbClr val="FF66CC"/>
                  </a:solidFill>
                </a:rPr>
                <a:t>I</a:t>
              </a:r>
              <a:r>
                <a:rPr lang="en-US" altLang="zh-CN" sz="2800" i="1" baseline="-25000">
                  <a:solidFill>
                    <a:srgbClr val="FF66CC"/>
                  </a:solidFill>
                </a:rPr>
                <a:t>2</a:t>
              </a:r>
              <a:endParaRPr lang="en-US" altLang="zh-CN" sz="2800" i="1">
                <a:solidFill>
                  <a:srgbClr val="FF66CC"/>
                </a:solidFill>
              </a:endParaRPr>
            </a:p>
          </p:txBody>
        </p:sp>
      </p:grpSp>
      <p:grpSp>
        <p:nvGrpSpPr>
          <p:cNvPr id="6" name="Group 1054"/>
          <p:cNvGrpSpPr>
            <a:grpSpLocks/>
          </p:cNvGrpSpPr>
          <p:nvPr/>
        </p:nvGrpSpPr>
        <p:grpSpPr bwMode="auto">
          <a:xfrm>
            <a:off x="7086600" y="381000"/>
            <a:ext cx="974725" cy="1363663"/>
            <a:chOff x="4464" y="240"/>
            <a:chExt cx="614" cy="859"/>
          </a:xfrm>
        </p:grpSpPr>
        <p:sp>
          <p:nvSpPr>
            <p:cNvPr id="9252" name="Freeform 1055"/>
            <p:cNvSpPr>
              <a:spLocks/>
            </p:cNvSpPr>
            <p:nvPr/>
          </p:nvSpPr>
          <p:spPr bwMode="auto">
            <a:xfrm>
              <a:off x="4718" y="581"/>
              <a:ext cx="210" cy="1"/>
            </a:xfrm>
            <a:custGeom>
              <a:avLst/>
              <a:gdLst>
                <a:gd name="T0" fmla="*/ 0 w 210"/>
                <a:gd name="T1" fmla="*/ 0 h 1"/>
                <a:gd name="T2" fmla="*/ 210 w 210"/>
                <a:gd name="T3" fmla="*/ 0 h 1"/>
                <a:gd name="T4" fmla="*/ 0 60000 65536"/>
                <a:gd name="T5" fmla="*/ 0 60000 65536"/>
                <a:gd name="T6" fmla="*/ 0 w 210"/>
                <a:gd name="T7" fmla="*/ 0 h 1"/>
                <a:gd name="T8" fmla="*/ 210 w 210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10" h="1">
                  <a:moveTo>
                    <a:pt x="0" y="0"/>
                  </a:moveTo>
                  <a:lnTo>
                    <a:pt x="210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53" name="Freeform 1056"/>
            <p:cNvSpPr>
              <a:spLocks/>
            </p:cNvSpPr>
            <p:nvPr/>
          </p:nvSpPr>
          <p:spPr bwMode="auto">
            <a:xfrm>
              <a:off x="4742" y="677"/>
              <a:ext cx="132" cy="1"/>
            </a:xfrm>
            <a:custGeom>
              <a:avLst/>
              <a:gdLst>
                <a:gd name="T0" fmla="*/ 0 w 132"/>
                <a:gd name="T1" fmla="*/ 0 h 1"/>
                <a:gd name="T2" fmla="*/ 132 w 132"/>
                <a:gd name="T3" fmla="*/ 0 h 1"/>
                <a:gd name="T4" fmla="*/ 0 60000 65536"/>
                <a:gd name="T5" fmla="*/ 0 60000 65536"/>
                <a:gd name="T6" fmla="*/ 0 w 132"/>
                <a:gd name="T7" fmla="*/ 0 h 1"/>
                <a:gd name="T8" fmla="*/ 132 w 132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32" h="1">
                  <a:moveTo>
                    <a:pt x="0" y="0"/>
                  </a:moveTo>
                  <a:lnTo>
                    <a:pt x="132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54" name="Freeform 1057"/>
            <p:cNvSpPr>
              <a:spLocks/>
            </p:cNvSpPr>
            <p:nvPr/>
          </p:nvSpPr>
          <p:spPr bwMode="auto">
            <a:xfrm>
              <a:off x="4464" y="326"/>
              <a:ext cx="389" cy="773"/>
            </a:xfrm>
            <a:custGeom>
              <a:avLst/>
              <a:gdLst>
                <a:gd name="T0" fmla="*/ 338 w 389"/>
                <a:gd name="T1" fmla="*/ 251 h 773"/>
                <a:gd name="T2" fmla="*/ 278 w 389"/>
                <a:gd name="T3" fmla="*/ 15 h 773"/>
                <a:gd name="T4" fmla="*/ 38 w 389"/>
                <a:gd name="T5" fmla="*/ 159 h 773"/>
                <a:gd name="T6" fmla="*/ 50 w 389"/>
                <a:gd name="T7" fmla="*/ 699 h 773"/>
                <a:gd name="T8" fmla="*/ 338 w 389"/>
                <a:gd name="T9" fmla="*/ 603 h 773"/>
                <a:gd name="T10" fmla="*/ 354 w 389"/>
                <a:gd name="T11" fmla="*/ 355 h 77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89"/>
                <a:gd name="T19" fmla="*/ 0 h 773"/>
                <a:gd name="T20" fmla="*/ 389 w 389"/>
                <a:gd name="T21" fmla="*/ 773 h 77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89" h="773">
                  <a:moveTo>
                    <a:pt x="338" y="251"/>
                  </a:moveTo>
                  <a:cubicBezTo>
                    <a:pt x="328" y="212"/>
                    <a:pt x="328" y="30"/>
                    <a:pt x="278" y="15"/>
                  </a:cubicBezTo>
                  <a:cubicBezTo>
                    <a:pt x="228" y="0"/>
                    <a:pt x="76" y="45"/>
                    <a:pt x="38" y="159"/>
                  </a:cubicBezTo>
                  <a:cubicBezTo>
                    <a:pt x="0" y="273"/>
                    <a:pt x="0" y="625"/>
                    <a:pt x="50" y="699"/>
                  </a:cubicBezTo>
                  <a:cubicBezTo>
                    <a:pt x="100" y="773"/>
                    <a:pt x="287" y="660"/>
                    <a:pt x="338" y="603"/>
                  </a:cubicBezTo>
                  <a:cubicBezTo>
                    <a:pt x="389" y="546"/>
                    <a:pt x="351" y="407"/>
                    <a:pt x="354" y="355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55" name="Text Box 1058"/>
            <p:cNvSpPr txBox="1">
              <a:spLocks noChangeArrowheads="1"/>
            </p:cNvSpPr>
            <p:nvPr/>
          </p:nvSpPr>
          <p:spPr bwMode="auto">
            <a:xfrm>
              <a:off x="4753" y="240"/>
              <a:ext cx="32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800" b="0" i="1"/>
                <a:t>I</a:t>
              </a:r>
              <a:r>
                <a:rPr lang="en-US" altLang="zh-CN" sz="2800" b="0" i="1" baseline="-25000"/>
                <a:t>3</a:t>
              </a:r>
              <a:endParaRPr lang="en-US" altLang="zh-CN" sz="2800" b="0" i="1"/>
            </a:p>
          </p:txBody>
        </p:sp>
        <p:sp>
          <p:nvSpPr>
            <p:cNvPr id="9256" name="Freeform 1059"/>
            <p:cNvSpPr>
              <a:spLocks/>
            </p:cNvSpPr>
            <p:nvPr/>
          </p:nvSpPr>
          <p:spPr bwMode="auto">
            <a:xfrm>
              <a:off x="4742" y="341"/>
              <a:ext cx="48" cy="144"/>
            </a:xfrm>
            <a:custGeom>
              <a:avLst/>
              <a:gdLst>
                <a:gd name="T0" fmla="*/ 48 w 48"/>
                <a:gd name="T1" fmla="*/ 144 h 144"/>
                <a:gd name="T2" fmla="*/ 28 w 48"/>
                <a:gd name="T3" fmla="*/ 52 h 144"/>
                <a:gd name="T4" fmla="*/ 0 w 48"/>
                <a:gd name="T5" fmla="*/ 0 h 144"/>
                <a:gd name="T6" fmla="*/ 0 60000 65536"/>
                <a:gd name="T7" fmla="*/ 0 60000 65536"/>
                <a:gd name="T8" fmla="*/ 0 60000 65536"/>
                <a:gd name="T9" fmla="*/ 0 w 48"/>
                <a:gd name="T10" fmla="*/ 0 h 144"/>
                <a:gd name="T11" fmla="*/ 48 w 48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" h="144">
                  <a:moveTo>
                    <a:pt x="48" y="144"/>
                  </a:moveTo>
                  <a:lnTo>
                    <a:pt x="28" y="52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50564" name="Text Box 1060"/>
          <p:cNvSpPr txBox="1">
            <a:spLocks noChangeArrowheads="1"/>
          </p:cNvSpPr>
          <p:nvPr/>
        </p:nvSpPr>
        <p:spPr bwMode="auto">
          <a:xfrm>
            <a:off x="114300" y="4541838"/>
            <a:ext cx="44275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sz="2800" dirty="0"/>
              <a:t>(4)  N</a:t>
            </a:r>
            <a:r>
              <a:rPr lang="zh-CN" altLang="en-US" sz="2800" dirty="0"/>
              <a:t>匝电流与回路相套连  </a:t>
            </a:r>
          </a:p>
        </p:txBody>
      </p:sp>
      <p:grpSp>
        <p:nvGrpSpPr>
          <p:cNvPr id="7" name="Group 1061"/>
          <p:cNvGrpSpPr>
            <a:grpSpLocks/>
          </p:cNvGrpSpPr>
          <p:nvPr/>
        </p:nvGrpSpPr>
        <p:grpSpPr bwMode="auto">
          <a:xfrm>
            <a:off x="6324600" y="3276600"/>
            <a:ext cx="2371725" cy="1281113"/>
            <a:chOff x="3984" y="2064"/>
            <a:chExt cx="1494" cy="807"/>
          </a:xfrm>
        </p:grpSpPr>
        <p:sp>
          <p:nvSpPr>
            <p:cNvPr id="9249" name="Oval 1062"/>
            <p:cNvSpPr>
              <a:spLocks noChangeArrowheads="1"/>
            </p:cNvSpPr>
            <p:nvPr/>
          </p:nvSpPr>
          <p:spPr bwMode="auto">
            <a:xfrm>
              <a:off x="3984" y="2064"/>
              <a:ext cx="1392" cy="624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zh-CN" sz="2800" b="0"/>
            </a:p>
          </p:txBody>
        </p:sp>
        <p:sp>
          <p:nvSpPr>
            <p:cNvPr id="9250" name="Freeform 1063"/>
            <p:cNvSpPr>
              <a:spLocks/>
            </p:cNvSpPr>
            <p:nvPr/>
          </p:nvSpPr>
          <p:spPr bwMode="auto">
            <a:xfrm>
              <a:off x="5108" y="2404"/>
              <a:ext cx="268" cy="224"/>
            </a:xfrm>
            <a:custGeom>
              <a:avLst/>
              <a:gdLst>
                <a:gd name="T0" fmla="*/ 0 w 268"/>
                <a:gd name="T1" fmla="*/ 224 h 224"/>
                <a:gd name="T2" fmla="*/ 208 w 268"/>
                <a:gd name="T3" fmla="*/ 108 h 224"/>
                <a:gd name="T4" fmla="*/ 268 w 268"/>
                <a:gd name="T5" fmla="*/ 0 h 224"/>
                <a:gd name="T6" fmla="*/ 0 60000 65536"/>
                <a:gd name="T7" fmla="*/ 0 60000 65536"/>
                <a:gd name="T8" fmla="*/ 0 60000 65536"/>
                <a:gd name="T9" fmla="*/ 0 w 268"/>
                <a:gd name="T10" fmla="*/ 0 h 224"/>
                <a:gd name="T11" fmla="*/ 268 w 268"/>
                <a:gd name="T12" fmla="*/ 224 h 22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8" h="224">
                  <a:moveTo>
                    <a:pt x="0" y="224"/>
                  </a:moveTo>
                  <a:cubicBezTo>
                    <a:pt x="34" y="205"/>
                    <a:pt x="163" y="145"/>
                    <a:pt x="208" y="108"/>
                  </a:cubicBezTo>
                  <a:cubicBezTo>
                    <a:pt x="253" y="71"/>
                    <a:pt x="256" y="22"/>
                    <a:pt x="268" y="0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arrow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51" name="Text Box 1064"/>
            <p:cNvSpPr txBox="1">
              <a:spLocks noChangeArrowheads="1"/>
            </p:cNvSpPr>
            <p:nvPr/>
          </p:nvSpPr>
          <p:spPr bwMode="auto">
            <a:xfrm>
              <a:off x="5225" y="2544"/>
              <a:ext cx="25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800" i="1">
                  <a:solidFill>
                    <a:schemeClr val="accent2"/>
                  </a:solidFill>
                </a:rPr>
                <a:t>L</a:t>
              </a:r>
            </a:p>
          </p:txBody>
        </p:sp>
      </p:grpSp>
      <p:grpSp>
        <p:nvGrpSpPr>
          <p:cNvPr id="8" name="Group 1065"/>
          <p:cNvGrpSpPr>
            <a:grpSpLocks/>
          </p:cNvGrpSpPr>
          <p:nvPr/>
        </p:nvGrpSpPr>
        <p:grpSpPr bwMode="auto">
          <a:xfrm>
            <a:off x="6292850" y="3200400"/>
            <a:ext cx="2027238" cy="2698750"/>
            <a:chOff x="3964" y="2016"/>
            <a:chExt cx="1277" cy="1700"/>
          </a:xfrm>
        </p:grpSpPr>
        <p:sp>
          <p:nvSpPr>
            <p:cNvPr id="9233" name="Freeform 1066"/>
            <p:cNvSpPr>
              <a:spLocks/>
            </p:cNvSpPr>
            <p:nvPr/>
          </p:nvSpPr>
          <p:spPr bwMode="auto">
            <a:xfrm>
              <a:off x="4699" y="2412"/>
              <a:ext cx="111" cy="570"/>
            </a:xfrm>
            <a:custGeom>
              <a:avLst/>
              <a:gdLst>
                <a:gd name="T0" fmla="*/ 0 w 111"/>
                <a:gd name="T1" fmla="*/ 0 h 570"/>
                <a:gd name="T2" fmla="*/ 96 w 111"/>
                <a:gd name="T3" fmla="*/ 180 h 570"/>
                <a:gd name="T4" fmla="*/ 93 w 111"/>
                <a:gd name="T5" fmla="*/ 321 h 570"/>
                <a:gd name="T6" fmla="*/ 24 w 111"/>
                <a:gd name="T7" fmla="*/ 570 h 5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1"/>
                <a:gd name="T13" fmla="*/ 0 h 570"/>
                <a:gd name="T14" fmla="*/ 111 w 111"/>
                <a:gd name="T15" fmla="*/ 570 h 5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1" h="570">
                  <a:moveTo>
                    <a:pt x="0" y="0"/>
                  </a:moveTo>
                  <a:cubicBezTo>
                    <a:pt x="16" y="30"/>
                    <a:pt x="81" y="127"/>
                    <a:pt x="96" y="180"/>
                  </a:cubicBezTo>
                  <a:cubicBezTo>
                    <a:pt x="111" y="233"/>
                    <a:pt x="105" y="256"/>
                    <a:pt x="93" y="321"/>
                  </a:cubicBezTo>
                  <a:cubicBezTo>
                    <a:pt x="81" y="386"/>
                    <a:pt x="38" y="518"/>
                    <a:pt x="24" y="570"/>
                  </a:cubicBez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ysDot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4" name="Text Box 1067"/>
            <p:cNvSpPr txBox="1">
              <a:spLocks noChangeArrowheads="1"/>
            </p:cNvSpPr>
            <p:nvPr/>
          </p:nvSpPr>
          <p:spPr bwMode="auto">
            <a:xfrm>
              <a:off x="4385" y="2765"/>
              <a:ext cx="21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800" b="0" i="1"/>
                <a:t>c</a:t>
              </a:r>
            </a:p>
          </p:txBody>
        </p:sp>
        <p:sp>
          <p:nvSpPr>
            <p:cNvPr id="9235" name="Freeform 1068"/>
            <p:cNvSpPr>
              <a:spLocks/>
            </p:cNvSpPr>
            <p:nvPr/>
          </p:nvSpPr>
          <p:spPr bwMode="auto">
            <a:xfrm>
              <a:off x="4167" y="2318"/>
              <a:ext cx="534" cy="610"/>
            </a:xfrm>
            <a:custGeom>
              <a:avLst/>
              <a:gdLst>
                <a:gd name="T0" fmla="*/ 534 w 534"/>
                <a:gd name="T1" fmla="*/ 88 h 610"/>
                <a:gd name="T2" fmla="*/ 384 w 534"/>
                <a:gd name="T3" fmla="*/ 4 h 610"/>
                <a:gd name="T4" fmla="*/ 138 w 534"/>
                <a:gd name="T5" fmla="*/ 112 h 610"/>
                <a:gd name="T6" fmla="*/ 48 w 534"/>
                <a:gd name="T7" fmla="*/ 310 h 610"/>
                <a:gd name="T8" fmla="*/ 0 w 534"/>
                <a:gd name="T9" fmla="*/ 610 h 6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4"/>
                <a:gd name="T16" fmla="*/ 0 h 610"/>
                <a:gd name="T17" fmla="*/ 534 w 534"/>
                <a:gd name="T18" fmla="*/ 610 h 61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4" h="610">
                  <a:moveTo>
                    <a:pt x="534" y="88"/>
                  </a:moveTo>
                  <a:cubicBezTo>
                    <a:pt x="509" y="74"/>
                    <a:pt x="450" y="0"/>
                    <a:pt x="384" y="4"/>
                  </a:cubicBezTo>
                  <a:cubicBezTo>
                    <a:pt x="318" y="8"/>
                    <a:pt x="194" y="61"/>
                    <a:pt x="138" y="112"/>
                  </a:cubicBezTo>
                  <a:cubicBezTo>
                    <a:pt x="82" y="163"/>
                    <a:pt x="71" y="227"/>
                    <a:pt x="48" y="310"/>
                  </a:cubicBezTo>
                  <a:cubicBezTo>
                    <a:pt x="25" y="393"/>
                    <a:pt x="10" y="548"/>
                    <a:pt x="0" y="61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6" name="Line 1069"/>
            <p:cNvSpPr>
              <a:spLocks noChangeShapeType="1"/>
            </p:cNvSpPr>
            <p:nvPr/>
          </p:nvSpPr>
          <p:spPr bwMode="auto">
            <a:xfrm>
              <a:off x="4029" y="2928"/>
              <a:ext cx="2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7" name="Line 1070"/>
            <p:cNvSpPr>
              <a:spLocks noChangeShapeType="1"/>
            </p:cNvSpPr>
            <p:nvPr/>
          </p:nvSpPr>
          <p:spPr bwMode="auto">
            <a:xfrm>
              <a:off x="4077" y="3024"/>
              <a:ext cx="14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8" name="Freeform 1071"/>
            <p:cNvSpPr>
              <a:spLocks/>
            </p:cNvSpPr>
            <p:nvPr/>
          </p:nvSpPr>
          <p:spPr bwMode="auto">
            <a:xfrm>
              <a:off x="4153" y="2664"/>
              <a:ext cx="864" cy="898"/>
            </a:xfrm>
            <a:custGeom>
              <a:avLst/>
              <a:gdLst>
                <a:gd name="T0" fmla="*/ 0 w 864"/>
                <a:gd name="T1" fmla="*/ 363 h 898"/>
                <a:gd name="T2" fmla="*/ 140 w 864"/>
                <a:gd name="T3" fmla="*/ 744 h 898"/>
                <a:gd name="T4" fmla="*/ 536 w 864"/>
                <a:gd name="T5" fmla="*/ 864 h 898"/>
                <a:gd name="T6" fmla="*/ 782 w 864"/>
                <a:gd name="T7" fmla="*/ 540 h 898"/>
                <a:gd name="T8" fmla="*/ 854 w 864"/>
                <a:gd name="T9" fmla="*/ 216 h 898"/>
                <a:gd name="T10" fmla="*/ 842 w 864"/>
                <a:gd name="T11" fmla="*/ 0 h 89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64"/>
                <a:gd name="T19" fmla="*/ 0 h 898"/>
                <a:gd name="T20" fmla="*/ 864 w 864"/>
                <a:gd name="T21" fmla="*/ 898 h 89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64" h="898">
                  <a:moveTo>
                    <a:pt x="0" y="363"/>
                  </a:moveTo>
                  <a:cubicBezTo>
                    <a:pt x="23" y="426"/>
                    <a:pt x="51" y="661"/>
                    <a:pt x="140" y="744"/>
                  </a:cubicBezTo>
                  <a:cubicBezTo>
                    <a:pt x="229" y="827"/>
                    <a:pt x="429" y="898"/>
                    <a:pt x="536" y="864"/>
                  </a:cubicBezTo>
                  <a:cubicBezTo>
                    <a:pt x="643" y="830"/>
                    <a:pt x="729" y="648"/>
                    <a:pt x="782" y="540"/>
                  </a:cubicBezTo>
                  <a:cubicBezTo>
                    <a:pt x="835" y="432"/>
                    <a:pt x="844" y="306"/>
                    <a:pt x="854" y="216"/>
                  </a:cubicBezTo>
                  <a:cubicBezTo>
                    <a:pt x="864" y="126"/>
                    <a:pt x="844" y="45"/>
                    <a:pt x="84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9" name="Freeform 1072"/>
            <p:cNvSpPr>
              <a:spLocks/>
            </p:cNvSpPr>
            <p:nvPr/>
          </p:nvSpPr>
          <p:spPr bwMode="auto">
            <a:xfrm>
              <a:off x="4560" y="2304"/>
              <a:ext cx="423" cy="759"/>
            </a:xfrm>
            <a:custGeom>
              <a:avLst/>
              <a:gdLst>
                <a:gd name="T0" fmla="*/ 423 w 423"/>
                <a:gd name="T1" fmla="*/ 328 h 759"/>
                <a:gd name="T2" fmla="*/ 339 w 423"/>
                <a:gd name="T3" fmla="*/ 40 h 759"/>
                <a:gd name="T4" fmla="*/ 141 w 423"/>
                <a:gd name="T5" fmla="*/ 88 h 759"/>
                <a:gd name="T6" fmla="*/ 9 w 423"/>
                <a:gd name="T7" fmla="*/ 382 h 759"/>
                <a:gd name="T8" fmla="*/ 87 w 423"/>
                <a:gd name="T9" fmla="*/ 712 h 759"/>
                <a:gd name="T10" fmla="*/ 171 w 423"/>
                <a:gd name="T11" fmla="*/ 664 h 7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23"/>
                <a:gd name="T19" fmla="*/ 0 h 759"/>
                <a:gd name="T20" fmla="*/ 423 w 423"/>
                <a:gd name="T21" fmla="*/ 759 h 75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23" h="759">
                  <a:moveTo>
                    <a:pt x="423" y="328"/>
                  </a:moveTo>
                  <a:cubicBezTo>
                    <a:pt x="409" y="281"/>
                    <a:pt x="386" y="80"/>
                    <a:pt x="339" y="40"/>
                  </a:cubicBezTo>
                  <a:cubicBezTo>
                    <a:pt x="292" y="0"/>
                    <a:pt x="196" y="31"/>
                    <a:pt x="141" y="88"/>
                  </a:cubicBezTo>
                  <a:cubicBezTo>
                    <a:pt x="86" y="145"/>
                    <a:pt x="18" y="278"/>
                    <a:pt x="9" y="382"/>
                  </a:cubicBezTo>
                  <a:cubicBezTo>
                    <a:pt x="0" y="486"/>
                    <a:pt x="60" y="665"/>
                    <a:pt x="87" y="712"/>
                  </a:cubicBezTo>
                  <a:cubicBezTo>
                    <a:pt x="114" y="759"/>
                    <a:pt x="154" y="674"/>
                    <a:pt x="171" y="66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40" name="Freeform 1073"/>
            <p:cNvSpPr>
              <a:spLocks/>
            </p:cNvSpPr>
            <p:nvPr/>
          </p:nvSpPr>
          <p:spPr bwMode="auto">
            <a:xfrm>
              <a:off x="4216" y="2472"/>
              <a:ext cx="57" cy="150"/>
            </a:xfrm>
            <a:custGeom>
              <a:avLst/>
              <a:gdLst>
                <a:gd name="T0" fmla="*/ 0 w 57"/>
                <a:gd name="T1" fmla="*/ 150 h 150"/>
                <a:gd name="T2" fmla="*/ 24 w 57"/>
                <a:gd name="T3" fmla="*/ 66 h 150"/>
                <a:gd name="T4" fmla="*/ 57 w 57"/>
                <a:gd name="T5" fmla="*/ 0 h 150"/>
                <a:gd name="T6" fmla="*/ 0 60000 65536"/>
                <a:gd name="T7" fmla="*/ 0 60000 65536"/>
                <a:gd name="T8" fmla="*/ 0 60000 65536"/>
                <a:gd name="T9" fmla="*/ 0 w 57"/>
                <a:gd name="T10" fmla="*/ 0 h 150"/>
                <a:gd name="T11" fmla="*/ 57 w 57"/>
                <a:gd name="T12" fmla="*/ 150 h 15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7" h="150">
                  <a:moveTo>
                    <a:pt x="0" y="150"/>
                  </a:moveTo>
                  <a:cubicBezTo>
                    <a:pt x="4" y="136"/>
                    <a:pt x="14" y="91"/>
                    <a:pt x="24" y="66"/>
                  </a:cubicBezTo>
                  <a:cubicBezTo>
                    <a:pt x="34" y="41"/>
                    <a:pt x="50" y="14"/>
                    <a:pt x="57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41" name="Freeform 1074"/>
            <p:cNvSpPr>
              <a:spLocks/>
            </p:cNvSpPr>
            <p:nvPr/>
          </p:nvSpPr>
          <p:spPr bwMode="auto">
            <a:xfrm>
              <a:off x="4573" y="2444"/>
              <a:ext cx="92" cy="200"/>
            </a:xfrm>
            <a:custGeom>
              <a:avLst/>
              <a:gdLst>
                <a:gd name="T0" fmla="*/ 0 w 92"/>
                <a:gd name="T1" fmla="*/ 200 h 200"/>
                <a:gd name="T2" fmla="*/ 36 w 92"/>
                <a:gd name="T3" fmla="*/ 100 h 200"/>
                <a:gd name="T4" fmla="*/ 92 w 92"/>
                <a:gd name="T5" fmla="*/ 0 h 200"/>
                <a:gd name="T6" fmla="*/ 0 60000 65536"/>
                <a:gd name="T7" fmla="*/ 0 60000 65536"/>
                <a:gd name="T8" fmla="*/ 0 60000 65536"/>
                <a:gd name="T9" fmla="*/ 0 w 92"/>
                <a:gd name="T10" fmla="*/ 0 h 200"/>
                <a:gd name="T11" fmla="*/ 92 w 92"/>
                <a:gd name="T12" fmla="*/ 200 h 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2" h="200">
                  <a:moveTo>
                    <a:pt x="0" y="200"/>
                  </a:moveTo>
                  <a:cubicBezTo>
                    <a:pt x="6" y="183"/>
                    <a:pt x="21" y="133"/>
                    <a:pt x="36" y="100"/>
                  </a:cubicBezTo>
                  <a:cubicBezTo>
                    <a:pt x="51" y="67"/>
                    <a:pt x="80" y="21"/>
                    <a:pt x="9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42" name="Freeform 1075"/>
            <p:cNvSpPr>
              <a:spLocks/>
            </p:cNvSpPr>
            <p:nvPr/>
          </p:nvSpPr>
          <p:spPr bwMode="auto">
            <a:xfrm>
              <a:off x="4941" y="2448"/>
              <a:ext cx="36" cy="168"/>
            </a:xfrm>
            <a:custGeom>
              <a:avLst/>
              <a:gdLst>
                <a:gd name="T0" fmla="*/ 0 w 36"/>
                <a:gd name="T1" fmla="*/ 0 h 168"/>
                <a:gd name="T2" fmla="*/ 12 w 36"/>
                <a:gd name="T3" fmla="*/ 48 h 168"/>
                <a:gd name="T4" fmla="*/ 36 w 36"/>
                <a:gd name="T5" fmla="*/ 168 h 168"/>
                <a:gd name="T6" fmla="*/ 0 60000 65536"/>
                <a:gd name="T7" fmla="*/ 0 60000 65536"/>
                <a:gd name="T8" fmla="*/ 0 60000 65536"/>
                <a:gd name="T9" fmla="*/ 0 w 36"/>
                <a:gd name="T10" fmla="*/ 0 h 168"/>
                <a:gd name="T11" fmla="*/ 36 w 36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" h="168">
                  <a:moveTo>
                    <a:pt x="0" y="0"/>
                  </a:moveTo>
                  <a:cubicBezTo>
                    <a:pt x="2" y="8"/>
                    <a:pt x="6" y="20"/>
                    <a:pt x="12" y="48"/>
                  </a:cubicBezTo>
                  <a:cubicBezTo>
                    <a:pt x="18" y="76"/>
                    <a:pt x="31" y="143"/>
                    <a:pt x="36" y="1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43" name="Freeform 1076"/>
            <p:cNvSpPr>
              <a:spLocks/>
            </p:cNvSpPr>
            <p:nvPr/>
          </p:nvSpPr>
          <p:spPr bwMode="auto">
            <a:xfrm>
              <a:off x="4732" y="2472"/>
              <a:ext cx="65" cy="120"/>
            </a:xfrm>
            <a:custGeom>
              <a:avLst/>
              <a:gdLst>
                <a:gd name="T0" fmla="*/ 0 w 65"/>
                <a:gd name="T1" fmla="*/ 0 h 120"/>
                <a:gd name="T2" fmla="*/ 48 w 65"/>
                <a:gd name="T3" fmla="*/ 81 h 120"/>
                <a:gd name="T4" fmla="*/ 65 w 65"/>
                <a:gd name="T5" fmla="*/ 120 h 120"/>
                <a:gd name="T6" fmla="*/ 0 60000 65536"/>
                <a:gd name="T7" fmla="*/ 0 60000 65536"/>
                <a:gd name="T8" fmla="*/ 0 60000 65536"/>
                <a:gd name="T9" fmla="*/ 0 w 65"/>
                <a:gd name="T10" fmla="*/ 0 h 120"/>
                <a:gd name="T11" fmla="*/ 65 w 65"/>
                <a:gd name="T12" fmla="*/ 120 h 1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5" h="120">
                  <a:moveTo>
                    <a:pt x="0" y="0"/>
                  </a:moveTo>
                  <a:cubicBezTo>
                    <a:pt x="8" y="14"/>
                    <a:pt x="37" y="61"/>
                    <a:pt x="48" y="81"/>
                  </a:cubicBezTo>
                  <a:cubicBezTo>
                    <a:pt x="59" y="101"/>
                    <a:pt x="62" y="112"/>
                    <a:pt x="65" y="120"/>
                  </a:cubicBez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ysDot"/>
              <a:round/>
              <a:headEnd type="none" w="med" len="med"/>
              <a:tailEnd type="arrow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44" name="Text Box 1077"/>
            <p:cNvSpPr txBox="1">
              <a:spLocks noChangeArrowheads="1"/>
            </p:cNvSpPr>
            <p:nvPr/>
          </p:nvSpPr>
          <p:spPr bwMode="auto">
            <a:xfrm>
              <a:off x="3964" y="2573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800" b="0" i="1"/>
                <a:t>a</a:t>
              </a:r>
            </a:p>
          </p:txBody>
        </p:sp>
        <p:sp>
          <p:nvSpPr>
            <p:cNvPr id="9245" name="Text Box 1078"/>
            <p:cNvSpPr txBox="1">
              <a:spLocks noChangeArrowheads="1"/>
            </p:cNvSpPr>
            <p:nvPr/>
          </p:nvSpPr>
          <p:spPr bwMode="auto">
            <a:xfrm>
              <a:off x="4445" y="2016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800" b="0" i="1"/>
                <a:t>b</a:t>
              </a:r>
            </a:p>
          </p:txBody>
        </p:sp>
        <p:sp>
          <p:nvSpPr>
            <p:cNvPr id="9246" name="Text Box 1079"/>
            <p:cNvSpPr txBox="1">
              <a:spLocks noChangeArrowheads="1"/>
            </p:cNvSpPr>
            <p:nvPr/>
          </p:nvSpPr>
          <p:spPr bwMode="auto">
            <a:xfrm>
              <a:off x="4845" y="2073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800" b="0" i="1"/>
                <a:t>d</a:t>
              </a:r>
            </a:p>
          </p:txBody>
        </p:sp>
        <p:sp>
          <p:nvSpPr>
            <p:cNvPr id="9247" name="Text Box 1080"/>
            <p:cNvSpPr txBox="1">
              <a:spLocks noChangeArrowheads="1"/>
            </p:cNvSpPr>
            <p:nvPr/>
          </p:nvSpPr>
          <p:spPr bwMode="auto">
            <a:xfrm>
              <a:off x="5026" y="2765"/>
              <a:ext cx="21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800" b="0" i="1"/>
                <a:t>e</a:t>
              </a:r>
            </a:p>
          </p:txBody>
        </p:sp>
        <p:sp>
          <p:nvSpPr>
            <p:cNvPr id="9248" name="Text Box 1081"/>
            <p:cNvSpPr txBox="1">
              <a:spLocks noChangeArrowheads="1"/>
            </p:cNvSpPr>
            <p:nvPr/>
          </p:nvSpPr>
          <p:spPr bwMode="auto">
            <a:xfrm>
              <a:off x="4670" y="3389"/>
              <a:ext cx="17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800" b="0" i="1"/>
                <a:t>f</a:t>
              </a:r>
            </a:p>
          </p:txBody>
        </p:sp>
      </p:grpSp>
      <p:graphicFrame>
        <p:nvGraphicFramePr>
          <p:cNvPr id="150587" name="Object 1083"/>
          <p:cNvGraphicFramePr>
            <a:graphicFrameLocks noChangeAspect="1"/>
          </p:cNvGraphicFramePr>
          <p:nvPr/>
        </p:nvGraphicFramePr>
        <p:xfrm>
          <a:off x="1143000" y="5486400"/>
          <a:ext cx="19812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990360" imgH="380880" progId="Equation.3">
                  <p:embed/>
                </p:oleObj>
              </mc:Choice>
              <mc:Fallback>
                <p:oleObj name="公式" r:id="rId7" imgW="990360" imgH="380880" progId="Equation.3">
                  <p:embed/>
                  <p:pic>
                    <p:nvPicPr>
                      <p:cNvPr id="150587" name="Object 10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486400"/>
                        <a:ext cx="19812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591" name="Text Box 1087"/>
          <p:cNvSpPr txBox="1">
            <a:spLocks noChangeArrowheads="1"/>
          </p:cNvSpPr>
          <p:nvPr/>
        </p:nvSpPr>
        <p:spPr bwMode="auto">
          <a:xfrm>
            <a:off x="7010400" y="5105400"/>
            <a:ext cx="3222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i="1"/>
              <a:t>I</a:t>
            </a:r>
            <a:endParaRPr lang="en-US" altLang="zh-CN" sz="2800" b="0"/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4" grpId="0" autoUpdateAnimBg="0"/>
      <p:bldP spid="150540" grpId="0" autoUpdateAnimBg="0"/>
      <p:bldP spid="150564" grpId="0" autoUpdateAnimBg="0"/>
      <p:bldP spid="150591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90"/>
          <p:cNvGrpSpPr>
            <a:grpSpLocks/>
          </p:cNvGrpSpPr>
          <p:nvPr/>
        </p:nvGrpSpPr>
        <p:grpSpPr bwMode="auto">
          <a:xfrm>
            <a:off x="4724400" y="1447800"/>
            <a:ext cx="3527425" cy="838200"/>
            <a:chOff x="2976" y="480"/>
            <a:chExt cx="2222" cy="528"/>
          </a:xfrm>
        </p:grpSpPr>
        <p:graphicFrame>
          <p:nvGraphicFramePr>
            <p:cNvPr id="10243" name="Object 1041"/>
            <p:cNvGraphicFramePr>
              <a:graphicFrameLocks noChangeAspect="1"/>
            </p:cNvGraphicFramePr>
            <p:nvPr/>
          </p:nvGraphicFramePr>
          <p:xfrm>
            <a:off x="2976" y="480"/>
            <a:ext cx="1626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" imgW="1041120" imgH="355320" progId="Equation.3">
                    <p:embed/>
                  </p:oleObj>
                </mc:Choice>
                <mc:Fallback>
                  <p:oleObj name="公式" r:id="rId2" imgW="1041120" imgH="355320" progId="Equation.3">
                    <p:embed/>
                    <p:pic>
                      <p:nvPicPr>
                        <p:cNvPr id="10243" name="Object 10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6" y="480"/>
                          <a:ext cx="1626" cy="5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07" name="Text Box 1053"/>
            <p:cNvSpPr txBox="1">
              <a:spLocks noChangeArrowheads="1"/>
            </p:cNvSpPr>
            <p:nvPr/>
          </p:nvSpPr>
          <p:spPr bwMode="auto">
            <a:xfrm>
              <a:off x="4560" y="480"/>
              <a:ext cx="63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3200"/>
                <a:t>+2 </a:t>
              </a:r>
              <a:r>
                <a:rPr lang="en-US" altLang="zh-CN" sz="3200" i="1"/>
                <a:t>I</a:t>
              </a:r>
              <a:r>
                <a:rPr lang="en-US" altLang="zh-CN" sz="3200" baseline="-25000"/>
                <a:t>5</a:t>
              </a:r>
              <a:endParaRPr lang="en-US" altLang="zh-CN" sz="3200"/>
            </a:p>
          </p:txBody>
        </p:sp>
      </p:grpSp>
      <p:grpSp>
        <p:nvGrpSpPr>
          <p:cNvPr id="3" name="Group 1091"/>
          <p:cNvGrpSpPr>
            <a:grpSpLocks/>
          </p:cNvGrpSpPr>
          <p:nvPr/>
        </p:nvGrpSpPr>
        <p:grpSpPr bwMode="auto">
          <a:xfrm>
            <a:off x="609600" y="0"/>
            <a:ext cx="3732213" cy="3581400"/>
            <a:chOff x="384" y="0"/>
            <a:chExt cx="2351" cy="2256"/>
          </a:xfrm>
        </p:grpSpPr>
        <p:grpSp>
          <p:nvGrpSpPr>
            <p:cNvPr id="10275" name="Group 1026"/>
            <p:cNvGrpSpPr>
              <a:grpSpLocks/>
            </p:cNvGrpSpPr>
            <p:nvPr/>
          </p:nvGrpSpPr>
          <p:grpSpPr bwMode="auto">
            <a:xfrm>
              <a:off x="432" y="312"/>
              <a:ext cx="2303" cy="1590"/>
              <a:chOff x="432" y="312"/>
              <a:chExt cx="2303" cy="1590"/>
            </a:xfrm>
          </p:grpSpPr>
          <p:sp>
            <p:nvSpPr>
              <p:cNvPr id="10293" name="Oval 1027"/>
              <p:cNvSpPr>
                <a:spLocks noChangeArrowheads="1"/>
              </p:cNvSpPr>
              <p:nvPr/>
            </p:nvSpPr>
            <p:spPr bwMode="auto">
              <a:xfrm>
                <a:off x="671" y="912"/>
                <a:ext cx="1440" cy="432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FF9933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0294" name="Freeform 1028"/>
              <p:cNvSpPr>
                <a:spLocks/>
              </p:cNvSpPr>
              <p:nvPr/>
            </p:nvSpPr>
            <p:spPr bwMode="auto">
              <a:xfrm>
                <a:off x="911" y="384"/>
                <a:ext cx="288" cy="636"/>
              </a:xfrm>
              <a:custGeom>
                <a:avLst/>
                <a:gdLst>
                  <a:gd name="T0" fmla="*/ 0 w 288"/>
                  <a:gd name="T1" fmla="*/ 0 h 636"/>
                  <a:gd name="T2" fmla="*/ 192 w 288"/>
                  <a:gd name="T3" fmla="*/ 300 h 636"/>
                  <a:gd name="T4" fmla="*/ 288 w 288"/>
                  <a:gd name="T5" fmla="*/ 636 h 636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636"/>
                  <a:gd name="T11" fmla="*/ 288 w 288"/>
                  <a:gd name="T12" fmla="*/ 636 h 6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636">
                    <a:moveTo>
                      <a:pt x="0" y="0"/>
                    </a:moveTo>
                    <a:cubicBezTo>
                      <a:pt x="32" y="50"/>
                      <a:pt x="144" y="194"/>
                      <a:pt x="192" y="300"/>
                    </a:cubicBezTo>
                    <a:cubicBezTo>
                      <a:pt x="240" y="406"/>
                      <a:pt x="268" y="566"/>
                      <a:pt x="288" y="636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95" name="Freeform 1029"/>
              <p:cNvSpPr>
                <a:spLocks/>
              </p:cNvSpPr>
              <p:nvPr/>
            </p:nvSpPr>
            <p:spPr bwMode="auto">
              <a:xfrm>
                <a:off x="1055" y="1344"/>
                <a:ext cx="180" cy="528"/>
              </a:xfrm>
              <a:custGeom>
                <a:avLst/>
                <a:gdLst>
                  <a:gd name="T0" fmla="*/ 180 w 180"/>
                  <a:gd name="T1" fmla="*/ 0 h 528"/>
                  <a:gd name="T2" fmla="*/ 144 w 180"/>
                  <a:gd name="T3" fmla="*/ 300 h 528"/>
                  <a:gd name="T4" fmla="*/ 0 w 180"/>
                  <a:gd name="T5" fmla="*/ 528 h 528"/>
                  <a:gd name="T6" fmla="*/ 0 60000 65536"/>
                  <a:gd name="T7" fmla="*/ 0 60000 65536"/>
                  <a:gd name="T8" fmla="*/ 0 60000 65536"/>
                  <a:gd name="T9" fmla="*/ 0 w 180"/>
                  <a:gd name="T10" fmla="*/ 0 h 528"/>
                  <a:gd name="T11" fmla="*/ 180 w 180"/>
                  <a:gd name="T12" fmla="*/ 528 h 52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80" h="528">
                    <a:moveTo>
                      <a:pt x="180" y="0"/>
                    </a:moveTo>
                    <a:cubicBezTo>
                      <a:pt x="174" y="50"/>
                      <a:pt x="174" y="212"/>
                      <a:pt x="144" y="300"/>
                    </a:cubicBezTo>
                    <a:cubicBezTo>
                      <a:pt x="114" y="388"/>
                      <a:pt x="30" y="481"/>
                      <a:pt x="0" y="528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96" name="Freeform 1030"/>
              <p:cNvSpPr>
                <a:spLocks/>
              </p:cNvSpPr>
              <p:nvPr/>
            </p:nvSpPr>
            <p:spPr bwMode="auto">
              <a:xfrm>
                <a:off x="1053" y="600"/>
                <a:ext cx="46" cy="100"/>
              </a:xfrm>
              <a:custGeom>
                <a:avLst/>
                <a:gdLst>
                  <a:gd name="T0" fmla="*/ 0 w 46"/>
                  <a:gd name="T1" fmla="*/ 0 h 100"/>
                  <a:gd name="T2" fmla="*/ 46 w 46"/>
                  <a:gd name="T3" fmla="*/ 100 h 100"/>
                  <a:gd name="T4" fmla="*/ 0 60000 65536"/>
                  <a:gd name="T5" fmla="*/ 0 60000 65536"/>
                  <a:gd name="T6" fmla="*/ 0 w 46"/>
                  <a:gd name="T7" fmla="*/ 0 h 100"/>
                  <a:gd name="T8" fmla="*/ 46 w 46"/>
                  <a:gd name="T9" fmla="*/ 100 h 10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6" h="100">
                    <a:moveTo>
                      <a:pt x="0" y="0"/>
                    </a:moveTo>
                    <a:lnTo>
                      <a:pt x="46" y="10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arrow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97" name="Freeform 1031"/>
              <p:cNvSpPr>
                <a:spLocks/>
              </p:cNvSpPr>
              <p:nvPr/>
            </p:nvSpPr>
            <p:spPr bwMode="auto">
              <a:xfrm>
                <a:off x="1451" y="1338"/>
                <a:ext cx="84" cy="6"/>
              </a:xfrm>
              <a:custGeom>
                <a:avLst/>
                <a:gdLst>
                  <a:gd name="T0" fmla="*/ 0 w 84"/>
                  <a:gd name="T1" fmla="*/ 6 h 6"/>
                  <a:gd name="T2" fmla="*/ 84 w 84"/>
                  <a:gd name="T3" fmla="*/ 0 h 6"/>
                  <a:gd name="T4" fmla="*/ 0 60000 65536"/>
                  <a:gd name="T5" fmla="*/ 0 60000 65536"/>
                  <a:gd name="T6" fmla="*/ 0 w 84"/>
                  <a:gd name="T7" fmla="*/ 0 h 6"/>
                  <a:gd name="T8" fmla="*/ 84 w 84"/>
                  <a:gd name="T9" fmla="*/ 6 h 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84" h="6">
                    <a:moveTo>
                      <a:pt x="0" y="6"/>
                    </a:moveTo>
                    <a:lnTo>
                      <a:pt x="84" y="0"/>
                    </a:lnTo>
                  </a:path>
                </a:pathLst>
              </a:custGeom>
              <a:noFill/>
              <a:ln w="38100" cap="flat" cmpd="sng">
                <a:solidFill>
                  <a:srgbClr val="FF9933"/>
                </a:solidFill>
                <a:prstDash val="solid"/>
                <a:round/>
                <a:headEnd type="none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98" name="Freeform 1032"/>
              <p:cNvSpPr>
                <a:spLocks/>
              </p:cNvSpPr>
              <p:nvPr/>
            </p:nvSpPr>
            <p:spPr bwMode="auto">
              <a:xfrm>
                <a:off x="1726" y="312"/>
                <a:ext cx="457" cy="792"/>
              </a:xfrm>
              <a:custGeom>
                <a:avLst/>
                <a:gdLst>
                  <a:gd name="T0" fmla="*/ 1 w 457"/>
                  <a:gd name="T1" fmla="*/ 792 h 792"/>
                  <a:gd name="T2" fmla="*/ 49 w 457"/>
                  <a:gd name="T3" fmla="*/ 456 h 792"/>
                  <a:gd name="T4" fmla="*/ 295 w 457"/>
                  <a:gd name="T5" fmla="*/ 138 h 792"/>
                  <a:gd name="T6" fmla="*/ 457 w 457"/>
                  <a:gd name="T7" fmla="*/ 0 h 79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57"/>
                  <a:gd name="T13" fmla="*/ 0 h 792"/>
                  <a:gd name="T14" fmla="*/ 457 w 457"/>
                  <a:gd name="T15" fmla="*/ 792 h 79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57" h="792">
                    <a:moveTo>
                      <a:pt x="1" y="792"/>
                    </a:moveTo>
                    <a:cubicBezTo>
                      <a:pt x="5" y="672"/>
                      <a:pt x="0" y="565"/>
                      <a:pt x="49" y="456"/>
                    </a:cubicBezTo>
                    <a:cubicBezTo>
                      <a:pt x="98" y="347"/>
                      <a:pt x="227" y="214"/>
                      <a:pt x="295" y="138"/>
                    </a:cubicBezTo>
                    <a:cubicBezTo>
                      <a:pt x="363" y="62"/>
                      <a:pt x="423" y="29"/>
                      <a:pt x="457" y="0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99" name="Freeform 1033"/>
              <p:cNvSpPr>
                <a:spLocks/>
              </p:cNvSpPr>
              <p:nvPr/>
            </p:nvSpPr>
            <p:spPr bwMode="auto">
              <a:xfrm>
                <a:off x="1707" y="1338"/>
                <a:ext cx="98" cy="564"/>
              </a:xfrm>
              <a:custGeom>
                <a:avLst/>
                <a:gdLst>
                  <a:gd name="T0" fmla="*/ 20 w 98"/>
                  <a:gd name="T1" fmla="*/ 0 h 564"/>
                  <a:gd name="T2" fmla="*/ 2 w 98"/>
                  <a:gd name="T3" fmla="*/ 312 h 564"/>
                  <a:gd name="T4" fmla="*/ 32 w 98"/>
                  <a:gd name="T5" fmla="*/ 486 h 564"/>
                  <a:gd name="T6" fmla="*/ 98 w 98"/>
                  <a:gd name="T7" fmla="*/ 564 h 56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8"/>
                  <a:gd name="T13" fmla="*/ 0 h 564"/>
                  <a:gd name="T14" fmla="*/ 98 w 98"/>
                  <a:gd name="T15" fmla="*/ 564 h 56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8" h="564">
                    <a:moveTo>
                      <a:pt x="20" y="0"/>
                    </a:moveTo>
                    <a:cubicBezTo>
                      <a:pt x="17" y="52"/>
                      <a:pt x="0" y="231"/>
                      <a:pt x="2" y="312"/>
                    </a:cubicBezTo>
                    <a:cubicBezTo>
                      <a:pt x="4" y="393"/>
                      <a:pt x="16" y="444"/>
                      <a:pt x="32" y="486"/>
                    </a:cubicBezTo>
                    <a:cubicBezTo>
                      <a:pt x="48" y="528"/>
                      <a:pt x="84" y="548"/>
                      <a:pt x="98" y="564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00" name="Freeform 1034"/>
              <p:cNvSpPr>
                <a:spLocks/>
              </p:cNvSpPr>
              <p:nvPr/>
            </p:nvSpPr>
            <p:spPr bwMode="auto">
              <a:xfrm>
                <a:off x="1775" y="684"/>
                <a:ext cx="54" cy="84"/>
              </a:xfrm>
              <a:custGeom>
                <a:avLst/>
                <a:gdLst>
                  <a:gd name="T0" fmla="*/ 0 w 54"/>
                  <a:gd name="T1" fmla="*/ 84 h 84"/>
                  <a:gd name="T2" fmla="*/ 54 w 54"/>
                  <a:gd name="T3" fmla="*/ 0 h 84"/>
                  <a:gd name="T4" fmla="*/ 0 60000 65536"/>
                  <a:gd name="T5" fmla="*/ 0 60000 65536"/>
                  <a:gd name="T6" fmla="*/ 0 w 54"/>
                  <a:gd name="T7" fmla="*/ 0 h 84"/>
                  <a:gd name="T8" fmla="*/ 54 w 54"/>
                  <a:gd name="T9" fmla="*/ 84 h 8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54" h="84">
                    <a:moveTo>
                      <a:pt x="0" y="84"/>
                    </a:moveTo>
                    <a:lnTo>
                      <a:pt x="54" y="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arrow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01" name="Text Box 1035"/>
              <p:cNvSpPr txBox="1">
                <a:spLocks noChangeArrowheads="1"/>
              </p:cNvSpPr>
              <p:nvPr/>
            </p:nvSpPr>
            <p:spPr bwMode="auto">
              <a:xfrm>
                <a:off x="1162" y="461"/>
                <a:ext cx="267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defTabSz="7620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defTabSz="7620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defTabSz="7620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defTabSz="7620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defTabSz="7620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2800" b="0" i="1"/>
                  <a:t>I</a:t>
                </a:r>
                <a:r>
                  <a:rPr lang="en-US" altLang="zh-CN" sz="2800" b="0" i="1" baseline="-25000"/>
                  <a:t>1</a:t>
                </a:r>
                <a:endParaRPr lang="en-US" altLang="zh-CN" sz="2800" b="0" i="1"/>
              </a:p>
            </p:txBody>
          </p:sp>
          <p:sp>
            <p:nvSpPr>
              <p:cNvPr id="10302" name="Text Box 1036"/>
              <p:cNvSpPr txBox="1">
                <a:spLocks noChangeArrowheads="1"/>
              </p:cNvSpPr>
              <p:nvPr/>
            </p:nvSpPr>
            <p:spPr bwMode="auto">
              <a:xfrm>
                <a:off x="1882" y="585"/>
                <a:ext cx="267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defTabSz="7620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defTabSz="7620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defTabSz="7620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defTabSz="7620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defTabSz="7620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2800" b="0" i="1"/>
                  <a:t>I</a:t>
                </a:r>
                <a:r>
                  <a:rPr lang="en-US" altLang="zh-CN" sz="2800" b="0" baseline="-25000"/>
                  <a:t>2</a:t>
                </a:r>
                <a:endParaRPr lang="en-US" altLang="zh-CN" sz="2800" b="0"/>
              </a:p>
            </p:txBody>
          </p:sp>
          <p:sp>
            <p:nvSpPr>
              <p:cNvPr id="10303" name="Freeform 1037"/>
              <p:cNvSpPr>
                <a:spLocks/>
              </p:cNvSpPr>
              <p:nvPr/>
            </p:nvSpPr>
            <p:spPr bwMode="auto">
              <a:xfrm>
                <a:off x="2303" y="672"/>
                <a:ext cx="432" cy="1152"/>
              </a:xfrm>
              <a:custGeom>
                <a:avLst/>
                <a:gdLst>
                  <a:gd name="T0" fmla="*/ 0 w 432"/>
                  <a:gd name="T1" fmla="*/ 0 h 1152"/>
                  <a:gd name="T2" fmla="*/ 120 w 432"/>
                  <a:gd name="T3" fmla="*/ 552 h 1152"/>
                  <a:gd name="T4" fmla="*/ 432 w 432"/>
                  <a:gd name="T5" fmla="*/ 1152 h 1152"/>
                  <a:gd name="T6" fmla="*/ 0 60000 65536"/>
                  <a:gd name="T7" fmla="*/ 0 60000 65536"/>
                  <a:gd name="T8" fmla="*/ 0 60000 65536"/>
                  <a:gd name="T9" fmla="*/ 0 w 432"/>
                  <a:gd name="T10" fmla="*/ 0 h 1152"/>
                  <a:gd name="T11" fmla="*/ 432 w 432"/>
                  <a:gd name="T12" fmla="*/ 1152 h 115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" h="1152">
                    <a:moveTo>
                      <a:pt x="0" y="0"/>
                    </a:moveTo>
                    <a:cubicBezTo>
                      <a:pt x="20" y="92"/>
                      <a:pt x="48" y="360"/>
                      <a:pt x="120" y="552"/>
                    </a:cubicBezTo>
                    <a:cubicBezTo>
                      <a:pt x="192" y="744"/>
                      <a:pt x="367" y="1027"/>
                      <a:pt x="432" y="1152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04" name="Freeform 1038"/>
              <p:cNvSpPr>
                <a:spLocks/>
              </p:cNvSpPr>
              <p:nvPr/>
            </p:nvSpPr>
            <p:spPr bwMode="auto">
              <a:xfrm>
                <a:off x="2447" y="1296"/>
                <a:ext cx="72" cy="132"/>
              </a:xfrm>
              <a:custGeom>
                <a:avLst/>
                <a:gdLst>
                  <a:gd name="T0" fmla="*/ 72 w 72"/>
                  <a:gd name="T1" fmla="*/ 132 h 132"/>
                  <a:gd name="T2" fmla="*/ 0 w 72"/>
                  <a:gd name="T3" fmla="*/ 0 h 132"/>
                  <a:gd name="T4" fmla="*/ 0 60000 65536"/>
                  <a:gd name="T5" fmla="*/ 0 60000 65536"/>
                  <a:gd name="T6" fmla="*/ 0 w 72"/>
                  <a:gd name="T7" fmla="*/ 0 h 132"/>
                  <a:gd name="T8" fmla="*/ 72 w 72"/>
                  <a:gd name="T9" fmla="*/ 132 h 13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72" h="132">
                    <a:moveTo>
                      <a:pt x="72" y="132"/>
                    </a:moveTo>
                    <a:lnTo>
                      <a:pt x="0" y="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05" name="Text Box 1039"/>
              <p:cNvSpPr txBox="1">
                <a:spLocks noChangeArrowheads="1"/>
              </p:cNvSpPr>
              <p:nvPr/>
            </p:nvSpPr>
            <p:spPr bwMode="auto">
              <a:xfrm>
                <a:off x="2064" y="1152"/>
                <a:ext cx="517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defTabSz="7620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defTabSz="7620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defTabSz="7620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defTabSz="7620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defTabSz="7620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2800" b="0" i="1"/>
                  <a:t>I</a:t>
                </a:r>
                <a:r>
                  <a:rPr lang="en-US" altLang="zh-CN" sz="2800" b="0" baseline="-25000"/>
                  <a:t>3</a:t>
                </a:r>
                <a:endParaRPr lang="en-US" altLang="zh-CN" sz="2800" b="0"/>
              </a:p>
            </p:txBody>
          </p:sp>
          <p:sp>
            <p:nvSpPr>
              <p:cNvPr id="10306" name="Text Box 1040"/>
              <p:cNvSpPr txBox="1">
                <a:spLocks noChangeArrowheads="1"/>
              </p:cNvSpPr>
              <p:nvPr/>
            </p:nvSpPr>
            <p:spPr bwMode="auto">
              <a:xfrm>
                <a:off x="432" y="816"/>
                <a:ext cx="287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defTabSz="7620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defTabSz="7620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defTabSz="7620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defTabSz="7620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defTabSz="7620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3200">
                    <a:solidFill>
                      <a:srgbClr val="FF9933"/>
                    </a:solidFill>
                  </a:rPr>
                  <a:t>L</a:t>
                </a:r>
              </a:p>
            </p:txBody>
          </p:sp>
        </p:grpSp>
        <p:grpSp>
          <p:nvGrpSpPr>
            <p:cNvPr id="10276" name="Group 1042"/>
            <p:cNvGrpSpPr>
              <a:grpSpLocks/>
            </p:cNvGrpSpPr>
            <p:nvPr/>
          </p:nvGrpSpPr>
          <p:grpSpPr bwMode="auto">
            <a:xfrm>
              <a:off x="384" y="1056"/>
              <a:ext cx="720" cy="1200"/>
              <a:chOff x="384" y="1056"/>
              <a:chExt cx="720" cy="1200"/>
            </a:xfrm>
          </p:grpSpPr>
          <p:grpSp>
            <p:nvGrpSpPr>
              <p:cNvPr id="10283" name="Group 1043"/>
              <p:cNvGrpSpPr>
                <a:grpSpLocks/>
              </p:cNvGrpSpPr>
              <p:nvPr/>
            </p:nvGrpSpPr>
            <p:grpSpPr bwMode="auto">
              <a:xfrm>
                <a:off x="384" y="1056"/>
                <a:ext cx="720" cy="1200"/>
                <a:chOff x="540" y="1116"/>
                <a:chExt cx="450" cy="936"/>
              </a:xfrm>
            </p:grpSpPr>
            <p:sp>
              <p:nvSpPr>
                <p:cNvPr id="10285" name="Freeform 1044"/>
                <p:cNvSpPr>
                  <a:spLocks/>
                </p:cNvSpPr>
                <p:nvPr/>
              </p:nvSpPr>
              <p:spPr bwMode="auto">
                <a:xfrm>
                  <a:off x="546" y="1116"/>
                  <a:ext cx="336" cy="708"/>
                </a:xfrm>
                <a:custGeom>
                  <a:avLst/>
                  <a:gdLst>
                    <a:gd name="T0" fmla="*/ 336 w 336"/>
                    <a:gd name="T1" fmla="*/ 138 h 708"/>
                    <a:gd name="T2" fmla="*/ 210 w 336"/>
                    <a:gd name="T3" fmla="*/ 18 h 708"/>
                    <a:gd name="T4" fmla="*/ 54 w 336"/>
                    <a:gd name="T5" fmla="*/ 246 h 708"/>
                    <a:gd name="T6" fmla="*/ 0 w 336"/>
                    <a:gd name="T7" fmla="*/ 708 h 70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36"/>
                    <a:gd name="T13" fmla="*/ 0 h 708"/>
                    <a:gd name="T14" fmla="*/ 336 w 336"/>
                    <a:gd name="T15" fmla="*/ 708 h 70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36" h="708">
                      <a:moveTo>
                        <a:pt x="336" y="138"/>
                      </a:moveTo>
                      <a:cubicBezTo>
                        <a:pt x="315" y="118"/>
                        <a:pt x="257" y="0"/>
                        <a:pt x="210" y="18"/>
                      </a:cubicBezTo>
                      <a:cubicBezTo>
                        <a:pt x="163" y="36"/>
                        <a:pt x="89" y="131"/>
                        <a:pt x="54" y="246"/>
                      </a:cubicBezTo>
                      <a:cubicBezTo>
                        <a:pt x="19" y="361"/>
                        <a:pt x="11" y="612"/>
                        <a:pt x="0" y="708"/>
                      </a:cubicBezTo>
                    </a:path>
                  </a:pathLst>
                </a:custGeom>
                <a:noFill/>
                <a:ln w="38100" cap="flat" cmpd="sng">
                  <a:solidFill>
                    <a:srgbClr val="00CC00"/>
                  </a:solidFill>
                  <a:prstDash val="solid"/>
                  <a:round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286" name="Freeform 1045"/>
                <p:cNvSpPr>
                  <a:spLocks/>
                </p:cNvSpPr>
                <p:nvPr/>
              </p:nvSpPr>
              <p:spPr bwMode="auto">
                <a:xfrm>
                  <a:off x="730" y="1169"/>
                  <a:ext cx="258" cy="378"/>
                </a:xfrm>
                <a:custGeom>
                  <a:avLst/>
                  <a:gdLst>
                    <a:gd name="T0" fmla="*/ 158 w 258"/>
                    <a:gd name="T1" fmla="*/ 157 h 378"/>
                    <a:gd name="T2" fmla="*/ 138 w 258"/>
                    <a:gd name="T3" fmla="*/ 255 h 378"/>
                    <a:gd name="T4" fmla="*/ 32 w 258"/>
                    <a:gd name="T5" fmla="*/ 361 h 378"/>
                    <a:gd name="T6" fmla="*/ 30 w 258"/>
                    <a:gd name="T7" fmla="*/ 151 h 378"/>
                    <a:gd name="T8" fmla="*/ 210 w 258"/>
                    <a:gd name="T9" fmla="*/ 7 h 378"/>
                    <a:gd name="T10" fmla="*/ 258 w 258"/>
                    <a:gd name="T11" fmla="*/ 107 h 37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8"/>
                    <a:gd name="T19" fmla="*/ 0 h 378"/>
                    <a:gd name="T20" fmla="*/ 258 w 258"/>
                    <a:gd name="T21" fmla="*/ 378 h 37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8" h="378">
                      <a:moveTo>
                        <a:pt x="158" y="157"/>
                      </a:moveTo>
                      <a:cubicBezTo>
                        <a:pt x="157" y="176"/>
                        <a:pt x="159" y="221"/>
                        <a:pt x="138" y="255"/>
                      </a:cubicBezTo>
                      <a:cubicBezTo>
                        <a:pt x="117" y="289"/>
                        <a:pt x="50" y="378"/>
                        <a:pt x="32" y="361"/>
                      </a:cubicBezTo>
                      <a:cubicBezTo>
                        <a:pt x="14" y="344"/>
                        <a:pt x="0" y="210"/>
                        <a:pt x="30" y="151"/>
                      </a:cubicBezTo>
                      <a:cubicBezTo>
                        <a:pt x="60" y="92"/>
                        <a:pt x="172" y="14"/>
                        <a:pt x="210" y="7"/>
                      </a:cubicBezTo>
                      <a:cubicBezTo>
                        <a:pt x="248" y="0"/>
                        <a:pt x="248" y="86"/>
                        <a:pt x="258" y="107"/>
                      </a:cubicBezTo>
                    </a:path>
                  </a:pathLst>
                </a:custGeom>
                <a:noFill/>
                <a:ln w="38100" cap="flat" cmpd="sng">
                  <a:solidFill>
                    <a:srgbClr val="00CC00"/>
                  </a:solidFill>
                  <a:prstDash val="solid"/>
                  <a:round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287" name="Freeform 1046"/>
                <p:cNvSpPr>
                  <a:spLocks/>
                </p:cNvSpPr>
                <p:nvPr/>
              </p:nvSpPr>
              <p:spPr bwMode="auto">
                <a:xfrm>
                  <a:off x="870" y="1344"/>
                  <a:ext cx="120" cy="510"/>
                </a:xfrm>
                <a:custGeom>
                  <a:avLst/>
                  <a:gdLst>
                    <a:gd name="T0" fmla="*/ 120 w 120"/>
                    <a:gd name="T1" fmla="*/ 0 h 510"/>
                    <a:gd name="T2" fmla="*/ 84 w 120"/>
                    <a:gd name="T3" fmla="*/ 246 h 510"/>
                    <a:gd name="T4" fmla="*/ 0 w 120"/>
                    <a:gd name="T5" fmla="*/ 510 h 510"/>
                    <a:gd name="T6" fmla="*/ 0 60000 65536"/>
                    <a:gd name="T7" fmla="*/ 0 60000 65536"/>
                    <a:gd name="T8" fmla="*/ 0 60000 65536"/>
                    <a:gd name="T9" fmla="*/ 0 w 120"/>
                    <a:gd name="T10" fmla="*/ 0 h 510"/>
                    <a:gd name="T11" fmla="*/ 120 w 120"/>
                    <a:gd name="T12" fmla="*/ 510 h 51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20" h="510">
                      <a:moveTo>
                        <a:pt x="120" y="0"/>
                      </a:moveTo>
                      <a:cubicBezTo>
                        <a:pt x="114" y="41"/>
                        <a:pt x="104" y="161"/>
                        <a:pt x="84" y="246"/>
                      </a:cubicBezTo>
                      <a:cubicBezTo>
                        <a:pt x="64" y="331"/>
                        <a:pt x="18" y="455"/>
                        <a:pt x="0" y="510"/>
                      </a:cubicBezTo>
                    </a:path>
                  </a:pathLst>
                </a:custGeom>
                <a:noFill/>
                <a:ln w="38100" cap="flat" cmpd="sng">
                  <a:solidFill>
                    <a:srgbClr val="00CC00"/>
                  </a:solidFill>
                  <a:prstDash val="solid"/>
                  <a:round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288" name="Freeform 1047"/>
                <p:cNvSpPr>
                  <a:spLocks/>
                </p:cNvSpPr>
                <p:nvPr/>
              </p:nvSpPr>
              <p:spPr bwMode="auto">
                <a:xfrm>
                  <a:off x="540" y="1824"/>
                  <a:ext cx="150" cy="18"/>
                </a:xfrm>
                <a:custGeom>
                  <a:avLst/>
                  <a:gdLst>
                    <a:gd name="T0" fmla="*/ 0 w 150"/>
                    <a:gd name="T1" fmla="*/ 0 h 18"/>
                    <a:gd name="T2" fmla="*/ 150 w 150"/>
                    <a:gd name="T3" fmla="*/ 18 h 18"/>
                    <a:gd name="T4" fmla="*/ 0 60000 65536"/>
                    <a:gd name="T5" fmla="*/ 0 60000 65536"/>
                    <a:gd name="T6" fmla="*/ 0 w 150"/>
                    <a:gd name="T7" fmla="*/ 0 h 18"/>
                    <a:gd name="T8" fmla="*/ 150 w 150"/>
                    <a:gd name="T9" fmla="*/ 18 h 18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50" h="18">
                      <a:moveTo>
                        <a:pt x="0" y="0"/>
                      </a:moveTo>
                      <a:lnTo>
                        <a:pt x="150" y="18"/>
                      </a:lnTo>
                    </a:path>
                  </a:pathLst>
                </a:custGeom>
                <a:noFill/>
                <a:ln w="38100" cap="flat" cmpd="sng">
                  <a:solidFill>
                    <a:srgbClr val="00CC00"/>
                  </a:solidFill>
                  <a:prstDash val="solid"/>
                  <a:round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289" name="Freeform 1048"/>
                <p:cNvSpPr>
                  <a:spLocks/>
                </p:cNvSpPr>
                <p:nvPr/>
              </p:nvSpPr>
              <p:spPr bwMode="auto">
                <a:xfrm>
                  <a:off x="768" y="1836"/>
                  <a:ext cx="108" cy="12"/>
                </a:xfrm>
                <a:custGeom>
                  <a:avLst/>
                  <a:gdLst>
                    <a:gd name="T0" fmla="*/ 0 w 108"/>
                    <a:gd name="T1" fmla="*/ 0 h 12"/>
                    <a:gd name="T2" fmla="*/ 108 w 108"/>
                    <a:gd name="T3" fmla="*/ 12 h 12"/>
                    <a:gd name="T4" fmla="*/ 0 60000 65536"/>
                    <a:gd name="T5" fmla="*/ 0 60000 65536"/>
                    <a:gd name="T6" fmla="*/ 0 w 108"/>
                    <a:gd name="T7" fmla="*/ 0 h 12"/>
                    <a:gd name="T8" fmla="*/ 108 w 108"/>
                    <a:gd name="T9" fmla="*/ 12 h 1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08" h="12">
                      <a:moveTo>
                        <a:pt x="0" y="0"/>
                      </a:moveTo>
                      <a:lnTo>
                        <a:pt x="108" y="12"/>
                      </a:lnTo>
                    </a:path>
                  </a:pathLst>
                </a:custGeom>
                <a:noFill/>
                <a:ln w="38100" cap="flat" cmpd="sng">
                  <a:solidFill>
                    <a:srgbClr val="00CC00"/>
                  </a:solidFill>
                  <a:prstDash val="solid"/>
                  <a:round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290" name="Freeform 1049"/>
                <p:cNvSpPr>
                  <a:spLocks/>
                </p:cNvSpPr>
                <p:nvPr/>
              </p:nvSpPr>
              <p:spPr bwMode="auto">
                <a:xfrm>
                  <a:off x="678" y="1728"/>
                  <a:ext cx="42" cy="198"/>
                </a:xfrm>
                <a:custGeom>
                  <a:avLst/>
                  <a:gdLst>
                    <a:gd name="T0" fmla="*/ 42 w 42"/>
                    <a:gd name="T1" fmla="*/ 0 h 198"/>
                    <a:gd name="T2" fmla="*/ 0 w 42"/>
                    <a:gd name="T3" fmla="*/ 198 h 198"/>
                    <a:gd name="T4" fmla="*/ 0 60000 65536"/>
                    <a:gd name="T5" fmla="*/ 0 60000 65536"/>
                    <a:gd name="T6" fmla="*/ 0 w 42"/>
                    <a:gd name="T7" fmla="*/ 0 h 198"/>
                    <a:gd name="T8" fmla="*/ 42 w 42"/>
                    <a:gd name="T9" fmla="*/ 198 h 198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42" h="198">
                      <a:moveTo>
                        <a:pt x="42" y="0"/>
                      </a:moveTo>
                      <a:lnTo>
                        <a:pt x="0" y="198"/>
                      </a:lnTo>
                    </a:path>
                  </a:pathLst>
                </a:custGeom>
                <a:noFill/>
                <a:ln w="38100" cap="flat" cmpd="sng">
                  <a:solidFill>
                    <a:srgbClr val="00CC00"/>
                  </a:solidFill>
                  <a:prstDash val="solid"/>
                  <a:round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291" name="Freeform 1050"/>
                <p:cNvSpPr>
                  <a:spLocks/>
                </p:cNvSpPr>
                <p:nvPr/>
              </p:nvSpPr>
              <p:spPr bwMode="auto">
                <a:xfrm>
                  <a:off x="708" y="1656"/>
                  <a:ext cx="84" cy="396"/>
                </a:xfrm>
                <a:custGeom>
                  <a:avLst/>
                  <a:gdLst>
                    <a:gd name="T0" fmla="*/ 84 w 84"/>
                    <a:gd name="T1" fmla="*/ 0 h 396"/>
                    <a:gd name="T2" fmla="*/ 0 w 84"/>
                    <a:gd name="T3" fmla="*/ 396 h 396"/>
                    <a:gd name="T4" fmla="*/ 0 60000 65536"/>
                    <a:gd name="T5" fmla="*/ 0 60000 65536"/>
                    <a:gd name="T6" fmla="*/ 0 w 84"/>
                    <a:gd name="T7" fmla="*/ 0 h 396"/>
                    <a:gd name="T8" fmla="*/ 84 w 84"/>
                    <a:gd name="T9" fmla="*/ 396 h 39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84" h="396">
                      <a:moveTo>
                        <a:pt x="84" y="0"/>
                      </a:moveTo>
                      <a:lnTo>
                        <a:pt x="0" y="396"/>
                      </a:lnTo>
                    </a:path>
                  </a:pathLst>
                </a:custGeom>
                <a:noFill/>
                <a:ln w="38100" cap="flat" cmpd="sng">
                  <a:solidFill>
                    <a:srgbClr val="00CC00"/>
                  </a:solidFill>
                  <a:prstDash val="solid"/>
                  <a:round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292" name="Freeform 1051"/>
                <p:cNvSpPr>
                  <a:spLocks/>
                </p:cNvSpPr>
                <p:nvPr/>
              </p:nvSpPr>
              <p:spPr bwMode="auto">
                <a:xfrm>
                  <a:off x="954" y="1536"/>
                  <a:ext cx="24" cy="60"/>
                </a:xfrm>
                <a:custGeom>
                  <a:avLst/>
                  <a:gdLst>
                    <a:gd name="T0" fmla="*/ 0 w 24"/>
                    <a:gd name="T1" fmla="*/ 60 h 60"/>
                    <a:gd name="T2" fmla="*/ 24 w 24"/>
                    <a:gd name="T3" fmla="*/ 0 h 60"/>
                    <a:gd name="T4" fmla="*/ 0 60000 65536"/>
                    <a:gd name="T5" fmla="*/ 0 60000 65536"/>
                    <a:gd name="T6" fmla="*/ 0 w 24"/>
                    <a:gd name="T7" fmla="*/ 0 h 60"/>
                    <a:gd name="T8" fmla="*/ 24 w 24"/>
                    <a:gd name="T9" fmla="*/ 60 h 60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24" h="60">
                      <a:moveTo>
                        <a:pt x="0" y="60"/>
                      </a:moveTo>
                      <a:lnTo>
                        <a:pt x="24" y="0"/>
                      </a:lnTo>
                    </a:path>
                  </a:pathLst>
                </a:custGeom>
                <a:noFill/>
                <a:ln w="38100" cap="flat" cmpd="sng">
                  <a:solidFill>
                    <a:srgbClr val="00CC00"/>
                  </a:solidFill>
                  <a:prstDash val="solid"/>
                  <a:round/>
                  <a:headEnd type="none" w="med" len="med"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0284" name="Text Box 1052"/>
              <p:cNvSpPr txBox="1">
                <a:spLocks noChangeArrowheads="1"/>
              </p:cNvSpPr>
              <p:nvPr/>
            </p:nvSpPr>
            <p:spPr bwMode="auto">
              <a:xfrm>
                <a:off x="441" y="1421"/>
                <a:ext cx="279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defTabSz="7620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defTabSz="7620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defTabSz="7620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defTabSz="7620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defTabSz="7620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2800" i="1">
                    <a:solidFill>
                      <a:srgbClr val="33CC33"/>
                    </a:solidFill>
                  </a:rPr>
                  <a:t>I</a:t>
                </a:r>
                <a:r>
                  <a:rPr lang="en-US" altLang="zh-CN" sz="2800" baseline="-25000">
                    <a:solidFill>
                      <a:srgbClr val="33CC33"/>
                    </a:solidFill>
                  </a:rPr>
                  <a:t>5</a:t>
                </a:r>
                <a:endParaRPr lang="en-US" altLang="zh-CN" sz="2800">
                  <a:solidFill>
                    <a:srgbClr val="33CC33"/>
                  </a:solidFill>
                </a:endParaRPr>
              </a:p>
            </p:txBody>
          </p:sp>
        </p:grpSp>
        <p:grpSp>
          <p:nvGrpSpPr>
            <p:cNvPr id="10277" name="Group 1054"/>
            <p:cNvGrpSpPr>
              <a:grpSpLocks/>
            </p:cNvGrpSpPr>
            <p:nvPr/>
          </p:nvGrpSpPr>
          <p:grpSpPr bwMode="auto">
            <a:xfrm>
              <a:off x="1248" y="0"/>
              <a:ext cx="723" cy="2136"/>
              <a:chOff x="1248" y="0"/>
              <a:chExt cx="723" cy="2136"/>
            </a:xfrm>
          </p:grpSpPr>
          <p:sp>
            <p:nvSpPr>
              <p:cNvPr id="10278" name="Freeform 1055"/>
              <p:cNvSpPr>
                <a:spLocks/>
              </p:cNvSpPr>
              <p:nvPr/>
            </p:nvSpPr>
            <p:spPr bwMode="auto">
              <a:xfrm>
                <a:off x="1428" y="184"/>
                <a:ext cx="330" cy="932"/>
              </a:xfrm>
              <a:custGeom>
                <a:avLst/>
                <a:gdLst>
                  <a:gd name="T0" fmla="*/ 0 w 330"/>
                  <a:gd name="T1" fmla="*/ 932 h 932"/>
                  <a:gd name="T2" fmla="*/ 72 w 330"/>
                  <a:gd name="T3" fmla="*/ 488 h 932"/>
                  <a:gd name="T4" fmla="*/ 24 w 330"/>
                  <a:gd name="T5" fmla="*/ 200 h 932"/>
                  <a:gd name="T6" fmla="*/ 168 w 330"/>
                  <a:gd name="T7" fmla="*/ 8 h 932"/>
                  <a:gd name="T8" fmla="*/ 312 w 330"/>
                  <a:gd name="T9" fmla="*/ 152 h 932"/>
                  <a:gd name="T10" fmla="*/ 276 w 330"/>
                  <a:gd name="T11" fmla="*/ 392 h 932"/>
                  <a:gd name="T12" fmla="*/ 216 w 330"/>
                  <a:gd name="T13" fmla="*/ 872 h 9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0"/>
                  <a:gd name="T22" fmla="*/ 0 h 932"/>
                  <a:gd name="T23" fmla="*/ 330 w 330"/>
                  <a:gd name="T24" fmla="*/ 932 h 9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0" h="932">
                    <a:moveTo>
                      <a:pt x="0" y="932"/>
                    </a:moveTo>
                    <a:cubicBezTo>
                      <a:pt x="12" y="858"/>
                      <a:pt x="68" y="610"/>
                      <a:pt x="72" y="488"/>
                    </a:cubicBezTo>
                    <a:cubicBezTo>
                      <a:pt x="76" y="366"/>
                      <a:pt x="8" y="280"/>
                      <a:pt x="24" y="200"/>
                    </a:cubicBezTo>
                    <a:cubicBezTo>
                      <a:pt x="40" y="120"/>
                      <a:pt x="120" y="16"/>
                      <a:pt x="168" y="8"/>
                    </a:cubicBezTo>
                    <a:cubicBezTo>
                      <a:pt x="216" y="0"/>
                      <a:pt x="294" y="88"/>
                      <a:pt x="312" y="152"/>
                    </a:cubicBezTo>
                    <a:cubicBezTo>
                      <a:pt x="330" y="216"/>
                      <a:pt x="292" y="272"/>
                      <a:pt x="276" y="392"/>
                    </a:cubicBezTo>
                    <a:cubicBezTo>
                      <a:pt x="260" y="512"/>
                      <a:pt x="228" y="772"/>
                      <a:pt x="216" y="872"/>
                    </a:cubicBezTo>
                  </a:path>
                </a:pathLst>
              </a:custGeom>
              <a:noFill/>
              <a:ln w="38100" cap="flat" cmpd="sng">
                <a:solidFill>
                  <a:srgbClr val="FF33CC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79" name="Freeform 1056"/>
              <p:cNvSpPr>
                <a:spLocks/>
              </p:cNvSpPr>
              <p:nvPr/>
            </p:nvSpPr>
            <p:spPr bwMode="auto">
              <a:xfrm>
                <a:off x="1248" y="1356"/>
                <a:ext cx="156" cy="672"/>
              </a:xfrm>
              <a:custGeom>
                <a:avLst/>
                <a:gdLst>
                  <a:gd name="T0" fmla="*/ 156 w 156"/>
                  <a:gd name="T1" fmla="*/ 0 h 672"/>
                  <a:gd name="T2" fmla="*/ 120 w 156"/>
                  <a:gd name="T3" fmla="*/ 396 h 672"/>
                  <a:gd name="T4" fmla="*/ 0 w 156"/>
                  <a:gd name="T5" fmla="*/ 672 h 672"/>
                  <a:gd name="T6" fmla="*/ 0 60000 65536"/>
                  <a:gd name="T7" fmla="*/ 0 60000 65536"/>
                  <a:gd name="T8" fmla="*/ 0 60000 65536"/>
                  <a:gd name="T9" fmla="*/ 0 w 156"/>
                  <a:gd name="T10" fmla="*/ 0 h 672"/>
                  <a:gd name="T11" fmla="*/ 156 w 156"/>
                  <a:gd name="T12" fmla="*/ 672 h 67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56" h="672">
                    <a:moveTo>
                      <a:pt x="156" y="0"/>
                    </a:moveTo>
                    <a:cubicBezTo>
                      <a:pt x="150" y="64"/>
                      <a:pt x="146" y="284"/>
                      <a:pt x="120" y="396"/>
                    </a:cubicBezTo>
                    <a:cubicBezTo>
                      <a:pt x="94" y="508"/>
                      <a:pt x="25" y="614"/>
                      <a:pt x="0" y="672"/>
                    </a:cubicBezTo>
                  </a:path>
                </a:pathLst>
              </a:custGeom>
              <a:noFill/>
              <a:ln w="38100" cap="flat" cmpd="sng">
                <a:solidFill>
                  <a:srgbClr val="FF33CC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80" name="Freeform 1057"/>
              <p:cNvSpPr>
                <a:spLocks/>
              </p:cNvSpPr>
              <p:nvPr/>
            </p:nvSpPr>
            <p:spPr bwMode="auto">
              <a:xfrm>
                <a:off x="1596" y="1344"/>
                <a:ext cx="132" cy="792"/>
              </a:xfrm>
              <a:custGeom>
                <a:avLst/>
                <a:gdLst>
                  <a:gd name="T0" fmla="*/ 0 w 132"/>
                  <a:gd name="T1" fmla="*/ 0 h 792"/>
                  <a:gd name="T2" fmla="*/ 48 w 132"/>
                  <a:gd name="T3" fmla="*/ 492 h 792"/>
                  <a:gd name="T4" fmla="*/ 132 w 132"/>
                  <a:gd name="T5" fmla="*/ 792 h 792"/>
                  <a:gd name="T6" fmla="*/ 0 60000 65536"/>
                  <a:gd name="T7" fmla="*/ 0 60000 65536"/>
                  <a:gd name="T8" fmla="*/ 0 60000 65536"/>
                  <a:gd name="T9" fmla="*/ 0 w 132"/>
                  <a:gd name="T10" fmla="*/ 0 h 792"/>
                  <a:gd name="T11" fmla="*/ 132 w 132"/>
                  <a:gd name="T12" fmla="*/ 792 h 79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32" h="792">
                    <a:moveTo>
                      <a:pt x="0" y="0"/>
                    </a:moveTo>
                    <a:cubicBezTo>
                      <a:pt x="8" y="84"/>
                      <a:pt x="26" y="360"/>
                      <a:pt x="48" y="492"/>
                    </a:cubicBezTo>
                    <a:cubicBezTo>
                      <a:pt x="70" y="624"/>
                      <a:pt x="114" y="730"/>
                      <a:pt x="132" y="792"/>
                    </a:cubicBezTo>
                  </a:path>
                </a:pathLst>
              </a:custGeom>
              <a:noFill/>
              <a:ln w="38100" cap="flat" cmpd="sng">
                <a:solidFill>
                  <a:srgbClr val="FF33CC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81" name="Freeform 1058"/>
              <p:cNvSpPr>
                <a:spLocks/>
              </p:cNvSpPr>
              <p:nvPr/>
            </p:nvSpPr>
            <p:spPr bwMode="auto">
              <a:xfrm>
                <a:off x="1452" y="300"/>
                <a:ext cx="36" cy="84"/>
              </a:xfrm>
              <a:custGeom>
                <a:avLst/>
                <a:gdLst>
                  <a:gd name="T0" fmla="*/ 0 w 36"/>
                  <a:gd name="T1" fmla="*/ 84 h 84"/>
                  <a:gd name="T2" fmla="*/ 36 w 36"/>
                  <a:gd name="T3" fmla="*/ 0 h 84"/>
                  <a:gd name="T4" fmla="*/ 0 60000 65536"/>
                  <a:gd name="T5" fmla="*/ 0 60000 65536"/>
                  <a:gd name="T6" fmla="*/ 0 w 36"/>
                  <a:gd name="T7" fmla="*/ 0 h 84"/>
                  <a:gd name="T8" fmla="*/ 36 w 36"/>
                  <a:gd name="T9" fmla="*/ 84 h 8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6" h="84">
                    <a:moveTo>
                      <a:pt x="0" y="84"/>
                    </a:moveTo>
                    <a:lnTo>
                      <a:pt x="36" y="0"/>
                    </a:lnTo>
                  </a:path>
                </a:pathLst>
              </a:custGeom>
              <a:noFill/>
              <a:ln w="38100" cap="flat" cmpd="sng">
                <a:solidFill>
                  <a:srgbClr val="FF33CC"/>
                </a:solidFill>
                <a:prstDash val="solid"/>
                <a:round/>
                <a:headEnd type="none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82" name="Text Box 1059"/>
              <p:cNvSpPr txBox="1">
                <a:spLocks noChangeArrowheads="1"/>
              </p:cNvSpPr>
              <p:nvPr/>
            </p:nvSpPr>
            <p:spPr bwMode="auto">
              <a:xfrm>
                <a:off x="1692" y="0"/>
                <a:ext cx="279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defTabSz="7620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defTabSz="7620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defTabSz="7620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defTabSz="7620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defTabSz="7620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2800" i="1">
                    <a:solidFill>
                      <a:srgbClr val="FF33CC"/>
                    </a:solidFill>
                  </a:rPr>
                  <a:t>I</a:t>
                </a:r>
                <a:r>
                  <a:rPr lang="en-US" altLang="zh-CN" sz="2800" baseline="-25000">
                    <a:solidFill>
                      <a:srgbClr val="FF33CC"/>
                    </a:solidFill>
                  </a:rPr>
                  <a:t>6</a:t>
                </a:r>
                <a:endParaRPr lang="en-US" altLang="zh-CN" sz="2800">
                  <a:solidFill>
                    <a:srgbClr val="FF33CC"/>
                  </a:solidFill>
                </a:endParaRPr>
              </a:p>
            </p:txBody>
          </p:sp>
        </p:grpSp>
      </p:grpSp>
      <p:grpSp>
        <p:nvGrpSpPr>
          <p:cNvPr id="8" name="Group 1060"/>
          <p:cNvGrpSpPr>
            <a:grpSpLocks/>
          </p:cNvGrpSpPr>
          <p:nvPr/>
        </p:nvGrpSpPr>
        <p:grpSpPr bwMode="auto">
          <a:xfrm>
            <a:off x="1066800" y="3692525"/>
            <a:ext cx="2760663" cy="2708275"/>
            <a:chOff x="672" y="2326"/>
            <a:chExt cx="1739" cy="1706"/>
          </a:xfrm>
        </p:grpSpPr>
        <p:sp>
          <p:nvSpPr>
            <p:cNvPr id="10247" name="Freeform 1061"/>
            <p:cNvSpPr>
              <a:spLocks/>
            </p:cNvSpPr>
            <p:nvPr/>
          </p:nvSpPr>
          <p:spPr bwMode="auto">
            <a:xfrm>
              <a:off x="672" y="2784"/>
              <a:ext cx="102" cy="1062"/>
            </a:xfrm>
            <a:custGeom>
              <a:avLst/>
              <a:gdLst>
                <a:gd name="T0" fmla="*/ 102 w 102"/>
                <a:gd name="T1" fmla="*/ 54 h 1062"/>
                <a:gd name="T2" fmla="*/ 64 w 102"/>
                <a:gd name="T3" fmla="*/ 18 h 1062"/>
                <a:gd name="T4" fmla="*/ 14 w 102"/>
                <a:gd name="T5" fmla="*/ 162 h 1062"/>
                <a:gd name="T6" fmla="*/ 1 w 102"/>
                <a:gd name="T7" fmla="*/ 446 h 1062"/>
                <a:gd name="T8" fmla="*/ 21 w 102"/>
                <a:gd name="T9" fmla="*/ 674 h 1062"/>
                <a:gd name="T10" fmla="*/ 72 w 102"/>
                <a:gd name="T11" fmla="*/ 786 h 1062"/>
                <a:gd name="T12" fmla="*/ 76 w 102"/>
                <a:gd name="T13" fmla="*/ 1062 h 106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2"/>
                <a:gd name="T22" fmla="*/ 0 h 1062"/>
                <a:gd name="T23" fmla="*/ 102 w 102"/>
                <a:gd name="T24" fmla="*/ 1062 h 106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2" h="1062">
                  <a:moveTo>
                    <a:pt x="102" y="54"/>
                  </a:moveTo>
                  <a:cubicBezTo>
                    <a:pt x="95" y="48"/>
                    <a:pt x="79" y="0"/>
                    <a:pt x="64" y="18"/>
                  </a:cubicBezTo>
                  <a:cubicBezTo>
                    <a:pt x="50" y="36"/>
                    <a:pt x="25" y="91"/>
                    <a:pt x="14" y="162"/>
                  </a:cubicBezTo>
                  <a:cubicBezTo>
                    <a:pt x="3" y="233"/>
                    <a:pt x="0" y="361"/>
                    <a:pt x="1" y="446"/>
                  </a:cubicBezTo>
                  <a:cubicBezTo>
                    <a:pt x="3" y="531"/>
                    <a:pt x="9" y="617"/>
                    <a:pt x="21" y="674"/>
                  </a:cubicBezTo>
                  <a:cubicBezTo>
                    <a:pt x="33" y="731"/>
                    <a:pt x="63" y="721"/>
                    <a:pt x="72" y="786"/>
                  </a:cubicBezTo>
                  <a:cubicBezTo>
                    <a:pt x="81" y="851"/>
                    <a:pt x="75" y="1005"/>
                    <a:pt x="76" y="1062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8" name="Freeform 1062"/>
            <p:cNvSpPr>
              <a:spLocks/>
            </p:cNvSpPr>
            <p:nvPr/>
          </p:nvSpPr>
          <p:spPr bwMode="auto">
            <a:xfrm>
              <a:off x="745" y="2777"/>
              <a:ext cx="102" cy="799"/>
            </a:xfrm>
            <a:custGeom>
              <a:avLst/>
              <a:gdLst>
                <a:gd name="T0" fmla="*/ 40 w 162"/>
                <a:gd name="T1" fmla="*/ 54 h 799"/>
                <a:gd name="T2" fmla="*/ 25 w 162"/>
                <a:gd name="T3" fmla="*/ 18 h 799"/>
                <a:gd name="T4" fmla="*/ 6 w 162"/>
                <a:gd name="T5" fmla="*/ 162 h 799"/>
                <a:gd name="T6" fmla="*/ 1 w 162"/>
                <a:gd name="T7" fmla="*/ 446 h 799"/>
                <a:gd name="T8" fmla="*/ 8 w 162"/>
                <a:gd name="T9" fmla="*/ 674 h 799"/>
                <a:gd name="T10" fmla="*/ 23 w 162"/>
                <a:gd name="T11" fmla="*/ 786 h 799"/>
                <a:gd name="T12" fmla="*/ 38 w 162"/>
                <a:gd name="T13" fmla="*/ 754 h 79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2"/>
                <a:gd name="T22" fmla="*/ 0 h 799"/>
                <a:gd name="T23" fmla="*/ 162 w 162"/>
                <a:gd name="T24" fmla="*/ 799 h 79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2" h="799">
                  <a:moveTo>
                    <a:pt x="162" y="54"/>
                  </a:moveTo>
                  <a:cubicBezTo>
                    <a:pt x="151" y="48"/>
                    <a:pt x="125" y="0"/>
                    <a:pt x="102" y="18"/>
                  </a:cubicBezTo>
                  <a:cubicBezTo>
                    <a:pt x="79" y="36"/>
                    <a:pt x="39" y="91"/>
                    <a:pt x="22" y="162"/>
                  </a:cubicBezTo>
                  <a:cubicBezTo>
                    <a:pt x="5" y="233"/>
                    <a:pt x="0" y="361"/>
                    <a:pt x="2" y="446"/>
                  </a:cubicBezTo>
                  <a:cubicBezTo>
                    <a:pt x="4" y="531"/>
                    <a:pt x="19" y="617"/>
                    <a:pt x="34" y="674"/>
                  </a:cubicBezTo>
                  <a:cubicBezTo>
                    <a:pt x="49" y="731"/>
                    <a:pt x="70" y="773"/>
                    <a:pt x="90" y="786"/>
                  </a:cubicBezTo>
                  <a:cubicBezTo>
                    <a:pt x="110" y="799"/>
                    <a:pt x="141" y="761"/>
                    <a:pt x="154" y="754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9" name="Freeform 1063"/>
            <p:cNvSpPr>
              <a:spLocks/>
            </p:cNvSpPr>
            <p:nvPr/>
          </p:nvSpPr>
          <p:spPr bwMode="auto">
            <a:xfrm>
              <a:off x="818" y="2777"/>
              <a:ext cx="102" cy="799"/>
            </a:xfrm>
            <a:custGeom>
              <a:avLst/>
              <a:gdLst>
                <a:gd name="T0" fmla="*/ 40 w 162"/>
                <a:gd name="T1" fmla="*/ 54 h 799"/>
                <a:gd name="T2" fmla="*/ 25 w 162"/>
                <a:gd name="T3" fmla="*/ 18 h 799"/>
                <a:gd name="T4" fmla="*/ 6 w 162"/>
                <a:gd name="T5" fmla="*/ 162 h 799"/>
                <a:gd name="T6" fmla="*/ 1 w 162"/>
                <a:gd name="T7" fmla="*/ 446 h 799"/>
                <a:gd name="T8" fmla="*/ 8 w 162"/>
                <a:gd name="T9" fmla="*/ 674 h 799"/>
                <a:gd name="T10" fmla="*/ 23 w 162"/>
                <a:gd name="T11" fmla="*/ 786 h 799"/>
                <a:gd name="T12" fmla="*/ 38 w 162"/>
                <a:gd name="T13" fmla="*/ 754 h 79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2"/>
                <a:gd name="T22" fmla="*/ 0 h 799"/>
                <a:gd name="T23" fmla="*/ 162 w 162"/>
                <a:gd name="T24" fmla="*/ 799 h 79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2" h="799">
                  <a:moveTo>
                    <a:pt x="162" y="54"/>
                  </a:moveTo>
                  <a:cubicBezTo>
                    <a:pt x="151" y="48"/>
                    <a:pt x="125" y="0"/>
                    <a:pt x="102" y="18"/>
                  </a:cubicBezTo>
                  <a:cubicBezTo>
                    <a:pt x="79" y="36"/>
                    <a:pt x="39" y="91"/>
                    <a:pt x="22" y="162"/>
                  </a:cubicBezTo>
                  <a:cubicBezTo>
                    <a:pt x="5" y="233"/>
                    <a:pt x="0" y="361"/>
                    <a:pt x="2" y="446"/>
                  </a:cubicBezTo>
                  <a:cubicBezTo>
                    <a:pt x="4" y="531"/>
                    <a:pt x="19" y="617"/>
                    <a:pt x="34" y="674"/>
                  </a:cubicBezTo>
                  <a:cubicBezTo>
                    <a:pt x="49" y="731"/>
                    <a:pt x="70" y="773"/>
                    <a:pt x="90" y="786"/>
                  </a:cubicBezTo>
                  <a:cubicBezTo>
                    <a:pt x="110" y="799"/>
                    <a:pt x="141" y="761"/>
                    <a:pt x="154" y="754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0" name="Freeform 1064"/>
            <p:cNvSpPr>
              <a:spLocks/>
            </p:cNvSpPr>
            <p:nvPr/>
          </p:nvSpPr>
          <p:spPr bwMode="auto">
            <a:xfrm>
              <a:off x="891" y="2777"/>
              <a:ext cx="102" cy="799"/>
            </a:xfrm>
            <a:custGeom>
              <a:avLst/>
              <a:gdLst>
                <a:gd name="T0" fmla="*/ 40 w 162"/>
                <a:gd name="T1" fmla="*/ 54 h 799"/>
                <a:gd name="T2" fmla="*/ 25 w 162"/>
                <a:gd name="T3" fmla="*/ 18 h 799"/>
                <a:gd name="T4" fmla="*/ 6 w 162"/>
                <a:gd name="T5" fmla="*/ 162 h 799"/>
                <a:gd name="T6" fmla="*/ 1 w 162"/>
                <a:gd name="T7" fmla="*/ 446 h 799"/>
                <a:gd name="T8" fmla="*/ 8 w 162"/>
                <a:gd name="T9" fmla="*/ 674 h 799"/>
                <a:gd name="T10" fmla="*/ 23 w 162"/>
                <a:gd name="T11" fmla="*/ 786 h 799"/>
                <a:gd name="T12" fmla="*/ 38 w 162"/>
                <a:gd name="T13" fmla="*/ 754 h 79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2"/>
                <a:gd name="T22" fmla="*/ 0 h 799"/>
                <a:gd name="T23" fmla="*/ 162 w 162"/>
                <a:gd name="T24" fmla="*/ 799 h 79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2" h="799">
                  <a:moveTo>
                    <a:pt x="162" y="54"/>
                  </a:moveTo>
                  <a:cubicBezTo>
                    <a:pt x="151" y="48"/>
                    <a:pt x="125" y="0"/>
                    <a:pt x="102" y="18"/>
                  </a:cubicBezTo>
                  <a:cubicBezTo>
                    <a:pt x="79" y="36"/>
                    <a:pt x="39" y="91"/>
                    <a:pt x="22" y="162"/>
                  </a:cubicBezTo>
                  <a:cubicBezTo>
                    <a:pt x="5" y="233"/>
                    <a:pt x="0" y="361"/>
                    <a:pt x="2" y="446"/>
                  </a:cubicBezTo>
                  <a:cubicBezTo>
                    <a:pt x="4" y="531"/>
                    <a:pt x="19" y="617"/>
                    <a:pt x="34" y="674"/>
                  </a:cubicBezTo>
                  <a:cubicBezTo>
                    <a:pt x="49" y="731"/>
                    <a:pt x="70" y="773"/>
                    <a:pt x="90" y="786"/>
                  </a:cubicBezTo>
                  <a:cubicBezTo>
                    <a:pt x="110" y="799"/>
                    <a:pt x="141" y="761"/>
                    <a:pt x="154" y="754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1" name="Freeform 1065"/>
            <p:cNvSpPr>
              <a:spLocks/>
            </p:cNvSpPr>
            <p:nvPr/>
          </p:nvSpPr>
          <p:spPr bwMode="auto">
            <a:xfrm>
              <a:off x="964" y="2777"/>
              <a:ext cx="102" cy="799"/>
            </a:xfrm>
            <a:custGeom>
              <a:avLst/>
              <a:gdLst>
                <a:gd name="T0" fmla="*/ 40 w 162"/>
                <a:gd name="T1" fmla="*/ 54 h 799"/>
                <a:gd name="T2" fmla="*/ 25 w 162"/>
                <a:gd name="T3" fmla="*/ 18 h 799"/>
                <a:gd name="T4" fmla="*/ 6 w 162"/>
                <a:gd name="T5" fmla="*/ 162 h 799"/>
                <a:gd name="T6" fmla="*/ 1 w 162"/>
                <a:gd name="T7" fmla="*/ 446 h 799"/>
                <a:gd name="T8" fmla="*/ 8 w 162"/>
                <a:gd name="T9" fmla="*/ 674 h 799"/>
                <a:gd name="T10" fmla="*/ 23 w 162"/>
                <a:gd name="T11" fmla="*/ 786 h 799"/>
                <a:gd name="T12" fmla="*/ 38 w 162"/>
                <a:gd name="T13" fmla="*/ 754 h 79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2"/>
                <a:gd name="T22" fmla="*/ 0 h 799"/>
                <a:gd name="T23" fmla="*/ 162 w 162"/>
                <a:gd name="T24" fmla="*/ 799 h 79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2" h="799">
                  <a:moveTo>
                    <a:pt x="162" y="54"/>
                  </a:moveTo>
                  <a:cubicBezTo>
                    <a:pt x="151" y="48"/>
                    <a:pt x="125" y="0"/>
                    <a:pt x="102" y="18"/>
                  </a:cubicBezTo>
                  <a:cubicBezTo>
                    <a:pt x="79" y="36"/>
                    <a:pt x="39" y="91"/>
                    <a:pt x="22" y="162"/>
                  </a:cubicBezTo>
                  <a:cubicBezTo>
                    <a:pt x="5" y="233"/>
                    <a:pt x="0" y="361"/>
                    <a:pt x="2" y="446"/>
                  </a:cubicBezTo>
                  <a:cubicBezTo>
                    <a:pt x="4" y="531"/>
                    <a:pt x="19" y="617"/>
                    <a:pt x="34" y="674"/>
                  </a:cubicBezTo>
                  <a:cubicBezTo>
                    <a:pt x="49" y="731"/>
                    <a:pt x="70" y="773"/>
                    <a:pt x="90" y="786"/>
                  </a:cubicBezTo>
                  <a:cubicBezTo>
                    <a:pt x="110" y="799"/>
                    <a:pt x="141" y="761"/>
                    <a:pt x="154" y="754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2" name="Freeform 1066"/>
            <p:cNvSpPr>
              <a:spLocks/>
            </p:cNvSpPr>
            <p:nvPr/>
          </p:nvSpPr>
          <p:spPr bwMode="auto">
            <a:xfrm>
              <a:off x="1037" y="2777"/>
              <a:ext cx="102" cy="799"/>
            </a:xfrm>
            <a:custGeom>
              <a:avLst/>
              <a:gdLst>
                <a:gd name="T0" fmla="*/ 40 w 162"/>
                <a:gd name="T1" fmla="*/ 54 h 799"/>
                <a:gd name="T2" fmla="*/ 25 w 162"/>
                <a:gd name="T3" fmla="*/ 18 h 799"/>
                <a:gd name="T4" fmla="*/ 6 w 162"/>
                <a:gd name="T5" fmla="*/ 162 h 799"/>
                <a:gd name="T6" fmla="*/ 1 w 162"/>
                <a:gd name="T7" fmla="*/ 446 h 799"/>
                <a:gd name="T8" fmla="*/ 8 w 162"/>
                <a:gd name="T9" fmla="*/ 674 h 799"/>
                <a:gd name="T10" fmla="*/ 23 w 162"/>
                <a:gd name="T11" fmla="*/ 786 h 799"/>
                <a:gd name="T12" fmla="*/ 38 w 162"/>
                <a:gd name="T13" fmla="*/ 754 h 79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2"/>
                <a:gd name="T22" fmla="*/ 0 h 799"/>
                <a:gd name="T23" fmla="*/ 162 w 162"/>
                <a:gd name="T24" fmla="*/ 799 h 79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2" h="799">
                  <a:moveTo>
                    <a:pt x="162" y="54"/>
                  </a:moveTo>
                  <a:cubicBezTo>
                    <a:pt x="151" y="48"/>
                    <a:pt x="125" y="0"/>
                    <a:pt x="102" y="18"/>
                  </a:cubicBezTo>
                  <a:cubicBezTo>
                    <a:pt x="79" y="36"/>
                    <a:pt x="39" y="91"/>
                    <a:pt x="22" y="162"/>
                  </a:cubicBezTo>
                  <a:cubicBezTo>
                    <a:pt x="5" y="233"/>
                    <a:pt x="0" y="361"/>
                    <a:pt x="2" y="446"/>
                  </a:cubicBezTo>
                  <a:cubicBezTo>
                    <a:pt x="4" y="531"/>
                    <a:pt x="19" y="617"/>
                    <a:pt x="34" y="674"/>
                  </a:cubicBezTo>
                  <a:cubicBezTo>
                    <a:pt x="49" y="731"/>
                    <a:pt x="70" y="773"/>
                    <a:pt x="90" y="786"/>
                  </a:cubicBezTo>
                  <a:cubicBezTo>
                    <a:pt x="110" y="799"/>
                    <a:pt x="141" y="761"/>
                    <a:pt x="154" y="754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3" name="Freeform 1067"/>
            <p:cNvSpPr>
              <a:spLocks/>
            </p:cNvSpPr>
            <p:nvPr/>
          </p:nvSpPr>
          <p:spPr bwMode="auto">
            <a:xfrm>
              <a:off x="1110" y="2777"/>
              <a:ext cx="102" cy="799"/>
            </a:xfrm>
            <a:custGeom>
              <a:avLst/>
              <a:gdLst>
                <a:gd name="T0" fmla="*/ 40 w 162"/>
                <a:gd name="T1" fmla="*/ 54 h 799"/>
                <a:gd name="T2" fmla="*/ 25 w 162"/>
                <a:gd name="T3" fmla="*/ 18 h 799"/>
                <a:gd name="T4" fmla="*/ 6 w 162"/>
                <a:gd name="T5" fmla="*/ 162 h 799"/>
                <a:gd name="T6" fmla="*/ 1 w 162"/>
                <a:gd name="T7" fmla="*/ 446 h 799"/>
                <a:gd name="T8" fmla="*/ 8 w 162"/>
                <a:gd name="T9" fmla="*/ 674 h 799"/>
                <a:gd name="T10" fmla="*/ 23 w 162"/>
                <a:gd name="T11" fmla="*/ 786 h 799"/>
                <a:gd name="T12" fmla="*/ 38 w 162"/>
                <a:gd name="T13" fmla="*/ 754 h 79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2"/>
                <a:gd name="T22" fmla="*/ 0 h 799"/>
                <a:gd name="T23" fmla="*/ 162 w 162"/>
                <a:gd name="T24" fmla="*/ 799 h 79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2" h="799">
                  <a:moveTo>
                    <a:pt x="162" y="54"/>
                  </a:moveTo>
                  <a:cubicBezTo>
                    <a:pt x="151" y="48"/>
                    <a:pt x="125" y="0"/>
                    <a:pt x="102" y="18"/>
                  </a:cubicBezTo>
                  <a:cubicBezTo>
                    <a:pt x="79" y="36"/>
                    <a:pt x="39" y="91"/>
                    <a:pt x="22" y="162"/>
                  </a:cubicBezTo>
                  <a:cubicBezTo>
                    <a:pt x="5" y="233"/>
                    <a:pt x="0" y="361"/>
                    <a:pt x="2" y="446"/>
                  </a:cubicBezTo>
                  <a:cubicBezTo>
                    <a:pt x="4" y="531"/>
                    <a:pt x="19" y="617"/>
                    <a:pt x="34" y="674"/>
                  </a:cubicBezTo>
                  <a:cubicBezTo>
                    <a:pt x="49" y="731"/>
                    <a:pt x="70" y="773"/>
                    <a:pt x="90" y="786"/>
                  </a:cubicBezTo>
                  <a:cubicBezTo>
                    <a:pt x="110" y="799"/>
                    <a:pt x="141" y="761"/>
                    <a:pt x="154" y="754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4" name="Freeform 1068"/>
            <p:cNvSpPr>
              <a:spLocks/>
            </p:cNvSpPr>
            <p:nvPr/>
          </p:nvSpPr>
          <p:spPr bwMode="auto">
            <a:xfrm>
              <a:off x="1183" y="2777"/>
              <a:ext cx="102" cy="799"/>
            </a:xfrm>
            <a:custGeom>
              <a:avLst/>
              <a:gdLst>
                <a:gd name="T0" fmla="*/ 40 w 162"/>
                <a:gd name="T1" fmla="*/ 54 h 799"/>
                <a:gd name="T2" fmla="*/ 25 w 162"/>
                <a:gd name="T3" fmla="*/ 18 h 799"/>
                <a:gd name="T4" fmla="*/ 6 w 162"/>
                <a:gd name="T5" fmla="*/ 162 h 799"/>
                <a:gd name="T6" fmla="*/ 1 w 162"/>
                <a:gd name="T7" fmla="*/ 446 h 799"/>
                <a:gd name="T8" fmla="*/ 8 w 162"/>
                <a:gd name="T9" fmla="*/ 674 h 799"/>
                <a:gd name="T10" fmla="*/ 23 w 162"/>
                <a:gd name="T11" fmla="*/ 786 h 799"/>
                <a:gd name="T12" fmla="*/ 38 w 162"/>
                <a:gd name="T13" fmla="*/ 754 h 79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2"/>
                <a:gd name="T22" fmla="*/ 0 h 799"/>
                <a:gd name="T23" fmla="*/ 162 w 162"/>
                <a:gd name="T24" fmla="*/ 799 h 79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2" h="799">
                  <a:moveTo>
                    <a:pt x="162" y="54"/>
                  </a:moveTo>
                  <a:cubicBezTo>
                    <a:pt x="151" y="48"/>
                    <a:pt x="125" y="0"/>
                    <a:pt x="102" y="18"/>
                  </a:cubicBezTo>
                  <a:cubicBezTo>
                    <a:pt x="79" y="36"/>
                    <a:pt x="39" y="91"/>
                    <a:pt x="22" y="162"/>
                  </a:cubicBezTo>
                  <a:cubicBezTo>
                    <a:pt x="5" y="233"/>
                    <a:pt x="0" y="361"/>
                    <a:pt x="2" y="446"/>
                  </a:cubicBezTo>
                  <a:cubicBezTo>
                    <a:pt x="4" y="531"/>
                    <a:pt x="19" y="617"/>
                    <a:pt x="34" y="674"/>
                  </a:cubicBezTo>
                  <a:cubicBezTo>
                    <a:pt x="49" y="731"/>
                    <a:pt x="70" y="773"/>
                    <a:pt x="90" y="786"/>
                  </a:cubicBezTo>
                  <a:cubicBezTo>
                    <a:pt x="110" y="799"/>
                    <a:pt x="141" y="761"/>
                    <a:pt x="154" y="754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5" name="Freeform 1069"/>
            <p:cNvSpPr>
              <a:spLocks/>
            </p:cNvSpPr>
            <p:nvPr/>
          </p:nvSpPr>
          <p:spPr bwMode="auto">
            <a:xfrm>
              <a:off x="1256" y="2777"/>
              <a:ext cx="102" cy="799"/>
            </a:xfrm>
            <a:custGeom>
              <a:avLst/>
              <a:gdLst>
                <a:gd name="T0" fmla="*/ 40 w 162"/>
                <a:gd name="T1" fmla="*/ 54 h 799"/>
                <a:gd name="T2" fmla="*/ 25 w 162"/>
                <a:gd name="T3" fmla="*/ 18 h 799"/>
                <a:gd name="T4" fmla="*/ 6 w 162"/>
                <a:gd name="T5" fmla="*/ 162 h 799"/>
                <a:gd name="T6" fmla="*/ 1 w 162"/>
                <a:gd name="T7" fmla="*/ 446 h 799"/>
                <a:gd name="T8" fmla="*/ 8 w 162"/>
                <a:gd name="T9" fmla="*/ 674 h 799"/>
                <a:gd name="T10" fmla="*/ 23 w 162"/>
                <a:gd name="T11" fmla="*/ 786 h 799"/>
                <a:gd name="T12" fmla="*/ 38 w 162"/>
                <a:gd name="T13" fmla="*/ 754 h 79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2"/>
                <a:gd name="T22" fmla="*/ 0 h 799"/>
                <a:gd name="T23" fmla="*/ 162 w 162"/>
                <a:gd name="T24" fmla="*/ 799 h 79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2" h="799">
                  <a:moveTo>
                    <a:pt x="162" y="54"/>
                  </a:moveTo>
                  <a:cubicBezTo>
                    <a:pt x="151" y="48"/>
                    <a:pt x="125" y="0"/>
                    <a:pt x="102" y="18"/>
                  </a:cubicBezTo>
                  <a:cubicBezTo>
                    <a:pt x="79" y="36"/>
                    <a:pt x="39" y="91"/>
                    <a:pt x="22" y="162"/>
                  </a:cubicBezTo>
                  <a:cubicBezTo>
                    <a:pt x="5" y="233"/>
                    <a:pt x="0" y="361"/>
                    <a:pt x="2" y="446"/>
                  </a:cubicBezTo>
                  <a:cubicBezTo>
                    <a:pt x="4" y="531"/>
                    <a:pt x="19" y="617"/>
                    <a:pt x="34" y="674"/>
                  </a:cubicBezTo>
                  <a:cubicBezTo>
                    <a:pt x="49" y="731"/>
                    <a:pt x="70" y="773"/>
                    <a:pt x="90" y="786"/>
                  </a:cubicBezTo>
                  <a:cubicBezTo>
                    <a:pt x="110" y="799"/>
                    <a:pt x="141" y="761"/>
                    <a:pt x="154" y="754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6" name="Freeform 1070"/>
            <p:cNvSpPr>
              <a:spLocks/>
            </p:cNvSpPr>
            <p:nvPr/>
          </p:nvSpPr>
          <p:spPr bwMode="auto">
            <a:xfrm>
              <a:off x="1329" y="2777"/>
              <a:ext cx="102" cy="799"/>
            </a:xfrm>
            <a:custGeom>
              <a:avLst/>
              <a:gdLst>
                <a:gd name="T0" fmla="*/ 40 w 162"/>
                <a:gd name="T1" fmla="*/ 54 h 799"/>
                <a:gd name="T2" fmla="*/ 25 w 162"/>
                <a:gd name="T3" fmla="*/ 18 h 799"/>
                <a:gd name="T4" fmla="*/ 6 w 162"/>
                <a:gd name="T5" fmla="*/ 162 h 799"/>
                <a:gd name="T6" fmla="*/ 1 w 162"/>
                <a:gd name="T7" fmla="*/ 446 h 799"/>
                <a:gd name="T8" fmla="*/ 8 w 162"/>
                <a:gd name="T9" fmla="*/ 674 h 799"/>
                <a:gd name="T10" fmla="*/ 23 w 162"/>
                <a:gd name="T11" fmla="*/ 786 h 799"/>
                <a:gd name="T12" fmla="*/ 38 w 162"/>
                <a:gd name="T13" fmla="*/ 754 h 79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2"/>
                <a:gd name="T22" fmla="*/ 0 h 799"/>
                <a:gd name="T23" fmla="*/ 162 w 162"/>
                <a:gd name="T24" fmla="*/ 799 h 79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2" h="799">
                  <a:moveTo>
                    <a:pt x="162" y="54"/>
                  </a:moveTo>
                  <a:cubicBezTo>
                    <a:pt x="151" y="48"/>
                    <a:pt x="125" y="0"/>
                    <a:pt x="102" y="18"/>
                  </a:cubicBezTo>
                  <a:cubicBezTo>
                    <a:pt x="79" y="36"/>
                    <a:pt x="39" y="91"/>
                    <a:pt x="22" y="162"/>
                  </a:cubicBezTo>
                  <a:cubicBezTo>
                    <a:pt x="5" y="233"/>
                    <a:pt x="0" y="361"/>
                    <a:pt x="2" y="446"/>
                  </a:cubicBezTo>
                  <a:cubicBezTo>
                    <a:pt x="4" y="531"/>
                    <a:pt x="19" y="617"/>
                    <a:pt x="34" y="674"/>
                  </a:cubicBezTo>
                  <a:cubicBezTo>
                    <a:pt x="49" y="731"/>
                    <a:pt x="70" y="773"/>
                    <a:pt x="90" y="786"/>
                  </a:cubicBezTo>
                  <a:cubicBezTo>
                    <a:pt x="110" y="799"/>
                    <a:pt x="141" y="761"/>
                    <a:pt x="154" y="754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7" name="Freeform 1071"/>
            <p:cNvSpPr>
              <a:spLocks/>
            </p:cNvSpPr>
            <p:nvPr/>
          </p:nvSpPr>
          <p:spPr bwMode="auto">
            <a:xfrm>
              <a:off x="1402" y="2777"/>
              <a:ext cx="102" cy="799"/>
            </a:xfrm>
            <a:custGeom>
              <a:avLst/>
              <a:gdLst>
                <a:gd name="T0" fmla="*/ 40 w 162"/>
                <a:gd name="T1" fmla="*/ 54 h 799"/>
                <a:gd name="T2" fmla="*/ 25 w 162"/>
                <a:gd name="T3" fmla="*/ 18 h 799"/>
                <a:gd name="T4" fmla="*/ 6 w 162"/>
                <a:gd name="T5" fmla="*/ 162 h 799"/>
                <a:gd name="T6" fmla="*/ 1 w 162"/>
                <a:gd name="T7" fmla="*/ 446 h 799"/>
                <a:gd name="T8" fmla="*/ 8 w 162"/>
                <a:gd name="T9" fmla="*/ 674 h 799"/>
                <a:gd name="T10" fmla="*/ 23 w 162"/>
                <a:gd name="T11" fmla="*/ 786 h 799"/>
                <a:gd name="T12" fmla="*/ 38 w 162"/>
                <a:gd name="T13" fmla="*/ 754 h 79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2"/>
                <a:gd name="T22" fmla="*/ 0 h 799"/>
                <a:gd name="T23" fmla="*/ 162 w 162"/>
                <a:gd name="T24" fmla="*/ 799 h 79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2" h="799">
                  <a:moveTo>
                    <a:pt x="162" y="54"/>
                  </a:moveTo>
                  <a:cubicBezTo>
                    <a:pt x="151" y="48"/>
                    <a:pt x="125" y="0"/>
                    <a:pt x="102" y="18"/>
                  </a:cubicBezTo>
                  <a:cubicBezTo>
                    <a:pt x="79" y="36"/>
                    <a:pt x="39" y="91"/>
                    <a:pt x="22" y="162"/>
                  </a:cubicBezTo>
                  <a:cubicBezTo>
                    <a:pt x="5" y="233"/>
                    <a:pt x="0" y="361"/>
                    <a:pt x="2" y="446"/>
                  </a:cubicBezTo>
                  <a:cubicBezTo>
                    <a:pt x="4" y="531"/>
                    <a:pt x="19" y="617"/>
                    <a:pt x="34" y="674"/>
                  </a:cubicBezTo>
                  <a:cubicBezTo>
                    <a:pt x="49" y="731"/>
                    <a:pt x="70" y="773"/>
                    <a:pt x="90" y="786"/>
                  </a:cubicBezTo>
                  <a:cubicBezTo>
                    <a:pt x="110" y="799"/>
                    <a:pt x="141" y="761"/>
                    <a:pt x="154" y="754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8" name="Freeform 1072"/>
            <p:cNvSpPr>
              <a:spLocks/>
            </p:cNvSpPr>
            <p:nvPr/>
          </p:nvSpPr>
          <p:spPr bwMode="auto">
            <a:xfrm>
              <a:off x="1475" y="2777"/>
              <a:ext cx="102" cy="799"/>
            </a:xfrm>
            <a:custGeom>
              <a:avLst/>
              <a:gdLst>
                <a:gd name="T0" fmla="*/ 40 w 162"/>
                <a:gd name="T1" fmla="*/ 54 h 799"/>
                <a:gd name="T2" fmla="*/ 25 w 162"/>
                <a:gd name="T3" fmla="*/ 18 h 799"/>
                <a:gd name="T4" fmla="*/ 6 w 162"/>
                <a:gd name="T5" fmla="*/ 162 h 799"/>
                <a:gd name="T6" fmla="*/ 1 w 162"/>
                <a:gd name="T7" fmla="*/ 446 h 799"/>
                <a:gd name="T8" fmla="*/ 8 w 162"/>
                <a:gd name="T9" fmla="*/ 674 h 799"/>
                <a:gd name="T10" fmla="*/ 23 w 162"/>
                <a:gd name="T11" fmla="*/ 786 h 799"/>
                <a:gd name="T12" fmla="*/ 38 w 162"/>
                <a:gd name="T13" fmla="*/ 754 h 79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2"/>
                <a:gd name="T22" fmla="*/ 0 h 799"/>
                <a:gd name="T23" fmla="*/ 162 w 162"/>
                <a:gd name="T24" fmla="*/ 799 h 79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2" h="799">
                  <a:moveTo>
                    <a:pt x="162" y="54"/>
                  </a:moveTo>
                  <a:cubicBezTo>
                    <a:pt x="151" y="48"/>
                    <a:pt x="125" y="0"/>
                    <a:pt x="102" y="18"/>
                  </a:cubicBezTo>
                  <a:cubicBezTo>
                    <a:pt x="79" y="36"/>
                    <a:pt x="39" y="91"/>
                    <a:pt x="22" y="162"/>
                  </a:cubicBezTo>
                  <a:cubicBezTo>
                    <a:pt x="5" y="233"/>
                    <a:pt x="0" y="361"/>
                    <a:pt x="2" y="446"/>
                  </a:cubicBezTo>
                  <a:cubicBezTo>
                    <a:pt x="4" y="531"/>
                    <a:pt x="19" y="617"/>
                    <a:pt x="34" y="674"/>
                  </a:cubicBezTo>
                  <a:cubicBezTo>
                    <a:pt x="49" y="731"/>
                    <a:pt x="70" y="773"/>
                    <a:pt x="90" y="786"/>
                  </a:cubicBezTo>
                  <a:cubicBezTo>
                    <a:pt x="110" y="799"/>
                    <a:pt x="141" y="761"/>
                    <a:pt x="154" y="754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9" name="Freeform 1073"/>
            <p:cNvSpPr>
              <a:spLocks/>
            </p:cNvSpPr>
            <p:nvPr/>
          </p:nvSpPr>
          <p:spPr bwMode="auto">
            <a:xfrm>
              <a:off x="1548" y="2777"/>
              <a:ext cx="102" cy="799"/>
            </a:xfrm>
            <a:custGeom>
              <a:avLst/>
              <a:gdLst>
                <a:gd name="T0" fmla="*/ 40 w 162"/>
                <a:gd name="T1" fmla="*/ 54 h 799"/>
                <a:gd name="T2" fmla="*/ 25 w 162"/>
                <a:gd name="T3" fmla="*/ 18 h 799"/>
                <a:gd name="T4" fmla="*/ 6 w 162"/>
                <a:gd name="T5" fmla="*/ 162 h 799"/>
                <a:gd name="T6" fmla="*/ 1 w 162"/>
                <a:gd name="T7" fmla="*/ 446 h 799"/>
                <a:gd name="T8" fmla="*/ 8 w 162"/>
                <a:gd name="T9" fmla="*/ 674 h 799"/>
                <a:gd name="T10" fmla="*/ 23 w 162"/>
                <a:gd name="T11" fmla="*/ 786 h 799"/>
                <a:gd name="T12" fmla="*/ 38 w 162"/>
                <a:gd name="T13" fmla="*/ 754 h 79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2"/>
                <a:gd name="T22" fmla="*/ 0 h 799"/>
                <a:gd name="T23" fmla="*/ 162 w 162"/>
                <a:gd name="T24" fmla="*/ 799 h 79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2" h="799">
                  <a:moveTo>
                    <a:pt x="162" y="54"/>
                  </a:moveTo>
                  <a:cubicBezTo>
                    <a:pt x="151" y="48"/>
                    <a:pt x="125" y="0"/>
                    <a:pt x="102" y="18"/>
                  </a:cubicBezTo>
                  <a:cubicBezTo>
                    <a:pt x="79" y="36"/>
                    <a:pt x="39" y="91"/>
                    <a:pt x="22" y="162"/>
                  </a:cubicBezTo>
                  <a:cubicBezTo>
                    <a:pt x="5" y="233"/>
                    <a:pt x="0" y="361"/>
                    <a:pt x="2" y="446"/>
                  </a:cubicBezTo>
                  <a:cubicBezTo>
                    <a:pt x="4" y="531"/>
                    <a:pt x="19" y="617"/>
                    <a:pt x="34" y="674"/>
                  </a:cubicBezTo>
                  <a:cubicBezTo>
                    <a:pt x="49" y="731"/>
                    <a:pt x="70" y="773"/>
                    <a:pt x="90" y="786"/>
                  </a:cubicBezTo>
                  <a:cubicBezTo>
                    <a:pt x="110" y="799"/>
                    <a:pt x="141" y="761"/>
                    <a:pt x="154" y="754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0" name="Freeform 1074"/>
            <p:cNvSpPr>
              <a:spLocks/>
            </p:cNvSpPr>
            <p:nvPr/>
          </p:nvSpPr>
          <p:spPr bwMode="auto">
            <a:xfrm>
              <a:off x="1621" y="2777"/>
              <a:ext cx="102" cy="799"/>
            </a:xfrm>
            <a:custGeom>
              <a:avLst/>
              <a:gdLst>
                <a:gd name="T0" fmla="*/ 40 w 162"/>
                <a:gd name="T1" fmla="*/ 54 h 799"/>
                <a:gd name="T2" fmla="*/ 25 w 162"/>
                <a:gd name="T3" fmla="*/ 18 h 799"/>
                <a:gd name="T4" fmla="*/ 6 w 162"/>
                <a:gd name="T5" fmla="*/ 162 h 799"/>
                <a:gd name="T6" fmla="*/ 1 w 162"/>
                <a:gd name="T7" fmla="*/ 446 h 799"/>
                <a:gd name="T8" fmla="*/ 8 w 162"/>
                <a:gd name="T9" fmla="*/ 674 h 799"/>
                <a:gd name="T10" fmla="*/ 23 w 162"/>
                <a:gd name="T11" fmla="*/ 786 h 799"/>
                <a:gd name="T12" fmla="*/ 38 w 162"/>
                <a:gd name="T13" fmla="*/ 754 h 79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2"/>
                <a:gd name="T22" fmla="*/ 0 h 799"/>
                <a:gd name="T23" fmla="*/ 162 w 162"/>
                <a:gd name="T24" fmla="*/ 799 h 79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2" h="799">
                  <a:moveTo>
                    <a:pt x="162" y="54"/>
                  </a:moveTo>
                  <a:cubicBezTo>
                    <a:pt x="151" y="48"/>
                    <a:pt x="125" y="0"/>
                    <a:pt x="102" y="18"/>
                  </a:cubicBezTo>
                  <a:cubicBezTo>
                    <a:pt x="79" y="36"/>
                    <a:pt x="39" y="91"/>
                    <a:pt x="22" y="162"/>
                  </a:cubicBezTo>
                  <a:cubicBezTo>
                    <a:pt x="5" y="233"/>
                    <a:pt x="0" y="361"/>
                    <a:pt x="2" y="446"/>
                  </a:cubicBezTo>
                  <a:cubicBezTo>
                    <a:pt x="4" y="531"/>
                    <a:pt x="19" y="617"/>
                    <a:pt x="34" y="674"/>
                  </a:cubicBezTo>
                  <a:cubicBezTo>
                    <a:pt x="49" y="731"/>
                    <a:pt x="70" y="773"/>
                    <a:pt x="90" y="786"/>
                  </a:cubicBezTo>
                  <a:cubicBezTo>
                    <a:pt x="110" y="799"/>
                    <a:pt x="141" y="761"/>
                    <a:pt x="154" y="754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1" name="Freeform 1075"/>
            <p:cNvSpPr>
              <a:spLocks/>
            </p:cNvSpPr>
            <p:nvPr/>
          </p:nvSpPr>
          <p:spPr bwMode="auto">
            <a:xfrm>
              <a:off x="1694" y="2777"/>
              <a:ext cx="102" cy="799"/>
            </a:xfrm>
            <a:custGeom>
              <a:avLst/>
              <a:gdLst>
                <a:gd name="T0" fmla="*/ 40 w 162"/>
                <a:gd name="T1" fmla="*/ 54 h 799"/>
                <a:gd name="T2" fmla="*/ 25 w 162"/>
                <a:gd name="T3" fmla="*/ 18 h 799"/>
                <a:gd name="T4" fmla="*/ 6 w 162"/>
                <a:gd name="T5" fmla="*/ 162 h 799"/>
                <a:gd name="T6" fmla="*/ 1 w 162"/>
                <a:gd name="T7" fmla="*/ 446 h 799"/>
                <a:gd name="T8" fmla="*/ 8 w 162"/>
                <a:gd name="T9" fmla="*/ 674 h 799"/>
                <a:gd name="T10" fmla="*/ 23 w 162"/>
                <a:gd name="T11" fmla="*/ 786 h 799"/>
                <a:gd name="T12" fmla="*/ 38 w 162"/>
                <a:gd name="T13" fmla="*/ 754 h 79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2"/>
                <a:gd name="T22" fmla="*/ 0 h 799"/>
                <a:gd name="T23" fmla="*/ 162 w 162"/>
                <a:gd name="T24" fmla="*/ 799 h 79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2" h="799">
                  <a:moveTo>
                    <a:pt x="162" y="54"/>
                  </a:moveTo>
                  <a:cubicBezTo>
                    <a:pt x="151" y="48"/>
                    <a:pt x="125" y="0"/>
                    <a:pt x="102" y="18"/>
                  </a:cubicBezTo>
                  <a:cubicBezTo>
                    <a:pt x="79" y="36"/>
                    <a:pt x="39" y="91"/>
                    <a:pt x="22" y="162"/>
                  </a:cubicBezTo>
                  <a:cubicBezTo>
                    <a:pt x="5" y="233"/>
                    <a:pt x="0" y="361"/>
                    <a:pt x="2" y="446"/>
                  </a:cubicBezTo>
                  <a:cubicBezTo>
                    <a:pt x="4" y="531"/>
                    <a:pt x="19" y="617"/>
                    <a:pt x="34" y="674"/>
                  </a:cubicBezTo>
                  <a:cubicBezTo>
                    <a:pt x="49" y="731"/>
                    <a:pt x="70" y="773"/>
                    <a:pt x="90" y="786"/>
                  </a:cubicBezTo>
                  <a:cubicBezTo>
                    <a:pt x="110" y="799"/>
                    <a:pt x="141" y="761"/>
                    <a:pt x="154" y="754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2" name="Freeform 1076"/>
            <p:cNvSpPr>
              <a:spLocks/>
            </p:cNvSpPr>
            <p:nvPr/>
          </p:nvSpPr>
          <p:spPr bwMode="auto">
            <a:xfrm>
              <a:off x="1767" y="2777"/>
              <a:ext cx="102" cy="799"/>
            </a:xfrm>
            <a:custGeom>
              <a:avLst/>
              <a:gdLst>
                <a:gd name="T0" fmla="*/ 40 w 162"/>
                <a:gd name="T1" fmla="*/ 54 h 799"/>
                <a:gd name="T2" fmla="*/ 25 w 162"/>
                <a:gd name="T3" fmla="*/ 18 h 799"/>
                <a:gd name="T4" fmla="*/ 6 w 162"/>
                <a:gd name="T5" fmla="*/ 162 h 799"/>
                <a:gd name="T6" fmla="*/ 1 w 162"/>
                <a:gd name="T7" fmla="*/ 446 h 799"/>
                <a:gd name="T8" fmla="*/ 8 w 162"/>
                <a:gd name="T9" fmla="*/ 674 h 799"/>
                <a:gd name="T10" fmla="*/ 23 w 162"/>
                <a:gd name="T11" fmla="*/ 786 h 799"/>
                <a:gd name="T12" fmla="*/ 38 w 162"/>
                <a:gd name="T13" fmla="*/ 754 h 79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2"/>
                <a:gd name="T22" fmla="*/ 0 h 799"/>
                <a:gd name="T23" fmla="*/ 162 w 162"/>
                <a:gd name="T24" fmla="*/ 799 h 79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2" h="799">
                  <a:moveTo>
                    <a:pt x="162" y="54"/>
                  </a:moveTo>
                  <a:cubicBezTo>
                    <a:pt x="151" y="48"/>
                    <a:pt x="125" y="0"/>
                    <a:pt x="102" y="18"/>
                  </a:cubicBezTo>
                  <a:cubicBezTo>
                    <a:pt x="79" y="36"/>
                    <a:pt x="39" y="91"/>
                    <a:pt x="22" y="162"/>
                  </a:cubicBezTo>
                  <a:cubicBezTo>
                    <a:pt x="5" y="233"/>
                    <a:pt x="0" y="361"/>
                    <a:pt x="2" y="446"/>
                  </a:cubicBezTo>
                  <a:cubicBezTo>
                    <a:pt x="4" y="531"/>
                    <a:pt x="19" y="617"/>
                    <a:pt x="34" y="674"/>
                  </a:cubicBezTo>
                  <a:cubicBezTo>
                    <a:pt x="49" y="731"/>
                    <a:pt x="70" y="773"/>
                    <a:pt x="90" y="786"/>
                  </a:cubicBezTo>
                  <a:cubicBezTo>
                    <a:pt x="110" y="799"/>
                    <a:pt x="141" y="761"/>
                    <a:pt x="154" y="754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3" name="Freeform 1077"/>
            <p:cNvSpPr>
              <a:spLocks/>
            </p:cNvSpPr>
            <p:nvPr/>
          </p:nvSpPr>
          <p:spPr bwMode="auto">
            <a:xfrm>
              <a:off x="1840" y="2777"/>
              <a:ext cx="102" cy="799"/>
            </a:xfrm>
            <a:custGeom>
              <a:avLst/>
              <a:gdLst>
                <a:gd name="T0" fmla="*/ 40 w 162"/>
                <a:gd name="T1" fmla="*/ 54 h 799"/>
                <a:gd name="T2" fmla="*/ 25 w 162"/>
                <a:gd name="T3" fmla="*/ 18 h 799"/>
                <a:gd name="T4" fmla="*/ 6 w 162"/>
                <a:gd name="T5" fmla="*/ 162 h 799"/>
                <a:gd name="T6" fmla="*/ 1 w 162"/>
                <a:gd name="T7" fmla="*/ 446 h 799"/>
                <a:gd name="T8" fmla="*/ 8 w 162"/>
                <a:gd name="T9" fmla="*/ 674 h 799"/>
                <a:gd name="T10" fmla="*/ 23 w 162"/>
                <a:gd name="T11" fmla="*/ 786 h 799"/>
                <a:gd name="T12" fmla="*/ 38 w 162"/>
                <a:gd name="T13" fmla="*/ 754 h 79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2"/>
                <a:gd name="T22" fmla="*/ 0 h 799"/>
                <a:gd name="T23" fmla="*/ 162 w 162"/>
                <a:gd name="T24" fmla="*/ 799 h 79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2" h="799">
                  <a:moveTo>
                    <a:pt x="162" y="54"/>
                  </a:moveTo>
                  <a:cubicBezTo>
                    <a:pt x="151" y="48"/>
                    <a:pt x="125" y="0"/>
                    <a:pt x="102" y="18"/>
                  </a:cubicBezTo>
                  <a:cubicBezTo>
                    <a:pt x="79" y="36"/>
                    <a:pt x="39" y="91"/>
                    <a:pt x="22" y="162"/>
                  </a:cubicBezTo>
                  <a:cubicBezTo>
                    <a:pt x="5" y="233"/>
                    <a:pt x="0" y="361"/>
                    <a:pt x="2" y="446"/>
                  </a:cubicBezTo>
                  <a:cubicBezTo>
                    <a:pt x="4" y="531"/>
                    <a:pt x="19" y="617"/>
                    <a:pt x="34" y="674"/>
                  </a:cubicBezTo>
                  <a:cubicBezTo>
                    <a:pt x="49" y="731"/>
                    <a:pt x="70" y="773"/>
                    <a:pt x="90" y="786"/>
                  </a:cubicBezTo>
                  <a:cubicBezTo>
                    <a:pt x="110" y="799"/>
                    <a:pt x="141" y="761"/>
                    <a:pt x="154" y="754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4" name="Freeform 1078"/>
            <p:cNvSpPr>
              <a:spLocks/>
            </p:cNvSpPr>
            <p:nvPr/>
          </p:nvSpPr>
          <p:spPr bwMode="auto">
            <a:xfrm>
              <a:off x="1913" y="2777"/>
              <a:ext cx="102" cy="799"/>
            </a:xfrm>
            <a:custGeom>
              <a:avLst/>
              <a:gdLst>
                <a:gd name="T0" fmla="*/ 40 w 162"/>
                <a:gd name="T1" fmla="*/ 54 h 799"/>
                <a:gd name="T2" fmla="*/ 25 w 162"/>
                <a:gd name="T3" fmla="*/ 18 h 799"/>
                <a:gd name="T4" fmla="*/ 6 w 162"/>
                <a:gd name="T5" fmla="*/ 162 h 799"/>
                <a:gd name="T6" fmla="*/ 1 w 162"/>
                <a:gd name="T7" fmla="*/ 446 h 799"/>
                <a:gd name="T8" fmla="*/ 8 w 162"/>
                <a:gd name="T9" fmla="*/ 674 h 799"/>
                <a:gd name="T10" fmla="*/ 23 w 162"/>
                <a:gd name="T11" fmla="*/ 786 h 799"/>
                <a:gd name="T12" fmla="*/ 38 w 162"/>
                <a:gd name="T13" fmla="*/ 754 h 79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2"/>
                <a:gd name="T22" fmla="*/ 0 h 799"/>
                <a:gd name="T23" fmla="*/ 162 w 162"/>
                <a:gd name="T24" fmla="*/ 799 h 79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2" h="799">
                  <a:moveTo>
                    <a:pt x="162" y="54"/>
                  </a:moveTo>
                  <a:cubicBezTo>
                    <a:pt x="151" y="48"/>
                    <a:pt x="125" y="0"/>
                    <a:pt x="102" y="18"/>
                  </a:cubicBezTo>
                  <a:cubicBezTo>
                    <a:pt x="79" y="36"/>
                    <a:pt x="39" y="91"/>
                    <a:pt x="22" y="162"/>
                  </a:cubicBezTo>
                  <a:cubicBezTo>
                    <a:pt x="5" y="233"/>
                    <a:pt x="0" y="361"/>
                    <a:pt x="2" y="446"/>
                  </a:cubicBezTo>
                  <a:cubicBezTo>
                    <a:pt x="4" y="531"/>
                    <a:pt x="19" y="617"/>
                    <a:pt x="34" y="674"/>
                  </a:cubicBezTo>
                  <a:cubicBezTo>
                    <a:pt x="49" y="731"/>
                    <a:pt x="70" y="773"/>
                    <a:pt x="90" y="786"/>
                  </a:cubicBezTo>
                  <a:cubicBezTo>
                    <a:pt x="110" y="799"/>
                    <a:pt x="141" y="761"/>
                    <a:pt x="154" y="754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5" name="Freeform 1079"/>
            <p:cNvSpPr>
              <a:spLocks/>
            </p:cNvSpPr>
            <p:nvPr/>
          </p:nvSpPr>
          <p:spPr bwMode="auto">
            <a:xfrm>
              <a:off x="1986" y="2777"/>
              <a:ext cx="102" cy="799"/>
            </a:xfrm>
            <a:custGeom>
              <a:avLst/>
              <a:gdLst>
                <a:gd name="T0" fmla="*/ 40 w 162"/>
                <a:gd name="T1" fmla="*/ 54 h 799"/>
                <a:gd name="T2" fmla="*/ 25 w 162"/>
                <a:gd name="T3" fmla="*/ 18 h 799"/>
                <a:gd name="T4" fmla="*/ 6 w 162"/>
                <a:gd name="T5" fmla="*/ 162 h 799"/>
                <a:gd name="T6" fmla="*/ 1 w 162"/>
                <a:gd name="T7" fmla="*/ 446 h 799"/>
                <a:gd name="T8" fmla="*/ 8 w 162"/>
                <a:gd name="T9" fmla="*/ 674 h 799"/>
                <a:gd name="T10" fmla="*/ 23 w 162"/>
                <a:gd name="T11" fmla="*/ 786 h 799"/>
                <a:gd name="T12" fmla="*/ 38 w 162"/>
                <a:gd name="T13" fmla="*/ 754 h 79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2"/>
                <a:gd name="T22" fmla="*/ 0 h 799"/>
                <a:gd name="T23" fmla="*/ 162 w 162"/>
                <a:gd name="T24" fmla="*/ 799 h 79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2" h="799">
                  <a:moveTo>
                    <a:pt x="162" y="54"/>
                  </a:moveTo>
                  <a:cubicBezTo>
                    <a:pt x="151" y="48"/>
                    <a:pt x="125" y="0"/>
                    <a:pt x="102" y="18"/>
                  </a:cubicBezTo>
                  <a:cubicBezTo>
                    <a:pt x="79" y="36"/>
                    <a:pt x="39" y="91"/>
                    <a:pt x="22" y="162"/>
                  </a:cubicBezTo>
                  <a:cubicBezTo>
                    <a:pt x="5" y="233"/>
                    <a:pt x="0" y="361"/>
                    <a:pt x="2" y="446"/>
                  </a:cubicBezTo>
                  <a:cubicBezTo>
                    <a:pt x="4" y="531"/>
                    <a:pt x="19" y="617"/>
                    <a:pt x="34" y="674"/>
                  </a:cubicBezTo>
                  <a:cubicBezTo>
                    <a:pt x="49" y="731"/>
                    <a:pt x="70" y="773"/>
                    <a:pt x="90" y="786"/>
                  </a:cubicBezTo>
                  <a:cubicBezTo>
                    <a:pt x="110" y="799"/>
                    <a:pt x="141" y="761"/>
                    <a:pt x="154" y="754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6" name="Freeform 1080"/>
            <p:cNvSpPr>
              <a:spLocks/>
            </p:cNvSpPr>
            <p:nvPr/>
          </p:nvSpPr>
          <p:spPr bwMode="auto">
            <a:xfrm>
              <a:off x="2058" y="2778"/>
              <a:ext cx="151" cy="1019"/>
            </a:xfrm>
            <a:custGeom>
              <a:avLst/>
              <a:gdLst>
                <a:gd name="T0" fmla="*/ 132 w 151"/>
                <a:gd name="T1" fmla="*/ 1019 h 1019"/>
                <a:gd name="T2" fmla="*/ 142 w 151"/>
                <a:gd name="T3" fmla="*/ 333 h 1019"/>
                <a:gd name="T4" fmla="*/ 78 w 151"/>
                <a:gd name="T5" fmla="*/ 29 h 1019"/>
                <a:gd name="T6" fmla="*/ 14 w 151"/>
                <a:gd name="T7" fmla="*/ 161 h 1019"/>
                <a:gd name="T8" fmla="*/ 1 w 151"/>
                <a:gd name="T9" fmla="*/ 445 h 1019"/>
                <a:gd name="T10" fmla="*/ 21 w 151"/>
                <a:gd name="T11" fmla="*/ 673 h 1019"/>
                <a:gd name="T12" fmla="*/ 57 w 151"/>
                <a:gd name="T13" fmla="*/ 785 h 1019"/>
                <a:gd name="T14" fmla="*/ 97 w 151"/>
                <a:gd name="T15" fmla="*/ 753 h 101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51"/>
                <a:gd name="T25" fmla="*/ 0 h 1019"/>
                <a:gd name="T26" fmla="*/ 151 w 151"/>
                <a:gd name="T27" fmla="*/ 1019 h 101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51" h="1019">
                  <a:moveTo>
                    <a:pt x="132" y="1019"/>
                  </a:moveTo>
                  <a:cubicBezTo>
                    <a:pt x="134" y="906"/>
                    <a:pt x="151" y="498"/>
                    <a:pt x="142" y="333"/>
                  </a:cubicBezTo>
                  <a:cubicBezTo>
                    <a:pt x="133" y="168"/>
                    <a:pt x="99" y="58"/>
                    <a:pt x="78" y="29"/>
                  </a:cubicBezTo>
                  <a:cubicBezTo>
                    <a:pt x="57" y="0"/>
                    <a:pt x="27" y="92"/>
                    <a:pt x="14" y="161"/>
                  </a:cubicBezTo>
                  <a:cubicBezTo>
                    <a:pt x="1" y="230"/>
                    <a:pt x="0" y="360"/>
                    <a:pt x="1" y="445"/>
                  </a:cubicBezTo>
                  <a:cubicBezTo>
                    <a:pt x="3" y="530"/>
                    <a:pt x="12" y="616"/>
                    <a:pt x="21" y="673"/>
                  </a:cubicBezTo>
                  <a:cubicBezTo>
                    <a:pt x="31" y="730"/>
                    <a:pt x="44" y="772"/>
                    <a:pt x="57" y="785"/>
                  </a:cubicBezTo>
                  <a:cubicBezTo>
                    <a:pt x="69" y="798"/>
                    <a:pt x="89" y="760"/>
                    <a:pt x="97" y="753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7" name="Freeform 1081"/>
            <p:cNvSpPr>
              <a:spLocks/>
            </p:cNvSpPr>
            <p:nvPr/>
          </p:nvSpPr>
          <p:spPr bwMode="auto">
            <a:xfrm>
              <a:off x="2112" y="2839"/>
              <a:ext cx="54" cy="713"/>
            </a:xfrm>
            <a:custGeom>
              <a:avLst/>
              <a:gdLst>
                <a:gd name="T0" fmla="*/ 0 w 54"/>
                <a:gd name="T1" fmla="*/ 0 h 713"/>
                <a:gd name="T2" fmla="*/ 36 w 54"/>
                <a:gd name="T3" fmla="*/ 84 h 713"/>
                <a:gd name="T4" fmla="*/ 52 w 54"/>
                <a:gd name="T5" fmla="*/ 280 h 713"/>
                <a:gd name="T6" fmla="*/ 48 w 54"/>
                <a:gd name="T7" fmla="*/ 428 h 713"/>
                <a:gd name="T8" fmla="*/ 48 w 54"/>
                <a:gd name="T9" fmla="*/ 596 h 713"/>
                <a:gd name="T10" fmla="*/ 36 w 54"/>
                <a:gd name="T11" fmla="*/ 696 h 713"/>
                <a:gd name="T12" fmla="*/ 40 w 54"/>
                <a:gd name="T13" fmla="*/ 700 h 71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4"/>
                <a:gd name="T22" fmla="*/ 0 h 713"/>
                <a:gd name="T23" fmla="*/ 54 w 54"/>
                <a:gd name="T24" fmla="*/ 713 h 71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4" h="713">
                  <a:moveTo>
                    <a:pt x="0" y="0"/>
                  </a:moveTo>
                  <a:cubicBezTo>
                    <a:pt x="6" y="14"/>
                    <a:pt x="27" y="37"/>
                    <a:pt x="36" y="84"/>
                  </a:cubicBezTo>
                  <a:cubicBezTo>
                    <a:pt x="45" y="131"/>
                    <a:pt x="50" y="223"/>
                    <a:pt x="52" y="280"/>
                  </a:cubicBezTo>
                  <a:cubicBezTo>
                    <a:pt x="54" y="337"/>
                    <a:pt x="49" y="375"/>
                    <a:pt x="48" y="428"/>
                  </a:cubicBezTo>
                  <a:cubicBezTo>
                    <a:pt x="47" y="481"/>
                    <a:pt x="50" y="551"/>
                    <a:pt x="48" y="596"/>
                  </a:cubicBezTo>
                  <a:cubicBezTo>
                    <a:pt x="46" y="641"/>
                    <a:pt x="37" y="679"/>
                    <a:pt x="36" y="696"/>
                  </a:cubicBezTo>
                  <a:cubicBezTo>
                    <a:pt x="35" y="713"/>
                    <a:pt x="39" y="699"/>
                    <a:pt x="40" y="70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8" name="Freeform 1082"/>
            <p:cNvSpPr>
              <a:spLocks/>
            </p:cNvSpPr>
            <p:nvPr/>
          </p:nvSpPr>
          <p:spPr bwMode="auto">
            <a:xfrm>
              <a:off x="2100" y="2915"/>
              <a:ext cx="23" cy="580"/>
            </a:xfrm>
            <a:custGeom>
              <a:avLst/>
              <a:gdLst>
                <a:gd name="T0" fmla="*/ 0 w 23"/>
                <a:gd name="T1" fmla="*/ 0 h 580"/>
                <a:gd name="T2" fmla="*/ 20 w 23"/>
                <a:gd name="T3" fmla="*/ 264 h 580"/>
                <a:gd name="T4" fmla="*/ 16 w 23"/>
                <a:gd name="T5" fmla="*/ 452 h 580"/>
                <a:gd name="T6" fmla="*/ 0 w 23"/>
                <a:gd name="T7" fmla="*/ 580 h 58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"/>
                <a:gd name="T13" fmla="*/ 0 h 580"/>
                <a:gd name="T14" fmla="*/ 23 w 23"/>
                <a:gd name="T15" fmla="*/ 580 h 58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" h="580">
                  <a:moveTo>
                    <a:pt x="0" y="0"/>
                  </a:moveTo>
                  <a:cubicBezTo>
                    <a:pt x="3" y="44"/>
                    <a:pt x="17" y="189"/>
                    <a:pt x="20" y="264"/>
                  </a:cubicBezTo>
                  <a:cubicBezTo>
                    <a:pt x="23" y="339"/>
                    <a:pt x="19" y="399"/>
                    <a:pt x="16" y="452"/>
                  </a:cubicBezTo>
                  <a:cubicBezTo>
                    <a:pt x="13" y="505"/>
                    <a:pt x="3" y="553"/>
                    <a:pt x="0" y="58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9" name="Freeform 1083"/>
            <p:cNvSpPr>
              <a:spLocks/>
            </p:cNvSpPr>
            <p:nvPr/>
          </p:nvSpPr>
          <p:spPr bwMode="auto">
            <a:xfrm>
              <a:off x="738" y="3707"/>
              <a:ext cx="6" cy="96"/>
            </a:xfrm>
            <a:custGeom>
              <a:avLst/>
              <a:gdLst>
                <a:gd name="T0" fmla="*/ 6 w 6"/>
                <a:gd name="T1" fmla="*/ 96 h 96"/>
                <a:gd name="T2" fmla="*/ 0 w 6"/>
                <a:gd name="T3" fmla="*/ 0 h 96"/>
                <a:gd name="T4" fmla="*/ 0 60000 65536"/>
                <a:gd name="T5" fmla="*/ 0 60000 65536"/>
                <a:gd name="T6" fmla="*/ 0 w 6"/>
                <a:gd name="T7" fmla="*/ 0 h 96"/>
                <a:gd name="T8" fmla="*/ 6 w 6"/>
                <a:gd name="T9" fmla="*/ 96 h 9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" h="96">
                  <a:moveTo>
                    <a:pt x="6" y="96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70" name="Freeform 1084"/>
            <p:cNvSpPr>
              <a:spLocks/>
            </p:cNvSpPr>
            <p:nvPr/>
          </p:nvSpPr>
          <p:spPr bwMode="auto">
            <a:xfrm>
              <a:off x="2196" y="3623"/>
              <a:ext cx="1" cy="78"/>
            </a:xfrm>
            <a:custGeom>
              <a:avLst/>
              <a:gdLst>
                <a:gd name="T0" fmla="*/ 0 w 1"/>
                <a:gd name="T1" fmla="*/ 0 h 78"/>
                <a:gd name="T2" fmla="*/ 0 w 1"/>
                <a:gd name="T3" fmla="*/ 78 h 78"/>
                <a:gd name="T4" fmla="*/ 0 60000 65536"/>
                <a:gd name="T5" fmla="*/ 0 60000 65536"/>
                <a:gd name="T6" fmla="*/ 0 w 1"/>
                <a:gd name="T7" fmla="*/ 0 h 78"/>
                <a:gd name="T8" fmla="*/ 1 w 1"/>
                <a:gd name="T9" fmla="*/ 78 h 7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78">
                  <a:moveTo>
                    <a:pt x="0" y="0"/>
                  </a:moveTo>
                  <a:lnTo>
                    <a:pt x="0" y="78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71" name="Freeform 1085"/>
            <p:cNvSpPr>
              <a:spLocks/>
            </p:cNvSpPr>
            <p:nvPr/>
          </p:nvSpPr>
          <p:spPr bwMode="auto">
            <a:xfrm>
              <a:off x="1344" y="2326"/>
              <a:ext cx="276" cy="1706"/>
            </a:xfrm>
            <a:custGeom>
              <a:avLst/>
              <a:gdLst>
                <a:gd name="T0" fmla="*/ 276 w 276"/>
                <a:gd name="T1" fmla="*/ 445 h 1706"/>
                <a:gd name="T2" fmla="*/ 204 w 276"/>
                <a:gd name="T3" fmla="*/ 115 h 1706"/>
                <a:gd name="T4" fmla="*/ 144 w 276"/>
                <a:gd name="T5" fmla="*/ 25 h 1706"/>
                <a:gd name="T6" fmla="*/ 48 w 276"/>
                <a:gd name="T7" fmla="*/ 265 h 1706"/>
                <a:gd name="T8" fmla="*/ 0 w 276"/>
                <a:gd name="T9" fmla="*/ 937 h 1706"/>
                <a:gd name="T10" fmla="*/ 48 w 276"/>
                <a:gd name="T11" fmla="*/ 1513 h 1706"/>
                <a:gd name="T12" fmla="*/ 144 w 276"/>
                <a:gd name="T13" fmla="*/ 1705 h 1706"/>
                <a:gd name="T14" fmla="*/ 228 w 276"/>
                <a:gd name="T15" fmla="*/ 1507 h 1706"/>
                <a:gd name="T16" fmla="*/ 276 w 276"/>
                <a:gd name="T17" fmla="*/ 1267 h 170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76"/>
                <a:gd name="T28" fmla="*/ 0 h 1706"/>
                <a:gd name="T29" fmla="*/ 276 w 276"/>
                <a:gd name="T30" fmla="*/ 1706 h 170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76" h="1706">
                  <a:moveTo>
                    <a:pt x="276" y="445"/>
                  </a:moveTo>
                  <a:cubicBezTo>
                    <a:pt x="264" y="390"/>
                    <a:pt x="226" y="185"/>
                    <a:pt x="204" y="115"/>
                  </a:cubicBezTo>
                  <a:cubicBezTo>
                    <a:pt x="182" y="45"/>
                    <a:pt x="170" y="0"/>
                    <a:pt x="144" y="25"/>
                  </a:cubicBezTo>
                  <a:cubicBezTo>
                    <a:pt x="118" y="50"/>
                    <a:pt x="72" y="113"/>
                    <a:pt x="48" y="265"/>
                  </a:cubicBezTo>
                  <a:cubicBezTo>
                    <a:pt x="24" y="417"/>
                    <a:pt x="0" y="729"/>
                    <a:pt x="0" y="937"/>
                  </a:cubicBezTo>
                  <a:cubicBezTo>
                    <a:pt x="0" y="1145"/>
                    <a:pt x="24" y="1385"/>
                    <a:pt x="48" y="1513"/>
                  </a:cubicBezTo>
                  <a:cubicBezTo>
                    <a:pt x="72" y="1641"/>
                    <a:pt x="114" y="1706"/>
                    <a:pt x="144" y="1705"/>
                  </a:cubicBezTo>
                  <a:cubicBezTo>
                    <a:pt x="174" y="1704"/>
                    <a:pt x="206" y="1580"/>
                    <a:pt x="228" y="1507"/>
                  </a:cubicBezTo>
                  <a:cubicBezTo>
                    <a:pt x="250" y="1434"/>
                    <a:pt x="266" y="1317"/>
                    <a:pt x="276" y="1267"/>
                  </a:cubicBezTo>
                </a:path>
              </a:pathLst>
            </a:custGeom>
            <a:noFill/>
            <a:ln w="76200" cap="flat" cmpd="sng">
              <a:solidFill>
                <a:srgbClr val="FF9933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72" name="Freeform 1086"/>
            <p:cNvSpPr>
              <a:spLocks/>
            </p:cNvSpPr>
            <p:nvPr/>
          </p:nvSpPr>
          <p:spPr bwMode="auto">
            <a:xfrm>
              <a:off x="1380" y="3749"/>
              <a:ext cx="13" cy="90"/>
            </a:xfrm>
            <a:custGeom>
              <a:avLst/>
              <a:gdLst>
                <a:gd name="T0" fmla="*/ 0 w 13"/>
                <a:gd name="T1" fmla="*/ 0 h 90"/>
                <a:gd name="T2" fmla="*/ 13 w 13"/>
                <a:gd name="T3" fmla="*/ 90 h 90"/>
                <a:gd name="T4" fmla="*/ 0 60000 65536"/>
                <a:gd name="T5" fmla="*/ 0 60000 65536"/>
                <a:gd name="T6" fmla="*/ 0 w 13"/>
                <a:gd name="T7" fmla="*/ 0 h 90"/>
                <a:gd name="T8" fmla="*/ 13 w 13"/>
                <a:gd name="T9" fmla="*/ 90 h 9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3" h="90">
                  <a:moveTo>
                    <a:pt x="0" y="0"/>
                  </a:moveTo>
                  <a:lnTo>
                    <a:pt x="13" y="90"/>
                  </a:lnTo>
                </a:path>
              </a:pathLst>
            </a:custGeom>
            <a:noFill/>
            <a:ln w="76200" cap="flat" cmpd="sng">
              <a:solidFill>
                <a:srgbClr val="FF9933"/>
              </a:solidFill>
              <a:prstDash val="solid"/>
              <a:round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73" name="Text Box 1087"/>
            <p:cNvSpPr txBox="1">
              <a:spLocks noChangeArrowheads="1"/>
            </p:cNvSpPr>
            <p:nvPr/>
          </p:nvSpPr>
          <p:spPr bwMode="auto">
            <a:xfrm>
              <a:off x="1548" y="2332"/>
              <a:ext cx="26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800">
                  <a:solidFill>
                    <a:srgbClr val="FF9933"/>
                  </a:solidFill>
                </a:rPr>
                <a:t>L</a:t>
              </a:r>
            </a:p>
          </p:txBody>
        </p:sp>
        <p:sp>
          <p:nvSpPr>
            <p:cNvPr id="10274" name="Text Box 1088"/>
            <p:cNvSpPr txBox="1">
              <a:spLocks noChangeArrowheads="1"/>
            </p:cNvSpPr>
            <p:nvPr/>
          </p:nvSpPr>
          <p:spPr bwMode="auto">
            <a:xfrm>
              <a:off x="2208" y="3504"/>
              <a:ext cx="20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800" i="1"/>
                <a:t>I</a:t>
              </a:r>
            </a:p>
          </p:txBody>
        </p:sp>
      </p:grpSp>
      <p:graphicFrame>
        <p:nvGraphicFramePr>
          <p:cNvPr id="151617" name="Object 1089"/>
          <p:cNvGraphicFramePr>
            <a:graphicFrameLocks noChangeAspect="1"/>
          </p:cNvGraphicFramePr>
          <p:nvPr/>
        </p:nvGraphicFramePr>
        <p:xfrm>
          <a:off x="4557713" y="4800600"/>
          <a:ext cx="1995487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98400" imgH="355320" progId="Equation.DSMT4">
                  <p:embed/>
                </p:oleObj>
              </mc:Choice>
              <mc:Fallback>
                <p:oleObj name="Equation" r:id="rId4" imgW="698400" imgH="355320" progId="Equation.DSMT4">
                  <p:embed/>
                  <p:pic>
                    <p:nvPicPr>
                      <p:cNvPr id="151617" name="Object 10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7713" y="4800600"/>
                        <a:ext cx="1995487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第二节 20240912-电场和电场强度" id="{31A34FD1-D6CC-4A83-A7CC-ACC52CDA780E}" vid="{4B3E695F-41C6-4F5D-A814-6721AEA0A698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课件</Template>
  <TotalTime>281</TotalTime>
  <Words>928</Words>
  <Application>Microsoft Office PowerPoint</Application>
  <PresentationFormat>全屏显示(4:3)</PresentationFormat>
  <Paragraphs>195</Paragraphs>
  <Slides>18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28" baseType="lpstr">
      <vt:lpstr>等线</vt:lpstr>
      <vt:lpstr>楷体_GB2312</vt:lpstr>
      <vt:lpstr>宋体</vt:lpstr>
      <vt:lpstr>微软雅黑</vt:lpstr>
      <vt:lpstr>Cambria Math</vt:lpstr>
      <vt:lpstr>Symbol</vt:lpstr>
      <vt:lpstr>Times New Roman</vt:lpstr>
      <vt:lpstr>Default Design</vt:lpstr>
      <vt:lpstr>公式</vt:lpstr>
      <vt:lpstr>Equation</vt:lpstr>
      <vt:lpstr>第三章     恒定磁场（10学时）</vt:lpstr>
      <vt:lpstr>§3.4 磁场的高斯定理 安培环路定理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jiabin qiao</dc:creator>
  <cp:lastModifiedBy>jiabin qiao</cp:lastModifiedBy>
  <cp:revision>25</cp:revision>
  <dcterms:created xsi:type="dcterms:W3CDTF">2024-09-10T06:08:35Z</dcterms:created>
  <dcterms:modified xsi:type="dcterms:W3CDTF">2024-10-23T09:46:33Z</dcterms:modified>
</cp:coreProperties>
</file>