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396609-C0CF-48D3-9BCE-166FEB50B748}"/>
              </a:ext>
            </a:extLst>
          </p:cNvPr>
          <p:cNvSpPr/>
          <p:nvPr/>
        </p:nvSpPr>
        <p:spPr>
          <a:xfrm>
            <a:off x="1513522" y="875888"/>
            <a:ext cx="44807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36,40,42,44,45</a:t>
            </a:r>
            <a:endParaRPr lang="en-US" altLang="zh-CN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2,4,6,9,10,</a:t>
            </a:r>
            <a:r>
              <a:rPr lang="en-US" altLang="zh-CN" sz="28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17,18,21</a:t>
            </a:r>
            <a:endParaRPr lang="zh-CN" altLang="en-US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10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思源黑体 CN Heavy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983</cp:revision>
  <dcterms:created xsi:type="dcterms:W3CDTF">2021-04-15T07:01:49Z</dcterms:created>
  <dcterms:modified xsi:type="dcterms:W3CDTF">2021-11-01T00:48:34Z</dcterms:modified>
</cp:coreProperties>
</file>