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 id="2147483660" r:id="rId3"/>
    <p:sldMasterId id="2147483672" r:id="rId4"/>
  </p:sldMasterIdLst>
  <p:notesMasterIdLst>
    <p:notesMasterId r:id="rId14"/>
  </p:notesMasterIdLst>
  <p:handoutMasterIdLst>
    <p:handoutMasterId r:id="rId82"/>
  </p:handoutMasterIdLst>
  <p:sldIdLst>
    <p:sldId id="694" r:id="rId5"/>
    <p:sldId id="696" r:id="rId6"/>
    <p:sldId id="697" r:id="rId7"/>
    <p:sldId id="698" r:id="rId8"/>
    <p:sldId id="699" r:id="rId9"/>
    <p:sldId id="700" r:id="rId10"/>
    <p:sldId id="701" r:id="rId11"/>
    <p:sldId id="702" r:id="rId12"/>
    <p:sldId id="703" r:id="rId13"/>
    <p:sldId id="704" r:id="rId15"/>
    <p:sldId id="705" r:id="rId16"/>
    <p:sldId id="706" r:id="rId17"/>
    <p:sldId id="707" r:id="rId18"/>
    <p:sldId id="708" r:id="rId19"/>
    <p:sldId id="710" r:id="rId20"/>
    <p:sldId id="711" r:id="rId21"/>
    <p:sldId id="845" r:id="rId22"/>
    <p:sldId id="846" r:id="rId23"/>
    <p:sldId id="712" r:id="rId24"/>
    <p:sldId id="847" r:id="rId25"/>
    <p:sldId id="875" r:id="rId26"/>
    <p:sldId id="876" r:id="rId27"/>
    <p:sldId id="877" r:id="rId28"/>
    <p:sldId id="874" r:id="rId29"/>
    <p:sldId id="878" r:id="rId30"/>
    <p:sldId id="316" r:id="rId31"/>
    <p:sldId id="318" r:id="rId32"/>
    <p:sldId id="319" r:id="rId33"/>
    <p:sldId id="713" r:id="rId34"/>
    <p:sldId id="714" r:id="rId35"/>
    <p:sldId id="880" r:id="rId36"/>
    <p:sldId id="283" r:id="rId37"/>
    <p:sldId id="626" r:id="rId38"/>
    <p:sldId id="628" r:id="rId39"/>
    <p:sldId id="509" r:id="rId40"/>
    <p:sldId id="521" r:id="rId41"/>
    <p:sldId id="650" r:id="rId42"/>
    <p:sldId id="661" r:id="rId43"/>
    <p:sldId id="881" r:id="rId44"/>
    <p:sldId id="882" r:id="rId45"/>
    <p:sldId id="883" r:id="rId46"/>
    <p:sldId id="884" r:id="rId47"/>
    <p:sldId id="304" r:id="rId48"/>
    <p:sldId id="305" r:id="rId49"/>
    <p:sldId id="306" r:id="rId50"/>
    <p:sldId id="307" r:id="rId51"/>
    <p:sldId id="308" r:id="rId52"/>
    <p:sldId id="309" r:id="rId53"/>
    <p:sldId id="310" r:id="rId54"/>
    <p:sldId id="311" r:id="rId55"/>
    <p:sldId id="321" r:id="rId56"/>
    <p:sldId id="885" r:id="rId57"/>
    <p:sldId id="886" r:id="rId58"/>
    <p:sldId id="866" r:id="rId59"/>
    <p:sldId id="322" r:id="rId60"/>
    <p:sldId id="867" r:id="rId61"/>
    <p:sldId id="868" r:id="rId62"/>
    <p:sldId id="325" r:id="rId63"/>
    <p:sldId id="326" r:id="rId64"/>
    <p:sldId id="887" r:id="rId65"/>
    <p:sldId id="849" r:id="rId66"/>
    <p:sldId id="850" r:id="rId67"/>
    <p:sldId id="851" r:id="rId68"/>
    <p:sldId id="852" r:id="rId69"/>
    <p:sldId id="853" r:id="rId70"/>
    <p:sldId id="854" r:id="rId71"/>
    <p:sldId id="855" r:id="rId72"/>
    <p:sldId id="856" r:id="rId73"/>
    <p:sldId id="857" r:id="rId74"/>
    <p:sldId id="858" r:id="rId75"/>
    <p:sldId id="859" r:id="rId76"/>
    <p:sldId id="860" r:id="rId77"/>
    <p:sldId id="861" r:id="rId78"/>
    <p:sldId id="862" r:id="rId79"/>
    <p:sldId id="870" r:id="rId80"/>
    <p:sldId id="869" r:id="rId81"/>
  </p:sldIdLst>
  <p:sldSz cx="9144000" cy="5143500" type="screen16x9"/>
  <p:notesSz cx="7096125" cy="10231120"/>
  <p:custDataLst>
    <p:tags r:id="rId86"/>
  </p:custDataLst>
  <p:defaultTextStyle>
    <a:defPPr>
      <a:defRPr lang="en-US"/>
    </a:defPPr>
    <a:lvl1pPr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1pPr>
    <a:lvl2pPr marL="171450"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2pPr>
    <a:lvl3pPr marL="342900"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3pPr>
    <a:lvl4pPr marL="514350"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4pPr>
    <a:lvl5pPr marL="685800"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5pPr>
    <a:lvl6pPr marL="857250" algn="l" defTabSz="171450"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6pPr>
    <a:lvl7pPr marL="1028700" algn="l" defTabSz="171450"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7pPr>
    <a:lvl8pPr marL="1200150" algn="l" defTabSz="171450"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8pPr>
    <a:lvl9pPr marL="1371600" algn="l" defTabSz="171450"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C0"/>
    <a:srgbClr val="FBFBF5"/>
    <a:srgbClr val="FEFEFA"/>
    <a:srgbClr val="007FDE"/>
    <a:srgbClr val="D98431"/>
    <a:srgbClr val="1C86EF"/>
    <a:srgbClr val="1C86EE"/>
    <a:srgbClr val="CECECE"/>
    <a:srgbClr val="338DCC"/>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60" autoAdjust="0"/>
    <p:restoredTop sz="78067" autoAdjust="0"/>
  </p:normalViewPr>
  <p:slideViewPr>
    <p:cSldViewPr showGuides="1">
      <p:cViewPr varScale="1">
        <p:scale>
          <a:sx n="134" d="100"/>
          <a:sy n="134" d="100"/>
        </p:scale>
        <p:origin x="996" y="114"/>
      </p:cViewPr>
      <p:guideLst>
        <p:guide orient="horz" pos="1620"/>
        <p:guide pos="2880"/>
      </p:guideLst>
    </p:cSldViewPr>
  </p:slideViewPr>
  <p:outlineViewPr>
    <p:cViewPr>
      <p:scale>
        <a:sx n="33" d="100"/>
        <a:sy n="33" d="100"/>
      </p:scale>
      <p:origin x="0" y="642"/>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7" d="100"/>
          <a:sy n="67" d="100"/>
        </p:scale>
        <p:origin x="3067" y="77"/>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6" Type="http://schemas.openxmlformats.org/officeDocument/2006/relationships/tags" Target="tags/tag1.xml"/><Relationship Id="rId85" Type="http://schemas.openxmlformats.org/officeDocument/2006/relationships/tableStyles" Target="tableStyles.xml"/><Relationship Id="rId84" Type="http://schemas.openxmlformats.org/officeDocument/2006/relationships/viewProps" Target="viewProps.xml"/><Relationship Id="rId83" Type="http://schemas.openxmlformats.org/officeDocument/2006/relationships/presProps" Target="presProps.xml"/><Relationship Id="rId82" Type="http://schemas.openxmlformats.org/officeDocument/2006/relationships/handoutMaster" Target="handoutMasters/handoutMaster1.xml"/><Relationship Id="rId81" Type="http://schemas.openxmlformats.org/officeDocument/2006/relationships/slide" Target="slides/slide76.xml"/><Relationship Id="rId80" Type="http://schemas.openxmlformats.org/officeDocument/2006/relationships/slide" Target="slides/slide75.xml"/><Relationship Id="rId8" Type="http://schemas.openxmlformats.org/officeDocument/2006/relationships/slide" Target="slides/slide4.xml"/><Relationship Id="rId79" Type="http://schemas.openxmlformats.org/officeDocument/2006/relationships/slide" Target="slides/slide74.xml"/><Relationship Id="rId78" Type="http://schemas.openxmlformats.org/officeDocument/2006/relationships/slide" Target="slides/slide73.xml"/><Relationship Id="rId77" Type="http://schemas.openxmlformats.org/officeDocument/2006/relationships/slide" Target="slides/slide72.xml"/><Relationship Id="rId76" Type="http://schemas.openxmlformats.org/officeDocument/2006/relationships/slide" Target="slides/slide71.xml"/><Relationship Id="rId75" Type="http://schemas.openxmlformats.org/officeDocument/2006/relationships/slide" Target="slides/slide70.xml"/><Relationship Id="rId74" Type="http://schemas.openxmlformats.org/officeDocument/2006/relationships/slide" Target="slides/slide69.xml"/><Relationship Id="rId73" Type="http://schemas.openxmlformats.org/officeDocument/2006/relationships/slide" Target="slides/slide68.xml"/><Relationship Id="rId72" Type="http://schemas.openxmlformats.org/officeDocument/2006/relationships/slide" Target="slides/slide67.xml"/><Relationship Id="rId71" Type="http://schemas.openxmlformats.org/officeDocument/2006/relationships/slide" Target="slides/slide66.xml"/><Relationship Id="rId70" Type="http://schemas.openxmlformats.org/officeDocument/2006/relationships/slide" Target="slides/slide65.xml"/><Relationship Id="rId7" Type="http://schemas.openxmlformats.org/officeDocument/2006/relationships/slide" Target="slides/slide3.xml"/><Relationship Id="rId69" Type="http://schemas.openxmlformats.org/officeDocument/2006/relationships/slide" Target="slides/slide64.xml"/><Relationship Id="rId68" Type="http://schemas.openxmlformats.org/officeDocument/2006/relationships/slide" Target="slides/slide63.xml"/><Relationship Id="rId67" Type="http://schemas.openxmlformats.org/officeDocument/2006/relationships/slide" Target="slides/slide62.xml"/><Relationship Id="rId66" Type="http://schemas.openxmlformats.org/officeDocument/2006/relationships/slide" Target="slides/slide61.xml"/><Relationship Id="rId65" Type="http://schemas.openxmlformats.org/officeDocument/2006/relationships/slide" Target="slides/slide60.xml"/><Relationship Id="rId64" Type="http://schemas.openxmlformats.org/officeDocument/2006/relationships/slide" Target="slides/slide59.xml"/><Relationship Id="rId63" Type="http://schemas.openxmlformats.org/officeDocument/2006/relationships/slide" Target="slides/slide58.xml"/><Relationship Id="rId62" Type="http://schemas.openxmlformats.org/officeDocument/2006/relationships/slide" Target="slides/slide57.xml"/><Relationship Id="rId61" Type="http://schemas.openxmlformats.org/officeDocument/2006/relationships/slide" Target="slides/slide56.xml"/><Relationship Id="rId60" Type="http://schemas.openxmlformats.org/officeDocument/2006/relationships/slide" Target="slides/slide55.xml"/><Relationship Id="rId6" Type="http://schemas.openxmlformats.org/officeDocument/2006/relationships/slide" Target="slides/slide2.xml"/><Relationship Id="rId59" Type="http://schemas.openxmlformats.org/officeDocument/2006/relationships/slide" Target="slides/slide54.xml"/><Relationship Id="rId58" Type="http://schemas.openxmlformats.org/officeDocument/2006/relationships/slide" Target="slides/slide53.xml"/><Relationship Id="rId57" Type="http://schemas.openxmlformats.org/officeDocument/2006/relationships/slide" Target="slides/slide52.xml"/><Relationship Id="rId56" Type="http://schemas.openxmlformats.org/officeDocument/2006/relationships/slide" Target="slides/slide51.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 Target="slides/slide1.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notesMaster" Target="notesMasters/notesMaster1.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B297E2FD-4AAA-4B66-8259-0845A8932E11}" type="doc">
      <dgm:prSet loTypeId="urn:microsoft.com/office/officeart/2005/8/layout/process1" loCatId="process" qsTypeId="urn:microsoft.com/office/officeart/2005/8/quickstyle/simple1" qsCatId="simple" csTypeId="urn:microsoft.com/office/officeart/2005/8/colors/colorful5" csCatId="colorful" phldr="1"/>
      <dgm:spPr/>
    </dgm:pt>
    <dgm:pt modelId="{E7E92A31-D0E4-4BCE-9697-EFAABC09B492}">
      <dgm:prSet phldrT="[文本]"/>
      <dgm:spPr/>
      <dgm:t>
        <a:bodyPr/>
        <a:lstStyle/>
        <a:p>
          <a:r>
            <a:rPr lang="zh-CN" altLang="en-US" dirty="0"/>
            <a:t>分析现状</a:t>
          </a:r>
        </a:p>
      </dgm:t>
    </dgm:pt>
    <dgm:pt modelId="{61CF12A8-07FE-4A8D-B653-F271B0594B24}" cxnId="{80194D0F-B43D-46D2-A795-17DF2A2ECF34}" type="parTrans">
      <dgm:prSet/>
      <dgm:spPr/>
      <dgm:t>
        <a:bodyPr/>
        <a:lstStyle/>
        <a:p>
          <a:endParaRPr lang="zh-CN" altLang="en-US"/>
        </a:p>
      </dgm:t>
    </dgm:pt>
    <dgm:pt modelId="{FBE1C5CB-B749-47A9-81F6-A8B63ACD6D18}" cxnId="{80194D0F-B43D-46D2-A795-17DF2A2ECF34}" type="sibTrans">
      <dgm:prSet/>
      <dgm:spPr/>
      <dgm:t>
        <a:bodyPr/>
        <a:lstStyle/>
        <a:p>
          <a:endParaRPr lang="zh-CN" altLang="en-US"/>
        </a:p>
      </dgm:t>
    </dgm:pt>
    <dgm:pt modelId="{0D145DF4-BD89-4CCE-AEA0-82160372B32C}">
      <dgm:prSet phldrT="[文本]"/>
      <dgm:spPr/>
      <dgm:t>
        <a:bodyPr/>
        <a:lstStyle/>
        <a:p>
          <a:r>
            <a:rPr lang="zh-CN" altLang="en-US" dirty="0"/>
            <a:t>发现问题</a:t>
          </a:r>
        </a:p>
      </dgm:t>
    </dgm:pt>
    <dgm:pt modelId="{AE66E47A-2B52-43B6-9B05-7BDC01CF6DA5}" cxnId="{40BA9FA8-5272-4C33-8A61-3E516B83491E}" type="parTrans">
      <dgm:prSet/>
      <dgm:spPr/>
      <dgm:t>
        <a:bodyPr/>
        <a:lstStyle/>
        <a:p>
          <a:endParaRPr lang="zh-CN" altLang="en-US"/>
        </a:p>
      </dgm:t>
    </dgm:pt>
    <dgm:pt modelId="{6641C74E-9F95-478A-A56B-0A76033D3DF7}" cxnId="{40BA9FA8-5272-4C33-8A61-3E516B83491E}" type="sibTrans">
      <dgm:prSet/>
      <dgm:spPr/>
      <dgm:t>
        <a:bodyPr/>
        <a:lstStyle/>
        <a:p>
          <a:endParaRPr lang="zh-CN" altLang="en-US"/>
        </a:p>
      </dgm:t>
    </dgm:pt>
    <dgm:pt modelId="{FDBD6936-A2D7-441F-9D97-8799B4C9A351}">
      <dgm:prSet phldrT="[文本]"/>
      <dgm:spPr/>
      <dgm:t>
        <a:bodyPr/>
        <a:lstStyle/>
        <a:p>
          <a:r>
            <a:rPr lang="zh-CN" altLang="en-US" dirty="0"/>
            <a:t>辅助决策</a:t>
          </a:r>
        </a:p>
      </dgm:t>
    </dgm:pt>
    <dgm:pt modelId="{7EA36BF9-8A5F-473B-AAB9-8C4B1AEE58A7}" cxnId="{2732D3FC-31E7-4C04-9789-7AD2E8F0E2B5}" type="parTrans">
      <dgm:prSet/>
      <dgm:spPr/>
      <dgm:t>
        <a:bodyPr/>
        <a:lstStyle/>
        <a:p>
          <a:endParaRPr lang="zh-CN" altLang="en-US"/>
        </a:p>
      </dgm:t>
    </dgm:pt>
    <dgm:pt modelId="{5D8D6583-06FC-493A-876A-BC54278C1C7A}" cxnId="{2732D3FC-31E7-4C04-9789-7AD2E8F0E2B5}" type="sibTrans">
      <dgm:prSet/>
      <dgm:spPr/>
      <dgm:t>
        <a:bodyPr/>
        <a:lstStyle/>
        <a:p>
          <a:endParaRPr lang="zh-CN" altLang="en-US"/>
        </a:p>
      </dgm:t>
    </dgm:pt>
    <dgm:pt modelId="{1A563EF8-796E-45DC-8FC0-46A7E8E61B22}" type="pres">
      <dgm:prSet presAssocID="{B297E2FD-4AAA-4B66-8259-0845A8932E11}" presName="Name0" presStyleCnt="0">
        <dgm:presLayoutVars>
          <dgm:dir/>
          <dgm:resizeHandles val="exact"/>
        </dgm:presLayoutVars>
      </dgm:prSet>
      <dgm:spPr/>
    </dgm:pt>
    <dgm:pt modelId="{788DA0B2-324A-4586-87E8-716DDE7DA758}" type="pres">
      <dgm:prSet presAssocID="{E7E92A31-D0E4-4BCE-9697-EFAABC09B492}" presName="node" presStyleLbl="node1" presStyleIdx="0" presStyleCnt="3">
        <dgm:presLayoutVars>
          <dgm:bulletEnabled val="1"/>
        </dgm:presLayoutVars>
      </dgm:prSet>
      <dgm:spPr/>
    </dgm:pt>
    <dgm:pt modelId="{97695752-E18C-404C-850E-13999895249B}" type="pres">
      <dgm:prSet presAssocID="{FBE1C5CB-B749-47A9-81F6-A8B63ACD6D18}" presName="sibTrans" presStyleLbl="sibTrans2D1" presStyleIdx="0" presStyleCnt="2"/>
      <dgm:spPr/>
    </dgm:pt>
    <dgm:pt modelId="{2D6C90F8-5CBF-43EA-AE18-42656AA17CDD}" type="pres">
      <dgm:prSet presAssocID="{FBE1C5CB-B749-47A9-81F6-A8B63ACD6D18}" presName="connectorText" presStyleLbl="sibTrans2D1" presStyleIdx="0" presStyleCnt="2"/>
      <dgm:spPr/>
    </dgm:pt>
    <dgm:pt modelId="{9ADDA5C0-38A6-4F42-9C45-9051FC72BDAF}" type="pres">
      <dgm:prSet presAssocID="{0D145DF4-BD89-4CCE-AEA0-82160372B32C}" presName="node" presStyleLbl="node1" presStyleIdx="1" presStyleCnt="3">
        <dgm:presLayoutVars>
          <dgm:bulletEnabled val="1"/>
        </dgm:presLayoutVars>
      </dgm:prSet>
      <dgm:spPr/>
    </dgm:pt>
    <dgm:pt modelId="{6261C4A3-4AF5-4EC0-A308-117E366FCA1B}" type="pres">
      <dgm:prSet presAssocID="{6641C74E-9F95-478A-A56B-0A76033D3DF7}" presName="sibTrans" presStyleLbl="sibTrans2D1" presStyleIdx="1" presStyleCnt="2"/>
      <dgm:spPr/>
    </dgm:pt>
    <dgm:pt modelId="{5185DB26-AB9E-4595-9C86-E04DEFED89B7}" type="pres">
      <dgm:prSet presAssocID="{6641C74E-9F95-478A-A56B-0A76033D3DF7}" presName="connectorText" presStyleLbl="sibTrans2D1" presStyleIdx="1" presStyleCnt="2"/>
      <dgm:spPr/>
    </dgm:pt>
    <dgm:pt modelId="{4E5EB8FB-4BF1-44BA-9F7E-0642E0564887}" type="pres">
      <dgm:prSet presAssocID="{FDBD6936-A2D7-441F-9D97-8799B4C9A351}" presName="node" presStyleLbl="node1" presStyleIdx="2" presStyleCnt="3">
        <dgm:presLayoutVars>
          <dgm:bulletEnabled val="1"/>
        </dgm:presLayoutVars>
      </dgm:prSet>
      <dgm:spPr/>
    </dgm:pt>
  </dgm:ptLst>
  <dgm:cxnLst>
    <dgm:cxn modelId="{4E58150A-3BF2-4387-A846-0ED7C1955972}" type="presOf" srcId="{6641C74E-9F95-478A-A56B-0A76033D3DF7}" destId="{5185DB26-AB9E-4595-9C86-E04DEFED89B7}" srcOrd="1" destOrd="0" presId="urn:microsoft.com/office/officeart/2005/8/layout/process1"/>
    <dgm:cxn modelId="{D32EE20B-9821-462F-9895-FB2E9A1F0E60}" type="presOf" srcId="{6641C74E-9F95-478A-A56B-0A76033D3DF7}" destId="{6261C4A3-4AF5-4EC0-A308-117E366FCA1B}" srcOrd="0" destOrd="0" presId="urn:microsoft.com/office/officeart/2005/8/layout/process1"/>
    <dgm:cxn modelId="{80194D0F-B43D-46D2-A795-17DF2A2ECF34}" srcId="{B297E2FD-4AAA-4B66-8259-0845A8932E11}" destId="{E7E92A31-D0E4-4BCE-9697-EFAABC09B492}" srcOrd="0" destOrd="0" parTransId="{61CF12A8-07FE-4A8D-B653-F271B0594B24}" sibTransId="{FBE1C5CB-B749-47A9-81F6-A8B63ACD6D18}"/>
    <dgm:cxn modelId="{2F026A1F-E3C9-4990-B7B8-1F6C780FB36F}" type="presOf" srcId="{B297E2FD-4AAA-4B66-8259-0845A8932E11}" destId="{1A563EF8-796E-45DC-8FC0-46A7E8E61B22}" srcOrd="0" destOrd="0" presId="urn:microsoft.com/office/officeart/2005/8/layout/process1"/>
    <dgm:cxn modelId="{1F9C6730-3C38-4868-BE8D-B1444C0E6E7D}" type="presOf" srcId="{0D145DF4-BD89-4CCE-AEA0-82160372B32C}" destId="{9ADDA5C0-38A6-4F42-9C45-9051FC72BDAF}" srcOrd="0" destOrd="0" presId="urn:microsoft.com/office/officeart/2005/8/layout/process1"/>
    <dgm:cxn modelId="{9717A26E-EDFD-4CEC-A829-15BA0D10EF02}" type="presOf" srcId="{E7E92A31-D0E4-4BCE-9697-EFAABC09B492}" destId="{788DA0B2-324A-4586-87E8-716DDE7DA758}" srcOrd="0" destOrd="0" presId="urn:microsoft.com/office/officeart/2005/8/layout/process1"/>
    <dgm:cxn modelId="{BA946683-752C-4E8D-B141-EBC5D5A252E5}" type="presOf" srcId="{FDBD6936-A2D7-441F-9D97-8799B4C9A351}" destId="{4E5EB8FB-4BF1-44BA-9F7E-0642E0564887}" srcOrd="0" destOrd="0" presId="urn:microsoft.com/office/officeart/2005/8/layout/process1"/>
    <dgm:cxn modelId="{40BA9FA8-5272-4C33-8A61-3E516B83491E}" srcId="{B297E2FD-4AAA-4B66-8259-0845A8932E11}" destId="{0D145DF4-BD89-4CCE-AEA0-82160372B32C}" srcOrd="1" destOrd="0" parTransId="{AE66E47A-2B52-43B6-9B05-7BDC01CF6DA5}" sibTransId="{6641C74E-9F95-478A-A56B-0A76033D3DF7}"/>
    <dgm:cxn modelId="{9914D9D1-E185-4F52-8004-2320F4C874CF}" type="presOf" srcId="{FBE1C5CB-B749-47A9-81F6-A8B63ACD6D18}" destId="{97695752-E18C-404C-850E-13999895249B}" srcOrd="0" destOrd="0" presId="urn:microsoft.com/office/officeart/2005/8/layout/process1"/>
    <dgm:cxn modelId="{87CDFCF5-51B3-4AF9-B6BC-E8FA78074320}" type="presOf" srcId="{FBE1C5CB-B749-47A9-81F6-A8B63ACD6D18}" destId="{2D6C90F8-5CBF-43EA-AE18-42656AA17CDD}" srcOrd="1" destOrd="0" presId="urn:microsoft.com/office/officeart/2005/8/layout/process1"/>
    <dgm:cxn modelId="{2732D3FC-31E7-4C04-9789-7AD2E8F0E2B5}" srcId="{B297E2FD-4AAA-4B66-8259-0845A8932E11}" destId="{FDBD6936-A2D7-441F-9D97-8799B4C9A351}" srcOrd="2" destOrd="0" parTransId="{7EA36BF9-8A5F-473B-AAB9-8C4B1AEE58A7}" sibTransId="{5D8D6583-06FC-493A-876A-BC54278C1C7A}"/>
    <dgm:cxn modelId="{3D318B65-E57A-4518-B20C-8301FD05F1E8}" type="presParOf" srcId="{1A563EF8-796E-45DC-8FC0-46A7E8E61B22}" destId="{788DA0B2-324A-4586-87E8-716DDE7DA758}" srcOrd="0" destOrd="0" presId="urn:microsoft.com/office/officeart/2005/8/layout/process1"/>
    <dgm:cxn modelId="{67A1C969-490A-4F65-AD11-223226B7FE30}" type="presParOf" srcId="{1A563EF8-796E-45DC-8FC0-46A7E8E61B22}" destId="{97695752-E18C-404C-850E-13999895249B}" srcOrd="1" destOrd="0" presId="urn:microsoft.com/office/officeart/2005/8/layout/process1"/>
    <dgm:cxn modelId="{1D2E9ED0-6005-4421-A369-E27DACF9E1CE}" type="presParOf" srcId="{97695752-E18C-404C-850E-13999895249B}" destId="{2D6C90F8-5CBF-43EA-AE18-42656AA17CDD}" srcOrd="0" destOrd="0" presId="urn:microsoft.com/office/officeart/2005/8/layout/process1"/>
    <dgm:cxn modelId="{793B9A8A-78A2-449F-8FDA-D3DD772213CE}" type="presParOf" srcId="{1A563EF8-796E-45DC-8FC0-46A7E8E61B22}" destId="{9ADDA5C0-38A6-4F42-9C45-9051FC72BDAF}" srcOrd="2" destOrd="0" presId="urn:microsoft.com/office/officeart/2005/8/layout/process1"/>
    <dgm:cxn modelId="{3A6DAA51-E715-45A3-AB96-5A6DCB7E718C}" type="presParOf" srcId="{1A563EF8-796E-45DC-8FC0-46A7E8E61B22}" destId="{6261C4A3-4AF5-4EC0-A308-117E366FCA1B}" srcOrd="3" destOrd="0" presId="urn:microsoft.com/office/officeart/2005/8/layout/process1"/>
    <dgm:cxn modelId="{65116828-2DFC-451C-988E-9162DCCDEA62}" type="presParOf" srcId="{6261C4A3-4AF5-4EC0-A308-117E366FCA1B}" destId="{5185DB26-AB9E-4595-9C86-E04DEFED89B7}" srcOrd="0" destOrd="0" presId="urn:microsoft.com/office/officeart/2005/8/layout/process1"/>
    <dgm:cxn modelId="{30B93CB8-64EA-4943-BB65-831BA575EC0E}" type="presParOf" srcId="{1A563EF8-796E-45DC-8FC0-46A7E8E61B22}" destId="{4E5EB8FB-4BF1-44BA-9F7E-0642E0564887}" srcOrd="4" destOrd="0" presId="urn:microsoft.com/office/officeart/2005/8/layout/process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0B3773C-48BC-492F-BB11-A0DB37CD59FB}" type="doc">
      <dgm:prSet loTypeId="urn:microsoft.com/office/officeart/2005/8/layout/hProcess9" loCatId="process" qsTypeId="urn:microsoft.com/office/officeart/2005/8/quickstyle/simple1" qsCatId="simple" csTypeId="urn:microsoft.com/office/officeart/2005/8/colors/accent1_2" csCatId="accent1" phldr="1"/>
      <dgm:spPr/>
    </dgm:pt>
    <dgm:pt modelId="{DDF376CF-FBE8-48D5-9AA8-67D0E03B100E}">
      <dgm:prSet phldrT="[文本]"/>
      <dgm:spPr/>
      <dgm:t>
        <a:bodyPr/>
        <a:lstStyle/>
        <a:p>
          <a:r>
            <a:rPr lang="zh-CN" altLang="en-US" dirty="0"/>
            <a:t>提出问题</a:t>
          </a:r>
        </a:p>
      </dgm:t>
    </dgm:pt>
    <dgm:pt modelId="{0764F7CA-B35D-4E93-9E37-B441D7875A54}" cxnId="{AEB6FC6E-B8DE-4E6C-BBD5-51BF758464E0}" type="parTrans">
      <dgm:prSet/>
      <dgm:spPr/>
      <dgm:t>
        <a:bodyPr/>
        <a:lstStyle/>
        <a:p>
          <a:endParaRPr lang="zh-CN" altLang="en-US"/>
        </a:p>
      </dgm:t>
    </dgm:pt>
    <dgm:pt modelId="{068A83D0-08B2-46A6-9978-22CB984BA4C6}" cxnId="{AEB6FC6E-B8DE-4E6C-BBD5-51BF758464E0}" type="sibTrans">
      <dgm:prSet/>
      <dgm:spPr/>
      <dgm:t>
        <a:bodyPr/>
        <a:lstStyle/>
        <a:p>
          <a:endParaRPr lang="zh-CN" altLang="en-US"/>
        </a:p>
      </dgm:t>
    </dgm:pt>
    <dgm:pt modelId="{CA1DA83C-E309-4ABD-957C-B59F92EA6A09}">
      <dgm:prSet phldrT="[文本]"/>
      <dgm:spPr/>
      <dgm:t>
        <a:bodyPr/>
        <a:lstStyle/>
        <a:p>
          <a:r>
            <a:rPr lang="zh-CN" altLang="en-US" dirty="0"/>
            <a:t>收集数据</a:t>
          </a:r>
        </a:p>
      </dgm:t>
    </dgm:pt>
    <dgm:pt modelId="{EB966230-3FDE-4A04-B6F7-A61C9D67075C}" cxnId="{D0D45174-303D-4ECD-8DEF-10AB94519AA4}" type="parTrans">
      <dgm:prSet/>
      <dgm:spPr/>
      <dgm:t>
        <a:bodyPr/>
        <a:lstStyle/>
        <a:p>
          <a:endParaRPr lang="zh-CN" altLang="en-US"/>
        </a:p>
      </dgm:t>
    </dgm:pt>
    <dgm:pt modelId="{9B699A4A-3612-4EE9-8D8F-737E6E2D7FAB}" cxnId="{D0D45174-303D-4ECD-8DEF-10AB94519AA4}" type="sibTrans">
      <dgm:prSet/>
      <dgm:spPr/>
      <dgm:t>
        <a:bodyPr/>
        <a:lstStyle/>
        <a:p>
          <a:endParaRPr lang="zh-CN" altLang="en-US"/>
        </a:p>
      </dgm:t>
    </dgm:pt>
    <dgm:pt modelId="{66789F75-F8B1-477F-BB90-969F9D23A11C}">
      <dgm:prSet phldrT="[文本]"/>
      <dgm:spPr/>
      <dgm:t>
        <a:bodyPr/>
        <a:lstStyle/>
        <a:p>
          <a:r>
            <a:rPr lang="zh-CN" altLang="en-US" dirty="0"/>
            <a:t>数据处理</a:t>
          </a:r>
        </a:p>
      </dgm:t>
    </dgm:pt>
    <dgm:pt modelId="{B2BB8BCF-AF87-48A0-AD74-AFAFF3404D90}" cxnId="{798CBE91-3F01-47ED-910D-2EDABA0F3CD1}" type="parTrans">
      <dgm:prSet/>
      <dgm:spPr/>
      <dgm:t>
        <a:bodyPr/>
        <a:lstStyle/>
        <a:p>
          <a:endParaRPr lang="zh-CN" altLang="en-US"/>
        </a:p>
      </dgm:t>
    </dgm:pt>
    <dgm:pt modelId="{97E7BB09-1E08-49E1-86DD-7CA7D694689F}" cxnId="{798CBE91-3F01-47ED-910D-2EDABA0F3CD1}" type="sibTrans">
      <dgm:prSet/>
      <dgm:spPr/>
      <dgm:t>
        <a:bodyPr/>
        <a:lstStyle/>
        <a:p>
          <a:endParaRPr lang="zh-CN" altLang="en-US"/>
        </a:p>
      </dgm:t>
    </dgm:pt>
    <dgm:pt modelId="{6FE1359F-DF67-4D8A-A1A0-C61AB2195D33}">
      <dgm:prSet phldrT="[文本]"/>
      <dgm:spPr/>
      <dgm:t>
        <a:bodyPr/>
        <a:lstStyle/>
        <a:p>
          <a:r>
            <a:rPr lang="zh-CN" altLang="en-US" dirty="0"/>
            <a:t>数据分析</a:t>
          </a:r>
        </a:p>
      </dgm:t>
    </dgm:pt>
    <dgm:pt modelId="{AC50FE17-A356-4D7B-8893-69B76C4AE4C8}" cxnId="{FBE213D4-687D-40B2-BA9D-97EA65608A0E}" type="parTrans">
      <dgm:prSet/>
      <dgm:spPr/>
      <dgm:t>
        <a:bodyPr/>
        <a:lstStyle/>
        <a:p>
          <a:endParaRPr lang="zh-CN" altLang="en-US"/>
        </a:p>
      </dgm:t>
    </dgm:pt>
    <dgm:pt modelId="{990D7087-CE48-4C57-A901-63B283C44E28}" cxnId="{FBE213D4-687D-40B2-BA9D-97EA65608A0E}" type="sibTrans">
      <dgm:prSet/>
      <dgm:spPr/>
      <dgm:t>
        <a:bodyPr/>
        <a:lstStyle/>
        <a:p>
          <a:endParaRPr lang="zh-CN" altLang="en-US"/>
        </a:p>
      </dgm:t>
    </dgm:pt>
    <dgm:pt modelId="{10CA0A8F-32D0-4965-AEDE-40690FE8F425}">
      <dgm:prSet phldrT="[文本]"/>
      <dgm:spPr/>
      <dgm:t>
        <a:bodyPr/>
        <a:lstStyle/>
        <a:p>
          <a:r>
            <a:rPr lang="zh-CN" altLang="en-US" dirty="0"/>
            <a:t>数据展示</a:t>
          </a:r>
        </a:p>
      </dgm:t>
    </dgm:pt>
    <dgm:pt modelId="{96AB87C8-643F-48F2-B9EA-DBBA4D9F9967}" cxnId="{A2F30F6D-8440-475D-B15C-55068FF73A57}" type="parTrans">
      <dgm:prSet/>
      <dgm:spPr/>
      <dgm:t>
        <a:bodyPr/>
        <a:lstStyle/>
        <a:p>
          <a:endParaRPr lang="zh-CN" altLang="en-US"/>
        </a:p>
      </dgm:t>
    </dgm:pt>
    <dgm:pt modelId="{67950116-F933-49F4-8352-A5F61147B68A}" cxnId="{A2F30F6D-8440-475D-B15C-55068FF73A57}" type="sibTrans">
      <dgm:prSet/>
      <dgm:spPr/>
      <dgm:t>
        <a:bodyPr/>
        <a:lstStyle/>
        <a:p>
          <a:endParaRPr lang="zh-CN" altLang="en-US"/>
        </a:p>
      </dgm:t>
    </dgm:pt>
    <dgm:pt modelId="{63267129-B595-4740-BCCE-5A580CF33F47}">
      <dgm:prSet phldrT="[文本]"/>
      <dgm:spPr/>
      <dgm:t>
        <a:bodyPr/>
        <a:lstStyle/>
        <a:p>
          <a:r>
            <a:rPr lang="zh-CN" altLang="en-US" dirty="0"/>
            <a:t>数据报告</a:t>
          </a:r>
        </a:p>
      </dgm:t>
    </dgm:pt>
    <dgm:pt modelId="{74B61C11-78AF-406A-A3A7-C6B864A93D22}" cxnId="{4859C996-2B53-4553-ABB5-886C09185E1D}" type="parTrans">
      <dgm:prSet/>
      <dgm:spPr/>
      <dgm:t>
        <a:bodyPr/>
        <a:lstStyle/>
        <a:p>
          <a:endParaRPr lang="zh-CN" altLang="en-US"/>
        </a:p>
      </dgm:t>
    </dgm:pt>
    <dgm:pt modelId="{6161ED13-CFD4-4E33-A434-422E65A9A04E}" cxnId="{4859C996-2B53-4553-ABB5-886C09185E1D}" type="sibTrans">
      <dgm:prSet/>
      <dgm:spPr/>
      <dgm:t>
        <a:bodyPr/>
        <a:lstStyle/>
        <a:p>
          <a:endParaRPr lang="zh-CN" altLang="en-US"/>
        </a:p>
      </dgm:t>
    </dgm:pt>
    <dgm:pt modelId="{87CAB786-1C7D-4D28-B1A2-AB6B2B10C189}" type="pres">
      <dgm:prSet presAssocID="{90B3773C-48BC-492F-BB11-A0DB37CD59FB}" presName="CompostProcess" presStyleCnt="0">
        <dgm:presLayoutVars>
          <dgm:dir/>
          <dgm:resizeHandles val="exact"/>
        </dgm:presLayoutVars>
      </dgm:prSet>
      <dgm:spPr/>
    </dgm:pt>
    <dgm:pt modelId="{E294743D-BF15-4E4A-BD0F-01E21A9AEA6D}" type="pres">
      <dgm:prSet presAssocID="{90B3773C-48BC-492F-BB11-A0DB37CD59FB}" presName="arrow" presStyleLbl="bgShp" presStyleIdx="0" presStyleCnt="1" custLinFactNeighborX="2394" custLinFactNeighborY="-1795"/>
      <dgm:spPr/>
    </dgm:pt>
    <dgm:pt modelId="{698CFA7C-9D22-4FAC-BA26-0E262FB705ED}" type="pres">
      <dgm:prSet presAssocID="{90B3773C-48BC-492F-BB11-A0DB37CD59FB}" presName="linearProcess" presStyleCnt="0"/>
      <dgm:spPr/>
    </dgm:pt>
    <dgm:pt modelId="{3041B2D8-3FB3-4F84-8F09-EBCFEDB123E8}" type="pres">
      <dgm:prSet presAssocID="{DDF376CF-FBE8-48D5-9AA8-67D0E03B100E}" presName="textNode" presStyleLbl="node1" presStyleIdx="0" presStyleCnt="6" custLinFactNeighborX="60663">
        <dgm:presLayoutVars>
          <dgm:bulletEnabled val="1"/>
        </dgm:presLayoutVars>
      </dgm:prSet>
      <dgm:spPr/>
    </dgm:pt>
    <dgm:pt modelId="{7A43F76B-F1F6-4E72-9084-54951797B8FD}" type="pres">
      <dgm:prSet presAssocID="{068A83D0-08B2-46A6-9978-22CB984BA4C6}" presName="sibTrans" presStyleCnt="0"/>
      <dgm:spPr/>
    </dgm:pt>
    <dgm:pt modelId="{45314208-FF79-4E1A-9EAC-32D840084960}" type="pres">
      <dgm:prSet presAssocID="{CA1DA83C-E309-4ABD-957C-B59F92EA6A09}" presName="textNode" presStyleLbl="node1" presStyleIdx="1" presStyleCnt="6" custLinFactNeighborX="60663">
        <dgm:presLayoutVars>
          <dgm:bulletEnabled val="1"/>
        </dgm:presLayoutVars>
      </dgm:prSet>
      <dgm:spPr/>
    </dgm:pt>
    <dgm:pt modelId="{5BB016E4-7F8B-4006-A70C-754D1B6D7A0D}" type="pres">
      <dgm:prSet presAssocID="{9B699A4A-3612-4EE9-8D8F-737E6E2D7FAB}" presName="sibTrans" presStyleCnt="0"/>
      <dgm:spPr/>
    </dgm:pt>
    <dgm:pt modelId="{DB92CE5D-9647-4C53-9E7D-35F77FB19D34}" type="pres">
      <dgm:prSet presAssocID="{66789F75-F8B1-477F-BB90-969F9D23A11C}" presName="textNode" presStyleLbl="node1" presStyleIdx="2" presStyleCnt="6" custLinFactNeighborX="60663">
        <dgm:presLayoutVars>
          <dgm:bulletEnabled val="1"/>
        </dgm:presLayoutVars>
      </dgm:prSet>
      <dgm:spPr/>
    </dgm:pt>
    <dgm:pt modelId="{3241A6CA-3113-4881-8007-9041FDA232DC}" type="pres">
      <dgm:prSet presAssocID="{97E7BB09-1E08-49E1-86DD-7CA7D694689F}" presName="sibTrans" presStyleCnt="0"/>
      <dgm:spPr/>
    </dgm:pt>
    <dgm:pt modelId="{DB2F9C82-9843-4080-B0EA-FA922861BB63}" type="pres">
      <dgm:prSet presAssocID="{6FE1359F-DF67-4D8A-A1A0-C61AB2195D33}" presName="textNode" presStyleLbl="node1" presStyleIdx="3" presStyleCnt="6">
        <dgm:presLayoutVars>
          <dgm:bulletEnabled val="1"/>
        </dgm:presLayoutVars>
      </dgm:prSet>
      <dgm:spPr/>
    </dgm:pt>
    <dgm:pt modelId="{8324D730-F95F-4931-996F-C32B25852D6C}" type="pres">
      <dgm:prSet presAssocID="{990D7087-CE48-4C57-A901-63B283C44E28}" presName="sibTrans" presStyleCnt="0"/>
      <dgm:spPr/>
    </dgm:pt>
    <dgm:pt modelId="{D7FB240D-0A37-4278-9F9F-8220ADCB28CE}" type="pres">
      <dgm:prSet presAssocID="{10CA0A8F-32D0-4965-AEDE-40690FE8F425}" presName="textNode" presStyleLbl="node1" presStyleIdx="4" presStyleCnt="6">
        <dgm:presLayoutVars>
          <dgm:bulletEnabled val="1"/>
        </dgm:presLayoutVars>
      </dgm:prSet>
      <dgm:spPr/>
    </dgm:pt>
    <dgm:pt modelId="{1A7CAA37-632F-40E1-835D-AC0616E1C3D4}" type="pres">
      <dgm:prSet presAssocID="{67950116-F933-49F4-8352-A5F61147B68A}" presName="sibTrans" presStyleCnt="0"/>
      <dgm:spPr/>
    </dgm:pt>
    <dgm:pt modelId="{BA0E8654-A674-49BE-85B6-6FBCBF6F678D}" type="pres">
      <dgm:prSet presAssocID="{63267129-B595-4740-BCCE-5A580CF33F47}" presName="textNode" presStyleLbl="node1" presStyleIdx="5" presStyleCnt="6">
        <dgm:presLayoutVars>
          <dgm:bulletEnabled val="1"/>
        </dgm:presLayoutVars>
      </dgm:prSet>
      <dgm:spPr/>
    </dgm:pt>
  </dgm:ptLst>
  <dgm:cxnLst>
    <dgm:cxn modelId="{A0065513-C0B7-4E60-9547-B0F544C9367E}" type="presOf" srcId="{63267129-B595-4740-BCCE-5A580CF33F47}" destId="{BA0E8654-A674-49BE-85B6-6FBCBF6F678D}" srcOrd="0" destOrd="0" presId="urn:microsoft.com/office/officeart/2005/8/layout/hProcess9"/>
    <dgm:cxn modelId="{E7E9F313-184A-4CE1-8E4C-72ED766DBB8D}" type="presOf" srcId="{90B3773C-48BC-492F-BB11-A0DB37CD59FB}" destId="{87CAB786-1C7D-4D28-B1A2-AB6B2B10C189}" srcOrd="0" destOrd="0" presId="urn:microsoft.com/office/officeart/2005/8/layout/hProcess9"/>
    <dgm:cxn modelId="{38D37E35-6B34-463C-8BCA-D30B90DC86D3}" type="presOf" srcId="{CA1DA83C-E309-4ABD-957C-B59F92EA6A09}" destId="{45314208-FF79-4E1A-9EAC-32D840084960}" srcOrd="0" destOrd="0" presId="urn:microsoft.com/office/officeart/2005/8/layout/hProcess9"/>
    <dgm:cxn modelId="{A2F30F6D-8440-475D-B15C-55068FF73A57}" srcId="{90B3773C-48BC-492F-BB11-A0DB37CD59FB}" destId="{10CA0A8F-32D0-4965-AEDE-40690FE8F425}" srcOrd="4" destOrd="0" parTransId="{96AB87C8-643F-48F2-B9EA-DBBA4D9F9967}" sibTransId="{67950116-F933-49F4-8352-A5F61147B68A}"/>
    <dgm:cxn modelId="{65D9474D-B643-46BB-AC27-BA888606A31F}" type="presOf" srcId="{DDF376CF-FBE8-48D5-9AA8-67D0E03B100E}" destId="{3041B2D8-3FB3-4F84-8F09-EBCFEDB123E8}" srcOrd="0" destOrd="0" presId="urn:microsoft.com/office/officeart/2005/8/layout/hProcess9"/>
    <dgm:cxn modelId="{AEB6FC6E-B8DE-4E6C-BBD5-51BF758464E0}" srcId="{90B3773C-48BC-492F-BB11-A0DB37CD59FB}" destId="{DDF376CF-FBE8-48D5-9AA8-67D0E03B100E}" srcOrd="0" destOrd="0" parTransId="{0764F7CA-B35D-4E93-9E37-B441D7875A54}" sibTransId="{068A83D0-08B2-46A6-9978-22CB984BA4C6}"/>
    <dgm:cxn modelId="{D0D45174-303D-4ECD-8DEF-10AB94519AA4}" srcId="{90B3773C-48BC-492F-BB11-A0DB37CD59FB}" destId="{CA1DA83C-E309-4ABD-957C-B59F92EA6A09}" srcOrd="1" destOrd="0" parTransId="{EB966230-3FDE-4A04-B6F7-A61C9D67075C}" sibTransId="{9B699A4A-3612-4EE9-8D8F-737E6E2D7FAB}"/>
    <dgm:cxn modelId="{798CBE91-3F01-47ED-910D-2EDABA0F3CD1}" srcId="{90B3773C-48BC-492F-BB11-A0DB37CD59FB}" destId="{66789F75-F8B1-477F-BB90-969F9D23A11C}" srcOrd="2" destOrd="0" parTransId="{B2BB8BCF-AF87-48A0-AD74-AFAFF3404D90}" sibTransId="{97E7BB09-1E08-49E1-86DD-7CA7D694689F}"/>
    <dgm:cxn modelId="{4859C996-2B53-4553-ABB5-886C09185E1D}" srcId="{90B3773C-48BC-492F-BB11-A0DB37CD59FB}" destId="{63267129-B595-4740-BCCE-5A580CF33F47}" srcOrd="5" destOrd="0" parTransId="{74B61C11-78AF-406A-A3A7-C6B864A93D22}" sibTransId="{6161ED13-CFD4-4E33-A434-422E65A9A04E}"/>
    <dgm:cxn modelId="{A033DAD1-FADE-4713-AAE4-519B2627CF78}" type="presOf" srcId="{10CA0A8F-32D0-4965-AEDE-40690FE8F425}" destId="{D7FB240D-0A37-4278-9F9F-8220ADCB28CE}" srcOrd="0" destOrd="0" presId="urn:microsoft.com/office/officeart/2005/8/layout/hProcess9"/>
    <dgm:cxn modelId="{FBE213D4-687D-40B2-BA9D-97EA65608A0E}" srcId="{90B3773C-48BC-492F-BB11-A0DB37CD59FB}" destId="{6FE1359F-DF67-4D8A-A1A0-C61AB2195D33}" srcOrd="3" destOrd="0" parTransId="{AC50FE17-A356-4D7B-8893-69B76C4AE4C8}" sibTransId="{990D7087-CE48-4C57-A901-63B283C44E28}"/>
    <dgm:cxn modelId="{24F6E6D4-FC8E-4AEC-A721-984A70219096}" type="presOf" srcId="{6FE1359F-DF67-4D8A-A1A0-C61AB2195D33}" destId="{DB2F9C82-9843-4080-B0EA-FA922861BB63}" srcOrd="0" destOrd="0" presId="urn:microsoft.com/office/officeart/2005/8/layout/hProcess9"/>
    <dgm:cxn modelId="{B8452BFF-5FCF-416C-AB38-306A4CE9BBA6}" type="presOf" srcId="{66789F75-F8B1-477F-BB90-969F9D23A11C}" destId="{DB92CE5D-9647-4C53-9E7D-35F77FB19D34}" srcOrd="0" destOrd="0" presId="urn:microsoft.com/office/officeart/2005/8/layout/hProcess9"/>
    <dgm:cxn modelId="{205DB383-79F1-447B-BB2D-9FE162C520DC}" type="presParOf" srcId="{87CAB786-1C7D-4D28-B1A2-AB6B2B10C189}" destId="{E294743D-BF15-4E4A-BD0F-01E21A9AEA6D}" srcOrd="0" destOrd="0" presId="urn:microsoft.com/office/officeart/2005/8/layout/hProcess9"/>
    <dgm:cxn modelId="{4D0B9F65-05C1-4CCD-9823-6C4DC8BAC220}" type="presParOf" srcId="{87CAB786-1C7D-4D28-B1A2-AB6B2B10C189}" destId="{698CFA7C-9D22-4FAC-BA26-0E262FB705ED}" srcOrd="1" destOrd="0" presId="urn:microsoft.com/office/officeart/2005/8/layout/hProcess9"/>
    <dgm:cxn modelId="{F707235C-3451-40C6-8998-AECEC19D57A9}" type="presParOf" srcId="{698CFA7C-9D22-4FAC-BA26-0E262FB705ED}" destId="{3041B2D8-3FB3-4F84-8F09-EBCFEDB123E8}" srcOrd="0" destOrd="0" presId="urn:microsoft.com/office/officeart/2005/8/layout/hProcess9"/>
    <dgm:cxn modelId="{26B62330-FE52-4081-A1FD-6B5083C225BC}" type="presParOf" srcId="{698CFA7C-9D22-4FAC-BA26-0E262FB705ED}" destId="{7A43F76B-F1F6-4E72-9084-54951797B8FD}" srcOrd="1" destOrd="0" presId="urn:microsoft.com/office/officeart/2005/8/layout/hProcess9"/>
    <dgm:cxn modelId="{6762AAD7-6514-428F-B38E-DE30338104BD}" type="presParOf" srcId="{698CFA7C-9D22-4FAC-BA26-0E262FB705ED}" destId="{45314208-FF79-4E1A-9EAC-32D840084960}" srcOrd="2" destOrd="0" presId="urn:microsoft.com/office/officeart/2005/8/layout/hProcess9"/>
    <dgm:cxn modelId="{04B30F27-3B29-40BB-9752-4EFBF078C1AD}" type="presParOf" srcId="{698CFA7C-9D22-4FAC-BA26-0E262FB705ED}" destId="{5BB016E4-7F8B-4006-A70C-754D1B6D7A0D}" srcOrd="3" destOrd="0" presId="urn:microsoft.com/office/officeart/2005/8/layout/hProcess9"/>
    <dgm:cxn modelId="{A756BB5B-BDB1-445D-A18D-475BE2ED1FE3}" type="presParOf" srcId="{698CFA7C-9D22-4FAC-BA26-0E262FB705ED}" destId="{DB92CE5D-9647-4C53-9E7D-35F77FB19D34}" srcOrd="4" destOrd="0" presId="urn:microsoft.com/office/officeart/2005/8/layout/hProcess9"/>
    <dgm:cxn modelId="{C97F259C-9527-442C-B1E0-B5707F5BFF6E}" type="presParOf" srcId="{698CFA7C-9D22-4FAC-BA26-0E262FB705ED}" destId="{3241A6CA-3113-4881-8007-9041FDA232DC}" srcOrd="5" destOrd="0" presId="urn:microsoft.com/office/officeart/2005/8/layout/hProcess9"/>
    <dgm:cxn modelId="{C25C8C83-4E53-4FB1-8596-A71CDDEF402F}" type="presParOf" srcId="{698CFA7C-9D22-4FAC-BA26-0E262FB705ED}" destId="{DB2F9C82-9843-4080-B0EA-FA922861BB63}" srcOrd="6" destOrd="0" presId="urn:microsoft.com/office/officeart/2005/8/layout/hProcess9"/>
    <dgm:cxn modelId="{04C351A2-FE5E-4029-92CF-FB1C577A7E12}" type="presParOf" srcId="{698CFA7C-9D22-4FAC-BA26-0E262FB705ED}" destId="{8324D730-F95F-4931-996F-C32B25852D6C}" srcOrd="7" destOrd="0" presId="urn:microsoft.com/office/officeart/2005/8/layout/hProcess9"/>
    <dgm:cxn modelId="{B9943C94-6EB8-4A98-8D1A-C49246C2BB1F}" type="presParOf" srcId="{698CFA7C-9D22-4FAC-BA26-0E262FB705ED}" destId="{D7FB240D-0A37-4278-9F9F-8220ADCB28CE}" srcOrd="8" destOrd="0" presId="urn:microsoft.com/office/officeart/2005/8/layout/hProcess9"/>
    <dgm:cxn modelId="{449511B6-537A-43B9-8B16-BBAEDE1188FC}" type="presParOf" srcId="{698CFA7C-9D22-4FAC-BA26-0E262FB705ED}" destId="{1A7CAA37-632F-40E1-835D-AC0616E1C3D4}" srcOrd="9" destOrd="0" presId="urn:microsoft.com/office/officeart/2005/8/layout/hProcess9"/>
    <dgm:cxn modelId="{40EAABA9-F62F-4CC8-B403-14AB07F75906}" type="presParOf" srcId="{698CFA7C-9D22-4FAC-BA26-0E262FB705ED}" destId="{BA0E8654-A674-49BE-85B6-6FBCBF6F678D}" srcOrd="10" destOrd="0" presId="urn:microsoft.com/office/officeart/2005/8/layout/hProcess9"/>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9CB4CD5-0E59-4414-B672-DA549B251C91}"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2990B3F0-DCCE-49A4-A742-2633F591BA4A}">
      <dgm:prSet phldrT="[文本]"/>
      <dgm:spPr/>
      <dgm:t>
        <a:bodyPr/>
        <a:lstStyle/>
        <a:p>
          <a:r>
            <a:rPr lang="zh-CN" altLang="en-US" dirty="0"/>
            <a:t>数据检查</a:t>
          </a:r>
        </a:p>
      </dgm:t>
    </dgm:pt>
    <dgm:pt modelId="{03625494-04C2-42B0-A8A9-960BFEB639DB}" cxnId="{B0BA1667-2ABB-4B25-936D-8DCDF3D3A191}" type="parTrans">
      <dgm:prSet/>
      <dgm:spPr/>
      <dgm:t>
        <a:bodyPr/>
        <a:lstStyle/>
        <a:p>
          <a:endParaRPr lang="zh-CN" altLang="en-US"/>
        </a:p>
      </dgm:t>
    </dgm:pt>
    <dgm:pt modelId="{43D64151-8447-4189-8DCA-7F77696A4321}" cxnId="{B0BA1667-2ABB-4B25-936D-8DCDF3D3A191}" type="sibTrans">
      <dgm:prSet/>
      <dgm:spPr/>
      <dgm:t>
        <a:bodyPr/>
        <a:lstStyle/>
        <a:p>
          <a:endParaRPr lang="zh-CN" altLang="en-US"/>
        </a:p>
      </dgm:t>
    </dgm:pt>
    <dgm:pt modelId="{142DCF2C-FA7D-4691-B962-F3CCEA03CC21}">
      <dgm:prSet phldrT="[文本]"/>
      <dgm:spPr/>
      <dgm:t>
        <a:bodyPr/>
        <a:lstStyle/>
        <a:p>
          <a:r>
            <a:rPr lang="zh-CN" altLang="en-US" dirty="0"/>
            <a:t>检查数据的逻辑错误</a:t>
          </a:r>
        </a:p>
      </dgm:t>
    </dgm:pt>
    <dgm:pt modelId="{043BAB65-5997-4178-A794-383831F7CCB1}" cxnId="{1E224107-E7BE-4A79-B291-C204F5748C62}" type="parTrans">
      <dgm:prSet/>
      <dgm:spPr/>
      <dgm:t>
        <a:bodyPr/>
        <a:lstStyle/>
        <a:p>
          <a:endParaRPr lang="zh-CN" altLang="en-US"/>
        </a:p>
      </dgm:t>
    </dgm:pt>
    <dgm:pt modelId="{87119644-B066-455A-B277-203E8CB0F84C}" cxnId="{1E224107-E7BE-4A79-B291-C204F5748C62}" type="sibTrans">
      <dgm:prSet/>
      <dgm:spPr/>
      <dgm:t>
        <a:bodyPr/>
        <a:lstStyle/>
        <a:p>
          <a:endParaRPr lang="zh-CN" altLang="en-US"/>
        </a:p>
      </dgm:t>
    </dgm:pt>
    <dgm:pt modelId="{8CEC3BE2-B005-4C15-A8A9-CF951D89C080}">
      <dgm:prSet phldrT="[文本]"/>
      <dgm:spPr/>
      <dgm:t>
        <a:bodyPr/>
        <a:lstStyle/>
        <a:p>
          <a:r>
            <a:rPr lang="zh-CN" altLang="en-US" dirty="0"/>
            <a:t>检查数据缺失情况</a:t>
          </a:r>
        </a:p>
      </dgm:t>
    </dgm:pt>
    <dgm:pt modelId="{1E6B5A1E-CBB6-4976-9432-19D04392FEB9}" cxnId="{1A250BA8-AB4B-4A99-859F-EC1431D78626}" type="parTrans">
      <dgm:prSet/>
      <dgm:spPr/>
      <dgm:t>
        <a:bodyPr/>
        <a:lstStyle/>
        <a:p>
          <a:endParaRPr lang="zh-CN" altLang="en-US"/>
        </a:p>
      </dgm:t>
    </dgm:pt>
    <dgm:pt modelId="{A8727DEF-B4F7-4741-9264-AE25B7ADDA63}" cxnId="{1A250BA8-AB4B-4A99-859F-EC1431D78626}" type="sibTrans">
      <dgm:prSet/>
      <dgm:spPr/>
      <dgm:t>
        <a:bodyPr/>
        <a:lstStyle/>
        <a:p>
          <a:endParaRPr lang="zh-CN" altLang="en-US"/>
        </a:p>
      </dgm:t>
    </dgm:pt>
    <dgm:pt modelId="{14F2C167-9E46-49ED-AD96-1570BF5B3344}">
      <dgm:prSet phldrT="[文本]"/>
      <dgm:spPr/>
      <dgm:t>
        <a:bodyPr/>
        <a:lstStyle/>
        <a:p>
          <a:r>
            <a:rPr lang="zh-CN" altLang="en-US" dirty="0"/>
            <a:t>数据清洗</a:t>
          </a:r>
        </a:p>
      </dgm:t>
    </dgm:pt>
    <dgm:pt modelId="{4217B437-9980-40D1-AD3F-B976F17E0BBC}" cxnId="{A4735FAC-1EFD-460F-889D-4452EF087C44}" type="parTrans">
      <dgm:prSet/>
      <dgm:spPr/>
      <dgm:t>
        <a:bodyPr/>
        <a:lstStyle/>
        <a:p>
          <a:endParaRPr lang="zh-CN" altLang="en-US"/>
        </a:p>
      </dgm:t>
    </dgm:pt>
    <dgm:pt modelId="{C1191B67-CCD9-4DC2-90B1-04394D3E059C}" cxnId="{A4735FAC-1EFD-460F-889D-4452EF087C44}" type="sibTrans">
      <dgm:prSet/>
      <dgm:spPr/>
      <dgm:t>
        <a:bodyPr/>
        <a:lstStyle/>
        <a:p>
          <a:endParaRPr lang="zh-CN" altLang="en-US"/>
        </a:p>
      </dgm:t>
    </dgm:pt>
    <dgm:pt modelId="{3A58121E-6CE8-4E9A-8504-996013E69A96}">
      <dgm:prSet phldrT="[文本]"/>
      <dgm:spPr/>
      <dgm:t>
        <a:bodyPr/>
        <a:lstStyle/>
        <a:p>
          <a:r>
            <a:rPr lang="zh-CN" altLang="en-US" dirty="0"/>
            <a:t>缺失值补充</a:t>
          </a:r>
        </a:p>
      </dgm:t>
    </dgm:pt>
    <dgm:pt modelId="{2C45BE8F-4E2E-4776-981C-AE5CB27A1E9B}" cxnId="{89045400-8A73-435C-904E-45237EBB274F}" type="parTrans">
      <dgm:prSet/>
      <dgm:spPr/>
      <dgm:t>
        <a:bodyPr/>
        <a:lstStyle/>
        <a:p>
          <a:endParaRPr lang="zh-CN" altLang="en-US"/>
        </a:p>
      </dgm:t>
    </dgm:pt>
    <dgm:pt modelId="{CF1504D3-5FCF-40A8-BEC7-EBD95A56F366}" cxnId="{89045400-8A73-435C-904E-45237EBB274F}" type="sibTrans">
      <dgm:prSet/>
      <dgm:spPr/>
      <dgm:t>
        <a:bodyPr/>
        <a:lstStyle/>
        <a:p>
          <a:endParaRPr lang="zh-CN" altLang="en-US"/>
        </a:p>
      </dgm:t>
    </dgm:pt>
    <dgm:pt modelId="{8FA7F9AC-A32B-4E86-94E3-22F3155C1B60}">
      <dgm:prSet phldrT="[文本]"/>
      <dgm:spPr/>
      <dgm:t>
        <a:bodyPr/>
        <a:lstStyle/>
        <a:p>
          <a:r>
            <a:rPr lang="zh-CN" altLang="en-US" dirty="0"/>
            <a:t>删除重复数据</a:t>
          </a:r>
        </a:p>
      </dgm:t>
    </dgm:pt>
    <dgm:pt modelId="{5CF42481-4C75-4AED-AB7C-2AD5D71CF1D3}" cxnId="{25597CA8-087C-41B7-94CA-C56F0B66FB91}" type="parTrans">
      <dgm:prSet/>
      <dgm:spPr/>
      <dgm:t>
        <a:bodyPr/>
        <a:lstStyle/>
        <a:p>
          <a:endParaRPr lang="zh-CN" altLang="en-US"/>
        </a:p>
      </dgm:t>
    </dgm:pt>
    <dgm:pt modelId="{9A717517-F6AF-4F79-B131-6FD05533D429}" cxnId="{25597CA8-087C-41B7-94CA-C56F0B66FB91}" type="sibTrans">
      <dgm:prSet/>
      <dgm:spPr/>
      <dgm:t>
        <a:bodyPr/>
        <a:lstStyle/>
        <a:p>
          <a:endParaRPr lang="zh-CN" altLang="en-US"/>
        </a:p>
      </dgm:t>
    </dgm:pt>
    <dgm:pt modelId="{9F9B25C0-EF95-459F-9CE1-11D8FF3E8586}">
      <dgm:prSet phldrT="[文本]"/>
      <dgm:spPr/>
      <dgm:t>
        <a:bodyPr/>
        <a:lstStyle/>
        <a:p>
          <a:r>
            <a:rPr lang="zh-CN" altLang="en-US" dirty="0"/>
            <a:t>数据转换</a:t>
          </a:r>
        </a:p>
      </dgm:t>
    </dgm:pt>
    <dgm:pt modelId="{4F6EEED2-D47D-4B9D-B2DF-582DC25263D6}" cxnId="{0D09F8E8-C35D-46B5-8D31-DA843144F0F4}" type="parTrans">
      <dgm:prSet/>
      <dgm:spPr/>
      <dgm:t>
        <a:bodyPr/>
        <a:lstStyle/>
        <a:p>
          <a:endParaRPr lang="zh-CN" altLang="en-US"/>
        </a:p>
      </dgm:t>
    </dgm:pt>
    <dgm:pt modelId="{FBF0AE51-AEB2-4AE9-883B-F16C6FFFB100}" cxnId="{0D09F8E8-C35D-46B5-8D31-DA843144F0F4}" type="sibTrans">
      <dgm:prSet/>
      <dgm:spPr/>
      <dgm:t>
        <a:bodyPr/>
        <a:lstStyle/>
        <a:p>
          <a:endParaRPr lang="zh-CN" altLang="en-US"/>
        </a:p>
      </dgm:t>
    </dgm:pt>
    <dgm:pt modelId="{3ED34A72-AC09-4A08-B364-93493159125A}">
      <dgm:prSet phldrT="[文本]"/>
      <dgm:spPr/>
      <dgm:t>
        <a:bodyPr/>
        <a:lstStyle/>
        <a:p>
          <a:r>
            <a:rPr lang="zh-CN" altLang="en-US" dirty="0"/>
            <a:t>统一数据格式</a:t>
          </a:r>
        </a:p>
      </dgm:t>
    </dgm:pt>
    <dgm:pt modelId="{9F7F93A9-43FD-4C88-A9EA-2B67D0E0C513}" cxnId="{433266BC-2905-4AA3-A77B-05114B9F70B0}" type="parTrans">
      <dgm:prSet/>
      <dgm:spPr/>
      <dgm:t>
        <a:bodyPr/>
        <a:lstStyle/>
        <a:p>
          <a:endParaRPr lang="zh-CN" altLang="en-US"/>
        </a:p>
      </dgm:t>
    </dgm:pt>
    <dgm:pt modelId="{208E0541-63A6-41DC-888B-A9448131D35C}" cxnId="{433266BC-2905-4AA3-A77B-05114B9F70B0}" type="sibTrans">
      <dgm:prSet/>
      <dgm:spPr/>
      <dgm:t>
        <a:bodyPr/>
        <a:lstStyle/>
        <a:p>
          <a:endParaRPr lang="zh-CN" altLang="en-US"/>
        </a:p>
      </dgm:t>
    </dgm:pt>
    <dgm:pt modelId="{FE483F79-18F6-4B4C-AD94-C7D9D02B93A1}">
      <dgm:prSet phldrT="[文本]"/>
      <dgm:spPr/>
      <dgm:t>
        <a:bodyPr/>
        <a:lstStyle/>
        <a:p>
          <a:r>
            <a:rPr lang="zh-CN" altLang="en-US" dirty="0"/>
            <a:t>统一数据单位</a:t>
          </a:r>
        </a:p>
      </dgm:t>
    </dgm:pt>
    <dgm:pt modelId="{87506440-165A-44E6-8964-114118695A80}" cxnId="{CEED1D9A-69D5-4601-93C9-DF6149D06DD7}" type="parTrans">
      <dgm:prSet/>
      <dgm:spPr/>
      <dgm:t>
        <a:bodyPr/>
        <a:lstStyle/>
        <a:p>
          <a:endParaRPr lang="zh-CN" altLang="en-US"/>
        </a:p>
      </dgm:t>
    </dgm:pt>
    <dgm:pt modelId="{7E440E3B-071C-4A9F-9B6E-5C422B523293}" cxnId="{CEED1D9A-69D5-4601-93C9-DF6149D06DD7}" type="sibTrans">
      <dgm:prSet/>
      <dgm:spPr/>
      <dgm:t>
        <a:bodyPr/>
        <a:lstStyle/>
        <a:p>
          <a:endParaRPr lang="zh-CN" altLang="en-US"/>
        </a:p>
      </dgm:t>
    </dgm:pt>
    <dgm:pt modelId="{B5CE7CC6-499B-4C07-AABB-DBCE614A71D9}">
      <dgm:prSet phldrT="[文本]"/>
      <dgm:spPr/>
      <dgm:t>
        <a:bodyPr/>
        <a:lstStyle/>
        <a:p>
          <a:r>
            <a:rPr lang="zh-CN" altLang="en-US" dirty="0"/>
            <a:t>其他数据处理</a:t>
          </a:r>
        </a:p>
      </dgm:t>
    </dgm:pt>
    <dgm:pt modelId="{7F3FBA2D-D08F-4C82-B40E-D79BD6296FD5}" cxnId="{7F058385-DE61-4332-8AD2-5076A2F55A03}" type="parTrans">
      <dgm:prSet/>
      <dgm:spPr/>
      <dgm:t>
        <a:bodyPr/>
        <a:lstStyle/>
        <a:p>
          <a:endParaRPr lang="zh-CN" altLang="en-US"/>
        </a:p>
      </dgm:t>
    </dgm:pt>
    <dgm:pt modelId="{90C7602C-202C-4FA2-883B-AECCB5A47B35}" cxnId="{7F058385-DE61-4332-8AD2-5076A2F55A03}" type="sibTrans">
      <dgm:prSet/>
      <dgm:spPr/>
      <dgm:t>
        <a:bodyPr/>
        <a:lstStyle/>
        <a:p>
          <a:endParaRPr lang="zh-CN" altLang="en-US"/>
        </a:p>
      </dgm:t>
    </dgm:pt>
    <dgm:pt modelId="{DB3D02DD-FC7D-42DB-BA81-CBD81FABDDA3}">
      <dgm:prSet phldrT="[文本]"/>
      <dgm:spPr/>
      <dgm:t>
        <a:bodyPr/>
        <a:lstStyle/>
        <a:p>
          <a:r>
            <a:rPr lang="zh-CN" altLang="en-US" dirty="0"/>
            <a:t>前期预分析</a:t>
          </a:r>
        </a:p>
      </dgm:t>
    </dgm:pt>
    <dgm:pt modelId="{EB1F8392-79CE-4B27-832D-142D95BC6C6C}" cxnId="{3E6B9036-83BA-4D1E-985A-1271663F4130}" type="parTrans">
      <dgm:prSet/>
      <dgm:spPr/>
      <dgm:t>
        <a:bodyPr/>
        <a:lstStyle/>
        <a:p>
          <a:endParaRPr lang="zh-CN" altLang="en-US"/>
        </a:p>
      </dgm:t>
    </dgm:pt>
    <dgm:pt modelId="{9740FFE7-CFDC-4EA2-AA7E-53A53FE67527}" cxnId="{3E6B9036-83BA-4D1E-985A-1271663F4130}" type="sibTrans">
      <dgm:prSet/>
      <dgm:spPr/>
      <dgm:t>
        <a:bodyPr/>
        <a:lstStyle/>
        <a:p>
          <a:endParaRPr lang="zh-CN" altLang="en-US"/>
        </a:p>
      </dgm:t>
    </dgm:pt>
    <dgm:pt modelId="{55EB13CE-E123-4E86-8513-01EA7AA99FDF}" type="pres">
      <dgm:prSet presAssocID="{29CB4CD5-0E59-4414-B672-DA549B251C91}" presName="Name0" presStyleCnt="0">
        <dgm:presLayoutVars>
          <dgm:dir/>
          <dgm:animLvl val="lvl"/>
          <dgm:resizeHandles val="exact"/>
        </dgm:presLayoutVars>
      </dgm:prSet>
      <dgm:spPr/>
    </dgm:pt>
    <dgm:pt modelId="{B5066ABE-FB65-48DE-88A6-9D20D237C3E5}" type="pres">
      <dgm:prSet presAssocID="{2990B3F0-DCCE-49A4-A742-2633F591BA4A}" presName="composite" presStyleCnt="0"/>
      <dgm:spPr/>
    </dgm:pt>
    <dgm:pt modelId="{A91B0437-FA49-4991-A9D7-4627FDCF1C02}" type="pres">
      <dgm:prSet presAssocID="{2990B3F0-DCCE-49A4-A742-2633F591BA4A}" presName="parTx" presStyleLbl="alignNode1" presStyleIdx="0" presStyleCnt="4">
        <dgm:presLayoutVars>
          <dgm:chMax val="0"/>
          <dgm:chPref val="0"/>
          <dgm:bulletEnabled val="1"/>
        </dgm:presLayoutVars>
      </dgm:prSet>
      <dgm:spPr/>
    </dgm:pt>
    <dgm:pt modelId="{AAA959BC-3304-433D-B909-7418DE877CF4}" type="pres">
      <dgm:prSet presAssocID="{2990B3F0-DCCE-49A4-A742-2633F591BA4A}" presName="desTx" presStyleLbl="alignAccFollowNode1" presStyleIdx="0" presStyleCnt="4">
        <dgm:presLayoutVars>
          <dgm:bulletEnabled val="1"/>
        </dgm:presLayoutVars>
      </dgm:prSet>
      <dgm:spPr/>
    </dgm:pt>
    <dgm:pt modelId="{E70C4C2E-0497-4426-A00A-A8CD2792A3FE}" type="pres">
      <dgm:prSet presAssocID="{43D64151-8447-4189-8DCA-7F77696A4321}" presName="space" presStyleCnt="0"/>
      <dgm:spPr/>
    </dgm:pt>
    <dgm:pt modelId="{0596288A-14F0-4260-A042-F18CC7C31B84}" type="pres">
      <dgm:prSet presAssocID="{14F2C167-9E46-49ED-AD96-1570BF5B3344}" presName="composite" presStyleCnt="0"/>
      <dgm:spPr/>
    </dgm:pt>
    <dgm:pt modelId="{674A2121-29C4-454A-83A3-611208ED93EB}" type="pres">
      <dgm:prSet presAssocID="{14F2C167-9E46-49ED-AD96-1570BF5B3344}" presName="parTx" presStyleLbl="alignNode1" presStyleIdx="1" presStyleCnt="4">
        <dgm:presLayoutVars>
          <dgm:chMax val="0"/>
          <dgm:chPref val="0"/>
          <dgm:bulletEnabled val="1"/>
        </dgm:presLayoutVars>
      </dgm:prSet>
      <dgm:spPr/>
    </dgm:pt>
    <dgm:pt modelId="{77D08149-A10D-41A5-84E2-3E0DF14FF863}" type="pres">
      <dgm:prSet presAssocID="{14F2C167-9E46-49ED-AD96-1570BF5B3344}" presName="desTx" presStyleLbl="alignAccFollowNode1" presStyleIdx="1" presStyleCnt="4">
        <dgm:presLayoutVars>
          <dgm:bulletEnabled val="1"/>
        </dgm:presLayoutVars>
      </dgm:prSet>
      <dgm:spPr/>
    </dgm:pt>
    <dgm:pt modelId="{5FAE8BAE-1AF7-4D3E-B4E9-7266EA4271AD}" type="pres">
      <dgm:prSet presAssocID="{C1191B67-CCD9-4DC2-90B1-04394D3E059C}" presName="space" presStyleCnt="0"/>
      <dgm:spPr/>
    </dgm:pt>
    <dgm:pt modelId="{07A22D85-C5BD-4583-9AE4-6F973269E478}" type="pres">
      <dgm:prSet presAssocID="{9F9B25C0-EF95-459F-9CE1-11D8FF3E8586}" presName="composite" presStyleCnt="0"/>
      <dgm:spPr/>
    </dgm:pt>
    <dgm:pt modelId="{059C5D22-AC6C-4D76-A73F-A549E83917B5}" type="pres">
      <dgm:prSet presAssocID="{9F9B25C0-EF95-459F-9CE1-11D8FF3E8586}" presName="parTx" presStyleLbl="alignNode1" presStyleIdx="2" presStyleCnt="4">
        <dgm:presLayoutVars>
          <dgm:chMax val="0"/>
          <dgm:chPref val="0"/>
          <dgm:bulletEnabled val="1"/>
        </dgm:presLayoutVars>
      </dgm:prSet>
      <dgm:spPr/>
    </dgm:pt>
    <dgm:pt modelId="{89ECE354-204F-4DAB-84F8-B87DE4BBCDC9}" type="pres">
      <dgm:prSet presAssocID="{9F9B25C0-EF95-459F-9CE1-11D8FF3E8586}" presName="desTx" presStyleLbl="alignAccFollowNode1" presStyleIdx="2" presStyleCnt="4">
        <dgm:presLayoutVars>
          <dgm:bulletEnabled val="1"/>
        </dgm:presLayoutVars>
      </dgm:prSet>
      <dgm:spPr/>
    </dgm:pt>
    <dgm:pt modelId="{299D8D46-CFEB-4B56-BDFD-0D8BB9BB4298}" type="pres">
      <dgm:prSet presAssocID="{FBF0AE51-AEB2-4AE9-883B-F16C6FFFB100}" presName="space" presStyleCnt="0"/>
      <dgm:spPr/>
    </dgm:pt>
    <dgm:pt modelId="{9D9A9275-101B-4341-949D-42EF2CB239B1}" type="pres">
      <dgm:prSet presAssocID="{B5CE7CC6-499B-4C07-AABB-DBCE614A71D9}" presName="composite" presStyleCnt="0"/>
      <dgm:spPr/>
    </dgm:pt>
    <dgm:pt modelId="{EBE4EC32-E627-4655-B142-1603BB34FBA6}" type="pres">
      <dgm:prSet presAssocID="{B5CE7CC6-499B-4C07-AABB-DBCE614A71D9}" presName="parTx" presStyleLbl="alignNode1" presStyleIdx="3" presStyleCnt="4">
        <dgm:presLayoutVars>
          <dgm:chMax val="0"/>
          <dgm:chPref val="0"/>
          <dgm:bulletEnabled val="1"/>
        </dgm:presLayoutVars>
      </dgm:prSet>
      <dgm:spPr/>
    </dgm:pt>
    <dgm:pt modelId="{CA0E376E-7355-4050-860B-6D5A38523429}" type="pres">
      <dgm:prSet presAssocID="{B5CE7CC6-499B-4C07-AABB-DBCE614A71D9}" presName="desTx" presStyleLbl="alignAccFollowNode1" presStyleIdx="3" presStyleCnt="4">
        <dgm:presLayoutVars>
          <dgm:bulletEnabled val="1"/>
        </dgm:presLayoutVars>
      </dgm:prSet>
      <dgm:spPr/>
    </dgm:pt>
  </dgm:ptLst>
  <dgm:cxnLst>
    <dgm:cxn modelId="{89045400-8A73-435C-904E-45237EBB274F}" srcId="{14F2C167-9E46-49ED-AD96-1570BF5B3344}" destId="{3A58121E-6CE8-4E9A-8504-996013E69A96}" srcOrd="0" destOrd="0" parTransId="{2C45BE8F-4E2E-4776-981C-AE5CB27A1E9B}" sibTransId="{CF1504D3-5FCF-40A8-BEC7-EBD95A56F366}"/>
    <dgm:cxn modelId="{1E224107-E7BE-4A79-B291-C204F5748C62}" srcId="{2990B3F0-DCCE-49A4-A742-2633F591BA4A}" destId="{142DCF2C-FA7D-4691-B962-F3CCEA03CC21}" srcOrd="0" destOrd="0" parTransId="{043BAB65-5997-4178-A794-383831F7CCB1}" sibTransId="{87119644-B066-455A-B277-203E8CB0F84C}"/>
    <dgm:cxn modelId="{51A9E916-767E-47E6-B8C6-BA48E1932008}" type="presOf" srcId="{2990B3F0-DCCE-49A4-A742-2633F591BA4A}" destId="{A91B0437-FA49-4991-A9D7-4627FDCF1C02}" srcOrd="0" destOrd="0" presId="urn:microsoft.com/office/officeart/2005/8/layout/hList1"/>
    <dgm:cxn modelId="{51BDFB1E-A87D-472E-8CFD-248CF1F08997}" type="presOf" srcId="{9F9B25C0-EF95-459F-9CE1-11D8FF3E8586}" destId="{059C5D22-AC6C-4D76-A73F-A549E83917B5}" srcOrd="0" destOrd="0" presId="urn:microsoft.com/office/officeart/2005/8/layout/hList1"/>
    <dgm:cxn modelId="{3E6B9036-83BA-4D1E-985A-1271663F4130}" srcId="{B5CE7CC6-499B-4C07-AABB-DBCE614A71D9}" destId="{DB3D02DD-FC7D-42DB-BA81-CBD81FABDDA3}" srcOrd="0" destOrd="0" parTransId="{EB1F8392-79CE-4B27-832D-142D95BC6C6C}" sibTransId="{9740FFE7-CFDC-4EA2-AA7E-53A53FE67527}"/>
    <dgm:cxn modelId="{4A05CE5C-D161-422F-879B-6FB34798D047}" type="presOf" srcId="{8FA7F9AC-A32B-4E86-94E3-22F3155C1B60}" destId="{77D08149-A10D-41A5-84E2-3E0DF14FF863}" srcOrd="0" destOrd="1" presId="urn:microsoft.com/office/officeart/2005/8/layout/hList1"/>
    <dgm:cxn modelId="{FC4B015E-B0EF-4D32-849D-CC802D7F4DE5}" type="presOf" srcId="{142DCF2C-FA7D-4691-B962-F3CCEA03CC21}" destId="{AAA959BC-3304-433D-B909-7418DE877CF4}" srcOrd="0" destOrd="0" presId="urn:microsoft.com/office/officeart/2005/8/layout/hList1"/>
    <dgm:cxn modelId="{B0BA1667-2ABB-4B25-936D-8DCDF3D3A191}" srcId="{29CB4CD5-0E59-4414-B672-DA549B251C91}" destId="{2990B3F0-DCCE-49A4-A742-2633F591BA4A}" srcOrd="0" destOrd="0" parTransId="{03625494-04C2-42B0-A8A9-960BFEB639DB}" sibTransId="{43D64151-8447-4189-8DCA-7F77696A4321}"/>
    <dgm:cxn modelId="{E0095E52-39AF-4F43-96A7-15E8477107E0}" type="presOf" srcId="{FE483F79-18F6-4B4C-AD94-C7D9D02B93A1}" destId="{89ECE354-204F-4DAB-84F8-B87DE4BBCDC9}" srcOrd="0" destOrd="1" presId="urn:microsoft.com/office/officeart/2005/8/layout/hList1"/>
    <dgm:cxn modelId="{2D076A84-0D0C-45EA-B22D-C69D73871831}" type="presOf" srcId="{3A58121E-6CE8-4E9A-8504-996013E69A96}" destId="{77D08149-A10D-41A5-84E2-3E0DF14FF863}" srcOrd="0" destOrd="0" presId="urn:microsoft.com/office/officeart/2005/8/layout/hList1"/>
    <dgm:cxn modelId="{7F058385-DE61-4332-8AD2-5076A2F55A03}" srcId="{29CB4CD5-0E59-4414-B672-DA549B251C91}" destId="{B5CE7CC6-499B-4C07-AABB-DBCE614A71D9}" srcOrd="3" destOrd="0" parTransId="{7F3FBA2D-D08F-4C82-B40E-D79BD6296FD5}" sibTransId="{90C7602C-202C-4FA2-883B-AECCB5A47B35}"/>
    <dgm:cxn modelId="{4ACC2F95-248D-4D76-9799-8C9C647F7B50}" type="presOf" srcId="{B5CE7CC6-499B-4C07-AABB-DBCE614A71D9}" destId="{EBE4EC32-E627-4655-B142-1603BB34FBA6}" srcOrd="0" destOrd="0" presId="urn:microsoft.com/office/officeart/2005/8/layout/hList1"/>
    <dgm:cxn modelId="{CEED1D9A-69D5-4601-93C9-DF6149D06DD7}" srcId="{9F9B25C0-EF95-459F-9CE1-11D8FF3E8586}" destId="{FE483F79-18F6-4B4C-AD94-C7D9D02B93A1}" srcOrd="1" destOrd="0" parTransId="{87506440-165A-44E6-8964-114118695A80}" sibTransId="{7E440E3B-071C-4A9F-9B6E-5C422B523293}"/>
    <dgm:cxn modelId="{61F0B89A-BEC8-40C3-BA7C-28F2ADBF5175}" type="presOf" srcId="{3ED34A72-AC09-4A08-B364-93493159125A}" destId="{89ECE354-204F-4DAB-84F8-B87DE4BBCDC9}" srcOrd="0" destOrd="0" presId="urn:microsoft.com/office/officeart/2005/8/layout/hList1"/>
    <dgm:cxn modelId="{3B9E339D-4A3B-4392-BE63-FF3EA33BE061}" type="presOf" srcId="{DB3D02DD-FC7D-42DB-BA81-CBD81FABDDA3}" destId="{CA0E376E-7355-4050-860B-6D5A38523429}" srcOrd="0" destOrd="0" presId="urn:microsoft.com/office/officeart/2005/8/layout/hList1"/>
    <dgm:cxn modelId="{1A250BA8-AB4B-4A99-859F-EC1431D78626}" srcId="{2990B3F0-DCCE-49A4-A742-2633F591BA4A}" destId="{8CEC3BE2-B005-4C15-A8A9-CF951D89C080}" srcOrd="1" destOrd="0" parTransId="{1E6B5A1E-CBB6-4976-9432-19D04392FEB9}" sibTransId="{A8727DEF-B4F7-4741-9264-AE25B7ADDA63}"/>
    <dgm:cxn modelId="{25597CA8-087C-41B7-94CA-C56F0B66FB91}" srcId="{14F2C167-9E46-49ED-AD96-1570BF5B3344}" destId="{8FA7F9AC-A32B-4E86-94E3-22F3155C1B60}" srcOrd="1" destOrd="0" parTransId="{5CF42481-4C75-4AED-AB7C-2AD5D71CF1D3}" sibTransId="{9A717517-F6AF-4F79-B131-6FD05533D429}"/>
    <dgm:cxn modelId="{A4735FAC-1EFD-460F-889D-4452EF087C44}" srcId="{29CB4CD5-0E59-4414-B672-DA549B251C91}" destId="{14F2C167-9E46-49ED-AD96-1570BF5B3344}" srcOrd="1" destOrd="0" parTransId="{4217B437-9980-40D1-AD3F-B976F17E0BBC}" sibTransId="{C1191B67-CCD9-4DC2-90B1-04394D3E059C}"/>
    <dgm:cxn modelId="{433266BC-2905-4AA3-A77B-05114B9F70B0}" srcId="{9F9B25C0-EF95-459F-9CE1-11D8FF3E8586}" destId="{3ED34A72-AC09-4A08-B364-93493159125A}" srcOrd="0" destOrd="0" parTransId="{9F7F93A9-43FD-4C88-A9EA-2B67D0E0C513}" sibTransId="{208E0541-63A6-41DC-888B-A9448131D35C}"/>
    <dgm:cxn modelId="{45B1F1C1-FA73-4EB4-8487-7F19F74CEE3F}" type="presOf" srcId="{8CEC3BE2-B005-4C15-A8A9-CF951D89C080}" destId="{AAA959BC-3304-433D-B909-7418DE877CF4}" srcOrd="0" destOrd="1" presId="urn:microsoft.com/office/officeart/2005/8/layout/hList1"/>
    <dgm:cxn modelId="{AA3512D0-7E65-4155-A7A6-4DDF7675A069}" type="presOf" srcId="{29CB4CD5-0E59-4414-B672-DA549B251C91}" destId="{55EB13CE-E123-4E86-8513-01EA7AA99FDF}" srcOrd="0" destOrd="0" presId="urn:microsoft.com/office/officeart/2005/8/layout/hList1"/>
    <dgm:cxn modelId="{CB3939E8-A4CF-4B5B-9CF0-10635630A13F}" type="presOf" srcId="{14F2C167-9E46-49ED-AD96-1570BF5B3344}" destId="{674A2121-29C4-454A-83A3-611208ED93EB}" srcOrd="0" destOrd="0" presId="urn:microsoft.com/office/officeart/2005/8/layout/hList1"/>
    <dgm:cxn modelId="{0D09F8E8-C35D-46B5-8D31-DA843144F0F4}" srcId="{29CB4CD5-0E59-4414-B672-DA549B251C91}" destId="{9F9B25C0-EF95-459F-9CE1-11D8FF3E8586}" srcOrd="2" destOrd="0" parTransId="{4F6EEED2-D47D-4B9D-B2DF-582DC25263D6}" sibTransId="{FBF0AE51-AEB2-4AE9-883B-F16C6FFFB100}"/>
    <dgm:cxn modelId="{7ADFF1DE-9B0F-47DC-B5EE-B041B1473E10}" type="presParOf" srcId="{55EB13CE-E123-4E86-8513-01EA7AA99FDF}" destId="{B5066ABE-FB65-48DE-88A6-9D20D237C3E5}" srcOrd="0" destOrd="0" presId="urn:microsoft.com/office/officeart/2005/8/layout/hList1"/>
    <dgm:cxn modelId="{CE65A278-F330-400A-B6AD-0ACB2BE82A08}" type="presParOf" srcId="{B5066ABE-FB65-48DE-88A6-9D20D237C3E5}" destId="{A91B0437-FA49-4991-A9D7-4627FDCF1C02}" srcOrd="0" destOrd="0" presId="urn:microsoft.com/office/officeart/2005/8/layout/hList1"/>
    <dgm:cxn modelId="{A968417B-2886-4305-8388-F9F65F91B9BD}" type="presParOf" srcId="{B5066ABE-FB65-48DE-88A6-9D20D237C3E5}" destId="{AAA959BC-3304-433D-B909-7418DE877CF4}" srcOrd="1" destOrd="0" presId="urn:microsoft.com/office/officeart/2005/8/layout/hList1"/>
    <dgm:cxn modelId="{9ABC8BBF-B593-4F9E-9586-1993A5F66E24}" type="presParOf" srcId="{55EB13CE-E123-4E86-8513-01EA7AA99FDF}" destId="{E70C4C2E-0497-4426-A00A-A8CD2792A3FE}" srcOrd="1" destOrd="0" presId="urn:microsoft.com/office/officeart/2005/8/layout/hList1"/>
    <dgm:cxn modelId="{323D1A5E-D643-4B5B-9A02-EE256E1FDDED}" type="presParOf" srcId="{55EB13CE-E123-4E86-8513-01EA7AA99FDF}" destId="{0596288A-14F0-4260-A042-F18CC7C31B84}" srcOrd="2" destOrd="0" presId="urn:microsoft.com/office/officeart/2005/8/layout/hList1"/>
    <dgm:cxn modelId="{F4185252-28BF-474C-9380-30B3959A9A25}" type="presParOf" srcId="{0596288A-14F0-4260-A042-F18CC7C31B84}" destId="{674A2121-29C4-454A-83A3-611208ED93EB}" srcOrd="0" destOrd="0" presId="urn:microsoft.com/office/officeart/2005/8/layout/hList1"/>
    <dgm:cxn modelId="{B78DF079-EF15-4316-842A-35A3756452BC}" type="presParOf" srcId="{0596288A-14F0-4260-A042-F18CC7C31B84}" destId="{77D08149-A10D-41A5-84E2-3E0DF14FF863}" srcOrd="1" destOrd="0" presId="urn:microsoft.com/office/officeart/2005/8/layout/hList1"/>
    <dgm:cxn modelId="{75261DF7-279C-462B-B0DA-9D03029D51D2}" type="presParOf" srcId="{55EB13CE-E123-4E86-8513-01EA7AA99FDF}" destId="{5FAE8BAE-1AF7-4D3E-B4E9-7266EA4271AD}" srcOrd="3" destOrd="0" presId="urn:microsoft.com/office/officeart/2005/8/layout/hList1"/>
    <dgm:cxn modelId="{69FB222B-5A43-4873-987F-7F4BF8976CC6}" type="presParOf" srcId="{55EB13CE-E123-4E86-8513-01EA7AA99FDF}" destId="{07A22D85-C5BD-4583-9AE4-6F973269E478}" srcOrd="4" destOrd="0" presId="urn:microsoft.com/office/officeart/2005/8/layout/hList1"/>
    <dgm:cxn modelId="{0588A591-A23B-4BB0-93F0-550BB311635B}" type="presParOf" srcId="{07A22D85-C5BD-4583-9AE4-6F973269E478}" destId="{059C5D22-AC6C-4D76-A73F-A549E83917B5}" srcOrd="0" destOrd="0" presId="urn:microsoft.com/office/officeart/2005/8/layout/hList1"/>
    <dgm:cxn modelId="{EECD300D-1976-4A63-A524-2EE5AF36C86D}" type="presParOf" srcId="{07A22D85-C5BD-4583-9AE4-6F973269E478}" destId="{89ECE354-204F-4DAB-84F8-B87DE4BBCDC9}" srcOrd="1" destOrd="0" presId="urn:microsoft.com/office/officeart/2005/8/layout/hList1"/>
    <dgm:cxn modelId="{FA052221-B58D-4D34-B549-A90DEB067B7D}" type="presParOf" srcId="{55EB13CE-E123-4E86-8513-01EA7AA99FDF}" destId="{299D8D46-CFEB-4B56-BDFD-0D8BB9BB4298}" srcOrd="5" destOrd="0" presId="urn:microsoft.com/office/officeart/2005/8/layout/hList1"/>
    <dgm:cxn modelId="{D374E0EF-9877-4E37-9853-0EDD0347EDE4}" type="presParOf" srcId="{55EB13CE-E123-4E86-8513-01EA7AA99FDF}" destId="{9D9A9275-101B-4341-949D-42EF2CB239B1}" srcOrd="6" destOrd="0" presId="urn:microsoft.com/office/officeart/2005/8/layout/hList1"/>
    <dgm:cxn modelId="{00F0B5CD-0275-4D92-8340-0E45A8F16887}" type="presParOf" srcId="{9D9A9275-101B-4341-949D-42EF2CB239B1}" destId="{EBE4EC32-E627-4655-B142-1603BB34FBA6}" srcOrd="0" destOrd="0" presId="urn:microsoft.com/office/officeart/2005/8/layout/hList1"/>
    <dgm:cxn modelId="{A8EDD53E-042D-4EE5-9719-FB19D1F6E2F5}" type="presParOf" srcId="{9D9A9275-101B-4341-949D-42EF2CB239B1}" destId="{CA0E376E-7355-4050-860B-6D5A38523429}" srcOrd="1" destOrd="0" presId="urn:microsoft.com/office/officeart/2005/8/layout/h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CEB7987-7905-487E-9EF4-88482CEBF771}" type="doc">
      <dgm:prSet loTypeId="urn:microsoft.com/office/officeart/2005/8/layout/hierarchy4" loCatId="hierarchy" qsTypeId="urn:microsoft.com/office/officeart/2005/8/quickstyle/simple1" qsCatId="simple" csTypeId="urn:microsoft.com/office/officeart/2005/8/colors/accent1_2" csCatId="accent1" phldr="1"/>
      <dgm:spPr/>
      <dgm:t>
        <a:bodyPr/>
        <a:lstStyle/>
        <a:p>
          <a:endParaRPr lang="zh-CN" altLang="en-US"/>
        </a:p>
      </dgm:t>
    </dgm:pt>
    <dgm:pt modelId="{42A835A6-57B0-40DA-94A3-F8BE5E6118C1}">
      <dgm:prSet phldrT="[文本]"/>
      <dgm:spPr/>
      <dgm:t>
        <a:bodyPr/>
        <a:lstStyle/>
        <a:p>
          <a:r>
            <a:rPr lang="zh-CN" altLang="en-US" dirty="0"/>
            <a:t>工具</a:t>
          </a:r>
        </a:p>
      </dgm:t>
    </dgm:pt>
    <dgm:pt modelId="{8D74CD5E-EDC4-4ED9-B4B2-763D002CFBAC}" cxnId="{D0E27071-BEC1-4639-A213-88BB8C9E65E9}" type="parTrans">
      <dgm:prSet/>
      <dgm:spPr/>
      <dgm:t>
        <a:bodyPr/>
        <a:lstStyle/>
        <a:p>
          <a:endParaRPr lang="zh-CN" altLang="en-US"/>
        </a:p>
      </dgm:t>
    </dgm:pt>
    <dgm:pt modelId="{F38EB867-8F96-4D4F-87CC-33EDCBF3E045}" cxnId="{D0E27071-BEC1-4639-A213-88BB8C9E65E9}" type="sibTrans">
      <dgm:prSet/>
      <dgm:spPr/>
      <dgm:t>
        <a:bodyPr/>
        <a:lstStyle/>
        <a:p>
          <a:endParaRPr lang="zh-CN" altLang="en-US"/>
        </a:p>
      </dgm:t>
    </dgm:pt>
    <dgm:pt modelId="{FAA08AD3-4154-41A3-8CDD-44D6971A1DD4}">
      <dgm:prSet phldrT="[文本]"/>
      <dgm:spPr/>
      <dgm:t>
        <a:bodyPr/>
        <a:lstStyle/>
        <a:p>
          <a:r>
            <a:rPr lang="zh-CN" altLang="en-US" dirty="0"/>
            <a:t>图表</a:t>
          </a:r>
        </a:p>
      </dgm:t>
    </dgm:pt>
    <dgm:pt modelId="{867B6CD9-D575-488F-8C91-1AFAF027A8EF}" cxnId="{8FAFD97F-8514-4931-A23F-9785E1A088C5}" type="parTrans">
      <dgm:prSet/>
      <dgm:spPr/>
      <dgm:t>
        <a:bodyPr/>
        <a:lstStyle/>
        <a:p>
          <a:endParaRPr lang="zh-CN" altLang="en-US"/>
        </a:p>
      </dgm:t>
    </dgm:pt>
    <dgm:pt modelId="{48077B7A-7F79-4DBC-ACF3-843CD4488B98}" cxnId="{8FAFD97F-8514-4931-A23F-9785E1A088C5}" type="sibTrans">
      <dgm:prSet/>
      <dgm:spPr/>
      <dgm:t>
        <a:bodyPr/>
        <a:lstStyle/>
        <a:p>
          <a:endParaRPr lang="zh-CN" altLang="en-US"/>
        </a:p>
      </dgm:t>
    </dgm:pt>
    <dgm:pt modelId="{CE707028-3B35-4686-8AB6-8379F8783489}">
      <dgm:prSet phldrT="[文本]"/>
      <dgm:spPr/>
      <dgm:t>
        <a:bodyPr/>
        <a:lstStyle/>
        <a:p>
          <a:r>
            <a:rPr lang="zh-CN" altLang="en-US" dirty="0"/>
            <a:t>软件</a:t>
          </a:r>
        </a:p>
      </dgm:t>
    </dgm:pt>
    <dgm:pt modelId="{F9482BDF-B2F6-45F2-A922-6BA8CBFF5150}" cxnId="{9983DB0F-0233-43AC-865F-A91BA077D32D}" type="parTrans">
      <dgm:prSet/>
      <dgm:spPr/>
      <dgm:t>
        <a:bodyPr/>
        <a:lstStyle/>
        <a:p>
          <a:endParaRPr lang="zh-CN" altLang="en-US"/>
        </a:p>
      </dgm:t>
    </dgm:pt>
    <dgm:pt modelId="{872FC183-6B57-4DDF-8195-3FE5053E8E03}" cxnId="{9983DB0F-0233-43AC-865F-A91BA077D32D}" type="sibTrans">
      <dgm:prSet/>
      <dgm:spPr/>
      <dgm:t>
        <a:bodyPr/>
        <a:lstStyle/>
        <a:p>
          <a:endParaRPr lang="zh-CN" altLang="en-US"/>
        </a:p>
      </dgm:t>
    </dgm:pt>
    <dgm:pt modelId="{2ABCA29D-4BD7-45C5-8892-9F9264E8D271}">
      <dgm:prSet phldrT="[文本]"/>
      <dgm:spPr/>
      <dgm:t>
        <a:bodyPr/>
        <a:lstStyle/>
        <a:p>
          <a:r>
            <a:rPr lang="zh-CN" altLang="en-US" dirty="0"/>
            <a:t>编程语言</a:t>
          </a:r>
        </a:p>
      </dgm:t>
    </dgm:pt>
    <dgm:pt modelId="{60DB5118-5E2A-4B0A-B5E1-D13DE37904B8}" cxnId="{58047D70-FA24-49D4-AAD1-36C85188D08E}" type="parTrans">
      <dgm:prSet/>
      <dgm:spPr/>
      <dgm:t>
        <a:bodyPr/>
        <a:lstStyle/>
        <a:p>
          <a:endParaRPr lang="zh-CN" altLang="en-US"/>
        </a:p>
      </dgm:t>
    </dgm:pt>
    <dgm:pt modelId="{15958C57-4CAE-4C53-8D20-97A6026BD980}" cxnId="{58047D70-FA24-49D4-AAD1-36C85188D08E}" type="sibTrans">
      <dgm:prSet/>
      <dgm:spPr/>
      <dgm:t>
        <a:bodyPr/>
        <a:lstStyle/>
        <a:p>
          <a:endParaRPr lang="zh-CN" altLang="en-US"/>
        </a:p>
      </dgm:t>
    </dgm:pt>
    <dgm:pt modelId="{A3762E0F-A8BB-490B-8DE5-01CA1F3DE99C}">
      <dgm:prSet phldrT="[文本]"/>
      <dgm:spPr/>
      <dgm:t>
        <a:bodyPr/>
        <a:lstStyle/>
        <a:p>
          <a:r>
            <a:rPr lang="zh-CN" altLang="en-US" dirty="0"/>
            <a:t>模型</a:t>
          </a:r>
        </a:p>
      </dgm:t>
    </dgm:pt>
    <dgm:pt modelId="{B7D4DE1B-BB0B-4B00-863D-76B1E27ECBD7}" cxnId="{C925FDA6-1694-44FC-8DF0-7CA2B322BDC4}" type="parTrans">
      <dgm:prSet/>
      <dgm:spPr/>
      <dgm:t>
        <a:bodyPr/>
        <a:lstStyle/>
        <a:p>
          <a:endParaRPr lang="zh-CN" altLang="en-US"/>
        </a:p>
      </dgm:t>
    </dgm:pt>
    <dgm:pt modelId="{47F1A527-CBF0-432F-9C9F-C60F53D3F4D1}" cxnId="{C925FDA6-1694-44FC-8DF0-7CA2B322BDC4}" type="sibTrans">
      <dgm:prSet/>
      <dgm:spPr/>
      <dgm:t>
        <a:bodyPr/>
        <a:lstStyle/>
        <a:p>
          <a:endParaRPr lang="zh-CN" altLang="en-US"/>
        </a:p>
      </dgm:t>
    </dgm:pt>
    <dgm:pt modelId="{266D9A12-1E99-4F6F-80E9-949DB32296EE}">
      <dgm:prSet phldrT="[文本]"/>
      <dgm:spPr/>
      <dgm:t>
        <a:bodyPr/>
        <a:lstStyle/>
        <a:p>
          <a:r>
            <a:rPr lang="en-US" altLang="zh-CN" dirty="0"/>
            <a:t>5W2H</a:t>
          </a:r>
          <a:r>
            <a:rPr lang="zh-CN" altLang="en-US" dirty="0"/>
            <a:t>模型</a:t>
          </a:r>
        </a:p>
      </dgm:t>
    </dgm:pt>
    <dgm:pt modelId="{E281635A-B14D-407F-8EED-5328681436F7}" cxnId="{E2FC5665-F62F-4857-A6AE-8A3D6FA6457F}" type="parTrans">
      <dgm:prSet/>
      <dgm:spPr/>
      <dgm:t>
        <a:bodyPr/>
        <a:lstStyle/>
        <a:p>
          <a:endParaRPr lang="zh-CN" altLang="en-US"/>
        </a:p>
      </dgm:t>
    </dgm:pt>
    <dgm:pt modelId="{E194FCDB-C909-4AB6-AA99-6F192F6F6C03}" cxnId="{E2FC5665-F62F-4857-A6AE-8A3D6FA6457F}" type="sibTrans">
      <dgm:prSet/>
      <dgm:spPr/>
      <dgm:t>
        <a:bodyPr/>
        <a:lstStyle/>
        <a:p>
          <a:endParaRPr lang="zh-CN" altLang="en-US"/>
        </a:p>
      </dgm:t>
    </dgm:pt>
    <dgm:pt modelId="{EF23B230-4AD5-4332-AE0C-AB7E30CF40B8}">
      <dgm:prSet phldrT="[文本]"/>
      <dgm:spPr/>
      <dgm:t>
        <a:bodyPr/>
        <a:lstStyle/>
        <a:p>
          <a:r>
            <a:rPr lang="zh-CN" altLang="en-US" dirty="0"/>
            <a:t>思维</a:t>
          </a:r>
        </a:p>
      </dgm:t>
    </dgm:pt>
    <dgm:pt modelId="{F9E4CFE0-1852-46CC-9854-5C2AB0C35C88}" cxnId="{4BE5BEAF-F407-4F56-BA9A-3D168BF109DE}" type="parTrans">
      <dgm:prSet/>
      <dgm:spPr/>
      <dgm:t>
        <a:bodyPr/>
        <a:lstStyle/>
        <a:p>
          <a:endParaRPr lang="zh-CN" altLang="en-US"/>
        </a:p>
      </dgm:t>
    </dgm:pt>
    <dgm:pt modelId="{69F1DC07-B9E0-436B-8AE0-F63FF981ABA5}" cxnId="{4BE5BEAF-F407-4F56-BA9A-3D168BF109DE}" type="sibTrans">
      <dgm:prSet/>
      <dgm:spPr/>
      <dgm:t>
        <a:bodyPr/>
        <a:lstStyle/>
        <a:p>
          <a:endParaRPr lang="zh-CN" altLang="en-US"/>
        </a:p>
      </dgm:t>
    </dgm:pt>
    <dgm:pt modelId="{F68F66DF-9DC2-40FA-8B0E-DBE29D29DB4E}">
      <dgm:prSet phldrT="[文本]"/>
      <dgm:spPr/>
      <dgm:t>
        <a:bodyPr/>
        <a:lstStyle/>
        <a:p>
          <a:r>
            <a:rPr lang="en-US" altLang="zh-CN" dirty="0"/>
            <a:t>4P</a:t>
          </a:r>
          <a:r>
            <a:rPr lang="zh-CN" altLang="en-US" dirty="0"/>
            <a:t>模型</a:t>
          </a:r>
        </a:p>
      </dgm:t>
    </dgm:pt>
    <dgm:pt modelId="{833D2719-1025-4E8A-95E6-B2AB2D0F3FCE}" cxnId="{D98C4B26-2B8C-4FD4-BFF2-6CB37297DF4B}" type="parTrans">
      <dgm:prSet/>
      <dgm:spPr/>
      <dgm:t>
        <a:bodyPr/>
        <a:lstStyle/>
        <a:p>
          <a:endParaRPr lang="zh-CN" altLang="en-US"/>
        </a:p>
      </dgm:t>
    </dgm:pt>
    <dgm:pt modelId="{49C8041C-BB2E-44DE-B630-A7963F8F08D5}" cxnId="{D98C4B26-2B8C-4FD4-BFF2-6CB37297DF4B}" type="sibTrans">
      <dgm:prSet/>
      <dgm:spPr/>
      <dgm:t>
        <a:bodyPr/>
        <a:lstStyle/>
        <a:p>
          <a:endParaRPr lang="zh-CN" altLang="en-US"/>
        </a:p>
      </dgm:t>
    </dgm:pt>
    <dgm:pt modelId="{B1E48582-7C52-4CB6-B23E-A3465EB9B613}">
      <dgm:prSet phldrT="[文本]"/>
      <dgm:spPr/>
      <dgm:t>
        <a:bodyPr/>
        <a:lstStyle/>
        <a:p>
          <a:r>
            <a:rPr lang="zh-CN" altLang="en-US" dirty="0"/>
            <a:t>逻辑树模型</a:t>
          </a:r>
        </a:p>
      </dgm:t>
    </dgm:pt>
    <dgm:pt modelId="{208CB6AA-6436-493E-BC5C-2DCBE1F37B2C}" cxnId="{7F5166D6-A933-4867-B337-418D478C8F8B}" type="parTrans">
      <dgm:prSet/>
      <dgm:spPr/>
      <dgm:t>
        <a:bodyPr/>
        <a:lstStyle/>
        <a:p>
          <a:endParaRPr lang="zh-CN" altLang="en-US"/>
        </a:p>
      </dgm:t>
    </dgm:pt>
    <dgm:pt modelId="{AACDA3A5-2654-403A-89AB-4DF813004773}" cxnId="{7F5166D6-A933-4867-B337-418D478C8F8B}" type="sibTrans">
      <dgm:prSet/>
      <dgm:spPr/>
      <dgm:t>
        <a:bodyPr/>
        <a:lstStyle/>
        <a:p>
          <a:endParaRPr lang="zh-CN" altLang="en-US"/>
        </a:p>
      </dgm:t>
    </dgm:pt>
    <dgm:pt modelId="{353E6889-050A-4C8F-829C-BE96266C4213}">
      <dgm:prSet phldrT="[文本]"/>
      <dgm:spPr/>
      <dgm:t>
        <a:bodyPr/>
        <a:lstStyle/>
        <a:p>
          <a:r>
            <a:rPr lang="en-US" altLang="zh-CN" dirty="0"/>
            <a:t>AARRR</a:t>
          </a:r>
          <a:r>
            <a:rPr lang="zh-CN" altLang="en-US" dirty="0"/>
            <a:t>模型</a:t>
          </a:r>
        </a:p>
      </dgm:t>
    </dgm:pt>
    <dgm:pt modelId="{80B6149A-3841-40B8-9905-5B42EA0AE627}" cxnId="{64361F6B-461C-4B87-AB7E-53E0736890DF}" type="parTrans">
      <dgm:prSet/>
      <dgm:spPr/>
      <dgm:t>
        <a:bodyPr/>
        <a:lstStyle/>
        <a:p>
          <a:endParaRPr lang="zh-CN" altLang="en-US"/>
        </a:p>
      </dgm:t>
    </dgm:pt>
    <dgm:pt modelId="{387516E9-10FE-40C8-8C0E-F656CFB70F53}" cxnId="{64361F6B-461C-4B87-AB7E-53E0736890DF}" type="sibTrans">
      <dgm:prSet/>
      <dgm:spPr/>
      <dgm:t>
        <a:bodyPr/>
        <a:lstStyle/>
        <a:p>
          <a:endParaRPr lang="zh-CN" altLang="en-US"/>
        </a:p>
      </dgm:t>
    </dgm:pt>
    <dgm:pt modelId="{920A7FBA-10FE-449A-80D4-427E11150DC7}">
      <dgm:prSet phldrT="[文本]"/>
      <dgm:spPr/>
      <dgm:t>
        <a:bodyPr/>
        <a:lstStyle/>
        <a:p>
          <a:r>
            <a:rPr lang="zh-CN" altLang="en-US" dirty="0"/>
            <a:t>平均数思维</a:t>
          </a:r>
        </a:p>
      </dgm:t>
    </dgm:pt>
    <dgm:pt modelId="{A2EBC570-194A-4D22-966E-8C13CD1BF02B}" cxnId="{B1E7F6C2-0787-4CD0-9F5C-517172F4712B}" type="parTrans">
      <dgm:prSet/>
      <dgm:spPr/>
      <dgm:t>
        <a:bodyPr/>
        <a:lstStyle/>
        <a:p>
          <a:endParaRPr lang="zh-CN" altLang="en-US"/>
        </a:p>
      </dgm:t>
    </dgm:pt>
    <dgm:pt modelId="{227F1F1D-CBF4-4413-B43A-E0DC5995772B}" cxnId="{B1E7F6C2-0787-4CD0-9F5C-517172F4712B}" type="sibTrans">
      <dgm:prSet/>
      <dgm:spPr/>
      <dgm:t>
        <a:bodyPr/>
        <a:lstStyle/>
        <a:p>
          <a:endParaRPr lang="zh-CN" altLang="en-US"/>
        </a:p>
      </dgm:t>
    </dgm:pt>
    <dgm:pt modelId="{1B0C3AF2-6B2B-48E8-8577-360F34989938}">
      <dgm:prSet phldrT="[文本]"/>
      <dgm:spPr/>
      <dgm:t>
        <a:bodyPr/>
        <a:lstStyle/>
        <a:p>
          <a:r>
            <a:rPr lang="zh-CN" altLang="en-US" dirty="0"/>
            <a:t>分组思维</a:t>
          </a:r>
        </a:p>
      </dgm:t>
    </dgm:pt>
    <dgm:pt modelId="{CCF36A65-7EFC-4118-AD58-50779401B222}" cxnId="{AC6EC7E6-0BF2-4EC2-8824-0C178D997D32}" type="parTrans">
      <dgm:prSet/>
      <dgm:spPr/>
      <dgm:t>
        <a:bodyPr/>
        <a:lstStyle/>
        <a:p>
          <a:endParaRPr lang="zh-CN" altLang="en-US"/>
        </a:p>
      </dgm:t>
    </dgm:pt>
    <dgm:pt modelId="{10960E6D-3FCF-4DF4-8317-D1FFCD91B81B}" cxnId="{AC6EC7E6-0BF2-4EC2-8824-0C178D997D32}" type="sibTrans">
      <dgm:prSet/>
      <dgm:spPr/>
      <dgm:t>
        <a:bodyPr/>
        <a:lstStyle/>
        <a:p>
          <a:endParaRPr lang="zh-CN" altLang="en-US"/>
        </a:p>
      </dgm:t>
    </dgm:pt>
    <dgm:pt modelId="{82FA18F6-C4DB-451B-96A1-98833A4055BA}">
      <dgm:prSet phldrT="[文本]"/>
      <dgm:spPr/>
      <dgm:t>
        <a:bodyPr/>
        <a:lstStyle/>
        <a:p>
          <a:r>
            <a:rPr lang="zh-CN" altLang="en-US" dirty="0"/>
            <a:t>关联思维</a:t>
          </a:r>
        </a:p>
      </dgm:t>
    </dgm:pt>
    <dgm:pt modelId="{29F9B3B6-F570-450E-BCCC-E8E49601D725}" cxnId="{4D144DDC-3A40-413A-9962-F89E3504E49C}" type="parTrans">
      <dgm:prSet/>
      <dgm:spPr/>
      <dgm:t>
        <a:bodyPr/>
        <a:lstStyle/>
        <a:p>
          <a:endParaRPr lang="zh-CN" altLang="en-US"/>
        </a:p>
      </dgm:t>
    </dgm:pt>
    <dgm:pt modelId="{399CFCCD-1F80-4A4B-8E53-D7F2FD645014}" cxnId="{4D144DDC-3A40-413A-9962-F89E3504E49C}" type="sibTrans">
      <dgm:prSet/>
      <dgm:spPr/>
      <dgm:t>
        <a:bodyPr/>
        <a:lstStyle/>
        <a:p>
          <a:endParaRPr lang="zh-CN" altLang="en-US"/>
        </a:p>
      </dgm:t>
    </dgm:pt>
    <dgm:pt modelId="{EE7409C7-AA37-46D7-892E-98A724FE5DF6}">
      <dgm:prSet phldrT="[文本]"/>
      <dgm:spPr/>
      <dgm:t>
        <a:bodyPr/>
        <a:lstStyle/>
        <a:p>
          <a:r>
            <a:rPr lang="zh-CN" altLang="en-US" dirty="0"/>
            <a:t>对比思维</a:t>
          </a:r>
        </a:p>
      </dgm:t>
    </dgm:pt>
    <dgm:pt modelId="{1EEAF951-F5B0-4384-AB2B-F3EAA5697B07}" cxnId="{BFB343BD-95F3-4D42-822D-8D6DA9D56597}" type="parTrans">
      <dgm:prSet/>
      <dgm:spPr/>
      <dgm:t>
        <a:bodyPr/>
        <a:lstStyle/>
        <a:p>
          <a:endParaRPr lang="zh-CN" altLang="en-US"/>
        </a:p>
      </dgm:t>
    </dgm:pt>
    <dgm:pt modelId="{2E36030F-752B-4BA9-A098-8BF0AE3F8B65}" cxnId="{BFB343BD-95F3-4D42-822D-8D6DA9D56597}" type="sibTrans">
      <dgm:prSet/>
      <dgm:spPr/>
      <dgm:t>
        <a:bodyPr/>
        <a:lstStyle/>
        <a:p>
          <a:endParaRPr lang="zh-CN" altLang="en-US"/>
        </a:p>
      </dgm:t>
    </dgm:pt>
    <dgm:pt modelId="{3C4D53A6-A5E6-41B2-95AF-FB0A5FAB5A42}" type="pres">
      <dgm:prSet presAssocID="{CCEB7987-7905-487E-9EF4-88482CEBF771}" presName="Name0" presStyleCnt="0">
        <dgm:presLayoutVars>
          <dgm:chPref val="1"/>
          <dgm:dir/>
          <dgm:animOne val="branch"/>
          <dgm:animLvl val="lvl"/>
          <dgm:resizeHandles/>
        </dgm:presLayoutVars>
      </dgm:prSet>
      <dgm:spPr/>
    </dgm:pt>
    <dgm:pt modelId="{045EEEB5-A9FF-40BD-813A-FE2BCDF483D4}" type="pres">
      <dgm:prSet presAssocID="{42A835A6-57B0-40DA-94A3-F8BE5E6118C1}" presName="vertOne" presStyleCnt="0"/>
      <dgm:spPr/>
    </dgm:pt>
    <dgm:pt modelId="{3D8A68C0-0689-405C-9C4D-4AE27FB051A1}" type="pres">
      <dgm:prSet presAssocID="{42A835A6-57B0-40DA-94A3-F8BE5E6118C1}" presName="txOne" presStyleLbl="node0" presStyleIdx="0" presStyleCnt="3">
        <dgm:presLayoutVars>
          <dgm:chPref val="3"/>
        </dgm:presLayoutVars>
      </dgm:prSet>
      <dgm:spPr/>
    </dgm:pt>
    <dgm:pt modelId="{D97DB125-1A36-42A4-BDED-6AAB68C5F58C}" type="pres">
      <dgm:prSet presAssocID="{42A835A6-57B0-40DA-94A3-F8BE5E6118C1}" presName="parTransOne" presStyleCnt="0"/>
      <dgm:spPr/>
    </dgm:pt>
    <dgm:pt modelId="{387E4784-0582-4EA8-92CA-32BF34CD5202}" type="pres">
      <dgm:prSet presAssocID="{42A835A6-57B0-40DA-94A3-F8BE5E6118C1}" presName="horzOne" presStyleCnt="0"/>
      <dgm:spPr/>
    </dgm:pt>
    <dgm:pt modelId="{63FE9B72-536F-493F-9F07-F1356187D98F}" type="pres">
      <dgm:prSet presAssocID="{FAA08AD3-4154-41A3-8CDD-44D6971A1DD4}" presName="vertTwo" presStyleCnt="0"/>
      <dgm:spPr/>
    </dgm:pt>
    <dgm:pt modelId="{D62B6F15-1BAC-491A-80D4-4C9D75602315}" type="pres">
      <dgm:prSet presAssocID="{FAA08AD3-4154-41A3-8CDD-44D6971A1DD4}" presName="txTwo" presStyleLbl="node2" presStyleIdx="0" presStyleCnt="11">
        <dgm:presLayoutVars>
          <dgm:chPref val="3"/>
        </dgm:presLayoutVars>
      </dgm:prSet>
      <dgm:spPr/>
    </dgm:pt>
    <dgm:pt modelId="{8828251F-6322-48BB-8F2E-34919C3761ED}" type="pres">
      <dgm:prSet presAssocID="{FAA08AD3-4154-41A3-8CDD-44D6971A1DD4}" presName="horzTwo" presStyleCnt="0"/>
      <dgm:spPr/>
    </dgm:pt>
    <dgm:pt modelId="{DAFD0722-8C0F-4735-9AF1-8261E3EB7EEE}" type="pres">
      <dgm:prSet presAssocID="{48077B7A-7F79-4DBC-ACF3-843CD4488B98}" presName="sibSpaceTwo" presStyleCnt="0"/>
      <dgm:spPr/>
    </dgm:pt>
    <dgm:pt modelId="{B09718B7-EAAA-4D70-A6B9-73E7E511681D}" type="pres">
      <dgm:prSet presAssocID="{CE707028-3B35-4686-8AB6-8379F8783489}" presName="vertTwo" presStyleCnt="0"/>
      <dgm:spPr/>
    </dgm:pt>
    <dgm:pt modelId="{509CDA5B-67CC-45DF-B889-C87592548226}" type="pres">
      <dgm:prSet presAssocID="{CE707028-3B35-4686-8AB6-8379F8783489}" presName="txTwo" presStyleLbl="node2" presStyleIdx="1" presStyleCnt="11">
        <dgm:presLayoutVars>
          <dgm:chPref val="3"/>
        </dgm:presLayoutVars>
      </dgm:prSet>
      <dgm:spPr/>
    </dgm:pt>
    <dgm:pt modelId="{AF10FE08-6EC8-442C-BFAD-C4BCF95F2ABD}" type="pres">
      <dgm:prSet presAssocID="{CE707028-3B35-4686-8AB6-8379F8783489}" presName="horzTwo" presStyleCnt="0"/>
      <dgm:spPr/>
    </dgm:pt>
    <dgm:pt modelId="{21624CB2-F6C6-4099-B87D-3A2A1B7E01C9}" type="pres">
      <dgm:prSet presAssocID="{872FC183-6B57-4DDF-8195-3FE5053E8E03}" presName="sibSpaceTwo" presStyleCnt="0"/>
      <dgm:spPr/>
    </dgm:pt>
    <dgm:pt modelId="{581154F5-F59E-4D6C-9DBB-E34F99A656AC}" type="pres">
      <dgm:prSet presAssocID="{2ABCA29D-4BD7-45C5-8892-9F9264E8D271}" presName="vertTwo" presStyleCnt="0"/>
      <dgm:spPr/>
    </dgm:pt>
    <dgm:pt modelId="{04B13EC3-9A27-40CD-859A-24F4FE55E0E7}" type="pres">
      <dgm:prSet presAssocID="{2ABCA29D-4BD7-45C5-8892-9F9264E8D271}" presName="txTwo" presStyleLbl="node2" presStyleIdx="2" presStyleCnt="11">
        <dgm:presLayoutVars>
          <dgm:chPref val="3"/>
        </dgm:presLayoutVars>
      </dgm:prSet>
      <dgm:spPr/>
    </dgm:pt>
    <dgm:pt modelId="{020A29A2-63CB-4865-B73F-A5F0927288A0}" type="pres">
      <dgm:prSet presAssocID="{2ABCA29D-4BD7-45C5-8892-9F9264E8D271}" presName="horzTwo" presStyleCnt="0"/>
      <dgm:spPr/>
    </dgm:pt>
    <dgm:pt modelId="{80D950FA-9BED-44B5-AB4D-3758641DFF9E}" type="pres">
      <dgm:prSet presAssocID="{F38EB867-8F96-4D4F-87CC-33EDCBF3E045}" presName="sibSpaceOne" presStyleCnt="0"/>
      <dgm:spPr/>
    </dgm:pt>
    <dgm:pt modelId="{CC7A0D1B-748C-4A28-87B4-0E846D03FCED}" type="pres">
      <dgm:prSet presAssocID="{A3762E0F-A8BB-490B-8DE5-01CA1F3DE99C}" presName="vertOne" presStyleCnt="0"/>
      <dgm:spPr/>
    </dgm:pt>
    <dgm:pt modelId="{B3ED25DC-929C-4A7F-BA94-F11F12B94527}" type="pres">
      <dgm:prSet presAssocID="{A3762E0F-A8BB-490B-8DE5-01CA1F3DE99C}" presName="txOne" presStyleLbl="node0" presStyleIdx="1" presStyleCnt="3">
        <dgm:presLayoutVars>
          <dgm:chPref val="3"/>
        </dgm:presLayoutVars>
      </dgm:prSet>
      <dgm:spPr/>
    </dgm:pt>
    <dgm:pt modelId="{16F2935E-8838-44B8-AB29-9A6B13E85F45}" type="pres">
      <dgm:prSet presAssocID="{A3762E0F-A8BB-490B-8DE5-01CA1F3DE99C}" presName="parTransOne" presStyleCnt="0"/>
      <dgm:spPr/>
    </dgm:pt>
    <dgm:pt modelId="{ED7C9B6C-D7D0-42E1-8B10-6A6E231725B4}" type="pres">
      <dgm:prSet presAssocID="{A3762E0F-A8BB-490B-8DE5-01CA1F3DE99C}" presName="horzOne" presStyleCnt="0"/>
      <dgm:spPr/>
    </dgm:pt>
    <dgm:pt modelId="{82E782AE-06E1-4439-B9DA-DAE6C88BC21C}" type="pres">
      <dgm:prSet presAssocID="{266D9A12-1E99-4F6F-80E9-949DB32296EE}" presName="vertTwo" presStyleCnt="0"/>
      <dgm:spPr/>
    </dgm:pt>
    <dgm:pt modelId="{B31BF832-0C30-4E2A-8DFB-B8B96C273E94}" type="pres">
      <dgm:prSet presAssocID="{266D9A12-1E99-4F6F-80E9-949DB32296EE}" presName="txTwo" presStyleLbl="node2" presStyleIdx="3" presStyleCnt="11">
        <dgm:presLayoutVars>
          <dgm:chPref val="3"/>
        </dgm:presLayoutVars>
      </dgm:prSet>
      <dgm:spPr/>
    </dgm:pt>
    <dgm:pt modelId="{CAC87837-FEB2-46F5-8B10-116C86FD8EE0}" type="pres">
      <dgm:prSet presAssocID="{266D9A12-1E99-4F6F-80E9-949DB32296EE}" presName="horzTwo" presStyleCnt="0"/>
      <dgm:spPr/>
    </dgm:pt>
    <dgm:pt modelId="{33A01F7C-1E7B-44E2-B967-60400832C735}" type="pres">
      <dgm:prSet presAssocID="{E194FCDB-C909-4AB6-AA99-6F192F6F6C03}" presName="sibSpaceTwo" presStyleCnt="0"/>
      <dgm:spPr/>
    </dgm:pt>
    <dgm:pt modelId="{3FBF2824-75A0-402D-A054-56C95ACFFE07}" type="pres">
      <dgm:prSet presAssocID="{F68F66DF-9DC2-40FA-8B0E-DBE29D29DB4E}" presName="vertTwo" presStyleCnt="0"/>
      <dgm:spPr/>
    </dgm:pt>
    <dgm:pt modelId="{3FA50526-E452-4FE1-98DC-327719CACD5E}" type="pres">
      <dgm:prSet presAssocID="{F68F66DF-9DC2-40FA-8B0E-DBE29D29DB4E}" presName="txTwo" presStyleLbl="node2" presStyleIdx="4" presStyleCnt="11">
        <dgm:presLayoutVars>
          <dgm:chPref val="3"/>
        </dgm:presLayoutVars>
      </dgm:prSet>
      <dgm:spPr/>
    </dgm:pt>
    <dgm:pt modelId="{F9013D64-92DD-406B-844A-23AD2A511E73}" type="pres">
      <dgm:prSet presAssocID="{F68F66DF-9DC2-40FA-8B0E-DBE29D29DB4E}" presName="horzTwo" presStyleCnt="0"/>
      <dgm:spPr/>
    </dgm:pt>
    <dgm:pt modelId="{809440B5-6D6F-41BC-A50D-77329A9F6A56}" type="pres">
      <dgm:prSet presAssocID="{49C8041C-BB2E-44DE-B630-A7963F8F08D5}" presName="sibSpaceTwo" presStyleCnt="0"/>
      <dgm:spPr/>
    </dgm:pt>
    <dgm:pt modelId="{06F211A9-20A2-4E19-85DF-48C88C010AD6}" type="pres">
      <dgm:prSet presAssocID="{B1E48582-7C52-4CB6-B23E-A3465EB9B613}" presName="vertTwo" presStyleCnt="0"/>
      <dgm:spPr/>
    </dgm:pt>
    <dgm:pt modelId="{03D805D5-4108-42D3-99C8-9E5788D59CDB}" type="pres">
      <dgm:prSet presAssocID="{B1E48582-7C52-4CB6-B23E-A3465EB9B613}" presName="txTwo" presStyleLbl="node2" presStyleIdx="5" presStyleCnt="11">
        <dgm:presLayoutVars>
          <dgm:chPref val="3"/>
        </dgm:presLayoutVars>
      </dgm:prSet>
      <dgm:spPr/>
    </dgm:pt>
    <dgm:pt modelId="{6F27B772-C113-44A2-82BC-45F59E6A5937}" type="pres">
      <dgm:prSet presAssocID="{B1E48582-7C52-4CB6-B23E-A3465EB9B613}" presName="horzTwo" presStyleCnt="0"/>
      <dgm:spPr/>
    </dgm:pt>
    <dgm:pt modelId="{9BB114A3-F0C9-49CE-92A2-939E875D0BDF}" type="pres">
      <dgm:prSet presAssocID="{AACDA3A5-2654-403A-89AB-4DF813004773}" presName="sibSpaceTwo" presStyleCnt="0"/>
      <dgm:spPr/>
    </dgm:pt>
    <dgm:pt modelId="{837150DC-9878-4F0A-9C02-8FFB3B8DC042}" type="pres">
      <dgm:prSet presAssocID="{353E6889-050A-4C8F-829C-BE96266C4213}" presName="vertTwo" presStyleCnt="0"/>
      <dgm:spPr/>
    </dgm:pt>
    <dgm:pt modelId="{830A1177-F00F-41FB-B7DC-352EF5AF9188}" type="pres">
      <dgm:prSet presAssocID="{353E6889-050A-4C8F-829C-BE96266C4213}" presName="txTwo" presStyleLbl="node2" presStyleIdx="6" presStyleCnt="11">
        <dgm:presLayoutVars>
          <dgm:chPref val="3"/>
        </dgm:presLayoutVars>
      </dgm:prSet>
      <dgm:spPr/>
    </dgm:pt>
    <dgm:pt modelId="{4021D930-94D0-426D-8116-FF3404C20FCD}" type="pres">
      <dgm:prSet presAssocID="{353E6889-050A-4C8F-829C-BE96266C4213}" presName="horzTwo" presStyleCnt="0"/>
      <dgm:spPr/>
    </dgm:pt>
    <dgm:pt modelId="{A6B6872E-857F-48B7-839B-1958AC6F14A3}" type="pres">
      <dgm:prSet presAssocID="{47F1A527-CBF0-432F-9C9F-C60F53D3F4D1}" presName="sibSpaceOne" presStyleCnt="0"/>
      <dgm:spPr/>
    </dgm:pt>
    <dgm:pt modelId="{D499FC5B-0210-476E-A13C-79163736BE9E}" type="pres">
      <dgm:prSet presAssocID="{EF23B230-4AD5-4332-AE0C-AB7E30CF40B8}" presName="vertOne" presStyleCnt="0"/>
      <dgm:spPr/>
    </dgm:pt>
    <dgm:pt modelId="{761CE57D-A5BA-4958-BCD6-0A2EA4F903AB}" type="pres">
      <dgm:prSet presAssocID="{EF23B230-4AD5-4332-AE0C-AB7E30CF40B8}" presName="txOne" presStyleLbl="node0" presStyleIdx="2" presStyleCnt="3">
        <dgm:presLayoutVars>
          <dgm:chPref val="3"/>
        </dgm:presLayoutVars>
      </dgm:prSet>
      <dgm:spPr/>
    </dgm:pt>
    <dgm:pt modelId="{5CB2FF2D-5C48-458D-B486-F013CD87FED9}" type="pres">
      <dgm:prSet presAssocID="{EF23B230-4AD5-4332-AE0C-AB7E30CF40B8}" presName="parTransOne" presStyleCnt="0"/>
      <dgm:spPr/>
    </dgm:pt>
    <dgm:pt modelId="{CC66C3E5-788F-4788-BEAA-B3EECF7DFCF3}" type="pres">
      <dgm:prSet presAssocID="{EF23B230-4AD5-4332-AE0C-AB7E30CF40B8}" presName="horzOne" presStyleCnt="0"/>
      <dgm:spPr/>
    </dgm:pt>
    <dgm:pt modelId="{7D48C66D-DD90-4753-8115-929384DA34D7}" type="pres">
      <dgm:prSet presAssocID="{920A7FBA-10FE-449A-80D4-427E11150DC7}" presName="vertTwo" presStyleCnt="0"/>
      <dgm:spPr/>
    </dgm:pt>
    <dgm:pt modelId="{48B8F652-0468-48FC-9D39-7BCE951562D7}" type="pres">
      <dgm:prSet presAssocID="{920A7FBA-10FE-449A-80D4-427E11150DC7}" presName="txTwo" presStyleLbl="node2" presStyleIdx="7" presStyleCnt="11">
        <dgm:presLayoutVars>
          <dgm:chPref val="3"/>
        </dgm:presLayoutVars>
      </dgm:prSet>
      <dgm:spPr/>
    </dgm:pt>
    <dgm:pt modelId="{47530043-B221-4E58-9C95-9922C676BD05}" type="pres">
      <dgm:prSet presAssocID="{920A7FBA-10FE-449A-80D4-427E11150DC7}" presName="horzTwo" presStyleCnt="0"/>
      <dgm:spPr/>
    </dgm:pt>
    <dgm:pt modelId="{4048DD80-FA1C-43D6-9DC6-1F81C8C7B357}" type="pres">
      <dgm:prSet presAssocID="{227F1F1D-CBF4-4413-B43A-E0DC5995772B}" presName="sibSpaceTwo" presStyleCnt="0"/>
      <dgm:spPr/>
    </dgm:pt>
    <dgm:pt modelId="{CC5F1E7B-BEAA-4348-833D-CB2033508140}" type="pres">
      <dgm:prSet presAssocID="{1B0C3AF2-6B2B-48E8-8577-360F34989938}" presName="vertTwo" presStyleCnt="0"/>
      <dgm:spPr/>
    </dgm:pt>
    <dgm:pt modelId="{D417334D-F439-4BC5-857C-7B3510B9F4B8}" type="pres">
      <dgm:prSet presAssocID="{1B0C3AF2-6B2B-48E8-8577-360F34989938}" presName="txTwo" presStyleLbl="node2" presStyleIdx="8" presStyleCnt="11">
        <dgm:presLayoutVars>
          <dgm:chPref val="3"/>
        </dgm:presLayoutVars>
      </dgm:prSet>
      <dgm:spPr/>
    </dgm:pt>
    <dgm:pt modelId="{06705B13-5E4C-4CFE-B006-5917E0177D1C}" type="pres">
      <dgm:prSet presAssocID="{1B0C3AF2-6B2B-48E8-8577-360F34989938}" presName="horzTwo" presStyleCnt="0"/>
      <dgm:spPr/>
    </dgm:pt>
    <dgm:pt modelId="{356EF22B-5DFC-4464-A2D0-0944C7375D40}" type="pres">
      <dgm:prSet presAssocID="{10960E6D-3FCF-4DF4-8317-D1FFCD91B81B}" presName="sibSpaceTwo" presStyleCnt="0"/>
      <dgm:spPr/>
    </dgm:pt>
    <dgm:pt modelId="{344A76B5-493D-4A70-B8CC-8B34CD75ECDE}" type="pres">
      <dgm:prSet presAssocID="{82FA18F6-C4DB-451B-96A1-98833A4055BA}" presName="vertTwo" presStyleCnt="0"/>
      <dgm:spPr/>
    </dgm:pt>
    <dgm:pt modelId="{4A79E320-5287-44A8-B72D-6A0456C057E2}" type="pres">
      <dgm:prSet presAssocID="{82FA18F6-C4DB-451B-96A1-98833A4055BA}" presName="txTwo" presStyleLbl="node2" presStyleIdx="9" presStyleCnt="11">
        <dgm:presLayoutVars>
          <dgm:chPref val="3"/>
        </dgm:presLayoutVars>
      </dgm:prSet>
      <dgm:spPr/>
    </dgm:pt>
    <dgm:pt modelId="{4949CB3F-7F47-4633-A076-8E0176EC2D28}" type="pres">
      <dgm:prSet presAssocID="{82FA18F6-C4DB-451B-96A1-98833A4055BA}" presName="horzTwo" presStyleCnt="0"/>
      <dgm:spPr/>
    </dgm:pt>
    <dgm:pt modelId="{D6AB305C-C009-4B38-A699-BC28BE979528}" type="pres">
      <dgm:prSet presAssocID="{399CFCCD-1F80-4A4B-8E53-D7F2FD645014}" presName="sibSpaceTwo" presStyleCnt="0"/>
      <dgm:spPr/>
    </dgm:pt>
    <dgm:pt modelId="{32790836-9250-4799-8036-F1DE027469EC}" type="pres">
      <dgm:prSet presAssocID="{EE7409C7-AA37-46D7-892E-98A724FE5DF6}" presName="vertTwo" presStyleCnt="0"/>
      <dgm:spPr/>
    </dgm:pt>
    <dgm:pt modelId="{C117DAE7-B52F-4408-A9A8-C580F45FC893}" type="pres">
      <dgm:prSet presAssocID="{EE7409C7-AA37-46D7-892E-98A724FE5DF6}" presName="txTwo" presStyleLbl="node2" presStyleIdx="10" presStyleCnt="11">
        <dgm:presLayoutVars>
          <dgm:chPref val="3"/>
        </dgm:presLayoutVars>
      </dgm:prSet>
      <dgm:spPr/>
    </dgm:pt>
    <dgm:pt modelId="{ABA6FB9E-F14D-487B-9655-340ECB6F6022}" type="pres">
      <dgm:prSet presAssocID="{EE7409C7-AA37-46D7-892E-98A724FE5DF6}" presName="horzTwo" presStyleCnt="0"/>
      <dgm:spPr/>
    </dgm:pt>
  </dgm:ptLst>
  <dgm:cxnLst>
    <dgm:cxn modelId="{DC8D3F0D-A189-4615-856E-E66312A4BAD2}" type="presOf" srcId="{353E6889-050A-4C8F-829C-BE96266C4213}" destId="{830A1177-F00F-41FB-B7DC-352EF5AF9188}" srcOrd="0" destOrd="0" presId="urn:microsoft.com/office/officeart/2005/8/layout/hierarchy4"/>
    <dgm:cxn modelId="{9983DB0F-0233-43AC-865F-A91BA077D32D}" srcId="{42A835A6-57B0-40DA-94A3-F8BE5E6118C1}" destId="{CE707028-3B35-4686-8AB6-8379F8783489}" srcOrd="1" destOrd="0" parTransId="{F9482BDF-B2F6-45F2-A922-6BA8CBFF5150}" sibTransId="{872FC183-6B57-4DDF-8195-3FE5053E8E03}"/>
    <dgm:cxn modelId="{AAFD3D10-BF42-403B-AF58-B89D889B96AF}" type="presOf" srcId="{EE7409C7-AA37-46D7-892E-98A724FE5DF6}" destId="{C117DAE7-B52F-4408-A9A8-C580F45FC893}" srcOrd="0" destOrd="0" presId="urn:microsoft.com/office/officeart/2005/8/layout/hierarchy4"/>
    <dgm:cxn modelId="{D98C4B26-2B8C-4FD4-BFF2-6CB37297DF4B}" srcId="{A3762E0F-A8BB-490B-8DE5-01CA1F3DE99C}" destId="{F68F66DF-9DC2-40FA-8B0E-DBE29D29DB4E}" srcOrd="1" destOrd="0" parTransId="{833D2719-1025-4E8A-95E6-B2AB2D0F3FCE}" sibTransId="{49C8041C-BB2E-44DE-B630-A7963F8F08D5}"/>
    <dgm:cxn modelId="{3E2C022B-7B7A-416F-A69D-4DE18B2561A9}" type="presOf" srcId="{CE707028-3B35-4686-8AB6-8379F8783489}" destId="{509CDA5B-67CC-45DF-B889-C87592548226}" srcOrd="0" destOrd="0" presId="urn:microsoft.com/office/officeart/2005/8/layout/hierarchy4"/>
    <dgm:cxn modelId="{532D4543-C15C-41A4-899A-D0ECEE7F8270}" type="presOf" srcId="{1B0C3AF2-6B2B-48E8-8577-360F34989938}" destId="{D417334D-F439-4BC5-857C-7B3510B9F4B8}" srcOrd="0" destOrd="0" presId="urn:microsoft.com/office/officeart/2005/8/layout/hierarchy4"/>
    <dgm:cxn modelId="{AE4DDB43-CDBB-474E-A7BA-D60681E51194}" type="presOf" srcId="{B1E48582-7C52-4CB6-B23E-A3465EB9B613}" destId="{03D805D5-4108-42D3-99C8-9E5788D59CDB}" srcOrd="0" destOrd="0" presId="urn:microsoft.com/office/officeart/2005/8/layout/hierarchy4"/>
    <dgm:cxn modelId="{E2FC5665-F62F-4857-A6AE-8A3D6FA6457F}" srcId="{A3762E0F-A8BB-490B-8DE5-01CA1F3DE99C}" destId="{266D9A12-1E99-4F6F-80E9-949DB32296EE}" srcOrd="0" destOrd="0" parTransId="{E281635A-B14D-407F-8EED-5328681436F7}" sibTransId="{E194FCDB-C909-4AB6-AA99-6F192F6F6C03}"/>
    <dgm:cxn modelId="{64361F6B-461C-4B87-AB7E-53E0736890DF}" srcId="{A3762E0F-A8BB-490B-8DE5-01CA1F3DE99C}" destId="{353E6889-050A-4C8F-829C-BE96266C4213}" srcOrd="3" destOrd="0" parTransId="{80B6149A-3841-40B8-9905-5B42EA0AE627}" sibTransId="{387516E9-10FE-40C8-8C0E-F656CFB70F53}"/>
    <dgm:cxn modelId="{3D4B6C4F-DEA1-4FE8-932F-EEB5B2822B8A}" type="presOf" srcId="{2ABCA29D-4BD7-45C5-8892-9F9264E8D271}" destId="{04B13EC3-9A27-40CD-859A-24F4FE55E0E7}" srcOrd="0" destOrd="0" presId="urn:microsoft.com/office/officeart/2005/8/layout/hierarchy4"/>
    <dgm:cxn modelId="{58047D70-FA24-49D4-AAD1-36C85188D08E}" srcId="{42A835A6-57B0-40DA-94A3-F8BE5E6118C1}" destId="{2ABCA29D-4BD7-45C5-8892-9F9264E8D271}" srcOrd="2" destOrd="0" parTransId="{60DB5118-5E2A-4B0A-B5E1-D13DE37904B8}" sibTransId="{15958C57-4CAE-4C53-8D20-97A6026BD980}"/>
    <dgm:cxn modelId="{D0E27071-BEC1-4639-A213-88BB8C9E65E9}" srcId="{CCEB7987-7905-487E-9EF4-88482CEBF771}" destId="{42A835A6-57B0-40DA-94A3-F8BE5E6118C1}" srcOrd="0" destOrd="0" parTransId="{8D74CD5E-EDC4-4ED9-B4B2-763D002CFBAC}" sibTransId="{F38EB867-8F96-4D4F-87CC-33EDCBF3E045}"/>
    <dgm:cxn modelId="{8FAFD97F-8514-4931-A23F-9785E1A088C5}" srcId="{42A835A6-57B0-40DA-94A3-F8BE5E6118C1}" destId="{FAA08AD3-4154-41A3-8CDD-44D6971A1DD4}" srcOrd="0" destOrd="0" parTransId="{867B6CD9-D575-488F-8C91-1AFAF027A8EF}" sibTransId="{48077B7A-7F79-4DBC-ACF3-843CD4488B98}"/>
    <dgm:cxn modelId="{F0C96180-CD12-49FB-A406-C5A204843044}" type="presOf" srcId="{42A835A6-57B0-40DA-94A3-F8BE5E6118C1}" destId="{3D8A68C0-0689-405C-9C4D-4AE27FB051A1}" srcOrd="0" destOrd="0" presId="urn:microsoft.com/office/officeart/2005/8/layout/hierarchy4"/>
    <dgm:cxn modelId="{C925FDA6-1694-44FC-8DF0-7CA2B322BDC4}" srcId="{CCEB7987-7905-487E-9EF4-88482CEBF771}" destId="{A3762E0F-A8BB-490B-8DE5-01CA1F3DE99C}" srcOrd="1" destOrd="0" parTransId="{B7D4DE1B-BB0B-4B00-863D-76B1E27ECBD7}" sibTransId="{47F1A527-CBF0-432F-9C9F-C60F53D3F4D1}"/>
    <dgm:cxn modelId="{4BE5BEAF-F407-4F56-BA9A-3D168BF109DE}" srcId="{CCEB7987-7905-487E-9EF4-88482CEBF771}" destId="{EF23B230-4AD5-4332-AE0C-AB7E30CF40B8}" srcOrd="2" destOrd="0" parTransId="{F9E4CFE0-1852-46CC-9854-5C2AB0C35C88}" sibTransId="{69F1DC07-B9E0-436B-8AE0-F63FF981ABA5}"/>
    <dgm:cxn modelId="{86228CB2-CA57-4308-8832-0A30D92F8DDC}" type="presOf" srcId="{266D9A12-1E99-4F6F-80E9-949DB32296EE}" destId="{B31BF832-0C30-4E2A-8DFB-B8B96C273E94}" srcOrd="0" destOrd="0" presId="urn:microsoft.com/office/officeart/2005/8/layout/hierarchy4"/>
    <dgm:cxn modelId="{6D6C79B4-34F1-4980-B33F-1459E5E2B513}" type="presOf" srcId="{920A7FBA-10FE-449A-80D4-427E11150DC7}" destId="{48B8F652-0468-48FC-9D39-7BCE951562D7}" srcOrd="0" destOrd="0" presId="urn:microsoft.com/office/officeart/2005/8/layout/hierarchy4"/>
    <dgm:cxn modelId="{BFB343BD-95F3-4D42-822D-8D6DA9D56597}" srcId="{EF23B230-4AD5-4332-AE0C-AB7E30CF40B8}" destId="{EE7409C7-AA37-46D7-892E-98A724FE5DF6}" srcOrd="3" destOrd="0" parTransId="{1EEAF951-F5B0-4384-AB2B-F3EAA5697B07}" sibTransId="{2E36030F-752B-4BA9-A098-8BF0AE3F8B65}"/>
    <dgm:cxn modelId="{183CF0C1-227D-4378-B8D5-E78ACEF75374}" type="presOf" srcId="{82FA18F6-C4DB-451B-96A1-98833A4055BA}" destId="{4A79E320-5287-44A8-B72D-6A0456C057E2}" srcOrd="0" destOrd="0" presId="urn:microsoft.com/office/officeart/2005/8/layout/hierarchy4"/>
    <dgm:cxn modelId="{B1E7F6C2-0787-4CD0-9F5C-517172F4712B}" srcId="{EF23B230-4AD5-4332-AE0C-AB7E30CF40B8}" destId="{920A7FBA-10FE-449A-80D4-427E11150DC7}" srcOrd="0" destOrd="0" parTransId="{A2EBC570-194A-4D22-966E-8C13CD1BF02B}" sibTransId="{227F1F1D-CBF4-4413-B43A-E0DC5995772B}"/>
    <dgm:cxn modelId="{D0BF65CA-4317-4328-BFF9-5251F3ADADDA}" type="presOf" srcId="{FAA08AD3-4154-41A3-8CDD-44D6971A1DD4}" destId="{D62B6F15-1BAC-491A-80D4-4C9D75602315}" srcOrd="0" destOrd="0" presId="urn:microsoft.com/office/officeart/2005/8/layout/hierarchy4"/>
    <dgm:cxn modelId="{7F5166D6-A933-4867-B337-418D478C8F8B}" srcId="{A3762E0F-A8BB-490B-8DE5-01CA1F3DE99C}" destId="{B1E48582-7C52-4CB6-B23E-A3465EB9B613}" srcOrd="2" destOrd="0" parTransId="{208CB6AA-6436-493E-BC5C-2DCBE1F37B2C}" sibTransId="{AACDA3A5-2654-403A-89AB-4DF813004773}"/>
    <dgm:cxn modelId="{E5D0BCD8-195C-453C-9D8A-773D529A8C5A}" type="presOf" srcId="{EF23B230-4AD5-4332-AE0C-AB7E30CF40B8}" destId="{761CE57D-A5BA-4958-BCD6-0A2EA4F903AB}" srcOrd="0" destOrd="0" presId="urn:microsoft.com/office/officeart/2005/8/layout/hierarchy4"/>
    <dgm:cxn modelId="{4D144DDC-3A40-413A-9962-F89E3504E49C}" srcId="{EF23B230-4AD5-4332-AE0C-AB7E30CF40B8}" destId="{82FA18F6-C4DB-451B-96A1-98833A4055BA}" srcOrd="2" destOrd="0" parTransId="{29F9B3B6-F570-450E-BCCC-E8E49601D725}" sibTransId="{399CFCCD-1F80-4A4B-8E53-D7F2FD645014}"/>
    <dgm:cxn modelId="{AC6EC7E6-0BF2-4EC2-8824-0C178D997D32}" srcId="{EF23B230-4AD5-4332-AE0C-AB7E30CF40B8}" destId="{1B0C3AF2-6B2B-48E8-8577-360F34989938}" srcOrd="1" destOrd="0" parTransId="{CCF36A65-7EFC-4118-AD58-50779401B222}" sibTransId="{10960E6D-3FCF-4DF4-8317-D1FFCD91B81B}"/>
    <dgm:cxn modelId="{351AD5EC-4E6E-4B7E-9C21-3A468E505173}" type="presOf" srcId="{F68F66DF-9DC2-40FA-8B0E-DBE29D29DB4E}" destId="{3FA50526-E452-4FE1-98DC-327719CACD5E}" srcOrd="0" destOrd="0" presId="urn:microsoft.com/office/officeart/2005/8/layout/hierarchy4"/>
    <dgm:cxn modelId="{B2FC91F0-7B1B-4EFE-B466-30D88FE9A48D}" type="presOf" srcId="{CCEB7987-7905-487E-9EF4-88482CEBF771}" destId="{3C4D53A6-A5E6-41B2-95AF-FB0A5FAB5A42}" srcOrd="0" destOrd="0" presId="urn:microsoft.com/office/officeart/2005/8/layout/hierarchy4"/>
    <dgm:cxn modelId="{E7F8DEF0-FC3C-4626-94CB-54CC94F07E6F}" type="presOf" srcId="{A3762E0F-A8BB-490B-8DE5-01CA1F3DE99C}" destId="{B3ED25DC-929C-4A7F-BA94-F11F12B94527}" srcOrd="0" destOrd="0" presId="urn:microsoft.com/office/officeart/2005/8/layout/hierarchy4"/>
    <dgm:cxn modelId="{35C8A81E-D9C5-42F8-864E-0393060D88E9}" type="presParOf" srcId="{3C4D53A6-A5E6-41B2-95AF-FB0A5FAB5A42}" destId="{045EEEB5-A9FF-40BD-813A-FE2BCDF483D4}" srcOrd="0" destOrd="0" presId="urn:microsoft.com/office/officeart/2005/8/layout/hierarchy4"/>
    <dgm:cxn modelId="{7487DB01-911E-49E3-8CAD-853817C25D67}" type="presParOf" srcId="{045EEEB5-A9FF-40BD-813A-FE2BCDF483D4}" destId="{3D8A68C0-0689-405C-9C4D-4AE27FB051A1}" srcOrd="0" destOrd="0" presId="urn:microsoft.com/office/officeart/2005/8/layout/hierarchy4"/>
    <dgm:cxn modelId="{30558598-FAB1-46B2-8555-1B0B651FFD12}" type="presParOf" srcId="{045EEEB5-A9FF-40BD-813A-FE2BCDF483D4}" destId="{D97DB125-1A36-42A4-BDED-6AAB68C5F58C}" srcOrd="1" destOrd="0" presId="urn:microsoft.com/office/officeart/2005/8/layout/hierarchy4"/>
    <dgm:cxn modelId="{352F4A9D-0789-49A8-B440-EA9219F13BC2}" type="presParOf" srcId="{045EEEB5-A9FF-40BD-813A-FE2BCDF483D4}" destId="{387E4784-0582-4EA8-92CA-32BF34CD5202}" srcOrd="2" destOrd="0" presId="urn:microsoft.com/office/officeart/2005/8/layout/hierarchy4"/>
    <dgm:cxn modelId="{C3473560-77CB-48C2-ADBB-87DA25EEB960}" type="presParOf" srcId="{387E4784-0582-4EA8-92CA-32BF34CD5202}" destId="{63FE9B72-536F-493F-9F07-F1356187D98F}" srcOrd="0" destOrd="0" presId="urn:microsoft.com/office/officeart/2005/8/layout/hierarchy4"/>
    <dgm:cxn modelId="{970ADAFA-0780-4326-9A5F-9A610BFD433A}" type="presParOf" srcId="{63FE9B72-536F-493F-9F07-F1356187D98F}" destId="{D62B6F15-1BAC-491A-80D4-4C9D75602315}" srcOrd="0" destOrd="0" presId="urn:microsoft.com/office/officeart/2005/8/layout/hierarchy4"/>
    <dgm:cxn modelId="{5E6904AA-64FB-48AB-BEEA-379654896B3B}" type="presParOf" srcId="{63FE9B72-536F-493F-9F07-F1356187D98F}" destId="{8828251F-6322-48BB-8F2E-34919C3761ED}" srcOrd="1" destOrd="0" presId="urn:microsoft.com/office/officeart/2005/8/layout/hierarchy4"/>
    <dgm:cxn modelId="{DAC501A8-E318-4DCB-8B2E-E2FD70BEBAC3}" type="presParOf" srcId="{387E4784-0582-4EA8-92CA-32BF34CD5202}" destId="{DAFD0722-8C0F-4735-9AF1-8261E3EB7EEE}" srcOrd="1" destOrd="0" presId="urn:microsoft.com/office/officeart/2005/8/layout/hierarchy4"/>
    <dgm:cxn modelId="{451EC625-417A-4773-A8DE-712D356534B9}" type="presParOf" srcId="{387E4784-0582-4EA8-92CA-32BF34CD5202}" destId="{B09718B7-EAAA-4D70-A6B9-73E7E511681D}" srcOrd="2" destOrd="0" presId="urn:microsoft.com/office/officeart/2005/8/layout/hierarchy4"/>
    <dgm:cxn modelId="{DE13AFE5-C5C7-4DDA-B528-8E69F1B537AD}" type="presParOf" srcId="{B09718B7-EAAA-4D70-A6B9-73E7E511681D}" destId="{509CDA5B-67CC-45DF-B889-C87592548226}" srcOrd="0" destOrd="0" presId="urn:microsoft.com/office/officeart/2005/8/layout/hierarchy4"/>
    <dgm:cxn modelId="{CDADB25C-5D5D-4E22-B4FB-D4BCB907CF45}" type="presParOf" srcId="{B09718B7-EAAA-4D70-A6B9-73E7E511681D}" destId="{AF10FE08-6EC8-442C-BFAD-C4BCF95F2ABD}" srcOrd="1" destOrd="0" presId="urn:microsoft.com/office/officeart/2005/8/layout/hierarchy4"/>
    <dgm:cxn modelId="{75578671-E32B-4702-99BB-D57CD203D55A}" type="presParOf" srcId="{387E4784-0582-4EA8-92CA-32BF34CD5202}" destId="{21624CB2-F6C6-4099-B87D-3A2A1B7E01C9}" srcOrd="3" destOrd="0" presId="urn:microsoft.com/office/officeart/2005/8/layout/hierarchy4"/>
    <dgm:cxn modelId="{0207835E-D686-4C7D-90E7-819DA87F3A14}" type="presParOf" srcId="{387E4784-0582-4EA8-92CA-32BF34CD5202}" destId="{581154F5-F59E-4D6C-9DBB-E34F99A656AC}" srcOrd="4" destOrd="0" presId="urn:microsoft.com/office/officeart/2005/8/layout/hierarchy4"/>
    <dgm:cxn modelId="{71795DD9-213B-4299-AE3F-A15E6E811D7F}" type="presParOf" srcId="{581154F5-F59E-4D6C-9DBB-E34F99A656AC}" destId="{04B13EC3-9A27-40CD-859A-24F4FE55E0E7}" srcOrd="0" destOrd="0" presId="urn:microsoft.com/office/officeart/2005/8/layout/hierarchy4"/>
    <dgm:cxn modelId="{236F8776-1717-494B-B770-3B1D76EF3B73}" type="presParOf" srcId="{581154F5-F59E-4D6C-9DBB-E34F99A656AC}" destId="{020A29A2-63CB-4865-B73F-A5F0927288A0}" srcOrd="1" destOrd="0" presId="urn:microsoft.com/office/officeart/2005/8/layout/hierarchy4"/>
    <dgm:cxn modelId="{BBCB969F-6B1A-485B-B038-C183747F0C4F}" type="presParOf" srcId="{3C4D53A6-A5E6-41B2-95AF-FB0A5FAB5A42}" destId="{80D950FA-9BED-44B5-AB4D-3758641DFF9E}" srcOrd="1" destOrd="0" presId="urn:microsoft.com/office/officeart/2005/8/layout/hierarchy4"/>
    <dgm:cxn modelId="{73695C56-F29A-4AB7-AA83-634A8F308196}" type="presParOf" srcId="{3C4D53A6-A5E6-41B2-95AF-FB0A5FAB5A42}" destId="{CC7A0D1B-748C-4A28-87B4-0E846D03FCED}" srcOrd="2" destOrd="0" presId="urn:microsoft.com/office/officeart/2005/8/layout/hierarchy4"/>
    <dgm:cxn modelId="{D0833A8E-3A64-4F96-BF5F-1FC5162DC989}" type="presParOf" srcId="{CC7A0D1B-748C-4A28-87B4-0E846D03FCED}" destId="{B3ED25DC-929C-4A7F-BA94-F11F12B94527}" srcOrd="0" destOrd="0" presId="urn:microsoft.com/office/officeart/2005/8/layout/hierarchy4"/>
    <dgm:cxn modelId="{7A47A37D-A006-42A2-B142-4AFD457000F4}" type="presParOf" srcId="{CC7A0D1B-748C-4A28-87B4-0E846D03FCED}" destId="{16F2935E-8838-44B8-AB29-9A6B13E85F45}" srcOrd="1" destOrd="0" presId="urn:microsoft.com/office/officeart/2005/8/layout/hierarchy4"/>
    <dgm:cxn modelId="{917EF9D2-BE24-44FD-ACE0-7A195257BAA2}" type="presParOf" srcId="{CC7A0D1B-748C-4A28-87B4-0E846D03FCED}" destId="{ED7C9B6C-D7D0-42E1-8B10-6A6E231725B4}" srcOrd="2" destOrd="0" presId="urn:microsoft.com/office/officeart/2005/8/layout/hierarchy4"/>
    <dgm:cxn modelId="{DD0AEDF2-DC6B-484D-AF9E-95916573E128}" type="presParOf" srcId="{ED7C9B6C-D7D0-42E1-8B10-6A6E231725B4}" destId="{82E782AE-06E1-4439-B9DA-DAE6C88BC21C}" srcOrd="0" destOrd="0" presId="urn:microsoft.com/office/officeart/2005/8/layout/hierarchy4"/>
    <dgm:cxn modelId="{D89F640B-0BBA-4A86-9C40-6F25B2AA3883}" type="presParOf" srcId="{82E782AE-06E1-4439-B9DA-DAE6C88BC21C}" destId="{B31BF832-0C30-4E2A-8DFB-B8B96C273E94}" srcOrd="0" destOrd="0" presId="urn:microsoft.com/office/officeart/2005/8/layout/hierarchy4"/>
    <dgm:cxn modelId="{481B8CD1-965F-4C67-B414-4B72B58275F1}" type="presParOf" srcId="{82E782AE-06E1-4439-B9DA-DAE6C88BC21C}" destId="{CAC87837-FEB2-46F5-8B10-116C86FD8EE0}" srcOrd="1" destOrd="0" presId="urn:microsoft.com/office/officeart/2005/8/layout/hierarchy4"/>
    <dgm:cxn modelId="{6193647C-3F81-46A0-8F6B-33E294D5BFCD}" type="presParOf" srcId="{ED7C9B6C-D7D0-42E1-8B10-6A6E231725B4}" destId="{33A01F7C-1E7B-44E2-B967-60400832C735}" srcOrd="1" destOrd="0" presId="urn:microsoft.com/office/officeart/2005/8/layout/hierarchy4"/>
    <dgm:cxn modelId="{53DC4F0A-8892-435A-A3CA-CBA79EA3BFD0}" type="presParOf" srcId="{ED7C9B6C-D7D0-42E1-8B10-6A6E231725B4}" destId="{3FBF2824-75A0-402D-A054-56C95ACFFE07}" srcOrd="2" destOrd="0" presId="urn:microsoft.com/office/officeart/2005/8/layout/hierarchy4"/>
    <dgm:cxn modelId="{2985C287-0BBF-460E-A9D9-5D50C33D00C4}" type="presParOf" srcId="{3FBF2824-75A0-402D-A054-56C95ACFFE07}" destId="{3FA50526-E452-4FE1-98DC-327719CACD5E}" srcOrd="0" destOrd="0" presId="urn:microsoft.com/office/officeart/2005/8/layout/hierarchy4"/>
    <dgm:cxn modelId="{61E4CDE0-F89D-43A6-8806-14361AAD9EAE}" type="presParOf" srcId="{3FBF2824-75A0-402D-A054-56C95ACFFE07}" destId="{F9013D64-92DD-406B-844A-23AD2A511E73}" srcOrd="1" destOrd="0" presId="urn:microsoft.com/office/officeart/2005/8/layout/hierarchy4"/>
    <dgm:cxn modelId="{125935A1-E315-46CC-9232-9B9F7BDDECCB}" type="presParOf" srcId="{ED7C9B6C-D7D0-42E1-8B10-6A6E231725B4}" destId="{809440B5-6D6F-41BC-A50D-77329A9F6A56}" srcOrd="3" destOrd="0" presId="urn:microsoft.com/office/officeart/2005/8/layout/hierarchy4"/>
    <dgm:cxn modelId="{3EB1EBB9-6357-420C-BE2B-FC2E0F4ECC0F}" type="presParOf" srcId="{ED7C9B6C-D7D0-42E1-8B10-6A6E231725B4}" destId="{06F211A9-20A2-4E19-85DF-48C88C010AD6}" srcOrd="4" destOrd="0" presId="urn:microsoft.com/office/officeart/2005/8/layout/hierarchy4"/>
    <dgm:cxn modelId="{EDCEEEE6-0FC4-4841-8FF8-1DF2F276EEB1}" type="presParOf" srcId="{06F211A9-20A2-4E19-85DF-48C88C010AD6}" destId="{03D805D5-4108-42D3-99C8-9E5788D59CDB}" srcOrd="0" destOrd="0" presId="urn:microsoft.com/office/officeart/2005/8/layout/hierarchy4"/>
    <dgm:cxn modelId="{513FF37F-85B2-4D29-B15F-785E383AB1B1}" type="presParOf" srcId="{06F211A9-20A2-4E19-85DF-48C88C010AD6}" destId="{6F27B772-C113-44A2-82BC-45F59E6A5937}" srcOrd="1" destOrd="0" presId="urn:microsoft.com/office/officeart/2005/8/layout/hierarchy4"/>
    <dgm:cxn modelId="{333CBA62-F647-4BE4-9044-0F75F2A76AA6}" type="presParOf" srcId="{ED7C9B6C-D7D0-42E1-8B10-6A6E231725B4}" destId="{9BB114A3-F0C9-49CE-92A2-939E875D0BDF}" srcOrd="5" destOrd="0" presId="urn:microsoft.com/office/officeart/2005/8/layout/hierarchy4"/>
    <dgm:cxn modelId="{29B0F39E-0A07-485A-9A5B-A52310780480}" type="presParOf" srcId="{ED7C9B6C-D7D0-42E1-8B10-6A6E231725B4}" destId="{837150DC-9878-4F0A-9C02-8FFB3B8DC042}" srcOrd="6" destOrd="0" presId="urn:microsoft.com/office/officeart/2005/8/layout/hierarchy4"/>
    <dgm:cxn modelId="{EB27C630-52D2-4CD5-B089-CEAD90B71FF9}" type="presParOf" srcId="{837150DC-9878-4F0A-9C02-8FFB3B8DC042}" destId="{830A1177-F00F-41FB-B7DC-352EF5AF9188}" srcOrd="0" destOrd="0" presId="urn:microsoft.com/office/officeart/2005/8/layout/hierarchy4"/>
    <dgm:cxn modelId="{77658705-02A9-4969-AFB9-FF289C7F0A34}" type="presParOf" srcId="{837150DC-9878-4F0A-9C02-8FFB3B8DC042}" destId="{4021D930-94D0-426D-8116-FF3404C20FCD}" srcOrd="1" destOrd="0" presId="urn:microsoft.com/office/officeart/2005/8/layout/hierarchy4"/>
    <dgm:cxn modelId="{1E45953E-11BC-4CFC-9754-DFCEE0E1FF8F}" type="presParOf" srcId="{3C4D53A6-A5E6-41B2-95AF-FB0A5FAB5A42}" destId="{A6B6872E-857F-48B7-839B-1958AC6F14A3}" srcOrd="3" destOrd="0" presId="urn:microsoft.com/office/officeart/2005/8/layout/hierarchy4"/>
    <dgm:cxn modelId="{37B8FBD0-A926-4385-B8E3-594494C0A20D}" type="presParOf" srcId="{3C4D53A6-A5E6-41B2-95AF-FB0A5FAB5A42}" destId="{D499FC5B-0210-476E-A13C-79163736BE9E}" srcOrd="4" destOrd="0" presId="urn:microsoft.com/office/officeart/2005/8/layout/hierarchy4"/>
    <dgm:cxn modelId="{9D40EC97-FC4A-4812-A3C5-ECEA8273844E}" type="presParOf" srcId="{D499FC5B-0210-476E-A13C-79163736BE9E}" destId="{761CE57D-A5BA-4958-BCD6-0A2EA4F903AB}" srcOrd="0" destOrd="0" presId="urn:microsoft.com/office/officeart/2005/8/layout/hierarchy4"/>
    <dgm:cxn modelId="{8C71A989-5B85-4739-A0F9-6364154D2BFB}" type="presParOf" srcId="{D499FC5B-0210-476E-A13C-79163736BE9E}" destId="{5CB2FF2D-5C48-458D-B486-F013CD87FED9}" srcOrd="1" destOrd="0" presId="urn:microsoft.com/office/officeart/2005/8/layout/hierarchy4"/>
    <dgm:cxn modelId="{F8DA8C70-0A38-4632-A9DB-A24472869F8F}" type="presParOf" srcId="{D499FC5B-0210-476E-A13C-79163736BE9E}" destId="{CC66C3E5-788F-4788-BEAA-B3EECF7DFCF3}" srcOrd="2" destOrd="0" presId="urn:microsoft.com/office/officeart/2005/8/layout/hierarchy4"/>
    <dgm:cxn modelId="{ED971844-E22F-4AA4-A945-4677C32102A5}" type="presParOf" srcId="{CC66C3E5-788F-4788-BEAA-B3EECF7DFCF3}" destId="{7D48C66D-DD90-4753-8115-929384DA34D7}" srcOrd="0" destOrd="0" presId="urn:microsoft.com/office/officeart/2005/8/layout/hierarchy4"/>
    <dgm:cxn modelId="{5D0369C8-C1A7-4BCD-9757-B7A7D4CA9813}" type="presParOf" srcId="{7D48C66D-DD90-4753-8115-929384DA34D7}" destId="{48B8F652-0468-48FC-9D39-7BCE951562D7}" srcOrd="0" destOrd="0" presId="urn:microsoft.com/office/officeart/2005/8/layout/hierarchy4"/>
    <dgm:cxn modelId="{31E4FA92-7019-4FCD-81C9-548423FC091E}" type="presParOf" srcId="{7D48C66D-DD90-4753-8115-929384DA34D7}" destId="{47530043-B221-4E58-9C95-9922C676BD05}" srcOrd="1" destOrd="0" presId="urn:microsoft.com/office/officeart/2005/8/layout/hierarchy4"/>
    <dgm:cxn modelId="{499867DF-FEC0-46BF-9411-0CA1C82030A6}" type="presParOf" srcId="{CC66C3E5-788F-4788-BEAA-B3EECF7DFCF3}" destId="{4048DD80-FA1C-43D6-9DC6-1F81C8C7B357}" srcOrd="1" destOrd="0" presId="urn:microsoft.com/office/officeart/2005/8/layout/hierarchy4"/>
    <dgm:cxn modelId="{B6359ED4-5FF1-4FB3-A26C-73186164EF79}" type="presParOf" srcId="{CC66C3E5-788F-4788-BEAA-B3EECF7DFCF3}" destId="{CC5F1E7B-BEAA-4348-833D-CB2033508140}" srcOrd="2" destOrd="0" presId="urn:microsoft.com/office/officeart/2005/8/layout/hierarchy4"/>
    <dgm:cxn modelId="{565C311F-8C7C-4FC0-A840-4A68064C0735}" type="presParOf" srcId="{CC5F1E7B-BEAA-4348-833D-CB2033508140}" destId="{D417334D-F439-4BC5-857C-7B3510B9F4B8}" srcOrd="0" destOrd="0" presId="urn:microsoft.com/office/officeart/2005/8/layout/hierarchy4"/>
    <dgm:cxn modelId="{C3C9F4B8-B5B7-48E4-BEC1-32E221DC2D61}" type="presParOf" srcId="{CC5F1E7B-BEAA-4348-833D-CB2033508140}" destId="{06705B13-5E4C-4CFE-B006-5917E0177D1C}" srcOrd="1" destOrd="0" presId="urn:microsoft.com/office/officeart/2005/8/layout/hierarchy4"/>
    <dgm:cxn modelId="{D7BD3DBC-F6E0-4403-AC69-03F6CF3DEAE3}" type="presParOf" srcId="{CC66C3E5-788F-4788-BEAA-B3EECF7DFCF3}" destId="{356EF22B-5DFC-4464-A2D0-0944C7375D40}" srcOrd="3" destOrd="0" presId="urn:microsoft.com/office/officeart/2005/8/layout/hierarchy4"/>
    <dgm:cxn modelId="{BDDAF7E4-23EF-45EF-8C3C-1029DEF4C3F4}" type="presParOf" srcId="{CC66C3E5-788F-4788-BEAA-B3EECF7DFCF3}" destId="{344A76B5-493D-4A70-B8CC-8B34CD75ECDE}" srcOrd="4" destOrd="0" presId="urn:microsoft.com/office/officeart/2005/8/layout/hierarchy4"/>
    <dgm:cxn modelId="{E7C7E47B-53D6-4048-9E0C-DB79027E376B}" type="presParOf" srcId="{344A76B5-493D-4A70-B8CC-8B34CD75ECDE}" destId="{4A79E320-5287-44A8-B72D-6A0456C057E2}" srcOrd="0" destOrd="0" presId="urn:microsoft.com/office/officeart/2005/8/layout/hierarchy4"/>
    <dgm:cxn modelId="{8448CFF3-B166-4A2A-AA0C-A52FC946F93C}" type="presParOf" srcId="{344A76B5-493D-4A70-B8CC-8B34CD75ECDE}" destId="{4949CB3F-7F47-4633-A076-8E0176EC2D28}" srcOrd="1" destOrd="0" presId="urn:microsoft.com/office/officeart/2005/8/layout/hierarchy4"/>
    <dgm:cxn modelId="{67BC3F61-03C0-427F-931A-98BE24D02DF7}" type="presParOf" srcId="{CC66C3E5-788F-4788-BEAA-B3EECF7DFCF3}" destId="{D6AB305C-C009-4B38-A699-BC28BE979528}" srcOrd="5" destOrd="0" presId="urn:microsoft.com/office/officeart/2005/8/layout/hierarchy4"/>
    <dgm:cxn modelId="{E1B2C058-698A-4255-A376-1E66F037B082}" type="presParOf" srcId="{CC66C3E5-788F-4788-BEAA-B3EECF7DFCF3}" destId="{32790836-9250-4799-8036-F1DE027469EC}" srcOrd="6" destOrd="0" presId="urn:microsoft.com/office/officeart/2005/8/layout/hierarchy4"/>
    <dgm:cxn modelId="{8AA35078-BDE9-4DBA-94B2-2EB2008DD4C7}" type="presParOf" srcId="{32790836-9250-4799-8036-F1DE027469EC}" destId="{C117DAE7-B52F-4408-A9A8-C580F45FC893}" srcOrd="0" destOrd="0" presId="urn:microsoft.com/office/officeart/2005/8/layout/hierarchy4"/>
    <dgm:cxn modelId="{D07E6310-120D-4981-8C59-DA1455121AE7}" type="presParOf" srcId="{32790836-9250-4799-8036-F1DE027469EC}" destId="{ABA6FB9E-F14D-487B-9655-340ECB6F6022}" srcOrd="1" destOrd="0" presId="urn:microsoft.com/office/officeart/2005/8/layout/hierarchy4"/>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0B3773C-48BC-492F-BB11-A0DB37CD59FB}" type="doc">
      <dgm:prSet loTypeId="urn:microsoft.com/office/officeart/2005/8/layout/hProcess9" loCatId="process" qsTypeId="urn:microsoft.com/office/officeart/2005/8/quickstyle/simple1" qsCatId="simple" csTypeId="urn:microsoft.com/office/officeart/2005/8/colors/accent1_2" csCatId="accent1" phldr="1"/>
      <dgm:spPr/>
    </dgm:pt>
    <dgm:pt modelId="{DDF376CF-FBE8-48D5-9AA8-67D0E03B100E}">
      <dgm:prSet phldrT="[文本]"/>
      <dgm:spPr/>
      <dgm:t>
        <a:bodyPr/>
        <a:lstStyle/>
        <a:p>
          <a:r>
            <a:rPr lang="zh-CN" altLang="en-US" dirty="0"/>
            <a:t>提出问题</a:t>
          </a:r>
        </a:p>
      </dgm:t>
    </dgm:pt>
    <dgm:pt modelId="{0764F7CA-B35D-4E93-9E37-B441D7875A54}" cxnId="{AEB6FC6E-B8DE-4E6C-BBD5-51BF758464E0}" type="parTrans">
      <dgm:prSet/>
      <dgm:spPr/>
      <dgm:t>
        <a:bodyPr/>
        <a:lstStyle/>
        <a:p>
          <a:endParaRPr lang="zh-CN" altLang="en-US"/>
        </a:p>
      </dgm:t>
    </dgm:pt>
    <dgm:pt modelId="{068A83D0-08B2-46A6-9978-22CB984BA4C6}" cxnId="{AEB6FC6E-B8DE-4E6C-BBD5-51BF758464E0}" type="sibTrans">
      <dgm:prSet/>
      <dgm:spPr/>
      <dgm:t>
        <a:bodyPr/>
        <a:lstStyle/>
        <a:p>
          <a:endParaRPr lang="zh-CN" altLang="en-US"/>
        </a:p>
      </dgm:t>
    </dgm:pt>
    <dgm:pt modelId="{CA1DA83C-E309-4ABD-957C-B59F92EA6A09}">
      <dgm:prSet phldrT="[文本]"/>
      <dgm:spPr/>
      <dgm:t>
        <a:bodyPr/>
        <a:lstStyle/>
        <a:p>
          <a:r>
            <a:rPr lang="zh-CN" altLang="en-US" dirty="0"/>
            <a:t>收集数据</a:t>
          </a:r>
        </a:p>
      </dgm:t>
    </dgm:pt>
    <dgm:pt modelId="{EB966230-3FDE-4A04-B6F7-A61C9D67075C}" cxnId="{D0D45174-303D-4ECD-8DEF-10AB94519AA4}" type="parTrans">
      <dgm:prSet/>
      <dgm:spPr/>
      <dgm:t>
        <a:bodyPr/>
        <a:lstStyle/>
        <a:p>
          <a:endParaRPr lang="zh-CN" altLang="en-US"/>
        </a:p>
      </dgm:t>
    </dgm:pt>
    <dgm:pt modelId="{9B699A4A-3612-4EE9-8D8F-737E6E2D7FAB}" cxnId="{D0D45174-303D-4ECD-8DEF-10AB94519AA4}" type="sibTrans">
      <dgm:prSet/>
      <dgm:spPr/>
      <dgm:t>
        <a:bodyPr/>
        <a:lstStyle/>
        <a:p>
          <a:endParaRPr lang="zh-CN" altLang="en-US"/>
        </a:p>
      </dgm:t>
    </dgm:pt>
    <dgm:pt modelId="{66789F75-F8B1-477F-BB90-969F9D23A11C}">
      <dgm:prSet phldrT="[文本]"/>
      <dgm:spPr/>
      <dgm:t>
        <a:bodyPr/>
        <a:lstStyle/>
        <a:p>
          <a:r>
            <a:rPr lang="zh-CN" altLang="en-US" dirty="0"/>
            <a:t>数据处理</a:t>
          </a:r>
        </a:p>
      </dgm:t>
    </dgm:pt>
    <dgm:pt modelId="{B2BB8BCF-AF87-48A0-AD74-AFAFF3404D90}" cxnId="{798CBE91-3F01-47ED-910D-2EDABA0F3CD1}" type="parTrans">
      <dgm:prSet/>
      <dgm:spPr/>
      <dgm:t>
        <a:bodyPr/>
        <a:lstStyle/>
        <a:p>
          <a:endParaRPr lang="zh-CN" altLang="en-US"/>
        </a:p>
      </dgm:t>
    </dgm:pt>
    <dgm:pt modelId="{97E7BB09-1E08-49E1-86DD-7CA7D694689F}" cxnId="{798CBE91-3F01-47ED-910D-2EDABA0F3CD1}" type="sibTrans">
      <dgm:prSet/>
      <dgm:spPr/>
      <dgm:t>
        <a:bodyPr/>
        <a:lstStyle/>
        <a:p>
          <a:endParaRPr lang="zh-CN" altLang="en-US"/>
        </a:p>
      </dgm:t>
    </dgm:pt>
    <dgm:pt modelId="{6FE1359F-DF67-4D8A-A1A0-C61AB2195D33}">
      <dgm:prSet phldrT="[文本]"/>
      <dgm:spPr/>
      <dgm:t>
        <a:bodyPr/>
        <a:lstStyle/>
        <a:p>
          <a:r>
            <a:rPr lang="zh-CN" altLang="en-US" dirty="0"/>
            <a:t>数据分析</a:t>
          </a:r>
        </a:p>
      </dgm:t>
    </dgm:pt>
    <dgm:pt modelId="{AC50FE17-A356-4D7B-8893-69B76C4AE4C8}" cxnId="{FBE213D4-687D-40B2-BA9D-97EA65608A0E}" type="parTrans">
      <dgm:prSet/>
      <dgm:spPr/>
      <dgm:t>
        <a:bodyPr/>
        <a:lstStyle/>
        <a:p>
          <a:endParaRPr lang="zh-CN" altLang="en-US"/>
        </a:p>
      </dgm:t>
    </dgm:pt>
    <dgm:pt modelId="{990D7087-CE48-4C57-A901-63B283C44E28}" cxnId="{FBE213D4-687D-40B2-BA9D-97EA65608A0E}" type="sibTrans">
      <dgm:prSet/>
      <dgm:spPr/>
      <dgm:t>
        <a:bodyPr/>
        <a:lstStyle/>
        <a:p>
          <a:endParaRPr lang="zh-CN" altLang="en-US"/>
        </a:p>
      </dgm:t>
    </dgm:pt>
    <dgm:pt modelId="{10CA0A8F-32D0-4965-AEDE-40690FE8F425}">
      <dgm:prSet phldrT="[文本]"/>
      <dgm:spPr/>
      <dgm:t>
        <a:bodyPr/>
        <a:lstStyle/>
        <a:p>
          <a:r>
            <a:rPr lang="zh-CN" altLang="en-US" dirty="0"/>
            <a:t>数值展示</a:t>
          </a:r>
        </a:p>
      </dgm:t>
    </dgm:pt>
    <dgm:pt modelId="{96AB87C8-643F-48F2-B9EA-DBBA4D9F9967}" cxnId="{A2F30F6D-8440-475D-B15C-55068FF73A57}" type="parTrans">
      <dgm:prSet/>
      <dgm:spPr/>
      <dgm:t>
        <a:bodyPr/>
        <a:lstStyle/>
        <a:p>
          <a:endParaRPr lang="zh-CN" altLang="en-US"/>
        </a:p>
      </dgm:t>
    </dgm:pt>
    <dgm:pt modelId="{67950116-F933-49F4-8352-A5F61147B68A}" cxnId="{A2F30F6D-8440-475D-B15C-55068FF73A57}" type="sibTrans">
      <dgm:prSet/>
      <dgm:spPr/>
      <dgm:t>
        <a:bodyPr/>
        <a:lstStyle/>
        <a:p>
          <a:endParaRPr lang="zh-CN" altLang="en-US"/>
        </a:p>
      </dgm:t>
    </dgm:pt>
    <dgm:pt modelId="{63267129-B595-4740-BCCE-5A580CF33F47}">
      <dgm:prSet phldrT="[文本]"/>
      <dgm:spPr/>
      <dgm:t>
        <a:bodyPr/>
        <a:lstStyle/>
        <a:p>
          <a:r>
            <a:rPr lang="zh-CN" altLang="en-US" dirty="0"/>
            <a:t>数据报告</a:t>
          </a:r>
        </a:p>
      </dgm:t>
    </dgm:pt>
    <dgm:pt modelId="{74B61C11-78AF-406A-A3A7-C6B864A93D22}" cxnId="{4859C996-2B53-4553-ABB5-886C09185E1D}" type="parTrans">
      <dgm:prSet/>
      <dgm:spPr/>
      <dgm:t>
        <a:bodyPr/>
        <a:lstStyle/>
        <a:p>
          <a:endParaRPr lang="zh-CN" altLang="en-US"/>
        </a:p>
      </dgm:t>
    </dgm:pt>
    <dgm:pt modelId="{6161ED13-CFD4-4E33-A434-422E65A9A04E}" cxnId="{4859C996-2B53-4553-ABB5-886C09185E1D}" type="sibTrans">
      <dgm:prSet/>
      <dgm:spPr/>
      <dgm:t>
        <a:bodyPr/>
        <a:lstStyle/>
        <a:p>
          <a:endParaRPr lang="zh-CN" altLang="en-US"/>
        </a:p>
      </dgm:t>
    </dgm:pt>
    <dgm:pt modelId="{87CAB786-1C7D-4D28-B1A2-AB6B2B10C189}" type="pres">
      <dgm:prSet presAssocID="{90B3773C-48BC-492F-BB11-A0DB37CD59FB}" presName="CompostProcess" presStyleCnt="0">
        <dgm:presLayoutVars>
          <dgm:dir/>
          <dgm:resizeHandles val="exact"/>
        </dgm:presLayoutVars>
      </dgm:prSet>
      <dgm:spPr/>
    </dgm:pt>
    <dgm:pt modelId="{E294743D-BF15-4E4A-BD0F-01E21A9AEA6D}" type="pres">
      <dgm:prSet presAssocID="{90B3773C-48BC-492F-BB11-A0DB37CD59FB}" presName="arrow" presStyleLbl="bgShp" presStyleIdx="0" presStyleCnt="1" custLinFactNeighborX="2394" custLinFactNeighborY="-1795"/>
      <dgm:spPr/>
    </dgm:pt>
    <dgm:pt modelId="{698CFA7C-9D22-4FAC-BA26-0E262FB705ED}" type="pres">
      <dgm:prSet presAssocID="{90B3773C-48BC-492F-BB11-A0DB37CD59FB}" presName="linearProcess" presStyleCnt="0"/>
      <dgm:spPr/>
    </dgm:pt>
    <dgm:pt modelId="{3041B2D8-3FB3-4F84-8F09-EBCFEDB123E8}" type="pres">
      <dgm:prSet presAssocID="{DDF376CF-FBE8-48D5-9AA8-67D0E03B100E}" presName="textNode" presStyleLbl="node1" presStyleIdx="0" presStyleCnt="6" custLinFactNeighborX="60663">
        <dgm:presLayoutVars>
          <dgm:bulletEnabled val="1"/>
        </dgm:presLayoutVars>
      </dgm:prSet>
      <dgm:spPr/>
    </dgm:pt>
    <dgm:pt modelId="{7A43F76B-F1F6-4E72-9084-54951797B8FD}" type="pres">
      <dgm:prSet presAssocID="{068A83D0-08B2-46A6-9978-22CB984BA4C6}" presName="sibTrans" presStyleCnt="0"/>
      <dgm:spPr/>
    </dgm:pt>
    <dgm:pt modelId="{45314208-FF79-4E1A-9EAC-32D840084960}" type="pres">
      <dgm:prSet presAssocID="{CA1DA83C-E309-4ABD-957C-B59F92EA6A09}" presName="textNode" presStyleLbl="node1" presStyleIdx="1" presStyleCnt="6" custLinFactNeighborX="60663">
        <dgm:presLayoutVars>
          <dgm:bulletEnabled val="1"/>
        </dgm:presLayoutVars>
      </dgm:prSet>
      <dgm:spPr/>
    </dgm:pt>
    <dgm:pt modelId="{5BB016E4-7F8B-4006-A70C-754D1B6D7A0D}" type="pres">
      <dgm:prSet presAssocID="{9B699A4A-3612-4EE9-8D8F-737E6E2D7FAB}" presName="sibTrans" presStyleCnt="0"/>
      <dgm:spPr/>
    </dgm:pt>
    <dgm:pt modelId="{DB92CE5D-9647-4C53-9E7D-35F77FB19D34}" type="pres">
      <dgm:prSet presAssocID="{66789F75-F8B1-477F-BB90-969F9D23A11C}" presName="textNode" presStyleLbl="node1" presStyleIdx="2" presStyleCnt="6" custLinFactNeighborX="60663">
        <dgm:presLayoutVars>
          <dgm:bulletEnabled val="1"/>
        </dgm:presLayoutVars>
      </dgm:prSet>
      <dgm:spPr/>
    </dgm:pt>
    <dgm:pt modelId="{3241A6CA-3113-4881-8007-9041FDA232DC}" type="pres">
      <dgm:prSet presAssocID="{97E7BB09-1E08-49E1-86DD-7CA7D694689F}" presName="sibTrans" presStyleCnt="0"/>
      <dgm:spPr/>
    </dgm:pt>
    <dgm:pt modelId="{DB2F9C82-9843-4080-B0EA-FA922861BB63}" type="pres">
      <dgm:prSet presAssocID="{6FE1359F-DF67-4D8A-A1A0-C61AB2195D33}" presName="textNode" presStyleLbl="node1" presStyleIdx="3" presStyleCnt="6">
        <dgm:presLayoutVars>
          <dgm:bulletEnabled val="1"/>
        </dgm:presLayoutVars>
      </dgm:prSet>
      <dgm:spPr/>
    </dgm:pt>
    <dgm:pt modelId="{8324D730-F95F-4931-996F-C32B25852D6C}" type="pres">
      <dgm:prSet presAssocID="{990D7087-CE48-4C57-A901-63B283C44E28}" presName="sibTrans" presStyleCnt="0"/>
      <dgm:spPr/>
    </dgm:pt>
    <dgm:pt modelId="{D7FB240D-0A37-4278-9F9F-8220ADCB28CE}" type="pres">
      <dgm:prSet presAssocID="{10CA0A8F-32D0-4965-AEDE-40690FE8F425}" presName="textNode" presStyleLbl="node1" presStyleIdx="4" presStyleCnt="6">
        <dgm:presLayoutVars>
          <dgm:bulletEnabled val="1"/>
        </dgm:presLayoutVars>
      </dgm:prSet>
      <dgm:spPr/>
    </dgm:pt>
    <dgm:pt modelId="{1A7CAA37-632F-40E1-835D-AC0616E1C3D4}" type="pres">
      <dgm:prSet presAssocID="{67950116-F933-49F4-8352-A5F61147B68A}" presName="sibTrans" presStyleCnt="0"/>
      <dgm:spPr/>
    </dgm:pt>
    <dgm:pt modelId="{BA0E8654-A674-49BE-85B6-6FBCBF6F678D}" type="pres">
      <dgm:prSet presAssocID="{63267129-B595-4740-BCCE-5A580CF33F47}" presName="textNode" presStyleLbl="node1" presStyleIdx="5" presStyleCnt="6">
        <dgm:presLayoutVars>
          <dgm:bulletEnabled val="1"/>
        </dgm:presLayoutVars>
      </dgm:prSet>
      <dgm:spPr/>
    </dgm:pt>
  </dgm:ptLst>
  <dgm:cxnLst>
    <dgm:cxn modelId="{A7B61D05-1016-41F6-89FB-7D91AAE76F86}" type="presOf" srcId="{10CA0A8F-32D0-4965-AEDE-40690FE8F425}" destId="{D7FB240D-0A37-4278-9F9F-8220ADCB28CE}" srcOrd="0" destOrd="0" presId="urn:microsoft.com/office/officeart/2005/8/layout/hProcess9"/>
    <dgm:cxn modelId="{1BD1630C-FECB-4B1F-83C6-7CC954ABF0BE}" type="presOf" srcId="{6FE1359F-DF67-4D8A-A1A0-C61AB2195D33}" destId="{DB2F9C82-9843-4080-B0EA-FA922861BB63}" srcOrd="0" destOrd="0" presId="urn:microsoft.com/office/officeart/2005/8/layout/hProcess9"/>
    <dgm:cxn modelId="{6F74E244-A6AF-4A47-AED0-190C27D852C5}" type="presOf" srcId="{DDF376CF-FBE8-48D5-9AA8-67D0E03B100E}" destId="{3041B2D8-3FB3-4F84-8F09-EBCFEDB123E8}" srcOrd="0" destOrd="0" presId="urn:microsoft.com/office/officeart/2005/8/layout/hProcess9"/>
    <dgm:cxn modelId="{A2F30F6D-8440-475D-B15C-55068FF73A57}" srcId="{90B3773C-48BC-492F-BB11-A0DB37CD59FB}" destId="{10CA0A8F-32D0-4965-AEDE-40690FE8F425}" srcOrd="4" destOrd="0" parTransId="{96AB87C8-643F-48F2-B9EA-DBBA4D9F9967}" sibTransId="{67950116-F933-49F4-8352-A5F61147B68A}"/>
    <dgm:cxn modelId="{AEB6FC6E-B8DE-4E6C-BBD5-51BF758464E0}" srcId="{90B3773C-48BC-492F-BB11-A0DB37CD59FB}" destId="{DDF376CF-FBE8-48D5-9AA8-67D0E03B100E}" srcOrd="0" destOrd="0" parTransId="{0764F7CA-B35D-4E93-9E37-B441D7875A54}" sibTransId="{068A83D0-08B2-46A6-9978-22CB984BA4C6}"/>
    <dgm:cxn modelId="{D0D45174-303D-4ECD-8DEF-10AB94519AA4}" srcId="{90B3773C-48BC-492F-BB11-A0DB37CD59FB}" destId="{CA1DA83C-E309-4ABD-957C-B59F92EA6A09}" srcOrd="1" destOrd="0" parTransId="{EB966230-3FDE-4A04-B6F7-A61C9D67075C}" sibTransId="{9B699A4A-3612-4EE9-8D8F-737E6E2D7FAB}"/>
    <dgm:cxn modelId="{798CBE91-3F01-47ED-910D-2EDABA0F3CD1}" srcId="{90B3773C-48BC-492F-BB11-A0DB37CD59FB}" destId="{66789F75-F8B1-477F-BB90-969F9D23A11C}" srcOrd="2" destOrd="0" parTransId="{B2BB8BCF-AF87-48A0-AD74-AFAFF3404D90}" sibTransId="{97E7BB09-1E08-49E1-86DD-7CA7D694689F}"/>
    <dgm:cxn modelId="{4859C996-2B53-4553-ABB5-886C09185E1D}" srcId="{90B3773C-48BC-492F-BB11-A0DB37CD59FB}" destId="{63267129-B595-4740-BCCE-5A580CF33F47}" srcOrd="5" destOrd="0" parTransId="{74B61C11-78AF-406A-A3A7-C6B864A93D22}" sibTransId="{6161ED13-CFD4-4E33-A434-422E65A9A04E}"/>
    <dgm:cxn modelId="{52033BB0-5357-4FFD-8D19-0A5F508B809C}" type="presOf" srcId="{66789F75-F8B1-477F-BB90-969F9D23A11C}" destId="{DB92CE5D-9647-4C53-9E7D-35F77FB19D34}" srcOrd="0" destOrd="0" presId="urn:microsoft.com/office/officeart/2005/8/layout/hProcess9"/>
    <dgm:cxn modelId="{2BAE07BE-0116-4943-A1A3-017F9A6F7F2E}" type="presOf" srcId="{CA1DA83C-E309-4ABD-957C-B59F92EA6A09}" destId="{45314208-FF79-4E1A-9EAC-32D840084960}" srcOrd="0" destOrd="0" presId="urn:microsoft.com/office/officeart/2005/8/layout/hProcess9"/>
    <dgm:cxn modelId="{3046DDC9-5BB0-47FB-9B71-36575C8211B1}" type="presOf" srcId="{90B3773C-48BC-492F-BB11-A0DB37CD59FB}" destId="{87CAB786-1C7D-4D28-B1A2-AB6B2B10C189}" srcOrd="0" destOrd="0" presId="urn:microsoft.com/office/officeart/2005/8/layout/hProcess9"/>
    <dgm:cxn modelId="{A43E5FCE-DC6C-40DF-8A0F-F23C065CB1B1}" type="presOf" srcId="{63267129-B595-4740-BCCE-5A580CF33F47}" destId="{BA0E8654-A674-49BE-85B6-6FBCBF6F678D}" srcOrd="0" destOrd="0" presId="urn:microsoft.com/office/officeart/2005/8/layout/hProcess9"/>
    <dgm:cxn modelId="{FBE213D4-687D-40B2-BA9D-97EA65608A0E}" srcId="{90B3773C-48BC-492F-BB11-A0DB37CD59FB}" destId="{6FE1359F-DF67-4D8A-A1A0-C61AB2195D33}" srcOrd="3" destOrd="0" parTransId="{AC50FE17-A356-4D7B-8893-69B76C4AE4C8}" sibTransId="{990D7087-CE48-4C57-A901-63B283C44E28}"/>
    <dgm:cxn modelId="{18B7DC2A-46BC-40D5-8247-06D687F60C39}" type="presParOf" srcId="{87CAB786-1C7D-4D28-B1A2-AB6B2B10C189}" destId="{E294743D-BF15-4E4A-BD0F-01E21A9AEA6D}" srcOrd="0" destOrd="0" presId="urn:microsoft.com/office/officeart/2005/8/layout/hProcess9"/>
    <dgm:cxn modelId="{49F01C57-E089-4DA9-9DC2-2D6542227B29}" type="presParOf" srcId="{87CAB786-1C7D-4D28-B1A2-AB6B2B10C189}" destId="{698CFA7C-9D22-4FAC-BA26-0E262FB705ED}" srcOrd="1" destOrd="0" presId="urn:microsoft.com/office/officeart/2005/8/layout/hProcess9"/>
    <dgm:cxn modelId="{0BAF792D-7F2D-4B57-BABC-07F32D626D0A}" type="presParOf" srcId="{698CFA7C-9D22-4FAC-BA26-0E262FB705ED}" destId="{3041B2D8-3FB3-4F84-8F09-EBCFEDB123E8}" srcOrd="0" destOrd="0" presId="urn:microsoft.com/office/officeart/2005/8/layout/hProcess9"/>
    <dgm:cxn modelId="{1CA86E9E-8499-484E-AC53-12C45E342030}" type="presParOf" srcId="{698CFA7C-9D22-4FAC-BA26-0E262FB705ED}" destId="{7A43F76B-F1F6-4E72-9084-54951797B8FD}" srcOrd="1" destOrd="0" presId="urn:microsoft.com/office/officeart/2005/8/layout/hProcess9"/>
    <dgm:cxn modelId="{AFFF0871-D5A7-4CA8-9B75-00FCD0456922}" type="presParOf" srcId="{698CFA7C-9D22-4FAC-BA26-0E262FB705ED}" destId="{45314208-FF79-4E1A-9EAC-32D840084960}" srcOrd="2" destOrd="0" presId="urn:microsoft.com/office/officeart/2005/8/layout/hProcess9"/>
    <dgm:cxn modelId="{C26A3D47-2D65-4A4A-9EA4-531383DBBADB}" type="presParOf" srcId="{698CFA7C-9D22-4FAC-BA26-0E262FB705ED}" destId="{5BB016E4-7F8B-4006-A70C-754D1B6D7A0D}" srcOrd="3" destOrd="0" presId="urn:microsoft.com/office/officeart/2005/8/layout/hProcess9"/>
    <dgm:cxn modelId="{D5D87F0D-32FF-44DE-AFE1-9BEFC933BE2A}" type="presParOf" srcId="{698CFA7C-9D22-4FAC-BA26-0E262FB705ED}" destId="{DB92CE5D-9647-4C53-9E7D-35F77FB19D34}" srcOrd="4" destOrd="0" presId="urn:microsoft.com/office/officeart/2005/8/layout/hProcess9"/>
    <dgm:cxn modelId="{B45D4248-B74B-44FC-BDED-571CF0F9D3D2}" type="presParOf" srcId="{698CFA7C-9D22-4FAC-BA26-0E262FB705ED}" destId="{3241A6CA-3113-4881-8007-9041FDA232DC}" srcOrd="5" destOrd="0" presId="urn:microsoft.com/office/officeart/2005/8/layout/hProcess9"/>
    <dgm:cxn modelId="{F5CFD864-F9DC-4774-9BE3-550E3CF966E1}" type="presParOf" srcId="{698CFA7C-9D22-4FAC-BA26-0E262FB705ED}" destId="{DB2F9C82-9843-4080-B0EA-FA922861BB63}" srcOrd="6" destOrd="0" presId="urn:microsoft.com/office/officeart/2005/8/layout/hProcess9"/>
    <dgm:cxn modelId="{BA7C94D5-5AE2-4F00-82EB-704017238E22}" type="presParOf" srcId="{698CFA7C-9D22-4FAC-BA26-0E262FB705ED}" destId="{8324D730-F95F-4931-996F-C32B25852D6C}" srcOrd="7" destOrd="0" presId="urn:microsoft.com/office/officeart/2005/8/layout/hProcess9"/>
    <dgm:cxn modelId="{D96D5F51-A2CE-4FF9-85A2-655E30A63AD9}" type="presParOf" srcId="{698CFA7C-9D22-4FAC-BA26-0E262FB705ED}" destId="{D7FB240D-0A37-4278-9F9F-8220ADCB28CE}" srcOrd="8" destOrd="0" presId="urn:microsoft.com/office/officeart/2005/8/layout/hProcess9"/>
    <dgm:cxn modelId="{024359C8-566A-44F3-A6AC-54145A74D250}" type="presParOf" srcId="{698CFA7C-9D22-4FAC-BA26-0E262FB705ED}" destId="{1A7CAA37-632F-40E1-835D-AC0616E1C3D4}" srcOrd="9" destOrd="0" presId="urn:microsoft.com/office/officeart/2005/8/layout/hProcess9"/>
    <dgm:cxn modelId="{BB64FB42-C243-484D-A979-8B69FF856752}" type="presParOf" srcId="{698CFA7C-9D22-4FAC-BA26-0E262FB705ED}" destId="{BA0E8654-A674-49BE-85B6-6FBCBF6F678D}" srcOrd="10" destOrd="0" presId="urn:microsoft.com/office/officeart/2005/8/layout/hProcess9"/>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096000" cy="4064000"/>
        <a:chOff x="0" y="0"/>
        <a:chExt cx="6096000" cy="4064000"/>
      </a:xfrm>
    </dsp:grpSpPr>
    <dsp:sp modelId="{788DA0B2-324A-4586-87E8-716DDE7DA758}">
      <dsp:nvSpPr>
        <dsp:cNvPr id="3" name="圆角矩形 2"/>
        <dsp:cNvSpPr/>
      </dsp:nvSpPr>
      <dsp:spPr bwMode="white">
        <a:xfrm>
          <a:off x="0" y="1550737"/>
          <a:ext cx="1604211" cy="962526"/>
        </a:xfrm>
        <a:prstGeom prst="roundRect">
          <a:avLst>
            <a:gd name="adj" fmla="val 10000"/>
          </a:avLst>
        </a:prstGeom>
      </dsp:spPr>
      <dsp:style>
        <a:lnRef idx="2">
          <a:schemeClr val="lt1"/>
        </a:lnRef>
        <a:fillRef idx="1">
          <a:schemeClr val="accent5">
            <a:hueOff val="0"/>
            <a:satOff val="0"/>
            <a:lumOff val="0"/>
            <a:alpha val="100000"/>
          </a:schemeClr>
        </a:fillRef>
        <a:effectRef idx="0">
          <a:scrgbClr r="0" g="0" b="0"/>
        </a:effectRef>
        <a:fontRef idx="minor">
          <a:schemeClr val="lt1"/>
        </a:fontRef>
      </dsp:style>
      <dsp:txBody>
        <a:bodyPr lIns="99060" tIns="99060" rIns="99060" bIns="99060" anchor="ctr"/>
        <a:lstStyle>
          <a:lvl1pPr algn="ctr">
            <a:defRPr sz="2600"/>
          </a:lvl1pPr>
          <a:lvl2pPr marL="228600" indent="-228600" algn="ctr">
            <a:defRPr sz="2000"/>
          </a:lvl2pPr>
          <a:lvl3pPr marL="457200" indent="-228600" algn="ctr">
            <a:defRPr sz="2000"/>
          </a:lvl3pPr>
          <a:lvl4pPr marL="685800" indent="-228600" algn="ctr">
            <a:defRPr sz="2000"/>
          </a:lvl4pPr>
          <a:lvl5pPr marL="914400" indent="-228600" algn="ctr">
            <a:defRPr sz="2000"/>
          </a:lvl5pPr>
          <a:lvl6pPr marL="1143000" indent="-228600" algn="ctr">
            <a:defRPr sz="2000"/>
          </a:lvl6pPr>
          <a:lvl7pPr marL="1371600" indent="-228600" algn="ctr">
            <a:defRPr sz="2000"/>
          </a:lvl7pPr>
          <a:lvl8pPr marL="1600200" indent="-228600" algn="ctr">
            <a:defRPr sz="2000"/>
          </a:lvl8pPr>
          <a:lvl9pPr marL="1828800" indent="-228600" algn="ctr">
            <a:defRPr sz="2000"/>
          </a:lvl9pPr>
        </a:lstStyle>
        <a:p>
          <a:pPr lvl="0">
            <a:lnSpc>
              <a:spcPct val="100000"/>
            </a:lnSpc>
            <a:spcBef>
              <a:spcPct val="0"/>
            </a:spcBef>
            <a:spcAft>
              <a:spcPct val="35000"/>
            </a:spcAft>
          </a:pPr>
          <a:r>
            <a:rPr lang="zh-CN" altLang="en-US" dirty="0"/>
            <a:t>分析现状</a:t>
          </a:r>
        </a:p>
      </dsp:txBody>
      <dsp:txXfrm>
        <a:off x="0" y="1550737"/>
        <a:ext cx="1604211" cy="962526"/>
      </dsp:txXfrm>
    </dsp:sp>
    <dsp:sp modelId="{97695752-E18C-404C-850E-13999895249B}">
      <dsp:nvSpPr>
        <dsp:cNvPr id="4" name="右箭头 3"/>
        <dsp:cNvSpPr/>
      </dsp:nvSpPr>
      <dsp:spPr bwMode="white">
        <a:xfrm>
          <a:off x="1755006" y="1833078"/>
          <a:ext cx="340093" cy="397844"/>
        </a:xfrm>
        <a:prstGeom prst="rightArrow">
          <a:avLst>
            <a:gd name="adj1" fmla="val 60000"/>
            <a:gd name="adj2" fmla="val 50000"/>
          </a:avLst>
        </a:prstGeom>
      </dsp:spPr>
      <dsp:style>
        <a:lnRef idx="0">
          <a:schemeClr val="lt1"/>
        </a:lnRef>
        <a:fillRef idx="1">
          <a:schemeClr val="accent5">
            <a:hueOff val="0"/>
            <a:satOff val="0"/>
            <a:lumOff val="0"/>
            <a:alpha val="100000"/>
          </a:schemeClr>
        </a:fillRef>
        <a:effectRef idx="0">
          <a:scrgbClr r="0" g="0" b="0"/>
        </a:effectRef>
        <a:fontRef idx="minor">
          <a:schemeClr val="lt1"/>
        </a:fontRef>
      </dsp:style>
      <dsp:txBody>
        <a:bodyPr lIns="0" tIns="0" rIns="0" bIns="0" anchor="ctr"/>
        <a:lstStyle>
          <a:lvl1pPr algn="ctr">
            <a:defRPr sz="15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endParaRPr lang="zh-CN" altLang="en-US"/>
        </a:p>
      </dsp:txBody>
      <dsp:txXfrm>
        <a:off x="1755006" y="1833078"/>
        <a:ext cx="340093" cy="397844"/>
      </dsp:txXfrm>
    </dsp:sp>
    <dsp:sp modelId="{9ADDA5C0-38A6-4F42-9C45-9051FC72BDAF}">
      <dsp:nvSpPr>
        <dsp:cNvPr id="5" name="圆角矩形 4"/>
        <dsp:cNvSpPr/>
      </dsp:nvSpPr>
      <dsp:spPr bwMode="white">
        <a:xfrm>
          <a:off x="2245895" y="1550737"/>
          <a:ext cx="1604211" cy="962526"/>
        </a:xfrm>
        <a:prstGeom prst="roundRect">
          <a:avLst>
            <a:gd name="adj" fmla="val 10000"/>
          </a:avLst>
        </a:prstGeom>
      </dsp:spPr>
      <dsp:style>
        <a:lnRef idx="2">
          <a:schemeClr val="lt1"/>
        </a:lnRef>
        <a:fillRef idx="1">
          <a:schemeClr val="accent5">
            <a:hueOff val="660000"/>
            <a:satOff val="-4705"/>
            <a:lumOff val="-8626"/>
            <a:alpha val="100000"/>
          </a:schemeClr>
        </a:fillRef>
        <a:effectRef idx="0">
          <a:scrgbClr r="0" g="0" b="0"/>
        </a:effectRef>
        <a:fontRef idx="minor">
          <a:schemeClr val="lt1"/>
        </a:fontRef>
      </dsp:style>
      <dsp:txBody>
        <a:bodyPr lIns="99060" tIns="99060" rIns="99060" bIns="99060" anchor="ctr"/>
        <a:lstStyle>
          <a:lvl1pPr algn="ctr">
            <a:defRPr sz="2600"/>
          </a:lvl1pPr>
          <a:lvl2pPr marL="228600" indent="-228600" algn="ctr">
            <a:defRPr sz="2000"/>
          </a:lvl2pPr>
          <a:lvl3pPr marL="457200" indent="-228600" algn="ctr">
            <a:defRPr sz="2000"/>
          </a:lvl3pPr>
          <a:lvl4pPr marL="685800" indent="-228600" algn="ctr">
            <a:defRPr sz="2000"/>
          </a:lvl4pPr>
          <a:lvl5pPr marL="914400" indent="-228600" algn="ctr">
            <a:defRPr sz="2000"/>
          </a:lvl5pPr>
          <a:lvl6pPr marL="1143000" indent="-228600" algn="ctr">
            <a:defRPr sz="2000"/>
          </a:lvl6pPr>
          <a:lvl7pPr marL="1371600" indent="-228600" algn="ctr">
            <a:defRPr sz="2000"/>
          </a:lvl7pPr>
          <a:lvl8pPr marL="1600200" indent="-228600" algn="ctr">
            <a:defRPr sz="2000"/>
          </a:lvl8pPr>
          <a:lvl9pPr marL="1828800" indent="-228600" algn="ctr">
            <a:defRPr sz="2000"/>
          </a:lvl9pPr>
        </a:lstStyle>
        <a:p>
          <a:pPr lvl="0">
            <a:lnSpc>
              <a:spcPct val="100000"/>
            </a:lnSpc>
            <a:spcBef>
              <a:spcPct val="0"/>
            </a:spcBef>
            <a:spcAft>
              <a:spcPct val="35000"/>
            </a:spcAft>
          </a:pPr>
          <a:r>
            <a:rPr lang="zh-CN" altLang="en-US" dirty="0"/>
            <a:t>发现问题</a:t>
          </a:r>
        </a:p>
      </dsp:txBody>
      <dsp:txXfrm>
        <a:off x="2245895" y="1550737"/>
        <a:ext cx="1604211" cy="962526"/>
      </dsp:txXfrm>
    </dsp:sp>
    <dsp:sp modelId="{6261C4A3-4AF5-4EC0-A308-117E366FCA1B}">
      <dsp:nvSpPr>
        <dsp:cNvPr id="6" name="右箭头 5"/>
        <dsp:cNvSpPr/>
      </dsp:nvSpPr>
      <dsp:spPr bwMode="white">
        <a:xfrm>
          <a:off x="4000901" y="1833078"/>
          <a:ext cx="340093" cy="397844"/>
        </a:xfrm>
        <a:prstGeom prst="rightArrow">
          <a:avLst>
            <a:gd name="adj1" fmla="val 60000"/>
            <a:gd name="adj2" fmla="val 50000"/>
          </a:avLst>
        </a:prstGeom>
      </dsp:spPr>
      <dsp:style>
        <a:lnRef idx="0">
          <a:schemeClr val="lt1"/>
        </a:lnRef>
        <a:fillRef idx="1">
          <a:schemeClr val="accent5">
            <a:hueOff val="1320000"/>
            <a:satOff val="-9411"/>
            <a:lumOff val="-17254"/>
            <a:alpha val="100000"/>
          </a:schemeClr>
        </a:fillRef>
        <a:effectRef idx="0">
          <a:scrgbClr r="0" g="0" b="0"/>
        </a:effectRef>
        <a:fontRef idx="minor">
          <a:schemeClr val="lt1"/>
        </a:fontRef>
      </dsp:style>
      <dsp:txBody>
        <a:bodyPr lIns="0" tIns="0" rIns="0" bIns="0" anchor="ctr"/>
        <a:lstStyle>
          <a:lvl1pPr algn="ctr">
            <a:defRPr sz="15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endParaRPr lang="zh-CN" altLang="en-US"/>
        </a:p>
      </dsp:txBody>
      <dsp:txXfrm>
        <a:off x="4000901" y="1833078"/>
        <a:ext cx="340093" cy="397844"/>
      </dsp:txXfrm>
    </dsp:sp>
    <dsp:sp modelId="{4E5EB8FB-4BF1-44BA-9F7E-0642E0564887}">
      <dsp:nvSpPr>
        <dsp:cNvPr id="7" name="圆角矩形 6"/>
        <dsp:cNvSpPr/>
      </dsp:nvSpPr>
      <dsp:spPr bwMode="white">
        <a:xfrm>
          <a:off x="4491789" y="1550737"/>
          <a:ext cx="1604211" cy="962526"/>
        </a:xfrm>
        <a:prstGeom prst="roundRect">
          <a:avLst>
            <a:gd name="adj" fmla="val 10000"/>
          </a:avLst>
        </a:prstGeom>
      </dsp:spPr>
      <dsp:style>
        <a:lnRef idx="2">
          <a:schemeClr val="lt1"/>
        </a:lnRef>
        <a:fillRef idx="1">
          <a:schemeClr val="accent5">
            <a:hueOff val="1320000"/>
            <a:satOff val="-9411"/>
            <a:lumOff val="-17254"/>
            <a:alpha val="100000"/>
          </a:schemeClr>
        </a:fillRef>
        <a:effectRef idx="0">
          <a:scrgbClr r="0" g="0" b="0"/>
        </a:effectRef>
        <a:fontRef idx="minor">
          <a:schemeClr val="lt1"/>
        </a:fontRef>
      </dsp:style>
      <dsp:txBody>
        <a:bodyPr lIns="99060" tIns="99060" rIns="99060" bIns="99060" anchor="ctr"/>
        <a:lstStyle>
          <a:lvl1pPr algn="ctr">
            <a:defRPr sz="2600"/>
          </a:lvl1pPr>
          <a:lvl2pPr marL="228600" indent="-228600" algn="ctr">
            <a:defRPr sz="2000"/>
          </a:lvl2pPr>
          <a:lvl3pPr marL="457200" indent="-228600" algn="ctr">
            <a:defRPr sz="2000"/>
          </a:lvl3pPr>
          <a:lvl4pPr marL="685800" indent="-228600" algn="ctr">
            <a:defRPr sz="2000"/>
          </a:lvl4pPr>
          <a:lvl5pPr marL="914400" indent="-228600" algn="ctr">
            <a:defRPr sz="2000"/>
          </a:lvl5pPr>
          <a:lvl6pPr marL="1143000" indent="-228600" algn="ctr">
            <a:defRPr sz="2000"/>
          </a:lvl6pPr>
          <a:lvl7pPr marL="1371600" indent="-228600" algn="ctr">
            <a:defRPr sz="2000"/>
          </a:lvl7pPr>
          <a:lvl8pPr marL="1600200" indent="-228600" algn="ctr">
            <a:defRPr sz="2000"/>
          </a:lvl8pPr>
          <a:lvl9pPr marL="1828800" indent="-228600" algn="ctr">
            <a:defRPr sz="2000"/>
          </a:lvl9pPr>
        </a:lstStyle>
        <a:p>
          <a:pPr lvl="0">
            <a:lnSpc>
              <a:spcPct val="100000"/>
            </a:lnSpc>
            <a:spcBef>
              <a:spcPct val="0"/>
            </a:spcBef>
            <a:spcAft>
              <a:spcPct val="35000"/>
            </a:spcAft>
          </a:pPr>
          <a:r>
            <a:rPr lang="zh-CN" altLang="en-US" dirty="0"/>
            <a:t>辅助决策</a:t>
          </a:r>
        </a:p>
      </dsp:txBody>
      <dsp:txXfrm>
        <a:off x="4491789" y="1550737"/>
        <a:ext cx="1604211" cy="962526"/>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096000" cy="4064000"/>
        <a:chOff x="0" y="0"/>
        <a:chExt cx="6096000" cy="4064000"/>
      </a:xfrm>
    </dsp:grpSpPr>
    <dsp:sp modelId="{E294743D-BF15-4E4A-BD0F-01E21A9AEA6D}">
      <dsp:nvSpPr>
        <dsp:cNvPr id="3" name="右箭头 2"/>
        <dsp:cNvSpPr/>
      </dsp:nvSpPr>
      <dsp:spPr bwMode="white">
        <a:xfrm>
          <a:off x="581248" y="0"/>
          <a:ext cx="5181600" cy="4064000"/>
        </a:xfrm>
        <a:prstGeom prst="rightArrow">
          <a:avLst/>
        </a:prstGeom>
      </dsp:spPr>
      <dsp:style>
        <a:lnRef idx="0">
          <a:schemeClr val="accent1"/>
        </a:lnRef>
        <a:fillRef idx="1">
          <a:schemeClr val="accent1">
            <a:tint val="40000"/>
          </a:schemeClr>
        </a:fillRef>
        <a:effectRef idx="0">
          <a:scrgbClr r="0" g="0" b="0"/>
        </a:effectRef>
        <a:fontRef idx="minor"/>
      </dsp:style>
      <dsp:txXfrm>
        <a:off x="581248" y="0"/>
        <a:ext cx="5181600" cy="4064000"/>
      </dsp:txXfrm>
    </dsp:sp>
    <dsp:sp modelId="{3041B2D8-3FB3-4F84-8F09-EBCFEDB123E8}">
      <dsp:nvSpPr>
        <dsp:cNvPr id="4" name="圆角矩形 3"/>
        <dsp:cNvSpPr/>
      </dsp:nvSpPr>
      <dsp:spPr bwMode="white">
        <a:xfrm>
          <a:off x="90196" y="1219200"/>
          <a:ext cx="892098" cy="1625600"/>
        </a:xfrm>
        <a:prstGeom prst="roundRect">
          <a:avLst/>
        </a:prstGeom>
      </dsp:spPr>
      <dsp:style>
        <a:lnRef idx="2">
          <a:schemeClr val="lt1"/>
        </a:lnRef>
        <a:fillRef idx="1">
          <a:schemeClr val="accent1"/>
        </a:fillRef>
        <a:effectRef idx="0">
          <a:scrgbClr r="0" g="0" b="0"/>
        </a:effectRef>
        <a:fontRef idx="minor">
          <a:schemeClr val="lt1"/>
        </a:fontRef>
      </dsp:style>
      <dsp:txBody>
        <a:bodyPr lIns="91439" tIns="91439" rIns="91439" bIns="91439" anchor="ctr"/>
        <a:lstStyle>
          <a:lvl1pPr algn="ctr">
            <a:defRPr sz="2400"/>
          </a:lvl1pPr>
          <a:lvl2pPr marL="171450" indent="-171450" algn="ctr">
            <a:defRPr sz="1800"/>
          </a:lvl2pPr>
          <a:lvl3pPr marL="342900" indent="-171450" algn="ctr">
            <a:defRPr sz="1800"/>
          </a:lvl3pPr>
          <a:lvl4pPr marL="514350" indent="-171450" algn="ctr">
            <a:defRPr sz="1800"/>
          </a:lvl4pPr>
          <a:lvl5pPr marL="685800" indent="-171450" algn="ctr">
            <a:defRPr sz="1800"/>
          </a:lvl5pPr>
          <a:lvl6pPr marL="857250" indent="-171450" algn="ctr">
            <a:defRPr sz="1800"/>
          </a:lvl6pPr>
          <a:lvl7pPr marL="1028700" indent="-171450" algn="ctr">
            <a:defRPr sz="1800"/>
          </a:lvl7pPr>
          <a:lvl8pPr marL="1200150" indent="-171450" algn="ctr">
            <a:defRPr sz="1800"/>
          </a:lvl8pPr>
          <a:lvl9pPr marL="1371600" indent="-171450" algn="ctr">
            <a:defRPr sz="1800"/>
          </a:lvl9pPr>
        </a:lstStyle>
        <a:p>
          <a:pPr lvl="0">
            <a:lnSpc>
              <a:spcPct val="100000"/>
            </a:lnSpc>
            <a:spcBef>
              <a:spcPct val="0"/>
            </a:spcBef>
            <a:spcAft>
              <a:spcPct val="35000"/>
            </a:spcAft>
          </a:pPr>
          <a:r>
            <a:rPr lang="zh-CN" altLang="en-US" dirty="0"/>
            <a:t>提出问题</a:t>
          </a:r>
        </a:p>
      </dsp:txBody>
      <dsp:txXfrm>
        <a:off x="90196" y="1219200"/>
        <a:ext cx="892098" cy="1625600"/>
      </dsp:txXfrm>
    </dsp:sp>
    <dsp:sp modelId="{45314208-FF79-4E1A-9EAC-32D840084960}">
      <dsp:nvSpPr>
        <dsp:cNvPr id="5" name="圆角矩形 4"/>
        <dsp:cNvSpPr/>
      </dsp:nvSpPr>
      <dsp:spPr bwMode="white">
        <a:xfrm>
          <a:off x="1130976" y="1219200"/>
          <a:ext cx="892098" cy="1625600"/>
        </a:xfrm>
        <a:prstGeom prst="roundRect">
          <a:avLst/>
        </a:prstGeom>
      </dsp:spPr>
      <dsp:style>
        <a:lnRef idx="2">
          <a:schemeClr val="lt1"/>
        </a:lnRef>
        <a:fillRef idx="1">
          <a:schemeClr val="accent1"/>
        </a:fillRef>
        <a:effectRef idx="0">
          <a:scrgbClr r="0" g="0" b="0"/>
        </a:effectRef>
        <a:fontRef idx="minor">
          <a:schemeClr val="lt1"/>
        </a:fontRef>
      </dsp:style>
      <dsp:txBody>
        <a:bodyPr lIns="91439" tIns="91439" rIns="91439" bIns="91439" anchor="ctr"/>
        <a:lstStyle>
          <a:lvl1pPr algn="ctr">
            <a:defRPr sz="2400"/>
          </a:lvl1pPr>
          <a:lvl2pPr marL="171450" indent="-171450" algn="ctr">
            <a:defRPr sz="1800"/>
          </a:lvl2pPr>
          <a:lvl3pPr marL="342900" indent="-171450" algn="ctr">
            <a:defRPr sz="1800"/>
          </a:lvl3pPr>
          <a:lvl4pPr marL="514350" indent="-171450" algn="ctr">
            <a:defRPr sz="1800"/>
          </a:lvl4pPr>
          <a:lvl5pPr marL="685800" indent="-171450" algn="ctr">
            <a:defRPr sz="1800"/>
          </a:lvl5pPr>
          <a:lvl6pPr marL="857250" indent="-171450" algn="ctr">
            <a:defRPr sz="1800"/>
          </a:lvl6pPr>
          <a:lvl7pPr marL="1028700" indent="-171450" algn="ctr">
            <a:defRPr sz="1800"/>
          </a:lvl7pPr>
          <a:lvl8pPr marL="1200150" indent="-171450" algn="ctr">
            <a:defRPr sz="1800"/>
          </a:lvl8pPr>
          <a:lvl9pPr marL="1371600" indent="-171450" algn="ctr">
            <a:defRPr sz="1800"/>
          </a:lvl9pPr>
        </a:lstStyle>
        <a:p>
          <a:pPr lvl="0">
            <a:lnSpc>
              <a:spcPct val="100000"/>
            </a:lnSpc>
            <a:spcBef>
              <a:spcPct val="0"/>
            </a:spcBef>
            <a:spcAft>
              <a:spcPct val="35000"/>
            </a:spcAft>
          </a:pPr>
          <a:r>
            <a:rPr lang="zh-CN" altLang="en-US" dirty="0"/>
            <a:t>收集数据</a:t>
          </a:r>
        </a:p>
      </dsp:txBody>
      <dsp:txXfrm>
        <a:off x="1130976" y="1219200"/>
        <a:ext cx="892098" cy="1625600"/>
      </dsp:txXfrm>
    </dsp:sp>
    <dsp:sp modelId="{DB92CE5D-9647-4C53-9E7D-35F77FB19D34}">
      <dsp:nvSpPr>
        <dsp:cNvPr id="6" name="圆角矩形 5"/>
        <dsp:cNvSpPr/>
      </dsp:nvSpPr>
      <dsp:spPr bwMode="white">
        <a:xfrm>
          <a:off x="2171756" y="1219200"/>
          <a:ext cx="892098" cy="1625600"/>
        </a:xfrm>
        <a:prstGeom prst="roundRect">
          <a:avLst/>
        </a:prstGeom>
      </dsp:spPr>
      <dsp:style>
        <a:lnRef idx="2">
          <a:schemeClr val="lt1"/>
        </a:lnRef>
        <a:fillRef idx="1">
          <a:schemeClr val="accent1"/>
        </a:fillRef>
        <a:effectRef idx="0">
          <a:scrgbClr r="0" g="0" b="0"/>
        </a:effectRef>
        <a:fontRef idx="minor">
          <a:schemeClr val="lt1"/>
        </a:fontRef>
      </dsp:style>
      <dsp:txBody>
        <a:bodyPr lIns="91439" tIns="91439" rIns="91439" bIns="91439" anchor="ctr"/>
        <a:lstStyle>
          <a:lvl1pPr algn="ctr">
            <a:defRPr sz="2400"/>
          </a:lvl1pPr>
          <a:lvl2pPr marL="171450" indent="-171450" algn="ctr">
            <a:defRPr sz="1800"/>
          </a:lvl2pPr>
          <a:lvl3pPr marL="342900" indent="-171450" algn="ctr">
            <a:defRPr sz="1800"/>
          </a:lvl3pPr>
          <a:lvl4pPr marL="514350" indent="-171450" algn="ctr">
            <a:defRPr sz="1800"/>
          </a:lvl4pPr>
          <a:lvl5pPr marL="685800" indent="-171450" algn="ctr">
            <a:defRPr sz="1800"/>
          </a:lvl5pPr>
          <a:lvl6pPr marL="857250" indent="-171450" algn="ctr">
            <a:defRPr sz="1800"/>
          </a:lvl6pPr>
          <a:lvl7pPr marL="1028700" indent="-171450" algn="ctr">
            <a:defRPr sz="1800"/>
          </a:lvl7pPr>
          <a:lvl8pPr marL="1200150" indent="-171450" algn="ctr">
            <a:defRPr sz="1800"/>
          </a:lvl8pPr>
          <a:lvl9pPr marL="1371600" indent="-171450" algn="ctr">
            <a:defRPr sz="1800"/>
          </a:lvl9pPr>
        </a:lstStyle>
        <a:p>
          <a:pPr lvl="0">
            <a:lnSpc>
              <a:spcPct val="100000"/>
            </a:lnSpc>
            <a:spcBef>
              <a:spcPct val="0"/>
            </a:spcBef>
            <a:spcAft>
              <a:spcPct val="35000"/>
            </a:spcAft>
          </a:pPr>
          <a:r>
            <a:rPr lang="zh-CN" altLang="en-US" dirty="0"/>
            <a:t>数据处理</a:t>
          </a:r>
        </a:p>
      </dsp:txBody>
      <dsp:txXfrm>
        <a:off x="2171756" y="1219200"/>
        <a:ext cx="892098" cy="1625600"/>
      </dsp:txXfrm>
    </dsp:sp>
    <dsp:sp modelId="{DB2F9C82-9843-4080-B0EA-FA922861BB63}">
      <dsp:nvSpPr>
        <dsp:cNvPr id="7" name="圆角矩形 6"/>
        <dsp:cNvSpPr/>
      </dsp:nvSpPr>
      <dsp:spPr bwMode="white">
        <a:xfrm>
          <a:off x="3122341" y="1219200"/>
          <a:ext cx="892098" cy="1625600"/>
        </a:xfrm>
        <a:prstGeom prst="roundRect">
          <a:avLst/>
        </a:prstGeom>
      </dsp:spPr>
      <dsp:style>
        <a:lnRef idx="2">
          <a:schemeClr val="lt1"/>
        </a:lnRef>
        <a:fillRef idx="1">
          <a:schemeClr val="accent1"/>
        </a:fillRef>
        <a:effectRef idx="0">
          <a:scrgbClr r="0" g="0" b="0"/>
        </a:effectRef>
        <a:fontRef idx="minor">
          <a:schemeClr val="lt1"/>
        </a:fontRef>
      </dsp:style>
      <dsp:txBody>
        <a:bodyPr lIns="91439" tIns="91439" rIns="91439" bIns="91439" anchor="ctr"/>
        <a:lstStyle>
          <a:lvl1pPr algn="ctr">
            <a:defRPr sz="2400"/>
          </a:lvl1pPr>
          <a:lvl2pPr marL="171450" indent="-171450" algn="ctr">
            <a:defRPr sz="1800"/>
          </a:lvl2pPr>
          <a:lvl3pPr marL="342900" indent="-171450" algn="ctr">
            <a:defRPr sz="1800"/>
          </a:lvl3pPr>
          <a:lvl4pPr marL="514350" indent="-171450" algn="ctr">
            <a:defRPr sz="1800"/>
          </a:lvl4pPr>
          <a:lvl5pPr marL="685800" indent="-171450" algn="ctr">
            <a:defRPr sz="1800"/>
          </a:lvl5pPr>
          <a:lvl6pPr marL="857250" indent="-171450" algn="ctr">
            <a:defRPr sz="1800"/>
          </a:lvl6pPr>
          <a:lvl7pPr marL="1028700" indent="-171450" algn="ctr">
            <a:defRPr sz="1800"/>
          </a:lvl7pPr>
          <a:lvl8pPr marL="1200150" indent="-171450" algn="ctr">
            <a:defRPr sz="1800"/>
          </a:lvl8pPr>
          <a:lvl9pPr marL="1371600" indent="-171450" algn="ctr">
            <a:defRPr sz="1800"/>
          </a:lvl9pPr>
        </a:lstStyle>
        <a:p>
          <a:pPr lvl="0">
            <a:lnSpc>
              <a:spcPct val="100000"/>
            </a:lnSpc>
            <a:spcBef>
              <a:spcPct val="0"/>
            </a:spcBef>
            <a:spcAft>
              <a:spcPct val="35000"/>
            </a:spcAft>
          </a:pPr>
          <a:r>
            <a:rPr lang="zh-CN" altLang="en-US" dirty="0"/>
            <a:t>数据分析</a:t>
          </a:r>
        </a:p>
      </dsp:txBody>
      <dsp:txXfrm>
        <a:off x="3122341" y="1219200"/>
        <a:ext cx="892098" cy="1625600"/>
      </dsp:txXfrm>
    </dsp:sp>
    <dsp:sp modelId="{D7FB240D-0A37-4278-9F9F-8220ADCB28CE}">
      <dsp:nvSpPr>
        <dsp:cNvPr id="8" name="圆角矩形 7"/>
        <dsp:cNvSpPr/>
      </dsp:nvSpPr>
      <dsp:spPr bwMode="white">
        <a:xfrm>
          <a:off x="4163122" y="1219200"/>
          <a:ext cx="892098" cy="1625600"/>
        </a:xfrm>
        <a:prstGeom prst="roundRect">
          <a:avLst/>
        </a:prstGeom>
      </dsp:spPr>
      <dsp:style>
        <a:lnRef idx="2">
          <a:schemeClr val="lt1"/>
        </a:lnRef>
        <a:fillRef idx="1">
          <a:schemeClr val="accent1"/>
        </a:fillRef>
        <a:effectRef idx="0">
          <a:scrgbClr r="0" g="0" b="0"/>
        </a:effectRef>
        <a:fontRef idx="minor">
          <a:schemeClr val="lt1"/>
        </a:fontRef>
      </dsp:style>
      <dsp:txBody>
        <a:bodyPr lIns="91439" tIns="91439" rIns="91439" bIns="91439" anchor="ctr"/>
        <a:lstStyle>
          <a:lvl1pPr algn="ctr">
            <a:defRPr sz="2400"/>
          </a:lvl1pPr>
          <a:lvl2pPr marL="171450" indent="-171450" algn="ctr">
            <a:defRPr sz="1800"/>
          </a:lvl2pPr>
          <a:lvl3pPr marL="342900" indent="-171450" algn="ctr">
            <a:defRPr sz="1800"/>
          </a:lvl3pPr>
          <a:lvl4pPr marL="514350" indent="-171450" algn="ctr">
            <a:defRPr sz="1800"/>
          </a:lvl4pPr>
          <a:lvl5pPr marL="685800" indent="-171450" algn="ctr">
            <a:defRPr sz="1800"/>
          </a:lvl5pPr>
          <a:lvl6pPr marL="857250" indent="-171450" algn="ctr">
            <a:defRPr sz="1800"/>
          </a:lvl6pPr>
          <a:lvl7pPr marL="1028700" indent="-171450" algn="ctr">
            <a:defRPr sz="1800"/>
          </a:lvl7pPr>
          <a:lvl8pPr marL="1200150" indent="-171450" algn="ctr">
            <a:defRPr sz="1800"/>
          </a:lvl8pPr>
          <a:lvl9pPr marL="1371600" indent="-171450" algn="ctr">
            <a:defRPr sz="1800"/>
          </a:lvl9pPr>
        </a:lstStyle>
        <a:p>
          <a:pPr lvl="0">
            <a:lnSpc>
              <a:spcPct val="100000"/>
            </a:lnSpc>
            <a:spcBef>
              <a:spcPct val="0"/>
            </a:spcBef>
            <a:spcAft>
              <a:spcPct val="35000"/>
            </a:spcAft>
          </a:pPr>
          <a:r>
            <a:rPr lang="zh-CN" altLang="en-US" dirty="0"/>
            <a:t>数据展示</a:t>
          </a:r>
        </a:p>
      </dsp:txBody>
      <dsp:txXfrm>
        <a:off x="4163122" y="1219200"/>
        <a:ext cx="892098" cy="1625600"/>
      </dsp:txXfrm>
    </dsp:sp>
    <dsp:sp modelId="{BA0E8654-A674-49BE-85B6-6FBCBF6F678D}">
      <dsp:nvSpPr>
        <dsp:cNvPr id="9" name="圆角矩形 8"/>
        <dsp:cNvSpPr/>
      </dsp:nvSpPr>
      <dsp:spPr bwMode="white">
        <a:xfrm>
          <a:off x="5203902" y="1219200"/>
          <a:ext cx="892098" cy="1625600"/>
        </a:xfrm>
        <a:prstGeom prst="roundRect">
          <a:avLst/>
        </a:prstGeom>
      </dsp:spPr>
      <dsp:style>
        <a:lnRef idx="2">
          <a:schemeClr val="lt1"/>
        </a:lnRef>
        <a:fillRef idx="1">
          <a:schemeClr val="accent1"/>
        </a:fillRef>
        <a:effectRef idx="0">
          <a:scrgbClr r="0" g="0" b="0"/>
        </a:effectRef>
        <a:fontRef idx="minor">
          <a:schemeClr val="lt1"/>
        </a:fontRef>
      </dsp:style>
      <dsp:txBody>
        <a:bodyPr lIns="91439" tIns="91439" rIns="91439" bIns="91439" anchor="ctr"/>
        <a:lstStyle>
          <a:lvl1pPr algn="ctr">
            <a:defRPr sz="2400"/>
          </a:lvl1pPr>
          <a:lvl2pPr marL="171450" indent="-171450" algn="ctr">
            <a:defRPr sz="1800"/>
          </a:lvl2pPr>
          <a:lvl3pPr marL="342900" indent="-171450" algn="ctr">
            <a:defRPr sz="1800"/>
          </a:lvl3pPr>
          <a:lvl4pPr marL="514350" indent="-171450" algn="ctr">
            <a:defRPr sz="1800"/>
          </a:lvl4pPr>
          <a:lvl5pPr marL="685800" indent="-171450" algn="ctr">
            <a:defRPr sz="1800"/>
          </a:lvl5pPr>
          <a:lvl6pPr marL="857250" indent="-171450" algn="ctr">
            <a:defRPr sz="1800"/>
          </a:lvl6pPr>
          <a:lvl7pPr marL="1028700" indent="-171450" algn="ctr">
            <a:defRPr sz="1800"/>
          </a:lvl7pPr>
          <a:lvl8pPr marL="1200150" indent="-171450" algn="ctr">
            <a:defRPr sz="1800"/>
          </a:lvl8pPr>
          <a:lvl9pPr marL="1371600" indent="-171450" algn="ctr">
            <a:defRPr sz="1800"/>
          </a:lvl9pPr>
        </a:lstStyle>
        <a:p>
          <a:pPr lvl="0">
            <a:lnSpc>
              <a:spcPct val="100000"/>
            </a:lnSpc>
            <a:spcBef>
              <a:spcPct val="0"/>
            </a:spcBef>
            <a:spcAft>
              <a:spcPct val="35000"/>
            </a:spcAft>
          </a:pPr>
          <a:r>
            <a:rPr lang="zh-CN" altLang="en-US" dirty="0"/>
            <a:t>数据报告</a:t>
          </a:r>
        </a:p>
      </dsp:txBody>
      <dsp:txXfrm>
        <a:off x="5203902" y="1219200"/>
        <a:ext cx="892098" cy="1625600"/>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096000" cy="4064000"/>
        <a:chOff x="0" y="0"/>
        <a:chExt cx="6096000" cy="4064000"/>
      </a:xfrm>
    </dsp:grpSpPr>
    <dsp:sp modelId="{A91B0437-FA49-4991-A9D7-4627FDCF1C02}">
      <dsp:nvSpPr>
        <dsp:cNvPr id="3" name="矩形 2"/>
        <dsp:cNvSpPr/>
      </dsp:nvSpPr>
      <dsp:spPr bwMode="white">
        <a:xfrm>
          <a:off x="0" y="1238785"/>
          <a:ext cx="1379186" cy="432000"/>
        </a:xfrm>
        <a:prstGeom prst="rect">
          <a:avLst/>
        </a:prstGeom>
      </dsp:spPr>
      <dsp:style>
        <a:lnRef idx="2">
          <a:schemeClr val="accent1"/>
        </a:lnRef>
        <a:fillRef idx="1">
          <a:schemeClr val="accent1"/>
        </a:fillRef>
        <a:effectRef idx="0">
          <a:scrgbClr r="0" g="0" b="0"/>
        </a:effectRef>
        <a:fontRef idx="minor">
          <a:schemeClr val="lt1"/>
        </a:fontRef>
      </dsp:style>
      <dsp:txBody>
        <a:bodyPr lIns="106680" tIns="60960" rIns="106680" bIns="60960"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zh-CN" altLang="en-US" dirty="0"/>
            <a:t>数据检查</a:t>
          </a:r>
        </a:p>
      </dsp:txBody>
      <dsp:txXfrm>
        <a:off x="0" y="1238785"/>
        <a:ext cx="1379186" cy="432000"/>
      </dsp:txXfrm>
    </dsp:sp>
    <dsp:sp modelId="{AAA959BC-3304-433D-B909-7418DE877CF4}">
      <dsp:nvSpPr>
        <dsp:cNvPr id="4" name="矩形 3"/>
        <dsp:cNvSpPr/>
      </dsp:nvSpPr>
      <dsp:spPr bwMode="white">
        <a:xfrm>
          <a:off x="0" y="1670785"/>
          <a:ext cx="1379186" cy="1154430"/>
        </a:xfrm>
        <a:prstGeom prst="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80010" tIns="80010" rIns="106680" bIns="120014" anchor="t"/>
        <a:lstStyle>
          <a:lvl1pPr algn="l">
            <a:defRPr sz="15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1">
            <a:lnSpc>
              <a:spcPct val="100000"/>
            </a:lnSpc>
            <a:spcBef>
              <a:spcPct val="0"/>
            </a:spcBef>
            <a:spcAft>
              <a:spcPct val="15000"/>
            </a:spcAft>
            <a:buChar char="•"/>
          </a:pPr>
          <a:r>
            <a:rPr lang="zh-CN" altLang="en-US" dirty="0">
              <a:solidFill>
                <a:schemeClr val="dk1"/>
              </a:solidFill>
            </a:rPr>
            <a:t>检查数据的逻辑错误</a:t>
          </a:r>
          <a:endParaRPr lang="zh-CN" altLang="en-US" dirty="0">
            <a:solidFill>
              <a:schemeClr val="dk1"/>
            </a:solidFill>
          </a:endParaRPr>
        </a:p>
        <a:p>
          <a:pPr lvl="1">
            <a:lnSpc>
              <a:spcPct val="100000"/>
            </a:lnSpc>
            <a:spcBef>
              <a:spcPct val="0"/>
            </a:spcBef>
            <a:spcAft>
              <a:spcPct val="15000"/>
            </a:spcAft>
            <a:buChar char="•"/>
          </a:pPr>
          <a:r>
            <a:rPr lang="zh-CN" altLang="en-US" dirty="0">
              <a:solidFill>
                <a:schemeClr val="dk1"/>
              </a:solidFill>
            </a:rPr>
            <a:t>检查数据缺失情况</a:t>
          </a:r>
          <a:endParaRPr>
            <a:solidFill>
              <a:schemeClr val="dk1"/>
            </a:solidFill>
          </a:endParaRPr>
        </a:p>
      </dsp:txBody>
      <dsp:txXfrm>
        <a:off x="0" y="1670785"/>
        <a:ext cx="1379186" cy="1154430"/>
      </dsp:txXfrm>
    </dsp:sp>
    <dsp:sp modelId="{674A2121-29C4-454A-83A3-611208ED93EB}">
      <dsp:nvSpPr>
        <dsp:cNvPr id="5" name="矩形 4"/>
        <dsp:cNvSpPr/>
      </dsp:nvSpPr>
      <dsp:spPr bwMode="white">
        <a:xfrm>
          <a:off x="1572271" y="1238785"/>
          <a:ext cx="1379186" cy="432000"/>
        </a:xfrm>
        <a:prstGeom prst="rect">
          <a:avLst/>
        </a:prstGeom>
      </dsp:spPr>
      <dsp:style>
        <a:lnRef idx="2">
          <a:schemeClr val="accent1"/>
        </a:lnRef>
        <a:fillRef idx="1">
          <a:schemeClr val="accent1"/>
        </a:fillRef>
        <a:effectRef idx="0">
          <a:scrgbClr r="0" g="0" b="0"/>
        </a:effectRef>
        <a:fontRef idx="minor">
          <a:schemeClr val="lt1"/>
        </a:fontRef>
      </dsp:style>
      <dsp:txBody>
        <a:bodyPr lIns="106680" tIns="60960" rIns="106680" bIns="60960"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zh-CN" altLang="en-US" dirty="0"/>
            <a:t>数据清洗</a:t>
          </a:r>
        </a:p>
      </dsp:txBody>
      <dsp:txXfrm>
        <a:off x="1572271" y="1238785"/>
        <a:ext cx="1379186" cy="432000"/>
      </dsp:txXfrm>
    </dsp:sp>
    <dsp:sp modelId="{77D08149-A10D-41A5-84E2-3E0DF14FF863}">
      <dsp:nvSpPr>
        <dsp:cNvPr id="6" name="矩形 5"/>
        <dsp:cNvSpPr/>
      </dsp:nvSpPr>
      <dsp:spPr bwMode="white">
        <a:xfrm>
          <a:off x="1572271" y="1670785"/>
          <a:ext cx="1379186" cy="1154430"/>
        </a:xfrm>
        <a:prstGeom prst="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80010" tIns="80010" rIns="106680" bIns="120014" anchor="t"/>
        <a:lstStyle>
          <a:lvl1pPr algn="l">
            <a:defRPr sz="15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1">
            <a:lnSpc>
              <a:spcPct val="100000"/>
            </a:lnSpc>
            <a:spcBef>
              <a:spcPct val="0"/>
            </a:spcBef>
            <a:spcAft>
              <a:spcPct val="15000"/>
            </a:spcAft>
            <a:buChar char="•"/>
          </a:pPr>
          <a:r>
            <a:rPr lang="zh-CN" altLang="en-US" dirty="0">
              <a:solidFill>
                <a:schemeClr val="dk1"/>
              </a:solidFill>
            </a:rPr>
            <a:t>缺失值补充</a:t>
          </a:r>
          <a:endParaRPr lang="zh-CN" altLang="en-US" dirty="0">
            <a:solidFill>
              <a:schemeClr val="dk1"/>
            </a:solidFill>
          </a:endParaRPr>
        </a:p>
        <a:p>
          <a:pPr lvl="1">
            <a:lnSpc>
              <a:spcPct val="100000"/>
            </a:lnSpc>
            <a:spcBef>
              <a:spcPct val="0"/>
            </a:spcBef>
            <a:spcAft>
              <a:spcPct val="15000"/>
            </a:spcAft>
            <a:buChar char="•"/>
          </a:pPr>
          <a:r>
            <a:rPr lang="zh-CN" altLang="en-US" dirty="0">
              <a:solidFill>
                <a:schemeClr val="dk1"/>
              </a:solidFill>
            </a:rPr>
            <a:t>删除重复数据</a:t>
          </a:r>
          <a:endParaRPr>
            <a:solidFill>
              <a:schemeClr val="dk1"/>
            </a:solidFill>
          </a:endParaRPr>
        </a:p>
      </dsp:txBody>
      <dsp:txXfrm>
        <a:off x="1572271" y="1670785"/>
        <a:ext cx="1379186" cy="1154430"/>
      </dsp:txXfrm>
    </dsp:sp>
    <dsp:sp modelId="{059C5D22-AC6C-4D76-A73F-A549E83917B5}">
      <dsp:nvSpPr>
        <dsp:cNvPr id="7" name="矩形 6"/>
        <dsp:cNvSpPr/>
      </dsp:nvSpPr>
      <dsp:spPr bwMode="white">
        <a:xfrm>
          <a:off x="3144543" y="1238785"/>
          <a:ext cx="1379186" cy="432000"/>
        </a:xfrm>
        <a:prstGeom prst="rect">
          <a:avLst/>
        </a:prstGeom>
      </dsp:spPr>
      <dsp:style>
        <a:lnRef idx="2">
          <a:schemeClr val="accent1"/>
        </a:lnRef>
        <a:fillRef idx="1">
          <a:schemeClr val="accent1"/>
        </a:fillRef>
        <a:effectRef idx="0">
          <a:scrgbClr r="0" g="0" b="0"/>
        </a:effectRef>
        <a:fontRef idx="minor">
          <a:schemeClr val="lt1"/>
        </a:fontRef>
      </dsp:style>
      <dsp:txBody>
        <a:bodyPr lIns="106680" tIns="60960" rIns="106680" bIns="60960"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zh-CN" altLang="en-US" dirty="0"/>
            <a:t>数据转换</a:t>
          </a:r>
        </a:p>
      </dsp:txBody>
      <dsp:txXfrm>
        <a:off x="3144543" y="1238785"/>
        <a:ext cx="1379186" cy="432000"/>
      </dsp:txXfrm>
    </dsp:sp>
    <dsp:sp modelId="{89ECE354-204F-4DAB-84F8-B87DE4BBCDC9}">
      <dsp:nvSpPr>
        <dsp:cNvPr id="8" name="矩形 7"/>
        <dsp:cNvSpPr/>
      </dsp:nvSpPr>
      <dsp:spPr bwMode="white">
        <a:xfrm>
          <a:off x="3144543" y="1670785"/>
          <a:ext cx="1379186" cy="1154430"/>
        </a:xfrm>
        <a:prstGeom prst="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80010" tIns="80010" rIns="106680" bIns="120014" anchor="t"/>
        <a:lstStyle>
          <a:lvl1pPr algn="l">
            <a:defRPr sz="15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1">
            <a:lnSpc>
              <a:spcPct val="100000"/>
            </a:lnSpc>
            <a:spcBef>
              <a:spcPct val="0"/>
            </a:spcBef>
            <a:spcAft>
              <a:spcPct val="15000"/>
            </a:spcAft>
            <a:buChar char="•"/>
          </a:pPr>
          <a:r>
            <a:rPr lang="zh-CN" altLang="en-US" dirty="0">
              <a:solidFill>
                <a:schemeClr val="dk1"/>
              </a:solidFill>
            </a:rPr>
            <a:t>统一数据格式</a:t>
          </a:r>
          <a:endParaRPr lang="zh-CN" altLang="en-US" dirty="0">
            <a:solidFill>
              <a:schemeClr val="dk1"/>
            </a:solidFill>
          </a:endParaRPr>
        </a:p>
        <a:p>
          <a:pPr lvl="1">
            <a:lnSpc>
              <a:spcPct val="100000"/>
            </a:lnSpc>
            <a:spcBef>
              <a:spcPct val="0"/>
            </a:spcBef>
            <a:spcAft>
              <a:spcPct val="15000"/>
            </a:spcAft>
            <a:buChar char="•"/>
          </a:pPr>
          <a:r>
            <a:rPr lang="zh-CN" altLang="en-US" dirty="0">
              <a:solidFill>
                <a:schemeClr val="dk1"/>
              </a:solidFill>
            </a:rPr>
            <a:t>统一数据单位</a:t>
          </a:r>
          <a:endParaRPr>
            <a:solidFill>
              <a:schemeClr val="dk1"/>
            </a:solidFill>
          </a:endParaRPr>
        </a:p>
      </dsp:txBody>
      <dsp:txXfrm>
        <a:off x="3144543" y="1670785"/>
        <a:ext cx="1379186" cy="1154430"/>
      </dsp:txXfrm>
    </dsp:sp>
    <dsp:sp modelId="{EBE4EC32-E627-4655-B142-1603BB34FBA6}">
      <dsp:nvSpPr>
        <dsp:cNvPr id="9" name="矩形 8"/>
        <dsp:cNvSpPr/>
      </dsp:nvSpPr>
      <dsp:spPr bwMode="white">
        <a:xfrm>
          <a:off x="4716814" y="1238785"/>
          <a:ext cx="1379186" cy="432000"/>
        </a:xfrm>
        <a:prstGeom prst="rect">
          <a:avLst/>
        </a:prstGeom>
      </dsp:spPr>
      <dsp:style>
        <a:lnRef idx="2">
          <a:schemeClr val="accent1"/>
        </a:lnRef>
        <a:fillRef idx="1">
          <a:schemeClr val="accent1"/>
        </a:fillRef>
        <a:effectRef idx="0">
          <a:scrgbClr r="0" g="0" b="0"/>
        </a:effectRef>
        <a:fontRef idx="minor">
          <a:schemeClr val="lt1"/>
        </a:fontRef>
      </dsp:style>
      <dsp:txBody>
        <a:bodyPr lIns="106680" tIns="60960" rIns="106680" bIns="60960"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zh-CN" altLang="en-US" dirty="0"/>
            <a:t>其他数据处理</a:t>
          </a:r>
        </a:p>
      </dsp:txBody>
      <dsp:txXfrm>
        <a:off x="4716814" y="1238785"/>
        <a:ext cx="1379186" cy="432000"/>
      </dsp:txXfrm>
    </dsp:sp>
    <dsp:sp modelId="{CA0E376E-7355-4050-860B-6D5A38523429}">
      <dsp:nvSpPr>
        <dsp:cNvPr id="10" name="矩形 9"/>
        <dsp:cNvSpPr/>
      </dsp:nvSpPr>
      <dsp:spPr bwMode="white">
        <a:xfrm>
          <a:off x="4716814" y="1670785"/>
          <a:ext cx="1379186" cy="1154430"/>
        </a:xfrm>
        <a:prstGeom prst="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80010" tIns="80010" rIns="106680" bIns="120014" anchor="t"/>
        <a:lstStyle>
          <a:lvl1pPr algn="l">
            <a:defRPr sz="15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1">
            <a:lnSpc>
              <a:spcPct val="100000"/>
            </a:lnSpc>
            <a:spcBef>
              <a:spcPct val="0"/>
            </a:spcBef>
            <a:spcAft>
              <a:spcPct val="15000"/>
            </a:spcAft>
            <a:buChar char="•"/>
          </a:pPr>
          <a:r>
            <a:rPr lang="zh-CN" altLang="en-US" dirty="0">
              <a:solidFill>
                <a:schemeClr val="dk1"/>
              </a:solidFill>
            </a:rPr>
            <a:t>前期预分析</a:t>
          </a:r>
          <a:endParaRPr>
            <a:solidFill>
              <a:schemeClr val="dk1"/>
            </a:solidFill>
          </a:endParaRPr>
        </a:p>
      </dsp:txBody>
      <dsp:txXfrm>
        <a:off x="4716814" y="1670785"/>
        <a:ext cx="1379186" cy="1154430"/>
      </dsp:txXfrm>
    </dsp:sp>
  </dsp:spTree>
</dsp:drawing>
</file>

<file path=ppt/diagrams/drawing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5479104" cy="2757791"/>
        <a:chOff x="0" y="0"/>
        <a:chExt cx="5479104" cy="2757791"/>
      </a:xfrm>
    </dsp:grpSpPr>
    <dsp:sp modelId="{3D8A68C0-0689-405C-9C4D-4AE27FB051A1}">
      <dsp:nvSpPr>
        <dsp:cNvPr id="3" name="圆角矩形 2"/>
        <dsp:cNvSpPr/>
      </dsp:nvSpPr>
      <dsp:spPr bwMode="white">
        <a:xfrm>
          <a:off x="0" y="0"/>
          <a:ext cx="1445520" cy="1306230"/>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156210" tIns="156210" rIns="156210" bIns="156210" anchor="ctr"/>
        <a:lstStyle>
          <a:lvl1pPr algn="ctr">
            <a:defRPr sz="4100"/>
          </a:lvl1pPr>
          <a:lvl2pPr marL="285750" indent="-285750" algn="ctr">
            <a:defRPr sz="3100"/>
          </a:lvl2pPr>
          <a:lvl3pPr marL="571500" indent="-285750" algn="ctr">
            <a:defRPr sz="3100"/>
          </a:lvl3pPr>
          <a:lvl4pPr marL="857250" indent="-285750" algn="ctr">
            <a:defRPr sz="3100"/>
          </a:lvl4pPr>
          <a:lvl5pPr marL="1143000" indent="-285750" algn="ctr">
            <a:defRPr sz="3100"/>
          </a:lvl5pPr>
          <a:lvl6pPr marL="1428750" indent="-285750" algn="ctr">
            <a:defRPr sz="3100"/>
          </a:lvl6pPr>
          <a:lvl7pPr marL="1714500" indent="-285750" algn="ctr">
            <a:defRPr sz="3100"/>
          </a:lvl7pPr>
          <a:lvl8pPr marL="2000250" indent="-285750" algn="ctr">
            <a:defRPr sz="3100"/>
          </a:lvl8pPr>
          <a:lvl9pPr marL="2286000" indent="-285750" algn="ctr">
            <a:defRPr sz="3100"/>
          </a:lvl9pPr>
        </a:lstStyle>
        <a:p>
          <a:pPr lvl="0">
            <a:lnSpc>
              <a:spcPct val="100000"/>
            </a:lnSpc>
            <a:spcBef>
              <a:spcPct val="0"/>
            </a:spcBef>
            <a:spcAft>
              <a:spcPct val="35000"/>
            </a:spcAft>
          </a:pPr>
          <a:r>
            <a:rPr lang="zh-CN" altLang="en-US" dirty="0"/>
            <a:t>工具</a:t>
          </a:r>
        </a:p>
      </dsp:txBody>
      <dsp:txXfrm>
        <a:off x="0" y="0"/>
        <a:ext cx="1445520" cy="1306230"/>
      </dsp:txXfrm>
    </dsp:sp>
    <dsp:sp modelId="{D62B6F15-1BAC-491A-80D4-4C9D75602315}">
      <dsp:nvSpPr>
        <dsp:cNvPr id="4" name="圆角矩形 3"/>
        <dsp:cNvSpPr/>
      </dsp:nvSpPr>
      <dsp:spPr bwMode="white">
        <a:xfrm>
          <a:off x="0" y="1451561"/>
          <a:ext cx="456288" cy="1306230"/>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38100" tIns="38100" rIns="38100" bIns="38100" anchor="ctr"/>
        <a:lstStyle>
          <a:lvl1pPr algn="ctr">
            <a:defRPr sz="10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zh-CN" altLang="en-US" dirty="0"/>
            <a:t>图表</a:t>
          </a:r>
        </a:p>
      </dsp:txBody>
      <dsp:txXfrm>
        <a:off x="0" y="1451561"/>
        <a:ext cx="456288" cy="1306230"/>
      </dsp:txXfrm>
    </dsp:sp>
    <dsp:sp modelId="{509CDA5B-67CC-45DF-B889-C87592548226}">
      <dsp:nvSpPr>
        <dsp:cNvPr id="5" name="圆角矩形 4"/>
        <dsp:cNvSpPr/>
      </dsp:nvSpPr>
      <dsp:spPr bwMode="white">
        <a:xfrm>
          <a:off x="494616" y="1451561"/>
          <a:ext cx="456288" cy="1306230"/>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38100" tIns="38100" rIns="38100" bIns="38100" anchor="ctr"/>
        <a:lstStyle>
          <a:lvl1pPr algn="ctr">
            <a:defRPr sz="10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zh-CN" altLang="en-US" dirty="0"/>
            <a:t>软件</a:t>
          </a:r>
        </a:p>
      </dsp:txBody>
      <dsp:txXfrm>
        <a:off x="494616" y="1451561"/>
        <a:ext cx="456288" cy="1306230"/>
      </dsp:txXfrm>
    </dsp:sp>
    <dsp:sp modelId="{04B13EC3-9A27-40CD-859A-24F4FE55E0E7}">
      <dsp:nvSpPr>
        <dsp:cNvPr id="6" name="圆角矩形 5"/>
        <dsp:cNvSpPr/>
      </dsp:nvSpPr>
      <dsp:spPr bwMode="white">
        <a:xfrm>
          <a:off x="989232" y="1451561"/>
          <a:ext cx="456288" cy="1306230"/>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38100" tIns="38100" rIns="38100" bIns="38100" anchor="ctr"/>
        <a:lstStyle>
          <a:lvl1pPr algn="ctr">
            <a:defRPr sz="10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zh-CN" altLang="en-US" dirty="0"/>
            <a:t>编程语言</a:t>
          </a:r>
        </a:p>
      </dsp:txBody>
      <dsp:txXfrm>
        <a:off x="989232" y="1451561"/>
        <a:ext cx="456288" cy="1306230"/>
      </dsp:txXfrm>
    </dsp:sp>
    <dsp:sp modelId="{B3ED25DC-929C-4A7F-BA94-F11F12B94527}">
      <dsp:nvSpPr>
        <dsp:cNvPr id="7" name="圆角矩形 6"/>
        <dsp:cNvSpPr/>
      </dsp:nvSpPr>
      <dsp:spPr bwMode="white">
        <a:xfrm>
          <a:off x="1522176" y="0"/>
          <a:ext cx="1940136" cy="1306230"/>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156210" tIns="156210" rIns="156210" bIns="156210" anchor="ctr"/>
        <a:lstStyle>
          <a:lvl1pPr algn="ctr">
            <a:defRPr sz="4100"/>
          </a:lvl1pPr>
          <a:lvl2pPr marL="285750" indent="-285750" algn="ctr">
            <a:defRPr sz="3100"/>
          </a:lvl2pPr>
          <a:lvl3pPr marL="571500" indent="-285750" algn="ctr">
            <a:defRPr sz="3100"/>
          </a:lvl3pPr>
          <a:lvl4pPr marL="857250" indent="-285750" algn="ctr">
            <a:defRPr sz="3100"/>
          </a:lvl4pPr>
          <a:lvl5pPr marL="1143000" indent="-285750" algn="ctr">
            <a:defRPr sz="3100"/>
          </a:lvl5pPr>
          <a:lvl6pPr marL="1428750" indent="-285750" algn="ctr">
            <a:defRPr sz="3100"/>
          </a:lvl6pPr>
          <a:lvl7pPr marL="1714500" indent="-285750" algn="ctr">
            <a:defRPr sz="3100"/>
          </a:lvl7pPr>
          <a:lvl8pPr marL="2000250" indent="-285750" algn="ctr">
            <a:defRPr sz="3100"/>
          </a:lvl8pPr>
          <a:lvl9pPr marL="2286000" indent="-285750" algn="ctr">
            <a:defRPr sz="3100"/>
          </a:lvl9pPr>
        </a:lstStyle>
        <a:p>
          <a:pPr lvl="0">
            <a:lnSpc>
              <a:spcPct val="100000"/>
            </a:lnSpc>
            <a:spcBef>
              <a:spcPct val="0"/>
            </a:spcBef>
            <a:spcAft>
              <a:spcPct val="35000"/>
            </a:spcAft>
          </a:pPr>
          <a:r>
            <a:rPr lang="zh-CN" altLang="en-US" dirty="0"/>
            <a:t>模型</a:t>
          </a:r>
        </a:p>
      </dsp:txBody>
      <dsp:txXfrm>
        <a:off x="1522176" y="0"/>
        <a:ext cx="1940136" cy="1306230"/>
      </dsp:txXfrm>
    </dsp:sp>
    <dsp:sp modelId="{B31BF832-0C30-4E2A-8DFB-B8B96C273E94}">
      <dsp:nvSpPr>
        <dsp:cNvPr id="8" name="圆角矩形 7"/>
        <dsp:cNvSpPr/>
      </dsp:nvSpPr>
      <dsp:spPr bwMode="white">
        <a:xfrm>
          <a:off x="1522176" y="1451561"/>
          <a:ext cx="456288" cy="1306230"/>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38100" tIns="38100" rIns="38100" bIns="38100" anchor="ctr"/>
        <a:lstStyle>
          <a:lvl1pPr algn="ctr">
            <a:defRPr sz="10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en-US" altLang="zh-CN" dirty="0"/>
            <a:t>5W2H</a:t>
          </a:r>
          <a:r>
            <a:rPr lang="zh-CN" altLang="en-US" dirty="0"/>
            <a:t>模型</a:t>
          </a:r>
        </a:p>
      </dsp:txBody>
      <dsp:txXfrm>
        <a:off x="1522176" y="1451561"/>
        <a:ext cx="456288" cy="1306230"/>
      </dsp:txXfrm>
    </dsp:sp>
    <dsp:sp modelId="{3FA50526-E452-4FE1-98DC-327719CACD5E}">
      <dsp:nvSpPr>
        <dsp:cNvPr id="9" name="圆角矩形 8"/>
        <dsp:cNvSpPr/>
      </dsp:nvSpPr>
      <dsp:spPr bwMode="white">
        <a:xfrm>
          <a:off x="2016792" y="1451561"/>
          <a:ext cx="456288" cy="1306230"/>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38100" tIns="38100" rIns="38100" bIns="38100" anchor="ctr"/>
        <a:lstStyle>
          <a:lvl1pPr algn="ctr">
            <a:defRPr sz="10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en-US" altLang="zh-CN" dirty="0"/>
            <a:t>4P</a:t>
          </a:r>
          <a:r>
            <a:rPr lang="zh-CN" altLang="en-US" dirty="0"/>
            <a:t>模型</a:t>
          </a:r>
        </a:p>
      </dsp:txBody>
      <dsp:txXfrm>
        <a:off x="2016792" y="1451561"/>
        <a:ext cx="456288" cy="1306230"/>
      </dsp:txXfrm>
    </dsp:sp>
    <dsp:sp modelId="{03D805D5-4108-42D3-99C8-9E5788D59CDB}">
      <dsp:nvSpPr>
        <dsp:cNvPr id="10" name="圆角矩形 9"/>
        <dsp:cNvSpPr/>
      </dsp:nvSpPr>
      <dsp:spPr bwMode="white">
        <a:xfrm>
          <a:off x="2511408" y="1451561"/>
          <a:ext cx="456288" cy="1306230"/>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38100" tIns="38100" rIns="38100" bIns="38100" anchor="ctr"/>
        <a:lstStyle>
          <a:lvl1pPr algn="ctr">
            <a:defRPr sz="10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zh-CN" altLang="en-US" dirty="0"/>
            <a:t>逻辑树模型</a:t>
          </a:r>
        </a:p>
      </dsp:txBody>
      <dsp:txXfrm>
        <a:off x="2511408" y="1451561"/>
        <a:ext cx="456288" cy="1306230"/>
      </dsp:txXfrm>
    </dsp:sp>
    <dsp:sp modelId="{830A1177-F00F-41FB-B7DC-352EF5AF9188}">
      <dsp:nvSpPr>
        <dsp:cNvPr id="11" name="圆角矩形 10"/>
        <dsp:cNvSpPr/>
      </dsp:nvSpPr>
      <dsp:spPr bwMode="white">
        <a:xfrm>
          <a:off x="3006024" y="1451561"/>
          <a:ext cx="456288" cy="1306230"/>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38100" tIns="38100" rIns="38100" bIns="38100" anchor="ctr"/>
        <a:lstStyle>
          <a:lvl1pPr algn="ctr">
            <a:defRPr sz="10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en-US" altLang="zh-CN" dirty="0"/>
            <a:t>AARRR</a:t>
          </a:r>
          <a:r>
            <a:rPr lang="zh-CN" altLang="en-US" dirty="0"/>
            <a:t>模型</a:t>
          </a:r>
        </a:p>
      </dsp:txBody>
      <dsp:txXfrm>
        <a:off x="3006024" y="1451561"/>
        <a:ext cx="456288" cy="1306230"/>
      </dsp:txXfrm>
    </dsp:sp>
    <dsp:sp modelId="{761CE57D-A5BA-4958-BCD6-0A2EA4F903AB}">
      <dsp:nvSpPr>
        <dsp:cNvPr id="12" name="圆角矩形 11"/>
        <dsp:cNvSpPr/>
      </dsp:nvSpPr>
      <dsp:spPr bwMode="white">
        <a:xfrm>
          <a:off x="3538968" y="0"/>
          <a:ext cx="1940136" cy="1306230"/>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156210" tIns="156210" rIns="156210" bIns="156210" anchor="ctr"/>
        <a:lstStyle>
          <a:lvl1pPr algn="ctr">
            <a:defRPr sz="4100"/>
          </a:lvl1pPr>
          <a:lvl2pPr marL="285750" indent="-285750" algn="ctr">
            <a:defRPr sz="3100"/>
          </a:lvl2pPr>
          <a:lvl3pPr marL="571500" indent="-285750" algn="ctr">
            <a:defRPr sz="3100"/>
          </a:lvl3pPr>
          <a:lvl4pPr marL="857250" indent="-285750" algn="ctr">
            <a:defRPr sz="3100"/>
          </a:lvl4pPr>
          <a:lvl5pPr marL="1143000" indent="-285750" algn="ctr">
            <a:defRPr sz="3100"/>
          </a:lvl5pPr>
          <a:lvl6pPr marL="1428750" indent="-285750" algn="ctr">
            <a:defRPr sz="3100"/>
          </a:lvl6pPr>
          <a:lvl7pPr marL="1714500" indent="-285750" algn="ctr">
            <a:defRPr sz="3100"/>
          </a:lvl7pPr>
          <a:lvl8pPr marL="2000250" indent="-285750" algn="ctr">
            <a:defRPr sz="3100"/>
          </a:lvl8pPr>
          <a:lvl9pPr marL="2286000" indent="-285750" algn="ctr">
            <a:defRPr sz="3100"/>
          </a:lvl9pPr>
        </a:lstStyle>
        <a:p>
          <a:pPr lvl="0">
            <a:lnSpc>
              <a:spcPct val="100000"/>
            </a:lnSpc>
            <a:spcBef>
              <a:spcPct val="0"/>
            </a:spcBef>
            <a:spcAft>
              <a:spcPct val="35000"/>
            </a:spcAft>
          </a:pPr>
          <a:r>
            <a:rPr lang="zh-CN" altLang="en-US" dirty="0"/>
            <a:t>思维</a:t>
          </a:r>
        </a:p>
      </dsp:txBody>
      <dsp:txXfrm>
        <a:off x="3538968" y="0"/>
        <a:ext cx="1940136" cy="1306230"/>
      </dsp:txXfrm>
    </dsp:sp>
    <dsp:sp modelId="{48B8F652-0468-48FC-9D39-7BCE951562D7}">
      <dsp:nvSpPr>
        <dsp:cNvPr id="13" name="圆角矩形 12"/>
        <dsp:cNvSpPr/>
      </dsp:nvSpPr>
      <dsp:spPr bwMode="white">
        <a:xfrm>
          <a:off x="3538968" y="1451561"/>
          <a:ext cx="456288" cy="1306230"/>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38100" tIns="38100" rIns="38100" bIns="38100" anchor="ctr"/>
        <a:lstStyle>
          <a:lvl1pPr algn="ctr">
            <a:defRPr sz="10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zh-CN" altLang="en-US" dirty="0"/>
            <a:t>平均数思维</a:t>
          </a:r>
        </a:p>
      </dsp:txBody>
      <dsp:txXfrm>
        <a:off x="3538968" y="1451561"/>
        <a:ext cx="456288" cy="1306230"/>
      </dsp:txXfrm>
    </dsp:sp>
    <dsp:sp modelId="{D417334D-F439-4BC5-857C-7B3510B9F4B8}">
      <dsp:nvSpPr>
        <dsp:cNvPr id="14" name="圆角矩形 13"/>
        <dsp:cNvSpPr/>
      </dsp:nvSpPr>
      <dsp:spPr bwMode="white">
        <a:xfrm>
          <a:off x="4033584" y="1451561"/>
          <a:ext cx="456288" cy="1306230"/>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38100" tIns="38100" rIns="38100" bIns="38100" anchor="ctr"/>
        <a:lstStyle>
          <a:lvl1pPr algn="ctr">
            <a:defRPr sz="10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zh-CN" altLang="en-US" dirty="0"/>
            <a:t>分组思维</a:t>
          </a:r>
        </a:p>
      </dsp:txBody>
      <dsp:txXfrm>
        <a:off x="4033584" y="1451561"/>
        <a:ext cx="456288" cy="1306230"/>
      </dsp:txXfrm>
    </dsp:sp>
    <dsp:sp modelId="{4A79E320-5287-44A8-B72D-6A0456C057E2}">
      <dsp:nvSpPr>
        <dsp:cNvPr id="15" name="圆角矩形 14"/>
        <dsp:cNvSpPr/>
      </dsp:nvSpPr>
      <dsp:spPr bwMode="white">
        <a:xfrm>
          <a:off x="4528200" y="1451561"/>
          <a:ext cx="456288" cy="1306230"/>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38100" tIns="38100" rIns="38100" bIns="38100" anchor="ctr"/>
        <a:lstStyle>
          <a:lvl1pPr algn="ctr">
            <a:defRPr sz="10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zh-CN" altLang="en-US" dirty="0"/>
            <a:t>关联思维</a:t>
          </a:r>
        </a:p>
      </dsp:txBody>
      <dsp:txXfrm>
        <a:off x="4528200" y="1451561"/>
        <a:ext cx="456288" cy="1306230"/>
      </dsp:txXfrm>
    </dsp:sp>
    <dsp:sp modelId="{C117DAE7-B52F-4408-A9A8-C580F45FC893}">
      <dsp:nvSpPr>
        <dsp:cNvPr id="16" name="圆角矩形 15"/>
        <dsp:cNvSpPr/>
      </dsp:nvSpPr>
      <dsp:spPr bwMode="white">
        <a:xfrm>
          <a:off x="5022816" y="1451561"/>
          <a:ext cx="456288" cy="1306230"/>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38100" tIns="38100" rIns="38100" bIns="38100" anchor="ctr"/>
        <a:lstStyle>
          <a:lvl1pPr algn="ctr">
            <a:defRPr sz="10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a:lnSpc>
              <a:spcPct val="100000"/>
            </a:lnSpc>
            <a:spcBef>
              <a:spcPct val="0"/>
            </a:spcBef>
            <a:spcAft>
              <a:spcPct val="35000"/>
            </a:spcAft>
          </a:pPr>
          <a:r>
            <a:rPr lang="zh-CN" altLang="en-US" dirty="0"/>
            <a:t>对比思维</a:t>
          </a:r>
        </a:p>
      </dsp:txBody>
      <dsp:txXfrm>
        <a:off x="5022816" y="1451561"/>
        <a:ext cx="456288" cy="1306230"/>
      </dsp:txXfrm>
    </dsp:sp>
  </dsp:spTree>
</dsp:drawing>
</file>

<file path=ppt/diagrams/drawing5.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3990975" cy="2238374"/>
        <a:chOff x="0" y="0"/>
        <a:chExt cx="3990975" cy="2238374"/>
      </a:xfrm>
    </dsp:grpSpPr>
    <dsp:sp modelId="{E294743D-BF15-4E4A-BD0F-01E21A9AEA6D}">
      <dsp:nvSpPr>
        <dsp:cNvPr id="3" name="右箭头 2"/>
        <dsp:cNvSpPr/>
      </dsp:nvSpPr>
      <dsp:spPr bwMode="white">
        <a:xfrm>
          <a:off x="380535" y="0"/>
          <a:ext cx="3392329" cy="2238374"/>
        </a:xfrm>
        <a:prstGeom prst="rightArrow">
          <a:avLst/>
        </a:prstGeom>
      </dsp:spPr>
      <dsp:style>
        <a:lnRef idx="0">
          <a:schemeClr val="accent1"/>
        </a:lnRef>
        <a:fillRef idx="1">
          <a:schemeClr val="accent1">
            <a:tint val="40000"/>
          </a:schemeClr>
        </a:fillRef>
        <a:effectRef idx="0">
          <a:scrgbClr r="0" g="0" b="0"/>
        </a:effectRef>
        <a:fontRef idx="minor"/>
      </dsp:style>
      <dsp:txXfrm>
        <a:off x="380535" y="0"/>
        <a:ext cx="3392329" cy="2238374"/>
      </dsp:txXfrm>
    </dsp:sp>
    <dsp:sp modelId="{3041B2D8-3FB3-4F84-8F09-EBCFEDB123E8}">
      <dsp:nvSpPr>
        <dsp:cNvPr id="4" name="圆角矩形 3"/>
        <dsp:cNvSpPr/>
      </dsp:nvSpPr>
      <dsp:spPr bwMode="white">
        <a:xfrm>
          <a:off x="59050" y="671512"/>
          <a:ext cx="584045" cy="895350"/>
        </a:xfrm>
        <a:prstGeom prst="roundRect">
          <a:avLst/>
        </a:prstGeom>
      </dsp:spPr>
      <dsp:style>
        <a:lnRef idx="2">
          <a:schemeClr val="lt1"/>
        </a:lnRef>
        <a:fillRef idx="1">
          <a:schemeClr val="accent1"/>
        </a:fillRef>
        <a:effectRef idx="0">
          <a:scrgbClr r="0" g="0" b="0"/>
        </a:effectRef>
        <a:fontRef idx="minor">
          <a:schemeClr val="lt1"/>
        </a:fontRef>
      </dsp:style>
      <dsp:txBody>
        <a:bodyPr lIns="57150" tIns="57150" rIns="57150" bIns="57150"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zh-CN" altLang="en-US" dirty="0"/>
            <a:t>提出问题</a:t>
          </a:r>
        </a:p>
      </dsp:txBody>
      <dsp:txXfrm>
        <a:off x="59050" y="671512"/>
        <a:ext cx="584045" cy="895350"/>
      </dsp:txXfrm>
    </dsp:sp>
    <dsp:sp modelId="{45314208-FF79-4E1A-9EAC-32D840084960}">
      <dsp:nvSpPr>
        <dsp:cNvPr id="5" name="圆角矩形 4"/>
        <dsp:cNvSpPr/>
      </dsp:nvSpPr>
      <dsp:spPr bwMode="white">
        <a:xfrm>
          <a:off x="740436" y="671512"/>
          <a:ext cx="584045" cy="895350"/>
        </a:xfrm>
        <a:prstGeom prst="roundRect">
          <a:avLst/>
        </a:prstGeom>
      </dsp:spPr>
      <dsp:style>
        <a:lnRef idx="2">
          <a:schemeClr val="lt1"/>
        </a:lnRef>
        <a:fillRef idx="1">
          <a:schemeClr val="accent1"/>
        </a:fillRef>
        <a:effectRef idx="0">
          <a:scrgbClr r="0" g="0" b="0"/>
        </a:effectRef>
        <a:fontRef idx="minor">
          <a:schemeClr val="lt1"/>
        </a:fontRef>
      </dsp:style>
      <dsp:txBody>
        <a:bodyPr lIns="57150" tIns="57150" rIns="57150" bIns="57150"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zh-CN" altLang="en-US" dirty="0"/>
            <a:t>收集数据</a:t>
          </a:r>
        </a:p>
      </dsp:txBody>
      <dsp:txXfrm>
        <a:off x="740436" y="671512"/>
        <a:ext cx="584045" cy="895350"/>
      </dsp:txXfrm>
    </dsp:sp>
    <dsp:sp modelId="{DB92CE5D-9647-4C53-9E7D-35F77FB19D34}">
      <dsp:nvSpPr>
        <dsp:cNvPr id="6" name="圆角矩形 5"/>
        <dsp:cNvSpPr/>
      </dsp:nvSpPr>
      <dsp:spPr bwMode="white">
        <a:xfrm>
          <a:off x="1421822" y="671512"/>
          <a:ext cx="584045" cy="895350"/>
        </a:xfrm>
        <a:prstGeom prst="roundRect">
          <a:avLst/>
        </a:prstGeom>
      </dsp:spPr>
      <dsp:style>
        <a:lnRef idx="2">
          <a:schemeClr val="lt1"/>
        </a:lnRef>
        <a:fillRef idx="1">
          <a:schemeClr val="accent1"/>
        </a:fillRef>
        <a:effectRef idx="0">
          <a:scrgbClr r="0" g="0" b="0"/>
        </a:effectRef>
        <a:fontRef idx="minor">
          <a:schemeClr val="lt1"/>
        </a:fontRef>
      </dsp:style>
      <dsp:txBody>
        <a:bodyPr lIns="57150" tIns="57150" rIns="57150" bIns="57150"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zh-CN" altLang="en-US" dirty="0"/>
            <a:t>数据处理</a:t>
          </a:r>
        </a:p>
      </dsp:txBody>
      <dsp:txXfrm>
        <a:off x="1421822" y="671512"/>
        <a:ext cx="584045" cy="895350"/>
      </dsp:txXfrm>
    </dsp:sp>
    <dsp:sp modelId="{DB2F9C82-9843-4080-B0EA-FA922861BB63}">
      <dsp:nvSpPr>
        <dsp:cNvPr id="7" name="圆角矩形 6"/>
        <dsp:cNvSpPr/>
      </dsp:nvSpPr>
      <dsp:spPr bwMode="white">
        <a:xfrm>
          <a:off x="2044158" y="671512"/>
          <a:ext cx="584045" cy="895350"/>
        </a:xfrm>
        <a:prstGeom prst="roundRect">
          <a:avLst/>
        </a:prstGeom>
      </dsp:spPr>
      <dsp:style>
        <a:lnRef idx="2">
          <a:schemeClr val="lt1"/>
        </a:lnRef>
        <a:fillRef idx="1">
          <a:schemeClr val="accent1"/>
        </a:fillRef>
        <a:effectRef idx="0">
          <a:scrgbClr r="0" g="0" b="0"/>
        </a:effectRef>
        <a:fontRef idx="minor">
          <a:schemeClr val="lt1"/>
        </a:fontRef>
      </dsp:style>
      <dsp:txBody>
        <a:bodyPr lIns="57150" tIns="57150" rIns="57150" bIns="57150"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zh-CN" altLang="en-US" dirty="0"/>
            <a:t>数据分析</a:t>
          </a:r>
        </a:p>
      </dsp:txBody>
      <dsp:txXfrm>
        <a:off x="2044158" y="671512"/>
        <a:ext cx="584045" cy="895350"/>
      </dsp:txXfrm>
    </dsp:sp>
    <dsp:sp modelId="{D7FB240D-0A37-4278-9F9F-8220ADCB28CE}">
      <dsp:nvSpPr>
        <dsp:cNvPr id="8" name="圆角矩形 7"/>
        <dsp:cNvSpPr/>
      </dsp:nvSpPr>
      <dsp:spPr bwMode="white">
        <a:xfrm>
          <a:off x="2725544" y="671512"/>
          <a:ext cx="584045" cy="895350"/>
        </a:xfrm>
        <a:prstGeom prst="roundRect">
          <a:avLst/>
        </a:prstGeom>
      </dsp:spPr>
      <dsp:style>
        <a:lnRef idx="2">
          <a:schemeClr val="lt1"/>
        </a:lnRef>
        <a:fillRef idx="1">
          <a:schemeClr val="accent1"/>
        </a:fillRef>
        <a:effectRef idx="0">
          <a:scrgbClr r="0" g="0" b="0"/>
        </a:effectRef>
        <a:fontRef idx="minor">
          <a:schemeClr val="lt1"/>
        </a:fontRef>
      </dsp:style>
      <dsp:txBody>
        <a:bodyPr lIns="57150" tIns="57150" rIns="57150" bIns="57150"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zh-CN" altLang="en-US" dirty="0"/>
            <a:t>数值展示</a:t>
          </a:r>
        </a:p>
      </dsp:txBody>
      <dsp:txXfrm>
        <a:off x="2725544" y="671512"/>
        <a:ext cx="584045" cy="895350"/>
      </dsp:txXfrm>
    </dsp:sp>
    <dsp:sp modelId="{BA0E8654-A674-49BE-85B6-6FBCBF6F678D}">
      <dsp:nvSpPr>
        <dsp:cNvPr id="9" name="圆角矩形 8"/>
        <dsp:cNvSpPr/>
      </dsp:nvSpPr>
      <dsp:spPr bwMode="white">
        <a:xfrm>
          <a:off x="3406930" y="671512"/>
          <a:ext cx="584045" cy="895350"/>
        </a:xfrm>
        <a:prstGeom prst="roundRect">
          <a:avLst/>
        </a:prstGeom>
      </dsp:spPr>
      <dsp:style>
        <a:lnRef idx="2">
          <a:schemeClr val="lt1"/>
        </a:lnRef>
        <a:fillRef idx="1">
          <a:schemeClr val="accent1"/>
        </a:fillRef>
        <a:effectRef idx="0">
          <a:scrgbClr r="0" g="0" b="0"/>
        </a:effectRef>
        <a:fontRef idx="minor">
          <a:schemeClr val="lt1"/>
        </a:fontRef>
      </dsp:style>
      <dsp:txBody>
        <a:bodyPr lIns="57150" tIns="57150" rIns="57150" bIns="57150"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zh-CN" altLang="en-US" dirty="0"/>
            <a:t>数据报告</a:t>
          </a:r>
        </a:p>
      </dsp:txBody>
      <dsp:txXfrm>
        <a:off x="3406930" y="671512"/>
        <a:ext cx="584045" cy="89535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vertAlign" val="mid"/>
      <dgm:param type="horzAlign" val="ctr"/>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vertAlign" val="mid"/>
      <dgm:param type="horzAlign" val="ctr"/>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2"/>
            <a:ext cx="3075761" cy="513699"/>
          </a:xfrm>
          <a:prstGeom prst="rect">
            <a:avLst/>
          </a:prstGeom>
        </p:spPr>
        <p:txBody>
          <a:bodyPr vert="horz" lIns="94700" tIns="47350" rIns="94700" bIns="47350" rtlCol="0"/>
          <a:lstStyle>
            <a:lvl1pPr algn="l">
              <a:defRPr sz="1200"/>
            </a:lvl1pPr>
          </a:lstStyle>
          <a:p>
            <a:endParaRPr lang="zh-CN" altLang="en-US"/>
          </a:p>
        </p:txBody>
      </p:sp>
      <p:sp>
        <p:nvSpPr>
          <p:cNvPr id="3" name="日期占位符 2"/>
          <p:cNvSpPr>
            <a:spLocks noGrp="1"/>
          </p:cNvSpPr>
          <p:nvPr>
            <p:ph type="dt" sz="quarter" idx="1"/>
          </p:nvPr>
        </p:nvSpPr>
        <p:spPr>
          <a:xfrm>
            <a:off x="4018707" y="2"/>
            <a:ext cx="3075761" cy="513699"/>
          </a:xfrm>
          <a:prstGeom prst="rect">
            <a:avLst/>
          </a:prstGeom>
        </p:spPr>
        <p:txBody>
          <a:bodyPr vert="horz" lIns="94700" tIns="47350" rIns="94700" bIns="47350" rtlCol="0"/>
          <a:lstStyle>
            <a:lvl1pPr algn="r">
              <a:defRPr sz="1200"/>
            </a:lvl1pPr>
          </a:lstStyle>
          <a:p>
            <a:fld id="{762A1014-21A2-46A0-8123-83E663FB8528}" type="datetimeFigureOut">
              <a:rPr lang="zh-CN" altLang="en-US" smtClean="0"/>
            </a:fld>
            <a:endParaRPr lang="zh-CN" altLang="en-US"/>
          </a:p>
        </p:txBody>
      </p:sp>
      <p:sp>
        <p:nvSpPr>
          <p:cNvPr id="4" name="页脚占位符 3"/>
          <p:cNvSpPr>
            <a:spLocks noGrp="1"/>
          </p:cNvSpPr>
          <p:nvPr>
            <p:ph type="ftr" sz="quarter" idx="2"/>
          </p:nvPr>
        </p:nvSpPr>
        <p:spPr>
          <a:xfrm>
            <a:off x="1" y="9717742"/>
            <a:ext cx="3075761" cy="513699"/>
          </a:xfrm>
          <a:prstGeom prst="rect">
            <a:avLst/>
          </a:prstGeom>
        </p:spPr>
        <p:txBody>
          <a:bodyPr vert="horz" lIns="94700" tIns="47350" rIns="94700" bIns="4735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4018707" y="9717742"/>
            <a:ext cx="3075761" cy="513699"/>
          </a:xfrm>
          <a:prstGeom prst="rect">
            <a:avLst/>
          </a:prstGeom>
        </p:spPr>
        <p:txBody>
          <a:bodyPr vert="horz" lIns="94700" tIns="47350" rIns="94700" bIns="47350" rtlCol="0" anchor="b"/>
          <a:lstStyle>
            <a:lvl1pPr algn="r">
              <a:defRPr sz="1200"/>
            </a:lvl1pPr>
          </a:lstStyle>
          <a:p>
            <a:fld id="{706617D4-2F23-4D77-90D3-9C99050C3CAE}"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1"/>
            <a:ext cx="3074987" cy="511571"/>
          </a:xfrm>
          <a:prstGeom prst="rect">
            <a:avLst/>
          </a:prstGeom>
        </p:spPr>
        <p:txBody>
          <a:bodyPr vert="horz" lIns="94700" tIns="47350" rIns="94700" bIns="47350" rtlCol="0"/>
          <a:lstStyle>
            <a:lvl1pPr algn="l">
              <a:defRPr sz="1200"/>
            </a:lvl1pPr>
          </a:lstStyle>
          <a:p>
            <a:endParaRPr lang="en-US"/>
          </a:p>
        </p:txBody>
      </p:sp>
      <p:sp>
        <p:nvSpPr>
          <p:cNvPr id="3" name="Date Placeholder 2"/>
          <p:cNvSpPr>
            <a:spLocks noGrp="1"/>
          </p:cNvSpPr>
          <p:nvPr>
            <p:ph type="dt" idx="1"/>
          </p:nvPr>
        </p:nvSpPr>
        <p:spPr>
          <a:xfrm>
            <a:off x="4019498" y="1"/>
            <a:ext cx="3074987" cy="511571"/>
          </a:xfrm>
          <a:prstGeom prst="rect">
            <a:avLst/>
          </a:prstGeom>
        </p:spPr>
        <p:txBody>
          <a:bodyPr vert="horz" lIns="94700" tIns="47350" rIns="94700" bIns="47350" rtlCol="0"/>
          <a:lstStyle>
            <a:lvl1pPr algn="r">
              <a:defRPr sz="1200"/>
            </a:lvl1pPr>
          </a:lstStyle>
          <a:p>
            <a:fld id="{2585A59D-70F8-D247-82DD-BA5A6D366B3E}" type="datetimeFigureOut">
              <a:rPr lang="en-US" smtClean="0"/>
            </a:fld>
            <a:endParaRPr lang="en-US"/>
          </a:p>
        </p:txBody>
      </p:sp>
      <p:sp>
        <p:nvSpPr>
          <p:cNvPr id="4" name="Slide Image Placeholder 3"/>
          <p:cNvSpPr>
            <a:spLocks noGrp="1" noRot="1" noChangeAspect="1"/>
          </p:cNvSpPr>
          <p:nvPr>
            <p:ph type="sldImg" idx="2"/>
          </p:nvPr>
        </p:nvSpPr>
        <p:spPr>
          <a:xfrm>
            <a:off x="138113" y="766763"/>
            <a:ext cx="6819900" cy="3835400"/>
          </a:xfrm>
          <a:prstGeom prst="rect">
            <a:avLst/>
          </a:prstGeom>
          <a:noFill/>
          <a:ln w="12700">
            <a:solidFill>
              <a:prstClr val="black"/>
            </a:solidFill>
          </a:ln>
        </p:spPr>
        <p:txBody>
          <a:bodyPr vert="horz" lIns="94700" tIns="47350" rIns="94700" bIns="47350" rtlCol="0" anchor="ctr"/>
          <a:lstStyle/>
          <a:p>
            <a:endParaRPr lang="en-US"/>
          </a:p>
        </p:txBody>
      </p:sp>
      <p:sp>
        <p:nvSpPr>
          <p:cNvPr id="5" name="Notes Placeholder 4"/>
          <p:cNvSpPr>
            <a:spLocks noGrp="1"/>
          </p:cNvSpPr>
          <p:nvPr>
            <p:ph type="body" sz="quarter" idx="3"/>
          </p:nvPr>
        </p:nvSpPr>
        <p:spPr>
          <a:xfrm>
            <a:off x="709613" y="4859935"/>
            <a:ext cx="5676900" cy="4604147"/>
          </a:xfrm>
          <a:prstGeom prst="rect">
            <a:avLst/>
          </a:prstGeom>
        </p:spPr>
        <p:txBody>
          <a:bodyPr vert="horz" lIns="94700" tIns="47350" rIns="94700" bIns="4735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3" y="9718092"/>
            <a:ext cx="3074987" cy="511571"/>
          </a:xfrm>
          <a:prstGeom prst="rect">
            <a:avLst/>
          </a:prstGeom>
        </p:spPr>
        <p:txBody>
          <a:bodyPr vert="horz" lIns="94700" tIns="47350" rIns="94700" bIns="47350" rtlCol="0" anchor="b"/>
          <a:lstStyle>
            <a:lvl1pPr algn="l">
              <a:defRPr sz="1200"/>
            </a:lvl1pPr>
          </a:lstStyle>
          <a:p>
            <a:endParaRPr lang="en-US"/>
          </a:p>
        </p:txBody>
      </p:sp>
      <p:sp>
        <p:nvSpPr>
          <p:cNvPr id="7" name="Slide Number Placeholder 6"/>
          <p:cNvSpPr>
            <a:spLocks noGrp="1"/>
          </p:cNvSpPr>
          <p:nvPr>
            <p:ph type="sldNum" sz="quarter" idx="5"/>
          </p:nvPr>
        </p:nvSpPr>
        <p:spPr>
          <a:xfrm>
            <a:off x="4019498" y="9718092"/>
            <a:ext cx="3074987" cy="511571"/>
          </a:xfrm>
          <a:prstGeom prst="rect">
            <a:avLst/>
          </a:prstGeom>
        </p:spPr>
        <p:txBody>
          <a:bodyPr vert="horz" lIns="94700" tIns="47350" rIns="94700" bIns="47350" rtlCol="0" anchor="b"/>
          <a:lstStyle>
            <a:lvl1pPr algn="r">
              <a:defRPr sz="1200"/>
            </a:lvl1pPr>
          </a:lstStyle>
          <a:p>
            <a:fld id="{BFA35223-E47F-1946-8A6D-4B121950ACDE}"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BFA35223-E47F-1946-8A6D-4B121950ACDE}" type="slidenum">
              <a:rPr kumimoji="0" lang="en-US" sz="1200" b="0" i="0" u="none" strike="noStrike" kern="1200" cap="none" spc="0" normalizeH="0" baseline="0" noProof="0" smtClean="0">
                <a:ln>
                  <a:noFill/>
                </a:ln>
                <a:solidFill>
                  <a:srgbClr val="000000"/>
                </a:solidFill>
                <a:effectLst/>
                <a:uLnTx/>
                <a:uFillTx/>
                <a:latin typeface="Gill Sans" charset="0"/>
                <a:sym typeface="Gill Sans" charset="0"/>
              </a:rPr>
            </a:fld>
            <a:endParaRPr kumimoji="0" lang="en-US" sz="1200" b="0" i="0" u="none" strike="noStrike" kern="1200" cap="none" spc="0" normalizeH="0" baseline="0" noProof="0">
              <a:ln>
                <a:noFill/>
              </a:ln>
              <a:solidFill>
                <a:srgbClr val="000000"/>
              </a:solidFill>
              <a:effectLst/>
              <a:uLnTx/>
              <a:uFillTx/>
              <a:latin typeface="Gill Sans" charset="0"/>
              <a:sym typeface="Gill Sans"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823B3601-9713-443D-BC75-8C4CE7E2A45F}"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等线" panose="02010600030101010101" pitchFamily="2" charset="-122"/>
              </a:rPr>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等线"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FA35223-E47F-1946-8A6D-4B121950ACDE}"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BFA35223-E47F-1946-8A6D-4B121950ACDE}" type="slidenum">
              <a:rPr kumimoji="0" lang="en-US" sz="1200" b="0" i="0" u="none" strike="noStrike" kern="1200" cap="none" spc="0" normalizeH="0" baseline="0" noProof="0" smtClean="0">
                <a:ln>
                  <a:noFill/>
                </a:ln>
                <a:solidFill>
                  <a:srgbClr val="000000"/>
                </a:solidFill>
                <a:effectLst/>
                <a:uLnTx/>
                <a:uFillTx/>
                <a:latin typeface="Gill Sans" charset="0"/>
                <a:sym typeface="Gill Sans" charset="0"/>
              </a:rPr>
            </a:fld>
            <a:endParaRPr kumimoji="0" lang="en-US" sz="1200" b="0" i="0" u="none" strike="noStrike" kern="1200" cap="none" spc="0" normalizeH="0" baseline="0" noProof="0">
              <a:ln>
                <a:noFill/>
              </a:ln>
              <a:solidFill>
                <a:srgbClr val="000000"/>
              </a:solidFill>
              <a:effectLst/>
              <a:uLnTx/>
              <a:uFillTx/>
              <a:latin typeface="Gill Sans" charset="0"/>
              <a:sym typeface="Gill Sans"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BFA35223-E47F-1946-8A6D-4B121950ACDE}" type="slidenum">
              <a:rPr kumimoji="0" lang="en-US" sz="1200" b="0" i="0" u="none" strike="noStrike" kern="1200" cap="none" spc="0" normalizeH="0" baseline="0" noProof="0" smtClean="0">
                <a:ln>
                  <a:noFill/>
                </a:ln>
                <a:solidFill>
                  <a:srgbClr val="000000"/>
                </a:solidFill>
                <a:effectLst/>
                <a:uLnTx/>
                <a:uFillTx/>
                <a:latin typeface="Gill Sans" charset="0"/>
                <a:sym typeface="Gill Sans" charset="0"/>
              </a:rPr>
            </a:fld>
            <a:endParaRPr kumimoji="0" lang="en-US" sz="1200" b="0" i="0" u="none" strike="noStrike" kern="1200" cap="none" spc="0" normalizeH="0" baseline="0" noProof="0">
              <a:ln>
                <a:noFill/>
              </a:ln>
              <a:solidFill>
                <a:srgbClr val="000000"/>
              </a:solidFill>
              <a:effectLst/>
              <a:uLnTx/>
              <a:uFillTx/>
              <a:latin typeface="Gill Sans" charset="0"/>
              <a:sym typeface="Gill Sans"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FA35223-E47F-1946-8A6D-4B121950ACDE}"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FA35223-E47F-1946-8A6D-4B121950ACDE}"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r>
              <a:rPr lang="zh-CN" altLang="en-US" dirty="0"/>
              <a:t>随着互联网时代的到来，各行各业的信息都出现了爆炸式增长。因此，掌握数据分析的方法，合理的分析海量数据，已经迫在眉睫。</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823B3601-9713-443D-BC75-8C4CE7E2A45F}"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等线" panose="02010600030101010101" pitchFamily="2" charset="-122"/>
              </a:rPr>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等线"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zh-CN" altLang="en-US" dirty="0"/>
              <a:t>人们常把数据分析工作比喻成沙里淘金，数据分析师面对一堆杂乱无章的数据进行层层筛选，挖掘出数据的价值。</a:t>
            </a:r>
            <a:endParaRPr lang="en-US" altLang="zh-CN" dirty="0"/>
          </a:p>
          <a:p>
            <a:r>
              <a:rPr lang="zh-CN" altLang="en-US" dirty="0"/>
              <a:t>分析现状：从销售、客户、时间、空间等多个维度</a:t>
            </a:r>
            <a:endParaRPr lang="en-US" altLang="zh-CN" dirty="0"/>
          </a:p>
          <a:p>
            <a:pPr marL="0" marR="0" indent="0" algn="l" defTabSz="914400" rtl="0" eaLnBrk="0" fontAlgn="base" latinLnBrk="0" hangingPunct="0">
              <a:lnSpc>
                <a:spcPct val="100000"/>
              </a:lnSpc>
              <a:spcBef>
                <a:spcPct val="30000"/>
              </a:spcBef>
              <a:spcAft>
                <a:spcPct val="0"/>
              </a:spcAft>
              <a:buClrTx/>
              <a:buSzTx/>
              <a:buFontTx/>
              <a:buNone/>
              <a:defRPr/>
            </a:pPr>
            <a:r>
              <a:rPr lang="zh-CN" altLang="en-US" dirty="0"/>
              <a:t>发现问题：新确集团案例</a:t>
            </a:r>
            <a:r>
              <a:rPr lang="en-US" altLang="zh-CN" dirty="0"/>
              <a:t>——</a:t>
            </a:r>
            <a:r>
              <a:rPr lang="zh-CN" altLang="en-US" dirty="0"/>
              <a:t>新确集团是澳大利亚一家多元化金融服务集团，该公司在过去十几年业务大幅增长，客户群增长了</a:t>
            </a:r>
            <a:r>
              <a:rPr lang="en-US" altLang="zh-CN" dirty="0"/>
              <a:t>200%</a:t>
            </a:r>
            <a:r>
              <a:rPr lang="zh-CN" altLang="en-US" dirty="0"/>
              <a:t>，大大增加了管理客户群的复杂性和成本，如果解决不好必将对利润带来负面的影响。</a:t>
            </a:r>
            <a:r>
              <a:rPr lang="en-US" altLang="zh-CN" dirty="0"/>
              <a:t>IBM</a:t>
            </a:r>
            <a:r>
              <a:rPr lang="zh-CN" altLang="en-US" dirty="0"/>
              <a:t>公司在数据分析的基础上，为企业提供了一整套方案，在企业实施应用后显著增加了市场份额，节约了成本。其中包括一个看似很小的举措，即通过客户数据分析，避免向同一家庭重复邮寄相同的信函及</a:t>
            </a:r>
            <a:r>
              <a:rPr lang="zh-CN" altLang="en-US" sz="1200" b="0" i="0" kern="1200" dirty="0">
                <a:solidFill>
                  <a:schemeClr val="tx1"/>
                </a:solidFill>
                <a:effectLst/>
                <a:latin typeface="+mn-lt"/>
                <a:ea typeface="+mn-ea"/>
                <a:cs typeface="等线" panose="02010600030101010101" pitchFamily="2" charset="-122"/>
              </a:rPr>
              <a:t>消除冗余系统</a:t>
            </a:r>
            <a:r>
              <a:rPr lang="zh-CN" altLang="en-US" dirty="0"/>
              <a:t>，直接降低了邮寄和运营的成本。</a:t>
            </a:r>
            <a:endParaRPr lang="en-US" altLang="zh-CN" dirty="0"/>
          </a:p>
          <a:p>
            <a:pPr marL="0" marR="0" indent="0" algn="l" defTabSz="914400" rtl="0" eaLnBrk="0" fontAlgn="base" latinLnBrk="0" hangingPunct="0">
              <a:lnSpc>
                <a:spcPct val="100000"/>
              </a:lnSpc>
              <a:spcBef>
                <a:spcPct val="30000"/>
              </a:spcBef>
              <a:spcAft>
                <a:spcPct val="0"/>
              </a:spcAft>
              <a:buClrTx/>
              <a:buSzTx/>
              <a:buFontTx/>
              <a:buNone/>
              <a:defRPr/>
            </a:pPr>
            <a:r>
              <a:rPr lang="zh-CN" altLang="en-US" dirty="0"/>
              <a:t>辅助决策：对于商家来说，库存积压是心头大患。淘宝以及阿里巴巴平台会为卖家发布各种销售数据，例如各个时间段商品的销量排行榜。这样的数据为网店卖家提供了很好的参考，对商品的进货款式选择、营销策略等均有帮助。</a:t>
            </a:r>
            <a:endParaRPr lang="zh-CN" altLang="en-US" dirty="0"/>
          </a:p>
          <a:p>
            <a:pPr marL="0" marR="0" indent="0" algn="l" defTabSz="914400" rtl="0" eaLnBrk="0" fontAlgn="base" latinLnBrk="0" hangingPunct="0">
              <a:lnSpc>
                <a:spcPct val="100000"/>
              </a:lnSpc>
              <a:spcBef>
                <a:spcPct val="30000"/>
              </a:spcBef>
              <a:spcAft>
                <a:spcPct val="0"/>
              </a:spcAft>
              <a:buClrTx/>
              <a:buSzTx/>
              <a:buFontTx/>
              <a:buNone/>
              <a:defRPr/>
            </a:pPr>
            <a:endParaRPr lang="en-US" altLang="zh-CN" dirty="0"/>
          </a:p>
          <a:p>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823B3601-9713-443D-BC75-8C4CE7E2A45F}"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等线" panose="02010600030101010101" pitchFamily="2" charset="-122"/>
              </a:rPr>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等线"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数据处理除了可以避免后期数据分析时的不必要错误，还有可能在处理过程中，发现意料之外的惊喜。举例来说，在前期预分析处理过程中对数据进行统计计算时可能会意外的发现某一类客户消费额度高于平均值，从而可以在后期分析过程中针对这一类客户进行更具体的分析。</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823B3601-9713-443D-BC75-8C4CE7E2A45F}"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等线" panose="02010600030101010101" pitchFamily="2" charset="-122"/>
              </a:rPr>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等线"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nSpc>
                <a:spcPct val="130000"/>
              </a:lnSpc>
            </a:pPr>
            <a:r>
              <a:rPr lang="zh-CN" altLang="en-US" sz="1200" dirty="0">
                <a:solidFill>
                  <a:srgbClr val="5F5E5C"/>
                </a:solidFill>
                <a:latin typeface="微软雅黑" panose="020B0503020204020204" pitchFamily="34" charset="-122"/>
                <a:ea typeface="微软雅黑" panose="020B0503020204020204" pitchFamily="34" charset="-122"/>
              </a:rPr>
              <a:t>数据分析的第四步也是最核心的步骤就是数据分析本身。通常需要运用多种工具，如透视表、各种图表等等，还需要借助常用的分析模型，如</a:t>
            </a:r>
            <a:r>
              <a:rPr lang="en-US" altLang="zh-CN" sz="1200" dirty="0">
                <a:solidFill>
                  <a:srgbClr val="5F5E5C"/>
                </a:solidFill>
                <a:latin typeface="微软雅黑" panose="020B0503020204020204" pitchFamily="34" charset="-122"/>
                <a:ea typeface="微软雅黑" panose="020B0503020204020204" pitchFamily="34" charset="-122"/>
              </a:rPr>
              <a:t>PEST</a:t>
            </a:r>
            <a:r>
              <a:rPr lang="zh-CN" altLang="en-US" sz="1200" dirty="0">
                <a:solidFill>
                  <a:srgbClr val="5F5E5C"/>
                </a:solidFill>
                <a:latin typeface="微软雅黑" panose="020B0503020204020204" pitchFamily="34" charset="-122"/>
                <a:ea typeface="微软雅黑" panose="020B0503020204020204" pitchFamily="34" charset="-122"/>
              </a:rPr>
              <a:t>分析模型、</a:t>
            </a:r>
            <a:r>
              <a:rPr lang="en-US" altLang="zh-CN" sz="1200" dirty="0">
                <a:solidFill>
                  <a:srgbClr val="5F5E5C"/>
                </a:solidFill>
                <a:latin typeface="微软雅黑" panose="020B0503020204020204" pitchFamily="34" charset="-122"/>
                <a:ea typeface="微软雅黑" panose="020B0503020204020204" pitchFamily="34" charset="-122"/>
              </a:rPr>
              <a:t>4P</a:t>
            </a:r>
            <a:r>
              <a:rPr lang="zh-CN" altLang="en-US" sz="1200" dirty="0">
                <a:solidFill>
                  <a:srgbClr val="5F5E5C"/>
                </a:solidFill>
                <a:latin typeface="微软雅黑" panose="020B0503020204020204" pitchFamily="34" charset="-122"/>
                <a:ea typeface="微软雅黑" panose="020B0503020204020204" pitchFamily="34" charset="-122"/>
              </a:rPr>
              <a:t>模型等等构建分析的指标体系；在分析过程中需要借助专业的数据分析思维，如关联思维、对比思维。数据分析，最重要的是打开思维，不要局限于一个点，否则很难分析出更多的有用结论。</a:t>
            </a:r>
            <a:endParaRPr lang="en-US" altLang="zh-CN" sz="1200" dirty="0">
              <a:solidFill>
                <a:srgbClr val="5F5E5C"/>
              </a:solidFill>
              <a:latin typeface="微软雅黑" panose="020B0503020204020204" pitchFamily="34" charset="-122"/>
              <a:ea typeface="微软雅黑" panose="020B0503020204020204" pitchFamily="34" charset="-122"/>
            </a:endParaRPr>
          </a:p>
          <a:p>
            <a:pPr indent="0">
              <a:lnSpc>
                <a:spcPct val="130000"/>
              </a:lnSpc>
            </a:pPr>
            <a:endParaRPr lang="zh-CN" altLang="en-US" sz="1200" dirty="0">
              <a:solidFill>
                <a:srgbClr val="5F5E5C"/>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823B3601-9713-443D-BC75-8C4CE7E2A45F}"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等线" panose="02010600030101010101" pitchFamily="2" charset="-122"/>
              </a:rPr>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等线"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a:t>Click to edit Master subtitle style</a:t>
            </a:r>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1769" y="862013"/>
            <a:ext cx="1959769" cy="238125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52463" y="862013"/>
            <a:ext cx="5822156" cy="23812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171450" indent="0" algn="ctr">
              <a:buNone/>
              <a:defRPr/>
            </a:lvl2pPr>
            <a:lvl3pPr marL="342900" indent="0" algn="ctr">
              <a:buNone/>
              <a:defRPr/>
            </a:lvl3pPr>
            <a:lvl4pPr marL="514350" indent="0" algn="ctr">
              <a:buNone/>
              <a:defRPr/>
            </a:lvl4pPr>
            <a:lvl5pPr marL="685800" indent="0" algn="ctr">
              <a:buNone/>
              <a:defRPr/>
            </a:lvl5pPr>
            <a:lvl6pPr marL="857250" indent="0" algn="ctr">
              <a:buNone/>
              <a:defRPr/>
            </a:lvl6pPr>
            <a:lvl7pPr marL="1028700" indent="0" algn="ctr">
              <a:buNone/>
              <a:defRPr/>
            </a:lvl7pPr>
            <a:lvl8pPr marL="1200150" indent="0" algn="ctr">
              <a:buNone/>
              <a:defRPr/>
            </a:lvl8pPr>
            <a:lvl9pPr marL="1371600" indent="0" algn="ctr">
              <a:buNone/>
              <a:defRPr/>
            </a:lvl9pPr>
          </a:lstStyle>
          <a:p>
            <a:r>
              <a:rPr lang="en-US"/>
              <a:t>Click to edit Master subtitle style</a:t>
            </a:r>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文本框 3"/>
          <p:cNvSpPr txBox="1"/>
          <p:nvPr userDrawn="1"/>
        </p:nvSpPr>
        <p:spPr>
          <a:xfrm rot="20429976">
            <a:off x="433797" y="1906120"/>
            <a:ext cx="8276407" cy="1331262"/>
          </a:xfrm>
          <a:prstGeom prst="rect">
            <a:avLst/>
          </a:prstGeom>
          <a:noFill/>
        </p:spPr>
        <p:txBody>
          <a:bodyPr wrap="square" rtlCol="0">
            <a:spAutoFit/>
          </a:bodyPr>
          <a:lstStyle>
            <a:defPPr>
              <a:defRPr lang="en-US"/>
            </a:defPPr>
            <a:lvl1pPr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1pPr>
            <a:lvl2pPr marL="171450"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2pPr>
            <a:lvl3pPr marL="342900"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3pPr>
            <a:lvl4pPr marL="514350"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4pPr>
            <a:lvl5pPr marL="685800"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5pPr>
            <a:lvl6pPr marL="857250" algn="l" defTabSz="171450"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6pPr>
            <a:lvl7pPr marL="1028700" algn="l" defTabSz="171450"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7pPr>
            <a:lvl8pPr marL="1200150" algn="l" defTabSz="171450"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8pPr>
            <a:lvl9pPr marL="1371600" algn="l" defTabSz="171450"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9pPr>
          </a:lstStyle>
          <a:p>
            <a:pPr>
              <a:lnSpc>
                <a:spcPct val="150000"/>
              </a:lnSpc>
              <a:defRPr/>
            </a:pPr>
            <a:r>
              <a:rPr lang="en-US" altLang="zh-CN" sz="6000" b="1" dirty="0">
                <a:solidFill>
                  <a:srgbClr val="FBFBF5"/>
                </a:solidFill>
                <a:latin typeface="Palatino Linotype" panose="02040502050505030304" pitchFamily="18" charset="0"/>
                <a:ea typeface="微软雅黑" panose="020B0503020204020204" pitchFamily="34" charset="-122"/>
                <a:cs typeface="Times New Roman" panose="02020603050405020304" pitchFamily="18" charset="0"/>
              </a:rPr>
              <a:t>CC BY-NC-SA 4.0 </a:t>
            </a:r>
            <a:r>
              <a:rPr lang="zh-CN" altLang="en-US" sz="6000" dirty="0">
                <a:solidFill>
                  <a:srgbClr val="FBFBF5"/>
                </a:solidFill>
                <a:latin typeface="Palatino Linotype" panose="02040502050505030304" pitchFamily="18" charset="0"/>
                <a:ea typeface="微软雅黑" panose="020B0503020204020204" pitchFamily="34" charset="-122"/>
                <a:cs typeface="Times New Roman" panose="02020603050405020304" pitchFamily="18" charset="0"/>
              </a:rPr>
              <a:t>嵩天</a:t>
            </a:r>
            <a:endParaRPr lang="zh-CN" altLang="en-US" sz="6000" dirty="0">
              <a:solidFill>
                <a:srgbClr val="FBFBF5"/>
              </a:solidFill>
              <a:latin typeface="Palatino Linotype" panose="02040502050505030304" pitchFamily="18" charset="0"/>
              <a:ea typeface="微软雅黑" panose="020B0503020204020204" pitchFamily="34" charset="-122"/>
              <a:cs typeface="Times New Roman" panose="02020603050405020304" pitchFamily="18" charset="0"/>
            </a:endParaRP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6"/>
            <a:ext cx="7772400" cy="1021556"/>
          </a:xfrm>
        </p:spPr>
        <p:txBody>
          <a:bodyPr anchor="t"/>
          <a:lstStyle>
            <a:lvl1pPr algn="l">
              <a:defRPr sz="1500" b="1" cap="all"/>
            </a:lvl1pPr>
          </a:lstStyle>
          <a:p>
            <a:r>
              <a:rPr lang="en-US"/>
              <a:t>Click to edit Master title style</a:t>
            </a:r>
            <a:endParaRPr lang="en-US"/>
          </a:p>
        </p:txBody>
      </p:sp>
      <p:sp>
        <p:nvSpPr>
          <p:cNvPr id="3" name="Text Placeholder 2"/>
          <p:cNvSpPr>
            <a:spLocks noGrp="1"/>
          </p:cNvSpPr>
          <p:nvPr>
            <p:ph type="body" idx="1"/>
          </p:nvPr>
        </p:nvSpPr>
        <p:spPr>
          <a:xfrm>
            <a:off x="722114" y="2180035"/>
            <a:ext cx="7772400" cy="1125141"/>
          </a:xfrm>
        </p:spPr>
        <p:txBody>
          <a:bodyPr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a:t>Click to edit Master text styles</a:t>
            </a:r>
            <a:endParaRPr lang="en-US"/>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52463" y="2647951"/>
            <a:ext cx="3890963" cy="59531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00576" y="2647951"/>
            <a:ext cx="3890963" cy="59531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151335"/>
            <a:ext cx="404038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a:t>Click to edit Master text styles</a:t>
            </a:r>
            <a:endParaRPr lang="en-US"/>
          </a:p>
        </p:txBody>
      </p:sp>
      <p:sp>
        <p:nvSpPr>
          <p:cNvPr id="4" name="Content Placeholder 3"/>
          <p:cNvSpPr>
            <a:spLocks noGrp="1"/>
          </p:cNvSpPr>
          <p:nvPr>
            <p:ph sz="half" idx="2"/>
          </p:nvPr>
        </p:nvSpPr>
        <p:spPr>
          <a:xfrm>
            <a:off x="457200"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a:t>Click to edit Master text styles</a:t>
            </a:r>
            <a:endParaRPr lang="en-US"/>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114" cy="871538"/>
          </a:xfrm>
        </p:spPr>
        <p:txBody>
          <a:bodyPr/>
          <a:lstStyle>
            <a:lvl1pPr algn="l">
              <a:defRPr sz="800" b="1"/>
            </a:lvl1pPr>
          </a:lstStyle>
          <a:p>
            <a:r>
              <a:rPr lang="en-US"/>
              <a:t>Click to edit Master title style</a:t>
            </a:r>
            <a:endParaRPr lang="en-US"/>
          </a:p>
        </p:txBody>
      </p:sp>
      <p:sp>
        <p:nvSpPr>
          <p:cNvPr id="3" name="Content Placeholder 2"/>
          <p:cNvSpPr>
            <a:spLocks noGrp="1"/>
          </p:cNvSpPr>
          <p:nvPr>
            <p:ph idx="1"/>
          </p:nvPr>
        </p:nvSpPr>
        <p:spPr>
          <a:xfrm>
            <a:off x="3574852" y="204788"/>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1" y="1076326"/>
            <a:ext cx="3008114" cy="351829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a:t>Click to edit Master text styles</a:t>
            </a:r>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灯片编号占位符 4"/>
          <p:cNvSpPr>
            <a:spLocks noGrp="1"/>
          </p:cNvSpPr>
          <p:nvPr>
            <p:ph type="sldNum" sz="quarter" idx="10"/>
          </p:nvPr>
        </p:nvSpPr>
        <p:spPr/>
        <p:txBody>
          <a:bodyPr/>
          <a:lstStyle/>
          <a:p>
            <a:fld id="{5628C1BD-EF1B-4CB3-9438-0DA51A847D88}" type="slidenum">
              <a:rPr lang="zh-CN" altLang="en-US" smtClean="0"/>
            </a:fld>
            <a:endParaRPr lang="zh-CN" alt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1"/>
            <a:ext cx="5486400" cy="425053"/>
          </a:xfrm>
        </p:spPr>
        <p:txBody>
          <a:bodyPr/>
          <a:lstStyle>
            <a:lvl1pPr algn="l">
              <a:defRPr sz="800" b="1"/>
            </a:lvl1pPr>
          </a:lstStyle>
          <a:p>
            <a:r>
              <a:rPr lang="en-US"/>
              <a:t>Click to edit Master title style</a:t>
            </a:r>
            <a:endParaRPr lang="en-US"/>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endParaRPr lang="en-US"/>
          </a:p>
        </p:txBody>
      </p:sp>
      <p:sp>
        <p:nvSpPr>
          <p:cNvPr id="4" name="Text Placeholder 3"/>
          <p:cNvSpPr>
            <a:spLocks noGrp="1"/>
          </p:cNvSpPr>
          <p:nvPr>
            <p:ph type="body" sz="half" idx="2"/>
          </p:nvPr>
        </p:nvSpPr>
        <p:spPr>
          <a:xfrm>
            <a:off x="1792486" y="4025504"/>
            <a:ext cx="5486400" cy="60364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a:t>Click to edit Master text styles</a:t>
            </a:r>
            <a:endParaRPr lang="en-US"/>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1770" y="862013"/>
            <a:ext cx="1959769" cy="238125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52464" y="862013"/>
            <a:ext cx="5822156" cy="23812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Rectangle 6"/>
          <p:cNvSpPr/>
          <p:nvPr/>
        </p:nvSpPr>
        <p:spPr>
          <a:xfrm>
            <a:off x="334900" y="2314324"/>
            <a:ext cx="8447150" cy="2478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435894" y="765324"/>
            <a:ext cx="8245162" cy="1106260"/>
          </a:xfrm>
          <a:effectLst/>
        </p:spPr>
        <p:txBody>
          <a:bodyPr anchor="b">
            <a:normAutofit/>
          </a:bodyPr>
          <a:lstStyle>
            <a:lvl1pPr>
              <a:defRPr sz="27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435895" y="1871584"/>
            <a:ext cx="8245160" cy="442741"/>
          </a:xfrm>
        </p:spPr>
        <p:txBody>
          <a:bodyPr anchor="t">
            <a:normAutofit/>
          </a:bodyPr>
          <a:lstStyle>
            <a:lvl1pPr marL="0" indent="0" algn="l">
              <a:buNone/>
              <a:defRPr sz="1200" cap="all">
                <a:solidFill>
                  <a:schemeClr val="accent2"/>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5704463" y="4467103"/>
            <a:ext cx="2133600" cy="273844"/>
          </a:xfrm>
        </p:spPr>
        <p:txBody>
          <a:bodyPr/>
          <a:lstStyle>
            <a:lvl1pPr>
              <a:defRPr>
                <a:solidFill>
                  <a:schemeClr val="accent1">
                    <a:lumMod val="75000"/>
                    <a:lumOff val="25000"/>
                  </a:schemeClr>
                </a:solidFill>
              </a:defRPr>
            </a:lvl1pPr>
          </a:lstStyle>
          <a:p>
            <a:pPr>
              <a:defRPr/>
            </a:pPr>
            <a:fld id="{E118900A-AF52-4B6D-A55C-1112B3D5F94C}" type="datetimeFigureOut">
              <a:rPr lang="zh-CN" altLang="en-US" smtClean="0"/>
            </a:fld>
            <a:endParaRPr lang="zh-CN" altLang="en-US"/>
          </a:p>
        </p:txBody>
      </p:sp>
      <p:sp>
        <p:nvSpPr>
          <p:cNvPr id="5" name="Footer Placeholder 4"/>
          <p:cNvSpPr>
            <a:spLocks noGrp="1"/>
          </p:cNvSpPr>
          <p:nvPr>
            <p:ph type="ftr" sz="quarter" idx="11"/>
          </p:nvPr>
        </p:nvSpPr>
        <p:spPr>
          <a:xfrm>
            <a:off x="435894" y="4463859"/>
            <a:ext cx="5187908" cy="273844"/>
          </a:xfrm>
        </p:spPr>
        <p:txBody>
          <a:bodyPr/>
          <a:lstStyle>
            <a:lvl1pPr>
              <a:defRPr>
                <a:solidFill>
                  <a:schemeClr val="accent1">
                    <a:lumMod val="75000"/>
                    <a:lumOff val="25000"/>
                  </a:schemeClr>
                </a:solidFill>
              </a:defRPr>
            </a:lvl1pPr>
          </a:lstStyle>
          <a:p>
            <a:pPr>
              <a:defRPr/>
            </a:pPr>
            <a:endParaRPr lang="zh-CN" altLang="en-US"/>
          </a:p>
        </p:txBody>
      </p:sp>
      <p:sp>
        <p:nvSpPr>
          <p:cNvPr id="6" name="Slide Number Placeholder 5"/>
          <p:cNvSpPr>
            <a:spLocks noGrp="1"/>
          </p:cNvSpPr>
          <p:nvPr>
            <p:ph type="sldNum" sz="quarter" idx="12"/>
          </p:nvPr>
        </p:nvSpPr>
        <p:spPr>
          <a:xfrm>
            <a:off x="7918725" y="4467103"/>
            <a:ext cx="762330" cy="273844"/>
          </a:xfrm>
        </p:spPr>
        <p:txBody>
          <a:bodyPr/>
          <a:lstStyle>
            <a:lvl1pPr>
              <a:defRPr>
                <a:solidFill>
                  <a:schemeClr val="accent1">
                    <a:lumMod val="75000"/>
                    <a:lumOff val="25000"/>
                  </a:schemeClr>
                </a:solidFill>
              </a:defRPr>
            </a:lvl1pPr>
          </a:lstStyle>
          <a:p>
            <a:pPr>
              <a:defRPr/>
            </a:pPr>
            <a:fld id="{8E83DDD4-D0EC-4814-A99D-6F9B02D51055}"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Rectangle 6"/>
          <p:cNvSpPr>
            <a:spLocks noChangeAspect="1"/>
          </p:cNvSpPr>
          <p:nvPr/>
        </p:nvSpPr>
        <p:spPr>
          <a:xfrm>
            <a:off x="330214" y="460805"/>
            <a:ext cx="8482004" cy="89197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4" y="526617"/>
            <a:ext cx="8272212" cy="76035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435895" y="1635373"/>
            <a:ext cx="8272211" cy="2758727"/>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fld id="{E118900A-AF52-4B6D-A55C-1112B3D5F94C}" type="datetimeFigureOut">
              <a:rPr lang="zh-CN" altLang="en-US" smtClean="0"/>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a:xfrm>
            <a:off x="7918725" y="4467103"/>
            <a:ext cx="789381" cy="273844"/>
          </a:xfrm>
        </p:spPr>
        <p:txBody>
          <a:bodyPr/>
          <a:lstStyle/>
          <a:p>
            <a:pPr>
              <a:defRPr/>
            </a:pPr>
            <a:fld id="{8E83DDD4-D0EC-4814-A99D-6F9B02D51055}"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8" name="Rectangle 7"/>
          <p:cNvSpPr>
            <a:spLocks noChangeAspect="1"/>
          </p:cNvSpPr>
          <p:nvPr/>
        </p:nvSpPr>
        <p:spPr>
          <a:xfrm>
            <a:off x="335863" y="3856481"/>
            <a:ext cx="8468145"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5" y="2282933"/>
            <a:ext cx="8272211" cy="1123130"/>
          </a:xfrm>
        </p:spPr>
        <p:txBody>
          <a:bodyPr anchor="b">
            <a:normAutofit/>
          </a:bodyPr>
          <a:lstStyle>
            <a:lvl1pPr algn="l">
              <a:defRPr sz="2700" b="0" cap="all">
                <a:solidFill>
                  <a:schemeClr val="accent1"/>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435895" y="3406063"/>
            <a:ext cx="8272211" cy="450417"/>
          </a:xfrm>
        </p:spPr>
        <p:txBody>
          <a:bodyPr anchor="t">
            <a:normAutofit/>
          </a:bodyPr>
          <a:lstStyle>
            <a:lvl1pPr marL="0" indent="0" algn="l">
              <a:buNone/>
              <a:defRPr sz="1350" cap="all">
                <a:solidFill>
                  <a:schemeClr val="accent2"/>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pPr>
              <a:defRPr/>
            </a:pPr>
            <a:fld id="{E118900A-AF52-4B6D-A55C-1112B3D5F94C}" type="datetimeFigureOut">
              <a:rPr lang="zh-CN" altLang="en-US" smtClean="0"/>
            </a:fld>
            <a:endParaRPr lang="zh-CN" alt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pPr>
              <a:defRPr/>
            </a:pPr>
            <a:fld id="{8E83DDD4-D0EC-4814-A99D-6F9B02D51055}"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Rectangle 7"/>
          <p:cNvSpPr>
            <a:spLocks noChangeAspect="1"/>
          </p:cNvSpPr>
          <p:nvPr/>
        </p:nvSpPr>
        <p:spPr>
          <a:xfrm>
            <a:off x="334487" y="454916"/>
            <a:ext cx="8475027"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5" y="547244"/>
            <a:ext cx="8272212" cy="741249"/>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435895" y="1671003"/>
            <a:ext cx="4066793" cy="2724785"/>
          </a:xfrm>
        </p:spPr>
        <p:txBody>
          <a:bodyPr>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p:nvPr>
        </p:nvSpPr>
        <p:spPr>
          <a:xfrm>
            <a:off x="4641313" y="1671003"/>
            <a:ext cx="4066794" cy="2724785"/>
          </a:xfrm>
        </p:spPr>
        <p:txBody>
          <a:bodyPr>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pPr>
              <a:defRPr/>
            </a:pPr>
            <a:fld id="{E118900A-AF52-4B6D-A55C-1112B3D5F94C}" type="datetimeFigureOut">
              <a:rPr lang="zh-CN" altLang="en-US" smtClean="0"/>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pPr>
              <a:defRPr/>
            </a:pPr>
            <a:fld id="{8E83DDD4-D0EC-4814-A99D-6F9B02D51055}" type="slidenum">
              <a:rPr lang="zh-CN" altLang="en-US" smtClean="0"/>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1" name="Rectangle 10"/>
          <p:cNvSpPr>
            <a:spLocks noChangeAspect="1"/>
          </p:cNvSpPr>
          <p:nvPr/>
        </p:nvSpPr>
        <p:spPr>
          <a:xfrm>
            <a:off x="334487" y="454916"/>
            <a:ext cx="8475027"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435895" y="547244"/>
            <a:ext cx="8272212" cy="741249"/>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65415" y="1688169"/>
            <a:ext cx="3815306" cy="402004"/>
          </a:xfrm>
        </p:spPr>
        <p:txBody>
          <a:bodyPr anchor="b">
            <a:noAutofit/>
          </a:bodyPr>
          <a:lstStyle>
            <a:lvl1pPr marL="0" indent="0">
              <a:buNone/>
              <a:defRPr sz="1650" b="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435896" y="2194540"/>
            <a:ext cx="4044825" cy="2201249"/>
          </a:xfrm>
        </p:spPr>
        <p:txBody>
          <a:bodyPr anchor="t">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4892802" y="1688169"/>
            <a:ext cx="3815305" cy="415030"/>
          </a:xfrm>
        </p:spPr>
        <p:txBody>
          <a:bodyPr anchor="b">
            <a:noAutofit/>
          </a:bodyPr>
          <a:lstStyle>
            <a:lvl1pPr marL="0" indent="0">
              <a:buNone/>
              <a:defRPr sz="1650" b="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63282" y="2194540"/>
            <a:ext cx="4044825" cy="2201249"/>
          </a:xfrm>
        </p:spPr>
        <p:txBody>
          <a:bodyPr anchor="t">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pPr>
              <a:defRPr/>
            </a:pPr>
            <a:fld id="{E118900A-AF52-4B6D-A55C-1112B3D5F94C}" type="datetimeFigureOut">
              <a:rPr lang="zh-CN" altLang="en-US" smtClean="0"/>
            </a:fld>
            <a:endParaRPr lang="zh-CN" altLang="en-US"/>
          </a:p>
        </p:txBody>
      </p:sp>
      <p:sp>
        <p:nvSpPr>
          <p:cNvPr id="8" name="Footer Placeholder 7"/>
          <p:cNvSpPr>
            <a:spLocks noGrp="1"/>
          </p:cNvSpPr>
          <p:nvPr>
            <p:ph type="ftr" sz="quarter" idx="11"/>
          </p:nvPr>
        </p:nvSpPr>
        <p:spPr/>
        <p:txBody>
          <a:bodyPr/>
          <a:lstStyle/>
          <a:p>
            <a:pPr>
              <a:defRPr/>
            </a:pPr>
            <a:endParaRPr lang="zh-CN" altLang="en-US"/>
          </a:p>
        </p:txBody>
      </p:sp>
      <p:sp>
        <p:nvSpPr>
          <p:cNvPr id="9" name="Slide Number Placeholder 8"/>
          <p:cNvSpPr>
            <a:spLocks noGrp="1"/>
          </p:cNvSpPr>
          <p:nvPr>
            <p:ph type="sldNum" sz="quarter" idx="12"/>
          </p:nvPr>
        </p:nvSpPr>
        <p:spPr/>
        <p:txBody>
          <a:bodyPr/>
          <a:lstStyle/>
          <a:p>
            <a:pPr>
              <a:defRPr/>
            </a:pPr>
            <a:fld id="{8E83DDD4-D0EC-4814-A99D-6F9B02D51055}"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7" name="Rectangle 6"/>
          <p:cNvSpPr>
            <a:spLocks noChangeAspect="1"/>
          </p:cNvSpPr>
          <p:nvPr/>
        </p:nvSpPr>
        <p:spPr>
          <a:xfrm>
            <a:off x="330512" y="454916"/>
            <a:ext cx="8475027"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431921" y="547244"/>
            <a:ext cx="8272212" cy="741249"/>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fld id="{E118900A-AF52-4B6D-A55C-1112B3D5F94C}" type="datetimeFigureOut">
              <a:rPr lang="zh-CN" altLang="en-US" smtClean="0"/>
            </a:fld>
            <a:endParaRPr lang="zh-CN" altLang="en-US"/>
          </a:p>
        </p:txBody>
      </p:sp>
      <p:sp>
        <p:nvSpPr>
          <p:cNvPr id="4" name="Footer Placeholder 3"/>
          <p:cNvSpPr>
            <a:spLocks noGrp="1"/>
          </p:cNvSpPr>
          <p:nvPr>
            <p:ph type="ftr" sz="quarter" idx="11"/>
          </p:nvPr>
        </p:nvSpPr>
        <p:spPr/>
        <p:txBody>
          <a:bodyPr/>
          <a:lstStyle/>
          <a:p>
            <a:pPr>
              <a:defRPr/>
            </a:pPr>
            <a:endParaRPr lang="zh-CN" altLang="en-US"/>
          </a:p>
        </p:txBody>
      </p:sp>
      <p:sp>
        <p:nvSpPr>
          <p:cNvPr id="5" name="Slide Number Placeholder 4"/>
          <p:cNvSpPr>
            <a:spLocks noGrp="1"/>
          </p:cNvSpPr>
          <p:nvPr>
            <p:ph type="sldNum" sz="quarter" idx="12"/>
          </p:nvPr>
        </p:nvSpPr>
        <p:spPr/>
        <p:txBody>
          <a:bodyPr/>
          <a:lstStyle/>
          <a:p>
            <a:pPr>
              <a:defRPr/>
            </a:pPr>
            <a:fld id="{8E83DDD4-D0EC-4814-A99D-6F9B02D51055}" type="slidenum">
              <a:rPr lang="zh-CN" altLang="en-US" smtClean="0"/>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E118900A-AF52-4B6D-A55C-1112B3D5F94C}" type="datetimeFigureOut">
              <a:rPr lang="zh-CN" altLang="en-US" smtClean="0"/>
            </a:fld>
            <a:endParaRPr lang="zh-CN" altLang="en-US"/>
          </a:p>
        </p:txBody>
      </p:sp>
      <p:sp>
        <p:nvSpPr>
          <p:cNvPr id="3" name="Footer Placeholder 2"/>
          <p:cNvSpPr>
            <a:spLocks noGrp="1"/>
          </p:cNvSpPr>
          <p:nvPr>
            <p:ph type="ftr" sz="quarter" idx="11"/>
          </p:nvPr>
        </p:nvSpPr>
        <p:spPr/>
        <p:txBody>
          <a:bodyPr/>
          <a:lstStyle/>
          <a:p>
            <a:pPr>
              <a:defRPr/>
            </a:pPr>
            <a:endParaRPr lang="zh-CN" altLang="en-US"/>
          </a:p>
        </p:txBody>
      </p:sp>
      <p:sp>
        <p:nvSpPr>
          <p:cNvPr id="4" name="Slide Number Placeholder 3"/>
          <p:cNvSpPr>
            <a:spLocks noGrp="1"/>
          </p:cNvSpPr>
          <p:nvPr>
            <p:ph type="sldNum" sz="quarter" idx="12"/>
          </p:nvPr>
        </p:nvSpPr>
        <p:spPr/>
        <p:txBody>
          <a:bodyPr/>
          <a:lstStyle/>
          <a:p>
            <a:pPr>
              <a:defRPr/>
            </a:pPr>
            <a:fld id="{8E83DDD4-D0EC-4814-A99D-6F9B02D51055}"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14" y="3305175"/>
            <a:ext cx="7772400" cy="1021556"/>
          </a:xfrm>
        </p:spPr>
        <p:txBody>
          <a:bodyPr anchor="t"/>
          <a:lstStyle>
            <a:lvl1pPr algn="l">
              <a:defRPr sz="1500" b="1" cap="all"/>
            </a:lvl1pPr>
          </a:lstStyle>
          <a:p>
            <a:r>
              <a:rPr lang="en-US"/>
              <a:t>Click to edit Master title style</a:t>
            </a:r>
            <a:endParaRPr lang="en-US"/>
          </a:p>
        </p:txBody>
      </p:sp>
      <p:sp>
        <p:nvSpPr>
          <p:cNvPr id="3" name="Text Placeholder 2"/>
          <p:cNvSpPr>
            <a:spLocks noGrp="1"/>
          </p:cNvSpPr>
          <p:nvPr>
            <p:ph type="body" idx="1"/>
          </p:nvPr>
        </p:nvSpPr>
        <p:spPr>
          <a:xfrm>
            <a:off x="722114" y="2180034"/>
            <a:ext cx="7772400" cy="1125141"/>
          </a:xfrm>
        </p:spPr>
        <p:txBody>
          <a:bodyPr anchor="b"/>
          <a:lstStyle>
            <a:lvl1pPr marL="0" indent="0">
              <a:buNone/>
              <a:defRPr sz="800"/>
            </a:lvl1pPr>
            <a:lvl2pPr marL="171450" indent="0">
              <a:buNone/>
              <a:defRPr sz="700"/>
            </a:lvl2pPr>
            <a:lvl3pPr marL="342900" indent="0">
              <a:buNone/>
              <a:defRPr sz="600"/>
            </a:lvl3pPr>
            <a:lvl4pPr marL="514350" indent="0">
              <a:buNone/>
              <a:defRPr sz="500"/>
            </a:lvl4pPr>
            <a:lvl5pPr marL="685800" indent="0">
              <a:buNone/>
              <a:defRPr sz="500"/>
            </a:lvl5pPr>
            <a:lvl6pPr marL="857250" indent="0">
              <a:buNone/>
              <a:defRPr sz="500"/>
            </a:lvl6pPr>
            <a:lvl7pPr marL="1028700" indent="0">
              <a:buNone/>
              <a:defRPr sz="500"/>
            </a:lvl7pPr>
            <a:lvl8pPr marL="1200150" indent="0">
              <a:buNone/>
              <a:defRPr sz="500"/>
            </a:lvl8pPr>
            <a:lvl9pPr marL="1371600" indent="0">
              <a:buNone/>
              <a:defRPr sz="500"/>
            </a:lvl9pPr>
          </a:lstStyle>
          <a:p>
            <a:pPr lvl="0"/>
            <a:r>
              <a:rPr lang="en-US"/>
              <a:t>Click to edit Master text styles</a:t>
            </a:r>
            <a:endParaRPr lang="en-US"/>
          </a:p>
        </p:txBody>
      </p:sp>
      <p:sp>
        <p:nvSpPr>
          <p:cNvPr id="4" name="灯片编号占位符 3"/>
          <p:cNvSpPr>
            <a:spLocks noGrp="1"/>
          </p:cNvSpPr>
          <p:nvPr>
            <p:ph type="sldNum" sz="quarter" idx="10"/>
          </p:nvPr>
        </p:nvSpPr>
        <p:spPr/>
        <p:txBody>
          <a:bodyPr/>
          <a:lstStyle/>
          <a:p>
            <a:fld id="{5628C1BD-EF1B-4CB3-9438-0DA51A847D88}" type="slidenum">
              <a:rPr lang="zh-CN" altLang="en-US" smtClean="0"/>
            </a:fld>
            <a:endParaRPr lang="zh-CN" alt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9" name="Rectangle 8"/>
          <p:cNvSpPr>
            <a:spLocks noChangeAspect="1"/>
          </p:cNvSpPr>
          <p:nvPr/>
        </p:nvSpPr>
        <p:spPr>
          <a:xfrm>
            <a:off x="335863" y="3856480"/>
            <a:ext cx="8473650" cy="9560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4" y="3946722"/>
            <a:ext cx="3682084" cy="517136"/>
          </a:xfrm>
        </p:spPr>
        <p:txBody>
          <a:bodyPr anchor="ctr"/>
          <a:lstStyle>
            <a:lvl1pPr algn="l">
              <a:defRPr sz="1500" b="0">
                <a:solidFill>
                  <a:schemeClr val="accent1">
                    <a:lumMod val="75000"/>
                    <a:lumOff val="25000"/>
                  </a:schemeClr>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335862" y="450900"/>
            <a:ext cx="8469630" cy="3153600"/>
          </a:xfrm>
        </p:spPr>
        <p:txBody>
          <a:bodyPr anchor="ctr">
            <a:normAutofit/>
          </a:bodyPr>
          <a:lstStyle>
            <a:lvl1pPr>
              <a:defRPr sz="1500">
                <a:solidFill>
                  <a:schemeClr val="tx2"/>
                </a:solidFill>
              </a:defRPr>
            </a:lvl1pPr>
            <a:lvl2pPr>
              <a:defRPr sz="1350">
                <a:solidFill>
                  <a:schemeClr val="tx2"/>
                </a:solidFill>
              </a:defRPr>
            </a:lvl2pPr>
            <a:lvl3pPr>
              <a:defRPr sz="1200">
                <a:solidFill>
                  <a:schemeClr val="tx2"/>
                </a:solidFill>
              </a:defRPr>
            </a:lvl3pPr>
            <a:lvl4pPr>
              <a:defRPr sz="1050">
                <a:solidFill>
                  <a:schemeClr val="tx2"/>
                </a:solidFill>
              </a:defRPr>
            </a:lvl4pPr>
            <a:lvl5pPr>
              <a:defRPr sz="1050">
                <a:solidFill>
                  <a:schemeClr val="tx2"/>
                </a:solidFill>
              </a:defRPr>
            </a:lvl5pPr>
            <a:lvl6pPr>
              <a:defRPr sz="1050">
                <a:solidFill>
                  <a:schemeClr val="tx2"/>
                </a:solidFill>
              </a:defRPr>
            </a:lvl6pPr>
            <a:lvl7pPr>
              <a:defRPr sz="1050">
                <a:solidFill>
                  <a:schemeClr val="tx2"/>
                </a:solidFill>
              </a:defRPr>
            </a:lvl7pPr>
            <a:lvl8pPr>
              <a:defRPr sz="1050">
                <a:solidFill>
                  <a:schemeClr val="tx2"/>
                </a:solidFill>
              </a:defRPr>
            </a:lvl8pPr>
            <a:lvl9pPr>
              <a:defRPr sz="1050">
                <a:solidFill>
                  <a:schemeClr val="tx2"/>
                </a:solidFill>
              </a:defRPr>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4305618" y="3946723"/>
            <a:ext cx="4402490" cy="517136"/>
          </a:xfrm>
        </p:spPr>
        <p:txBody>
          <a:bodyPr anchor="ctr">
            <a:normAutofit/>
          </a:bodyPr>
          <a:lstStyle>
            <a:lvl1pPr marL="0" indent="0" algn="r">
              <a:buNone/>
              <a:defRPr sz="825">
                <a:solidFill>
                  <a:schemeClr val="bg1"/>
                </a:solidFill>
              </a:defRPr>
            </a:lvl1pPr>
            <a:lvl2pPr marL="342900" indent="0">
              <a:buNone/>
              <a:defRPr sz="825"/>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pPr>
              <a:defRPr/>
            </a:pPr>
            <a:fld id="{E118900A-AF52-4B6D-A55C-1112B3D5F94C}" type="datetimeFigureOut">
              <a:rPr lang="zh-CN" altLang="en-US" smtClean="0"/>
            </a:fld>
            <a:endParaRPr lang="zh-CN" alt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pPr>
              <a:defRPr/>
            </a:pPr>
            <a:endParaRPr lang="zh-CN" alt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pPr>
              <a:defRPr/>
            </a:pPr>
            <a:fld id="{8E83DDD4-D0EC-4814-A99D-6F9B02D51055}" type="slidenum">
              <a:rPr lang="zh-CN" altLang="en-US" smtClean="0"/>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35895" y="3520042"/>
            <a:ext cx="8272212" cy="425054"/>
          </a:xfrm>
        </p:spPr>
        <p:txBody>
          <a:bodyPr anchor="b">
            <a:normAutofit/>
          </a:bodyPr>
          <a:lstStyle>
            <a:lvl1pPr algn="l">
              <a:defRPr sz="1800" b="0">
                <a:solidFill>
                  <a:schemeClr val="accent1"/>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35863" y="449794"/>
            <a:ext cx="8468144" cy="266793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zh-CN" altLang="en-US"/>
              <a:t>单击图标添加图片</a:t>
            </a:r>
            <a:endParaRPr lang="en-US" dirty="0"/>
          </a:p>
        </p:txBody>
      </p:sp>
      <p:sp>
        <p:nvSpPr>
          <p:cNvPr id="4" name="Text Placeholder 3"/>
          <p:cNvSpPr>
            <a:spLocks noGrp="1"/>
          </p:cNvSpPr>
          <p:nvPr>
            <p:ph type="body" sz="half" idx="2"/>
          </p:nvPr>
        </p:nvSpPr>
        <p:spPr>
          <a:xfrm>
            <a:off x="435894" y="3945096"/>
            <a:ext cx="8272213" cy="449003"/>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pPr>
              <a:defRPr/>
            </a:pPr>
            <a:fld id="{E118900A-AF52-4B6D-A55C-1112B3D5F94C}" type="datetimeFigureOut">
              <a:rPr lang="zh-CN" altLang="en-US" smtClean="0"/>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pPr>
              <a:defRPr/>
            </a:pPr>
            <a:fld id="{8E83DDD4-D0EC-4814-A99D-6F9B02D51055}" type="slidenum">
              <a:rPr lang="zh-CN" altLang="en-US" smtClean="0"/>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8" name="Rectangle 7"/>
          <p:cNvSpPr>
            <a:spLocks noChangeAspect="1"/>
          </p:cNvSpPr>
          <p:nvPr/>
        </p:nvSpPr>
        <p:spPr>
          <a:xfrm>
            <a:off x="330214" y="460805"/>
            <a:ext cx="8482004" cy="89197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435894" y="526617"/>
            <a:ext cx="8272212" cy="760350"/>
          </a:xfrm>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fld id="{E118900A-AF52-4B6D-A55C-1112B3D5F94C}" type="datetimeFigureOut">
              <a:rPr lang="zh-CN" altLang="en-US" smtClean="0"/>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8E83DDD4-D0EC-4814-A99D-6F9B02D51055}" type="slidenum">
              <a:rPr lang="zh-CN" altLang="en-US" smtClean="0"/>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7" name="Rectangle 6"/>
          <p:cNvSpPr>
            <a:spLocks noChangeAspect="1"/>
          </p:cNvSpPr>
          <p:nvPr/>
        </p:nvSpPr>
        <p:spPr>
          <a:xfrm>
            <a:off x="6629401" y="449794"/>
            <a:ext cx="2180113" cy="436271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1" y="506795"/>
            <a:ext cx="1503123" cy="388730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581193" y="506795"/>
            <a:ext cx="5922209" cy="3887305"/>
          </a:xfrm>
        </p:spPr>
        <p:txBody>
          <a:bodyPr vert="eaVert" ancho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a:xfrm>
            <a:off x="6745255" y="4467103"/>
            <a:ext cx="996106" cy="273844"/>
          </a:xfrm>
        </p:spPr>
        <p:txBody>
          <a:bodyPr/>
          <a:lstStyle>
            <a:lvl1pPr>
              <a:defRPr>
                <a:solidFill>
                  <a:schemeClr val="accent1">
                    <a:lumMod val="75000"/>
                    <a:lumOff val="25000"/>
                  </a:schemeClr>
                </a:solidFill>
              </a:defRPr>
            </a:lvl1pPr>
          </a:lstStyle>
          <a:p>
            <a:pPr>
              <a:defRPr/>
            </a:pPr>
            <a:fld id="{E118900A-AF52-4B6D-A55C-1112B3D5F94C}" type="datetimeFigureOut">
              <a:rPr lang="zh-CN" altLang="en-US" smtClean="0"/>
            </a:fld>
            <a:endParaRPr lang="zh-CN" altLang="en-US"/>
          </a:p>
        </p:txBody>
      </p:sp>
      <p:sp>
        <p:nvSpPr>
          <p:cNvPr id="5" name="Footer Placeholder 4"/>
          <p:cNvSpPr>
            <a:spLocks noGrp="1"/>
          </p:cNvSpPr>
          <p:nvPr>
            <p:ph type="ftr" sz="quarter" idx="11"/>
          </p:nvPr>
        </p:nvSpPr>
        <p:spPr>
          <a:xfrm>
            <a:off x="581193" y="4463859"/>
            <a:ext cx="5922209" cy="273844"/>
          </a:xfrm>
        </p:spPr>
        <p:txBody>
          <a:bodyPr/>
          <a:lstStyle/>
          <a:p>
            <a:pPr>
              <a:defRPr/>
            </a:pPr>
            <a:endParaRPr lang="zh-CN" altLang="en-US"/>
          </a:p>
        </p:txBody>
      </p:sp>
      <p:sp>
        <p:nvSpPr>
          <p:cNvPr id="6" name="Slide Number Placeholder 5"/>
          <p:cNvSpPr>
            <a:spLocks noGrp="1"/>
          </p:cNvSpPr>
          <p:nvPr>
            <p:ph type="sldNum" sz="quarter" idx="12"/>
          </p:nvPr>
        </p:nvSpPr>
        <p:spPr>
          <a:xfrm>
            <a:off x="7834962" y="4467103"/>
            <a:ext cx="873146" cy="273844"/>
          </a:xfrm>
        </p:spPr>
        <p:txBody>
          <a:bodyPr/>
          <a:lstStyle>
            <a:lvl1pPr>
              <a:defRPr>
                <a:solidFill>
                  <a:schemeClr val="accent1">
                    <a:lumMod val="75000"/>
                    <a:lumOff val="25000"/>
                  </a:schemeClr>
                </a:solidFill>
              </a:defRPr>
            </a:lvl1pPr>
          </a:lstStyle>
          <a:p>
            <a:pPr>
              <a:defRPr/>
            </a:pPr>
            <a:fld id="{8E83DDD4-D0EC-4814-A99D-6F9B02D51055}" type="slidenum">
              <a:rPr lang="zh-CN" altLang="en-US" smtClean="0"/>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userDrawn="1">
  <p:cSld name="自定义版式">
    <p:spTree>
      <p:nvGrpSpPr>
        <p:cNvPr id="1" name=""/>
        <p:cNvGrpSpPr/>
        <p:nvPr/>
      </p:nvGrpSpPr>
      <p:grpSpPr>
        <a:xfrm>
          <a:off x="0" y="0"/>
          <a:ext cx="0" cy="0"/>
          <a:chOff x="0" y="0"/>
          <a:chExt cx="0" cy="0"/>
        </a:xfrm>
      </p:grpSpPr>
      <p:sp>
        <p:nvSpPr>
          <p:cNvPr id="6" name="TextBox 15"/>
          <p:cNvSpPr>
            <a:spLocks noChangeArrowheads="1"/>
          </p:cNvSpPr>
          <p:nvPr userDrawn="1"/>
        </p:nvSpPr>
        <p:spPr bwMode="auto">
          <a:xfrm>
            <a:off x="4281488" y="4779169"/>
            <a:ext cx="594122" cy="334707"/>
          </a:xfrm>
          <a:prstGeom prst="rect">
            <a:avLst/>
          </a:prstGeom>
          <a:noFill/>
          <a:ln>
            <a:noFill/>
          </a:ln>
        </p:spPr>
        <p:txBody>
          <a:bodyPr>
            <a:spAutoFit/>
          </a:bodyPr>
          <a:lstStyle/>
          <a:p>
            <a:pPr algn="ctr" fontAlgn="auto">
              <a:spcBef>
                <a:spcPts val="0"/>
              </a:spcBef>
              <a:spcAft>
                <a:spcPts val="0"/>
              </a:spcAft>
              <a:defRPr/>
            </a:pPr>
            <a:fld id="{E606193E-F6C6-41E7-839B-85E4DBE5C3D6}" type="slidenum">
              <a:rPr lang="zh-CN" altLang="en-US" sz="1575">
                <a:solidFill>
                  <a:prstClr val="white"/>
                </a:solidFill>
                <a:latin typeface="微软雅黑" panose="020B0503020204020204" pitchFamily="34" charset="-122"/>
                <a:ea typeface="微软雅黑" panose="020B0503020204020204" pitchFamily="34" charset="-122"/>
                <a:cs typeface="Arial Unicode MS" panose="020B0604020202020204" pitchFamily="34" charset="-122"/>
                <a:sym typeface="Arial Unicode MS" panose="020B0604020202020204" pitchFamily="34" charset="-122"/>
              </a:rPr>
            </a:fld>
            <a:r>
              <a:rPr lang="zh-CN" altLang="en-US" sz="1575" dirty="0">
                <a:solidFill>
                  <a:prstClr val="white"/>
                </a:solidFill>
                <a:latin typeface="微软雅黑" panose="020B0503020204020204" pitchFamily="34" charset="-122"/>
                <a:ea typeface="微软雅黑" panose="020B0503020204020204" pitchFamily="34" charset="-122"/>
                <a:cs typeface="Arial Unicode MS" panose="020B0604020202020204" pitchFamily="34" charset="-122"/>
                <a:sym typeface="Arial Unicode MS" panose="020B0604020202020204" pitchFamily="34" charset="-122"/>
              </a:rPr>
              <a:t> </a:t>
            </a:r>
            <a:endParaRPr lang="zh-CN" altLang="en-US" sz="1575" b="1" dirty="0">
              <a:solidFill>
                <a:prstClr val="white"/>
              </a:solidFill>
              <a:latin typeface="微软雅黑" panose="020B0503020204020204" pitchFamily="34" charset="-122"/>
              <a:ea typeface="微软雅黑" panose="020B0503020204020204" pitchFamily="34" charset="-122"/>
              <a:cs typeface="Arial Unicode MS" panose="020B0604020202020204" pitchFamily="34" charset="-122"/>
              <a:sym typeface="Arial Unicode MS" panose="020B0604020202020204" pitchFamily="34"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52462" y="2647950"/>
            <a:ext cx="3890963" cy="59531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00575" y="2647950"/>
            <a:ext cx="3890963" cy="595313"/>
          </a:xfrm>
        </p:spPr>
        <p:txBody>
          <a:bodyPr/>
          <a:lstStyle>
            <a:lvl1pPr>
              <a:defRPr sz="1100"/>
            </a:lvl1pPr>
            <a:lvl2pPr>
              <a:defRPr sz="9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151335"/>
            <a:ext cx="404038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a:t>Click to edit Master text styles</a:t>
            </a:r>
            <a:endParaRPr lang="en-US"/>
          </a:p>
        </p:txBody>
      </p:sp>
      <p:sp>
        <p:nvSpPr>
          <p:cNvPr id="4" name="Content Placeholder 3"/>
          <p:cNvSpPr>
            <a:spLocks noGrp="1"/>
          </p:cNvSpPr>
          <p:nvPr>
            <p:ph sz="half" idx="2"/>
          </p:nvPr>
        </p:nvSpPr>
        <p:spPr>
          <a:xfrm>
            <a:off x="457200" y="1631156"/>
            <a:ext cx="404038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224" y="1151335"/>
            <a:ext cx="4041576" cy="479822"/>
          </a:xfrm>
        </p:spPr>
        <p:txBody>
          <a:bodyPr anchor="b"/>
          <a:lstStyle>
            <a:lvl1pPr marL="0" indent="0">
              <a:buNone/>
              <a:defRPr sz="900" b="1"/>
            </a:lvl1pPr>
            <a:lvl2pPr marL="171450" indent="0">
              <a:buNone/>
              <a:defRPr sz="800" b="1"/>
            </a:lvl2pPr>
            <a:lvl3pPr marL="342900" indent="0">
              <a:buNone/>
              <a:defRPr sz="700" b="1"/>
            </a:lvl3pPr>
            <a:lvl4pPr marL="514350" indent="0">
              <a:buNone/>
              <a:defRPr sz="600" b="1"/>
            </a:lvl4pPr>
            <a:lvl5pPr marL="685800" indent="0">
              <a:buNone/>
              <a:defRPr sz="600" b="1"/>
            </a:lvl5pPr>
            <a:lvl6pPr marL="857250" indent="0">
              <a:buNone/>
              <a:defRPr sz="600" b="1"/>
            </a:lvl6pPr>
            <a:lvl7pPr marL="1028700" indent="0">
              <a:buNone/>
              <a:defRPr sz="600" b="1"/>
            </a:lvl7pPr>
            <a:lvl8pPr marL="1200150" indent="0">
              <a:buNone/>
              <a:defRPr sz="600" b="1"/>
            </a:lvl8pPr>
            <a:lvl9pPr marL="1371600" indent="0">
              <a:buNone/>
              <a:defRPr sz="600" b="1"/>
            </a:lvl9pPr>
          </a:lstStyle>
          <a:p>
            <a:pPr lvl="0"/>
            <a:r>
              <a:rPr lang="en-US"/>
              <a:t>Click to edit Master text styles</a:t>
            </a:r>
            <a:endParaRPr lang="en-US"/>
          </a:p>
        </p:txBody>
      </p:sp>
      <p:sp>
        <p:nvSpPr>
          <p:cNvPr id="6" name="Content Placeholder 5"/>
          <p:cNvSpPr>
            <a:spLocks noGrp="1"/>
          </p:cNvSpPr>
          <p:nvPr>
            <p:ph sz="quarter" idx="4"/>
          </p:nvPr>
        </p:nvSpPr>
        <p:spPr>
          <a:xfrm>
            <a:off x="4645224" y="1631156"/>
            <a:ext cx="4041576" cy="2963466"/>
          </a:xfrm>
        </p:spPr>
        <p:txBody>
          <a:bodyPr/>
          <a:lstStyle>
            <a:lvl1pPr>
              <a:defRPr sz="900"/>
            </a:lvl1pPr>
            <a:lvl2pPr>
              <a:defRPr sz="800"/>
            </a:lvl2pPr>
            <a:lvl3pPr>
              <a:defRPr sz="700"/>
            </a:lvl3pPr>
            <a:lvl4pPr>
              <a:defRPr sz="600"/>
            </a:lvl4pPr>
            <a:lvl5pPr>
              <a:defRPr sz="600"/>
            </a:lvl5pPr>
            <a:lvl6pPr>
              <a:defRPr sz="600"/>
            </a:lvl6pPr>
            <a:lvl7pPr>
              <a:defRPr sz="600"/>
            </a:lvl7pPr>
            <a:lvl8pPr>
              <a:defRPr sz="600"/>
            </a:lvl8pPr>
            <a:lvl9pPr>
              <a:defRPr sz="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3008114" cy="871538"/>
          </a:xfrm>
        </p:spPr>
        <p:txBody>
          <a:bodyPr/>
          <a:lstStyle>
            <a:lvl1pPr algn="l">
              <a:defRPr sz="800" b="1"/>
            </a:lvl1pPr>
          </a:lstStyle>
          <a:p>
            <a:r>
              <a:rPr lang="en-US"/>
              <a:t>Click to edit Master title style</a:t>
            </a:r>
            <a:endParaRPr lang="en-US"/>
          </a:p>
        </p:txBody>
      </p:sp>
      <p:sp>
        <p:nvSpPr>
          <p:cNvPr id="3" name="Content Placeholder 2"/>
          <p:cNvSpPr>
            <a:spLocks noGrp="1"/>
          </p:cNvSpPr>
          <p:nvPr>
            <p:ph idx="1"/>
          </p:nvPr>
        </p:nvSpPr>
        <p:spPr>
          <a:xfrm>
            <a:off x="3574852" y="204788"/>
            <a:ext cx="5111948" cy="4389834"/>
          </a:xfrm>
        </p:spPr>
        <p:txBody>
          <a:bodyPr/>
          <a:lstStyle>
            <a:lvl1pPr>
              <a:defRPr sz="1200"/>
            </a:lvl1pPr>
            <a:lvl2pPr>
              <a:defRPr sz="1100"/>
            </a:lvl2pPr>
            <a:lvl3pPr>
              <a:defRPr sz="900"/>
            </a:lvl3pPr>
            <a:lvl4pPr>
              <a:defRPr sz="800"/>
            </a:lvl4pPr>
            <a:lvl5pPr>
              <a:defRPr sz="800"/>
            </a:lvl5pPr>
            <a:lvl6pPr>
              <a:defRPr sz="800"/>
            </a:lvl6pPr>
            <a:lvl7pPr>
              <a:defRPr sz="800"/>
            </a:lvl7pPr>
            <a:lvl8pPr>
              <a:defRPr sz="800"/>
            </a:lvl8pPr>
            <a:lvl9pPr>
              <a:defRPr sz="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076325"/>
            <a:ext cx="3008114" cy="351829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a:t>Click to edit Master text styles</a:t>
            </a:r>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86" y="3600450"/>
            <a:ext cx="5486400" cy="425053"/>
          </a:xfrm>
        </p:spPr>
        <p:txBody>
          <a:bodyPr/>
          <a:lstStyle>
            <a:lvl1pPr algn="l">
              <a:defRPr sz="800" b="1"/>
            </a:lvl1pPr>
          </a:lstStyle>
          <a:p>
            <a:r>
              <a:rPr lang="en-US"/>
              <a:t>Click to edit Master title style</a:t>
            </a:r>
            <a:endParaRPr lang="en-US"/>
          </a:p>
        </p:txBody>
      </p:sp>
      <p:sp>
        <p:nvSpPr>
          <p:cNvPr id="3" name="Picture Placeholder 2"/>
          <p:cNvSpPr>
            <a:spLocks noGrp="1"/>
          </p:cNvSpPr>
          <p:nvPr>
            <p:ph type="pic" idx="1"/>
          </p:nvPr>
        </p:nvSpPr>
        <p:spPr>
          <a:xfrm>
            <a:off x="1792486" y="459581"/>
            <a:ext cx="5486400" cy="3086100"/>
          </a:xfrm>
        </p:spPr>
        <p:txBody>
          <a:bodyPr/>
          <a:lstStyle>
            <a:lvl1pPr marL="0" indent="0">
              <a:buNone/>
              <a:defRPr sz="1200"/>
            </a:lvl1pPr>
            <a:lvl2pPr marL="171450" indent="0">
              <a:buNone/>
              <a:defRPr sz="1100"/>
            </a:lvl2pPr>
            <a:lvl3pPr marL="342900" indent="0">
              <a:buNone/>
              <a:defRPr sz="900"/>
            </a:lvl3pPr>
            <a:lvl4pPr marL="514350" indent="0">
              <a:buNone/>
              <a:defRPr sz="800"/>
            </a:lvl4pPr>
            <a:lvl5pPr marL="685800" indent="0">
              <a:buNone/>
              <a:defRPr sz="800"/>
            </a:lvl5pPr>
            <a:lvl6pPr marL="857250" indent="0">
              <a:buNone/>
              <a:defRPr sz="800"/>
            </a:lvl6pPr>
            <a:lvl7pPr marL="1028700" indent="0">
              <a:buNone/>
              <a:defRPr sz="800"/>
            </a:lvl7pPr>
            <a:lvl8pPr marL="1200150" indent="0">
              <a:buNone/>
              <a:defRPr sz="800"/>
            </a:lvl8pPr>
            <a:lvl9pPr marL="1371600" indent="0">
              <a:buNone/>
              <a:defRPr sz="800"/>
            </a:lvl9pPr>
          </a:lstStyle>
          <a:p>
            <a:endParaRPr lang="en-US"/>
          </a:p>
        </p:txBody>
      </p:sp>
      <p:sp>
        <p:nvSpPr>
          <p:cNvPr id="4" name="Text Placeholder 3"/>
          <p:cNvSpPr>
            <a:spLocks noGrp="1"/>
          </p:cNvSpPr>
          <p:nvPr>
            <p:ph type="body" sz="half" idx="2"/>
          </p:nvPr>
        </p:nvSpPr>
        <p:spPr>
          <a:xfrm>
            <a:off x="1792486" y="4025503"/>
            <a:ext cx="5486400" cy="603647"/>
          </a:xfrm>
        </p:spPr>
        <p:txBody>
          <a:bodyPr/>
          <a:lstStyle>
            <a:lvl1pPr marL="0" indent="0">
              <a:buNone/>
              <a:defRPr sz="500"/>
            </a:lvl1pPr>
            <a:lvl2pPr marL="171450" indent="0">
              <a:buNone/>
              <a:defRPr sz="500"/>
            </a:lvl2pPr>
            <a:lvl3pPr marL="342900" indent="0">
              <a:buNone/>
              <a:defRPr sz="400"/>
            </a:lvl3pPr>
            <a:lvl4pPr marL="514350" indent="0">
              <a:buNone/>
              <a:defRPr sz="300"/>
            </a:lvl4pPr>
            <a:lvl5pPr marL="685800" indent="0">
              <a:buNone/>
              <a:defRPr sz="300"/>
            </a:lvl5pPr>
            <a:lvl6pPr marL="857250" indent="0">
              <a:buNone/>
              <a:defRPr sz="300"/>
            </a:lvl6pPr>
            <a:lvl7pPr marL="1028700" indent="0">
              <a:buNone/>
              <a:defRPr sz="300"/>
            </a:lvl7pPr>
            <a:lvl8pPr marL="1200150" indent="0">
              <a:buNone/>
              <a:defRPr sz="300"/>
            </a:lvl8pPr>
            <a:lvl9pPr marL="1371600" indent="0">
              <a:buNone/>
              <a:defRPr sz="300"/>
            </a:lvl9pPr>
          </a:lstStyle>
          <a:p>
            <a:pPr lvl="0"/>
            <a:r>
              <a:rPr lang="en-US"/>
              <a:t>Click to edit Master text styles</a:t>
            </a:r>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3" Type="http://schemas.openxmlformats.org/officeDocument/2006/relationships/theme" Target="../theme/theme3.xml"/><Relationship Id="rId12" Type="http://schemas.openxmlformats.org/officeDocument/2006/relationships/slideLayout" Target="../slideLayouts/slideLayout34.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652463" y="862012"/>
            <a:ext cx="7839075" cy="173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19050" tIns="19050" rIns="19050" bIns="19050" numCol="1" anchor="b" anchorCtr="0" compatLnSpc="1"/>
          <a:lstStyle/>
          <a:p>
            <a:pPr lvl="0"/>
            <a:r>
              <a:rPr lang="en-US">
                <a:sym typeface="Gill Sans" charset="0"/>
              </a:rPr>
              <a:t>Click to edit Master title style</a:t>
            </a:r>
            <a:endParaRPr lang="en-US">
              <a:sym typeface="Gill Sans" charset="0"/>
            </a:endParaRPr>
          </a:p>
        </p:txBody>
      </p:sp>
      <p:sp>
        <p:nvSpPr>
          <p:cNvPr id="1026" name="Rectangle 2"/>
          <p:cNvSpPr>
            <a:spLocks noGrp="1" noChangeArrowheads="1"/>
          </p:cNvSpPr>
          <p:nvPr>
            <p:ph type="body" idx="1"/>
          </p:nvPr>
        </p:nvSpPr>
        <p:spPr bwMode="auto">
          <a:xfrm>
            <a:off x="652463" y="2647950"/>
            <a:ext cx="7839075" cy="595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19050" tIns="19050" rIns="19050" bIns="19050" numCol="1" anchor="t" anchorCtr="0" compatLnSpc="1"/>
          <a:lstStyle/>
          <a:p>
            <a:pPr lvl="0"/>
            <a:r>
              <a:rPr lang="en-US">
                <a:sym typeface="Gill Sans" charset="0"/>
              </a:rPr>
              <a:t>Click to edit Master text styles</a:t>
            </a:r>
            <a:endParaRPr lang="en-US">
              <a:sym typeface="Gill Sans" charset="0"/>
            </a:endParaRPr>
          </a:p>
          <a:p>
            <a:pPr lvl="1"/>
            <a:r>
              <a:rPr lang="en-US">
                <a:sym typeface="Gill Sans" charset="0"/>
              </a:rPr>
              <a:t>Second level</a:t>
            </a:r>
            <a:endParaRPr lang="en-US">
              <a:sym typeface="Gill Sans" charset="0"/>
            </a:endParaRPr>
          </a:p>
          <a:p>
            <a:pPr lvl="2"/>
            <a:r>
              <a:rPr lang="en-US">
                <a:sym typeface="Gill Sans" charset="0"/>
              </a:rPr>
              <a:t>Third level</a:t>
            </a:r>
            <a:endParaRPr lang="en-US">
              <a:sym typeface="Gill Sans" charset="0"/>
            </a:endParaRPr>
          </a:p>
          <a:p>
            <a:pPr lvl="3"/>
            <a:r>
              <a:rPr lang="en-US">
                <a:sym typeface="Gill Sans" charset="0"/>
              </a:rPr>
              <a:t>Fourth level</a:t>
            </a:r>
            <a:endParaRPr lang="en-US">
              <a:sym typeface="Gill Sans" charset="0"/>
            </a:endParaRPr>
          </a:p>
          <a:p>
            <a:pPr lvl="4"/>
            <a:r>
              <a:rPr lang="en-US">
                <a:sym typeface="Gill Sans" charset="0"/>
              </a:rPr>
              <a:t>Fifth level</a:t>
            </a:r>
            <a:endParaRPr lang="en-US">
              <a:sym typeface="Gill Sans" charset="0"/>
            </a:endParaRPr>
          </a:p>
        </p:txBody>
      </p:sp>
      <p:sp>
        <p:nvSpPr>
          <p:cNvPr id="2" name="灯片编号占位符 1"/>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5628C1BD-EF1B-4CB3-9438-0DA51A847D88}"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hdr="0" ftr="0" dt="0"/>
  <p:txStyles>
    <p:titleStyle>
      <a:lvl1pPr algn="ctr" rtl="0" fontAlgn="base">
        <a:spcBef>
          <a:spcPct val="0"/>
        </a:spcBef>
        <a:spcAft>
          <a:spcPct val="0"/>
        </a:spcAft>
        <a:defRPr sz="4400">
          <a:solidFill>
            <a:schemeClr val="tx1"/>
          </a:solidFill>
          <a:latin typeface="+mj-lt"/>
          <a:ea typeface="+mj-ea"/>
          <a:cs typeface="+mj-cs"/>
          <a:sym typeface="Gill Sans" charset="0"/>
        </a:defRPr>
      </a:lvl1pPr>
      <a:lvl2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algn="ctr" rtl="0" fontAlgn="base">
        <a:spcBef>
          <a:spcPct val="0"/>
        </a:spcBef>
        <a:spcAft>
          <a:spcPct val="0"/>
        </a:spcAft>
        <a:defRPr sz="1800">
          <a:solidFill>
            <a:schemeClr val="tx1"/>
          </a:solidFill>
          <a:latin typeface="+mn-lt"/>
          <a:ea typeface="+mn-ea"/>
          <a:cs typeface="+mn-cs"/>
          <a:sym typeface="Gill Sans" charset="0"/>
        </a:defRPr>
      </a:lvl1pPr>
      <a:lvl2pPr algn="ctr" rtl="0" fontAlgn="base">
        <a:spcBef>
          <a:spcPct val="0"/>
        </a:spcBef>
        <a:spcAft>
          <a:spcPct val="0"/>
        </a:spcAft>
        <a:defRPr sz="1800">
          <a:solidFill>
            <a:schemeClr val="tx1"/>
          </a:solidFill>
          <a:latin typeface="+mn-lt"/>
          <a:ea typeface="+mn-ea"/>
          <a:cs typeface="+mn-cs"/>
          <a:sym typeface="Gill Sans" charset="0"/>
        </a:defRPr>
      </a:lvl2pPr>
      <a:lvl3pPr algn="ctr" rtl="0" fontAlgn="base">
        <a:spcBef>
          <a:spcPct val="0"/>
        </a:spcBef>
        <a:spcAft>
          <a:spcPct val="0"/>
        </a:spcAft>
        <a:defRPr sz="1800">
          <a:solidFill>
            <a:schemeClr val="tx1"/>
          </a:solidFill>
          <a:latin typeface="+mn-lt"/>
          <a:ea typeface="+mn-ea"/>
          <a:cs typeface="+mn-cs"/>
          <a:sym typeface="Gill Sans" charset="0"/>
        </a:defRPr>
      </a:lvl3pPr>
      <a:lvl4pPr algn="ctr" rtl="0" fontAlgn="base">
        <a:spcBef>
          <a:spcPct val="0"/>
        </a:spcBef>
        <a:spcAft>
          <a:spcPct val="0"/>
        </a:spcAft>
        <a:defRPr sz="1800">
          <a:solidFill>
            <a:schemeClr val="tx1"/>
          </a:solidFill>
          <a:latin typeface="+mn-lt"/>
          <a:ea typeface="+mn-ea"/>
          <a:cs typeface="+mn-cs"/>
          <a:sym typeface="Gill Sans" charset="0"/>
        </a:defRPr>
      </a:lvl4pPr>
      <a:lvl5pPr algn="ctr" rtl="0" fontAlgn="base">
        <a:spcBef>
          <a:spcPct val="0"/>
        </a:spcBef>
        <a:spcAft>
          <a:spcPct val="0"/>
        </a:spcAft>
        <a:defRPr sz="1800">
          <a:solidFill>
            <a:schemeClr val="tx1"/>
          </a:solidFill>
          <a:latin typeface="+mn-lt"/>
          <a:ea typeface="+mn-ea"/>
          <a:cs typeface="+mn-cs"/>
          <a:sym typeface="Gill Sans" charset="0"/>
        </a:defRPr>
      </a:lvl5pPr>
      <a:lvl6pPr marL="171450" algn="ctr" rtl="0" fontAlgn="base">
        <a:spcBef>
          <a:spcPct val="0"/>
        </a:spcBef>
        <a:spcAft>
          <a:spcPct val="0"/>
        </a:spcAft>
        <a:defRPr sz="1800">
          <a:solidFill>
            <a:schemeClr val="tx1"/>
          </a:solidFill>
          <a:latin typeface="+mn-lt"/>
          <a:ea typeface="+mn-ea"/>
          <a:cs typeface="+mn-cs"/>
          <a:sym typeface="Gill Sans" charset="0"/>
        </a:defRPr>
      </a:lvl6pPr>
      <a:lvl7pPr marL="342900" algn="ctr" rtl="0" fontAlgn="base">
        <a:spcBef>
          <a:spcPct val="0"/>
        </a:spcBef>
        <a:spcAft>
          <a:spcPct val="0"/>
        </a:spcAft>
        <a:defRPr sz="1800">
          <a:solidFill>
            <a:schemeClr val="tx1"/>
          </a:solidFill>
          <a:latin typeface="+mn-lt"/>
          <a:ea typeface="+mn-ea"/>
          <a:cs typeface="+mn-cs"/>
          <a:sym typeface="Gill Sans" charset="0"/>
        </a:defRPr>
      </a:lvl7pPr>
      <a:lvl8pPr marL="514350" algn="ctr" rtl="0" fontAlgn="base">
        <a:spcBef>
          <a:spcPct val="0"/>
        </a:spcBef>
        <a:spcAft>
          <a:spcPct val="0"/>
        </a:spcAft>
        <a:defRPr sz="1800">
          <a:solidFill>
            <a:schemeClr val="tx1"/>
          </a:solidFill>
          <a:latin typeface="+mn-lt"/>
          <a:ea typeface="+mn-ea"/>
          <a:cs typeface="+mn-cs"/>
          <a:sym typeface="Gill Sans" charset="0"/>
        </a:defRPr>
      </a:lvl8pPr>
      <a:lvl9pPr marL="685800" algn="ctr" rtl="0" fontAlgn="base">
        <a:spcBef>
          <a:spcPct val="0"/>
        </a:spcBef>
        <a:spcAft>
          <a:spcPct val="0"/>
        </a:spcAft>
        <a:defRPr sz="1800">
          <a:solidFill>
            <a:schemeClr val="tx1"/>
          </a:solidFill>
          <a:latin typeface="+mn-lt"/>
          <a:ea typeface="+mn-ea"/>
          <a:cs typeface="+mn-cs"/>
          <a:sym typeface="Gill Sans" charset="0"/>
        </a:defRPr>
      </a:lvl9pPr>
    </p:bodyStyle>
    <p:otherStyle>
      <a:defPPr>
        <a:defRPr lang="en-US"/>
      </a:defPPr>
      <a:lvl1pPr marL="0" algn="l" defTabSz="171450" rtl="0" eaLnBrk="1" latinLnBrk="0" hangingPunct="1">
        <a:defRPr sz="700" kern="1200">
          <a:solidFill>
            <a:schemeClr val="tx1"/>
          </a:solidFill>
          <a:latin typeface="+mn-lt"/>
          <a:ea typeface="+mn-ea"/>
          <a:cs typeface="+mn-cs"/>
        </a:defRPr>
      </a:lvl1pPr>
      <a:lvl2pPr marL="171450" algn="l" defTabSz="171450" rtl="0" eaLnBrk="1" latinLnBrk="0" hangingPunct="1">
        <a:defRPr sz="700" kern="1200">
          <a:solidFill>
            <a:schemeClr val="tx1"/>
          </a:solidFill>
          <a:latin typeface="+mn-lt"/>
          <a:ea typeface="+mn-ea"/>
          <a:cs typeface="+mn-cs"/>
        </a:defRPr>
      </a:lvl2pPr>
      <a:lvl3pPr marL="342900" algn="l" defTabSz="171450" rtl="0" eaLnBrk="1" latinLnBrk="0" hangingPunct="1">
        <a:defRPr sz="700" kern="1200">
          <a:solidFill>
            <a:schemeClr val="tx1"/>
          </a:solidFill>
          <a:latin typeface="+mn-lt"/>
          <a:ea typeface="+mn-ea"/>
          <a:cs typeface="+mn-cs"/>
        </a:defRPr>
      </a:lvl3pPr>
      <a:lvl4pPr marL="514350" algn="l" defTabSz="171450" rtl="0" eaLnBrk="1" latinLnBrk="0" hangingPunct="1">
        <a:defRPr sz="700" kern="1200">
          <a:solidFill>
            <a:schemeClr val="tx1"/>
          </a:solidFill>
          <a:latin typeface="+mn-lt"/>
          <a:ea typeface="+mn-ea"/>
          <a:cs typeface="+mn-cs"/>
        </a:defRPr>
      </a:lvl4pPr>
      <a:lvl5pPr marL="685800" algn="l" defTabSz="171450" rtl="0" eaLnBrk="1" latinLnBrk="0" hangingPunct="1">
        <a:defRPr sz="700" kern="1200">
          <a:solidFill>
            <a:schemeClr val="tx1"/>
          </a:solidFill>
          <a:latin typeface="+mn-lt"/>
          <a:ea typeface="+mn-ea"/>
          <a:cs typeface="+mn-cs"/>
        </a:defRPr>
      </a:lvl5pPr>
      <a:lvl6pPr marL="857250" algn="l" defTabSz="171450" rtl="0" eaLnBrk="1" latinLnBrk="0" hangingPunct="1">
        <a:defRPr sz="700" kern="1200">
          <a:solidFill>
            <a:schemeClr val="tx1"/>
          </a:solidFill>
          <a:latin typeface="+mn-lt"/>
          <a:ea typeface="+mn-ea"/>
          <a:cs typeface="+mn-cs"/>
        </a:defRPr>
      </a:lvl6pPr>
      <a:lvl7pPr marL="1028700" algn="l" defTabSz="171450" rtl="0" eaLnBrk="1" latinLnBrk="0" hangingPunct="1">
        <a:defRPr sz="700" kern="1200">
          <a:solidFill>
            <a:schemeClr val="tx1"/>
          </a:solidFill>
          <a:latin typeface="+mn-lt"/>
          <a:ea typeface="+mn-ea"/>
          <a:cs typeface="+mn-cs"/>
        </a:defRPr>
      </a:lvl7pPr>
      <a:lvl8pPr marL="1200150" algn="l" defTabSz="171450" rtl="0" eaLnBrk="1" latinLnBrk="0" hangingPunct="1">
        <a:defRPr sz="700" kern="1200">
          <a:solidFill>
            <a:schemeClr val="tx1"/>
          </a:solidFill>
          <a:latin typeface="+mn-lt"/>
          <a:ea typeface="+mn-ea"/>
          <a:cs typeface="+mn-cs"/>
        </a:defRPr>
      </a:lvl8pPr>
      <a:lvl9pPr marL="1371600" algn="l" defTabSz="171450" rtl="0" eaLnBrk="1" latinLnBrk="0" hangingPunct="1">
        <a:defRPr sz="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652463" y="862013"/>
            <a:ext cx="7839075" cy="173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19050" tIns="19050" rIns="19050" bIns="19050" numCol="1" anchor="b" anchorCtr="0" compatLnSpc="1"/>
          <a:lstStyle/>
          <a:p>
            <a:pPr lvl="0"/>
            <a:r>
              <a:rPr lang="en-US">
                <a:sym typeface="Gill Sans" charset="0"/>
              </a:rPr>
              <a:t>Click to edit Master title style</a:t>
            </a:r>
            <a:endParaRPr lang="en-US">
              <a:sym typeface="Gill Sans" charset="0"/>
            </a:endParaRPr>
          </a:p>
        </p:txBody>
      </p:sp>
      <p:sp>
        <p:nvSpPr>
          <p:cNvPr id="1026" name="Rectangle 2"/>
          <p:cNvSpPr>
            <a:spLocks noGrp="1" noChangeArrowheads="1"/>
          </p:cNvSpPr>
          <p:nvPr>
            <p:ph type="body" idx="1"/>
          </p:nvPr>
        </p:nvSpPr>
        <p:spPr bwMode="auto">
          <a:xfrm>
            <a:off x="652463" y="2647951"/>
            <a:ext cx="7839075" cy="595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19050" tIns="19050" rIns="19050" bIns="19050" numCol="1" anchor="t" anchorCtr="0" compatLnSpc="1"/>
          <a:lstStyle/>
          <a:p>
            <a:pPr lvl="0"/>
            <a:r>
              <a:rPr lang="en-US">
                <a:sym typeface="Gill Sans" charset="0"/>
              </a:rPr>
              <a:t>Click to edit Master text styles</a:t>
            </a:r>
            <a:endParaRPr lang="en-US">
              <a:sym typeface="Gill Sans" charset="0"/>
            </a:endParaRPr>
          </a:p>
          <a:p>
            <a:pPr lvl="1"/>
            <a:r>
              <a:rPr lang="en-US">
                <a:sym typeface="Gill Sans" charset="0"/>
              </a:rPr>
              <a:t>Second level</a:t>
            </a:r>
            <a:endParaRPr lang="en-US">
              <a:sym typeface="Gill Sans" charset="0"/>
            </a:endParaRPr>
          </a:p>
          <a:p>
            <a:pPr lvl="2"/>
            <a:r>
              <a:rPr lang="en-US">
                <a:sym typeface="Gill Sans" charset="0"/>
              </a:rPr>
              <a:t>Third level</a:t>
            </a:r>
            <a:endParaRPr lang="en-US">
              <a:sym typeface="Gill Sans" charset="0"/>
            </a:endParaRPr>
          </a:p>
          <a:p>
            <a:pPr lvl="3"/>
            <a:r>
              <a:rPr lang="en-US">
                <a:sym typeface="Gill Sans" charset="0"/>
              </a:rPr>
              <a:t>Fourth level</a:t>
            </a:r>
            <a:endParaRPr lang="en-US">
              <a:sym typeface="Gill Sans" charset="0"/>
            </a:endParaRPr>
          </a:p>
          <a:p>
            <a:pPr lvl="4"/>
            <a:r>
              <a:rPr lang="en-US">
                <a:sym typeface="Gill Sans" charset="0"/>
              </a:rPr>
              <a:t>Fifth level</a:t>
            </a:r>
            <a:endParaRPr lang="en-US">
              <a:sym typeface="Gill Sans"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xStyles>
    <p:titleStyle>
      <a:lvl1pPr algn="ctr" rtl="0" fontAlgn="base">
        <a:spcBef>
          <a:spcPct val="0"/>
        </a:spcBef>
        <a:spcAft>
          <a:spcPct val="0"/>
        </a:spcAft>
        <a:defRPr sz="4400">
          <a:solidFill>
            <a:schemeClr val="tx1"/>
          </a:solidFill>
          <a:latin typeface="+mj-lt"/>
          <a:ea typeface="+mj-ea"/>
          <a:cs typeface="+mj-cs"/>
          <a:sym typeface="Gill Sans" charset="0"/>
        </a:defRPr>
      </a:lvl1pPr>
      <a:lvl2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algn="ctr" rtl="0" fontAlgn="base">
        <a:spcBef>
          <a:spcPct val="0"/>
        </a:spcBef>
        <a:spcAft>
          <a:spcPct val="0"/>
        </a:spcAft>
        <a:defRPr sz="1800">
          <a:solidFill>
            <a:schemeClr val="tx1"/>
          </a:solidFill>
          <a:latin typeface="+mn-lt"/>
          <a:ea typeface="+mn-ea"/>
          <a:cs typeface="+mn-cs"/>
          <a:sym typeface="Gill Sans" charset="0"/>
        </a:defRPr>
      </a:lvl1pPr>
      <a:lvl2pPr algn="ctr" rtl="0" fontAlgn="base">
        <a:spcBef>
          <a:spcPct val="0"/>
        </a:spcBef>
        <a:spcAft>
          <a:spcPct val="0"/>
        </a:spcAft>
        <a:defRPr sz="1800">
          <a:solidFill>
            <a:schemeClr val="tx1"/>
          </a:solidFill>
          <a:latin typeface="+mn-lt"/>
          <a:ea typeface="+mn-ea"/>
          <a:cs typeface="+mn-cs"/>
          <a:sym typeface="Gill Sans" charset="0"/>
        </a:defRPr>
      </a:lvl2pPr>
      <a:lvl3pPr algn="ctr" rtl="0" fontAlgn="base">
        <a:spcBef>
          <a:spcPct val="0"/>
        </a:spcBef>
        <a:spcAft>
          <a:spcPct val="0"/>
        </a:spcAft>
        <a:defRPr sz="1800">
          <a:solidFill>
            <a:schemeClr val="tx1"/>
          </a:solidFill>
          <a:latin typeface="+mn-lt"/>
          <a:ea typeface="+mn-ea"/>
          <a:cs typeface="+mn-cs"/>
          <a:sym typeface="Gill Sans" charset="0"/>
        </a:defRPr>
      </a:lvl3pPr>
      <a:lvl4pPr algn="ctr" rtl="0" fontAlgn="base">
        <a:spcBef>
          <a:spcPct val="0"/>
        </a:spcBef>
        <a:spcAft>
          <a:spcPct val="0"/>
        </a:spcAft>
        <a:defRPr sz="1800">
          <a:solidFill>
            <a:schemeClr val="tx1"/>
          </a:solidFill>
          <a:latin typeface="+mn-lt"/>
          <a:ea typeface="+mn-ea"/>
          <a:cs typeface="+mn-cs"/>
          <a:sym typeface="Gill Sans" charset="0"/>
        </a:defRPr>
      </a:lvl4pPr>
      <a:lvl5pPr algn="ctr" rtl="0" fontAlgn="base">
        <a:spcBef>
          <a:spcPct val="0"/>
        </a:spcBef>
        <a:spcAft>
          <a:spcPct val="0"/>
        </a:spcAft>
        <a:defRPr sz="1800">
          <a:solidFill>
            <a:schemeClr val="tx1"/>
          </a:solidFill>
          <a:latin typeface="+mn-lt"/>
          <a:ea typeface="+mn-ea"/>
          <a:cs typeface="+mn-cs"/>
          <a:sym typeface="Gill Sans" charset="0"/>
        </a:defRPr>
      </a:lvl5pPr>
      <a:lvl6pPr marL="171450" algn="ctr" rtl="0" fontAlgn="base">
        <a:spcBef>
          <a:spcPct val="0"/>
        </a:spcBef>
        <a:spcAft>
          <a:spcPct val="0"/>
        </a:spcAft>
        <a:defRPr sz="1800">
          <a:solidFill>
            <a:schemeClr val="tx1"/>
          </a:solidFill>
          <a:latin typeface="+mn-lt"/>
          <a:ea typeface="+mn-ea"/>
          <a:cs typeface="+mn-cs"/>
          <a:sym typeface="Gill Sans" charset="0"/>
        </a:defRPr>
      </a:lvl6pPr>
      <a:lvl7pPr marL="342900" algn="ctr" rtl="0" fontAlgn="base">
        <a:spcBef>
          <a:spcPct val="0"/>
        </a:spcBef>
        <a:spcAft>
          <a:spcPct val="0"/>
        </a:spcAft>
        <a:defRPr sz="1800">
          <a:solidFill>
            <a:schemeClr val="tx1"/>
          </a:solidFill>
          <a:latin typeface="+mn-lt"/>
          <a:ea typeface="+mn-ea"/>
          <a:cs typeface="+mn-cs"/>
          <a:sym typeface="Gill Sans" charset="0"/>
        </a:defRPr>
      </a:lvl7pPr>
      <a:lvl8pPr marL="514350" algn="ctr" rtl="0" fontAlgn="base">
        <a:spcBef>
          <a:spcPct val="0"/>
        </a:spcBef>
        <a:spcAft>
          <a:spcPct val="0"/>
        </a:spcAft>
        <a:defRPr sz="1800">
          <a:solidFill>
            <a:schemeClr val="tx1"/>
          </a:solidFill>
          <a:latin typeface="+mn-lt"/>
          <a:ea typeface="+mn-ea"/>
          <a:cs typeface="+mn-cs"/>
          <a:sym typeface="Gill Sans" charset="0"/>
        </a:defRPr>
      </a:lvl8pPr>
      <a:lvl9pPr marL="685800" algn="ctr" rtl="0" fontAlgn="base">
        <a:spcBef>
          <a:spcPct val="0"/>
        </a:spcBef>
        <a:spcAft>
          <a:spcPct val="0"/>
        </a:spcAft>
        <a:defRPr sz="1800">
          <a:solidFill>
            <a:schemeClr val="tx1"/>
          </a:solidFill>
          <a:latin typeface="+mn-lt"/>
          <a:ea typeface="+mn-ea"/>
          <a:cs typeface="+mn-cs"/>
          <a:sym typeface="Gill Sans" charset="0"/>
        </a:defRPr>
      </a:lvl9pPr>
    </p:bodyStyle>
    <p:otherStyle>
      <a:defPPr>
        <a:defRPr lang="en-US"/>
      </a:defPPr>
      <a:lvl1pPr marL="0" algn="l" defTabSz="171450" rtl="0" eaLnBrk="1" latinLnBrk="0" hangingPunct="1">
        <a:defRPr sz="700" kern="1200">
          <a:solidFill>
            <a:schemeClr val="tx1"/>
          </a:solidFill>
          <a:latin typeface="+mn-lt"/>
          <a:ea typeface="+mn-ea"/>
          <a:cs typeface="+mn-cs"/>
        </a:defRPr>
      </a:lvl1pPr>
      <a:lvl2pPr marL="171450" algn="l" defTabSz="171450" rtl="0" eaLnBrk="1" latinLnBrk="0" hangingPunct="1">
        <a:defRPr sz="700" kern="1200">
          <a:solidFill>
            <a:schemeClr val="tx1"/>
          </a:solidFill>
          <a:latin typeface="+mn-lt"/>
          <a:ea typeface="+mn-ea"/>
          <a:cs typeface="+mn-cs"/>
        </a:defRPr>
      </a:lvl2pPr>
      <a:lvl3pPr marL="342900" algn="l" defTabSz="171450" rtl="0" eaLnBrk="1" latinLnBrk="0" hangingPunct="1">
        <a:defRPr sz="700" kern="1200">
          <a:solidFill>
            <a:schemeClr val="tx1"/>
          </a:solidFill>
          <a:latin typeface="+mn-lt"/>
          <a:ea typeface="+mn-ea"/>
          <a:cs typeface="+mn-cs"/>
        </a:defRPr>
      </a:lvl3pPr>
      <a:lvl4pPr marL="514350" algn="l" defTabSz="171450" rtl="0" eaLnBrk="1" latinLnBrk="0" hangingPunct="1">
        <a:defRPr sz="700" kern="1200">
          <a:solidFill>
            <a:schemeClr val="tx1"/>
          </a:solidFill>
          <a:latin typeface="+mn-lt"/>
          <a:ea typeface="+mn-ea"/>
          <a:cs typeface="+mn-cs"/>
        </a:defRPr>
      </a:lvl4pPr>
      <a:lvl5pPr marL="685800" algn="l" defTabSz="171450" rtl="0" eaLnBrk="1" latinLnBrk="0" hangingPunct="1">
        <a:defRPr sz="700" kern="1200">
          <a:solidFill>
            <a:schemeClr val="tx1"/>
          </a:solidFill>
          <a:latin typeface="+mn-lt"/>
          <a:ea typeface="+mn-ea"/>
          <a:cs typeface="+mn-cs"/>
        </a:defRPr>
      </a:lvl5pPr>
      <a:lvl6pPr marL="857250" algn="l" defTabSz="171450" rtl="0" eaLnBrk="1" latinLnBrk="0" hangingPunct="1">
        <a:defRPr sz="700" kern="1200">
          <a:solidFill>
            <a:schemeClr val="tx1"/>
          </a:solidFill>
          <a:latin typeface="+mn-lt"/>
          <a:ea typeface="+mn-ea"/>
          <a:cs typeface="+mn-cs"/>
        </a:defRPr>
      </a:lvl6pPr>
      <a:lvl7pPr marL="1028700" algn="l" defTabSz="171450" rtl="0" eaLnBrk="1" latinLnBrk="0" hangingPunct="1">
        <a:defRPr sz="700" kern="1200">
          <a:solidFill>
            <a:schemeClr val="tx1"/>
          </a:solidFill>
          <a:latin typeface="+mn-lt"/>
          <a:ea typeface="+mn-ea"/>
          <a:cs typeface="+mn-cs"/>
        </a:defRPr>
      </a:lvl7pPr>
      <a:lvl8pPr marL="1200150" algn="l" defTabSz="171450" rtl="0" eaLnBrk="1" latinLnBrk="0" hangingPunct="1">
        <a:defRPr sz="700" kern="1200">
          <a:solidFill>
            <a:schemeClr val="tx1"/>
          </a:solidFill>
          <a:latin typeface="+mn-lt"/>
          <a:ea typeface="+mn-ea"/>
          <a:cs typeface="+mn-cs"/>
        </a:defRPr>
      </a:lvl8pPr>
      <a:lvl9pPr marL="1371600" algn="l" defTabSz="171450" rtl="0" eaLnBrk="1" latinLnBrk="0" hangingPunct="1">
        <a:defRPr sz="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5894" y="528843"/>
            <a:ext cx="8272212" cy="892166"/>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35894" y="1752002"/>
            <a:ext cx="8272212" cy="2642096"/>
          </a:xfrm>
          <a:prstGeom prst="rect">
            <a:avLst/>
          </a:prstGeom>
        </p:spPr>
        <p:txBody>
          <a:bodyPr vert="horz" lIns="91440" tIns="45720" rIns="91440" bIns="45720" rtlCol="0" anchor="ctr">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5704464" y="4467103"/>
            <a:ext cx="2133599" cy="273844"/>
          </a:xfrm>
          <a:prstGeom prst="rect">
            <a:avLst/>
          </a:prstGeom>
        </p:spPr>
        <p:txBody>
          <a:bodyPr vert="horz" lIns="91440" tIns="45720" rIns="91440" bIns="45720" rtlCol="0" anchor="ctr"/>
          <a:lstStyle>
            <a:lvl1pPr algn="r">
              <a:defRPr sz="675">
                <a:solidFill>
                  <a:schemeClr val="accent2"/>
                </a:solidFill>
              </a:defRPr>
            </a:lvl1pPr>
          </a:lstStyle>
          <a:p>
            <a:pPr>
              <a:defRPr/>
            </a:pPr>
            <a:fld id="{E118900A-AF52-4B6D-A55C-1112B3D5F94C}" type="datetimeFigureOut">
              <a:rPr lang="zh-CN" altLang="en-US" smtClean="0"/>
            </a:fld>
            <a:endParaRPr lang="zh-CN" altLang="en-US"/>
          </a:p>
        </p:txBody>
      </p:sp>
      <p:sp>
        <p:nvSpPr>
          <p:cNvPr id="5" name="Footer Placeholder 4"/>
          <p:cNvSpPr>
            <a:spLocks noGrp="1"/>
          </p:cNvSpPr>
          <p:nvPr>
            <p:ph type="ftr" sz="quarter" idx="3"/>
          </p:nvPr>
        </p:nvSpPr>
        <p:spPr>
          <a:xfrm>
            <a:off x="435894" y="4463859"/>
            <a:ext cx="5187908" cy="273844"/>
          </a:xfrm>
          <a:prstGeom prst="rect">
            <a:avLst/>
          </a:prstGeom>
        </p:spPr>
        <p:txBody>
          <a:bodyPr vert="horz" lIns="91440" tIns="45720" rIns="91440" bIns="45720" rtlCol="0" anchor="ctr"/>
          <a:lstStyle>
            <a:lvl1pPr algn="l">
              <a:defRPr sz="675" cap="all">
                <a:solidFill>
                  <a:schemeClr val="accent2"/>
                </a:solidFill>
              </a:defRPr>
            </a:lvl1pPr>
          </a:lstStyle>
          <a:p>
            <a:pPr>
              <a:defRPr/>
            </a:pPr>
            <a:endParaRPr lang="zh-CN" altLang="en-US"/>
          </a:p>
        </p:txBody>
      </p:sp>
      <p:sp>
        <p:nvSpPr>
          <p:cNvPr id="6" name="Slide Number Placeholder 5"/>
          <p:cNvSpPr>
            <a:spLocks noGrp="1"/>
          </p:cNvSpPr>
          <p:nvPr>
            <p:ph type="sldNum" sz="quarter" idx="4"/>
          </p:nvPr>
        </p:nvSpPr>
        <p:spPr>
          <a:xfrm>
            <a:off x="7918725" y="4467103"/>
            <a:ext cx="789383" cy="273844"/>
          </a:xfrm>
          <a:prstGeom prst="rect">
            <a:avLst/>
          </a:prstGeom>
        </p:spPr>
        <p:txBody>
          <a:bodyPr vert="horz" lIns="91440" tIns="45720" rIns="91440" bIns="45720" rtlCol="0" anchor="ctr"/>
          <a:lstStyle>
            <a:lvl1pPr algn="r">
              <a:defRPr sz="675">
                <a:solidFill>
                  <a:schemeClr val="accent2"/>
                </a:solidFill>
              </a:defRPr>
            </a:lvl1pPr>
          </a:lstStyle>
          <a:p>
            <a:pPr>
              <a:defRPr/>
            </a:pPr>
            <a:fld id="{8E83DDD4-D0EC-4814-A99D-6F9B02D51055}" type="slidenum">
              <a:rPr lang="zh-CN" altLang="en-US" smtClean="0"/>
            </a:fld>
            <a:endParaRPr lang="zh-CN" altLang="en-US"/>
          </a:p>
        </p:txBody>
      </p:sp>
      <p:sp>
        <p:nvSpPr>
          <p:cNvPr id="9" name="Rectangle 8"/>
          <p:cNvSpPr/>
          <p:nvPr/>
        </p:nvSpPr>
        <p:spPr>
          <a:xfrm>
            <a:off x="334901" y="342900"/>
            <a:ext cx="2777490" cy="7124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6031610" y="340232"/>
            <a:ext cx="2777490" cy="7391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181373" y="342900"/>
            <a:ext cx="2777490" cy="6858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2" name="直接连接符 8"/>
          <p:cNvSpPr>
            <a:spLocks noChangeShapeType="1"/>
          </p:cNvSpPr>
          <p:nvPr userDrawn="1"/>
        </p:nvSpPr>
        <p:spPr bwMode="auto">
          <a:xfrm>
            <a:off x="307181" y="250031"/>
            <a:ext cx="8521304" cy="0"/>
          </a:xfrm>
          <a:prstGeom prst="line">
            <a:avLst/>
          </a:prstGeom>
          <a:noFill/>
          <a:ln w="19050" cap="flat" cmpd="sng">
            <a:solidFill>
              <a:srgbClr val="C8C8C8"/>
            </a:solidFill>
            <a:bevel/>
          </a:ln>
        </p:spPr>
        <p:txBody>
          <a:bodyPr/>
          <a:lstStyle/>
          <a:p>
            <a:pPr fontAlgn="auto">
              <a:spcBef>
                <a:spcPts val="0"/>
              </a:spcBef>
              <a:spcAft>
                <a:spcPts val="0"/>
              </a:spcAft>
              <a:defRPr/>
            </a:pPr>
            <a:endParaRPr lang="zh-CN" altLang="en-US" sz="1575">
              <a:solidFill>
                <a:prstClr val="black"/>
              </a:solidFill>
              <a:latin typeface="微软雅黑" panose="020B0503020204020204" pitchFamily="34" charset="-122"/>
              <a:ea typeface="微软雅黑" panose="020B0503020204020204" pitchFamily="34" charset="-122"/>
              <a:cs typeface="+mn-cs"/>
            </a:endParaRPr>
          </a:p>
        </p:txBody>
      </p:sp>
      <p:sp>
        <p:nvSpPr>
          <p:cNvPr id="13" name="TextBox 15"/>
          <p:cNvSpPr>
            <a:spLocks noChangeArrowheads="1"/>
          </p:cNvSpPr>
          <p:nvPr userDrawn="1"/>
        </p:nvSpPr>
        <p:spPr bwMode="auto">
          <a:xfrm>
            <a:off x="4281488" y="4779169"/>
            <a:ext cx="594122" cy="334707"/>
          </a:xfrm>
          <a:prstGeom prst="rect">
            <a:avLst/>
          </a:prstGeom>
          <a:noFill/>
          <a:ln>
            <a:noFill/>
          </a:ln>
        </p:spPr>
        <p:txBody>
          <a:bodyPr>
            <a:spAutoFit/>
          </a:bodyPr>
          <a:lstStyle/>
          <a:p>
            <a:pPr algn="ctr" fontAlgn="auto">
              <a:spcBef>
                <a:spcPts val="0"/>
              </a:spcBef>
              <a:spcAft>
                <a:spcPts val="0"/>
              </a:spcAft>
              <a:defRPr/>
            </a:pPr>
            <a:fld id="{9930F535-8BB9-4E93-ABE6-ADDB8AAF0B3A}" type="slidenum">
              <a:rPr lang="zh-CN" altLang="en-US" sz="1575">
                <a:solidFill>
                  <a:prstClr val="white"/>
                </a:solidFill>
                <a:latin typeface="微软雅黑" panose="020B0503020204020204" pitchFamily="34" charset="-122"/>
                <a:ea typeface="微软雅黑" panose="020B0503020204020204" pitchFamily="34" charset="-122"/>
                <a:cs typeface="Arial Unicode MS" panose="020B0604020202020204" pitchFamily="34" charset="-122"/>
                <a:sym typeface="Arial Unicode MS" panose="020B0604020202020204" pitchFamily="34" charset="-122"/>
              </a:rPr>
            </a:fld>
            <a:r>
              <a:rPr lang="zh-CN" altLang="en-US" sz="1575" dirty="0">
                <a:solidFill>
                  <a:prstClr val="white"/>
                </a:solidFill>
                <a:latin typeface="微软雅黑" panose="020B0503020204020204" pitchFamily="34" charset="-122"/>
                <a:ea typeface="微软雅黑" panose="020B0503020204020204" pitchFamily="34" charset="-122"/>
                <a:cs typeface="Arial Unicode MS" panose="020B0604020202020204" pitchFamily="34" charset="-122"/>
                <a:sym typeface="Arial Unicode MS" panose="020B0604020202020204" pitchFamily="34" charset="-122"/>
              </a:rPr>
              <a:t> </a:t>
            </a:r>
            <a:endParaRPr lang="zh-CN" altLang="en-US" sz="1575" b="1" dirty="0">
              <a:solidFill>
                <a:prstClr val="white"/>
              </a:solidFill>
              <a:latin typeface="微软雅黑" panose="020B0503020204020204" pitchFamily="34" charset="-122"/>
              <a:ea typeface="微软雅黑" panose="020B0503020204020204" pitchFamily="34" charset="-122"/>
              <a:cs typeface="Arial Unicode MS" panose="020B0604020202020204" pitchFamily="34" charset="-122"/>
              <a:sym typeface="Arial Unicode MS" panose="020B0604020202020204" pitchFamily="34" charset="-122"/>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defTabSz="342900" rtl="0" eaLnBrk="1" latinLnBrk="0" hangingPunct="1">
        <a:spcBef>
          <a:spcPct val="0"/>
        </a:spcBef>
        <a:buNone/>
        <a:defRPr sz="21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9235" indent="-229235"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350" kern="1200">
          <a:solidFill>
            <a:schemeClr val="tx2"/>
          </a:solidFill>
          <a:latin typeface="+mn-lt"/>
          <a:ea typeface="+mn-ea"/>
          <a:cs typeface="+mn-cs"/>
        </a:defRPr>
      </a:lvl1pPr>
      <a:lvl2pPr marL="472440" indent="-229235"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2pPr>
      <a:lvl3pPr marL="675005" indent="-202565"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050" kern="1200">
          <a:solidFill>
            <a:schemeClr val="tx2"/>
          </a:solidFill>
          <a:latin typeface="+mn-lt"/>
          <a:ea typeface="+mn-ea"/>
          <a:cs typeface="+mn-cs"/>
        </a:defRPr>
      </a:lvl3pPr>
      <a:lvl4pPr marL="931545" indent="-17526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4pPr>
      <a:lvl5pPr marL="1201420" indent="-17526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5pPr>
      <a:lvl6pPr marL="142494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6pPr>
      <a:lvl7pPr marL="164973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7pPr>
      <a:lvl8pPr marL="1875155"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8pPr>
      <a:lvl9pPr marL="2099945"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4.xml"/></Relationships>
</file>

<file path=ppt/slides/_rels/slide33.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34.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34.xml.rels><?xml version="1.0" encoding="UTF-8" standalone="yes"?>
<Relationships xmlns="http://schemas.openxmlformats.org/package/2006/relationships"><Relationship Id="rId6" Type="http://schemas.openxmlformats.org/officeDocument/2006/relationships/slideLayout" Target="../slideLayouts/slideLayout34.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35.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34.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36.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34.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37.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34.xml"/><Relationship Id="rId5" Type="http://schemas.microsoft.com/office/2007/relationships/diagramDrawing" Target="../diagrams/drawing5.xml"/><Relationship Id="rId4" Type="http://schemas.openxmlformats.org/officeDocument/2006/relationships/diagramColors" Target="../diagrams/colors5.xml"/><Relationship Id="rId3" Type="http://schemas.openxmlformats.org/officeDocument/2006/relationships/diagramQuickStyle" Target="../diagrams/quickStyle5.xml"/><Relationship Id="rId2" Type="http://schemas.openxmlformats.org/officeDocument/2006/relationships/diagramLayout" Target="../diagrams/layout5.xml"/><Relationship Id="rId1" Type="http://schemas.openxmlformats.org/officeDocument/2006/relationships/diagramData" Target="../diagrams/data5.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34.xml"/><Relationship Id="rId1" Type="http://schemas.openxmlformats.org/officeDocument/2006/relationships/image" Target="../media/image9.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4.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2.png"/></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2.png"/></Relationships>
</file>

<file path=ppt/slides/_rels/slide5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2.jpeg"/><Relationship Id="rId2" Type="http://schemas.openxmlformats.org/officeDocument/2006/relationships/image" Target="../media/image7.png"/><Relationship Id="rId1" Type="http://schemas.openxmlformats.org/officeDocument/2006/relationships/image" Target="../media/image2.pn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4.jpeg"/><Relationship Id="rId1" Type="http://schemas.openxmlformats.org/officeDocument/2006/relationships/image" Target="../media/image13.png"/></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6.png"/><Relationship Id="rId1" Type="http://schemas.openxmlformats.org/officeDocument/2006/relationships/image" Target="../media/image15.png"/></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7.png"/><Relationship Id="rId1" Type="http://schemas.openxmlformats.org/officeDocument/2006/relationships/image" Target="../media/image6.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jpeg"/><Relationship Id="rId1"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7.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EFEFA"/>
        </a:solidFill>
        <a:effectLst/>
      </p:bgPr>
    </p:bg>
    <p:spTree>
      <p:nvGrpSpPr>
        <p:cNvPr id="1" name=""/>
        <p:cNvGrpSpPr/>
        <p:nvPr/>
      </p:nvGrpSpPr>
      <p:grpSpPr>
        <a:xfrm>
          <a:off x="0" y="0"/>
          <a:ext cx="0" cy="0"/>
          <a:chOff x="0" y="0"/>
          <a:chExt cx="0" cy="0"/>
        </a:xfrm>
      </p:grpSpPr>
      <p:sp>
        <p:nvSpPr>
          <p:cNvPr id="2058" name="Rectangle 2057"/>
          <p:cNvSpPr/>
          <p:nvPr/>
        </p:nvSpPr>
        <p:spPr bwMode="auto">
          <a:xfrm>
            <a:off x="932129" y="3103426"/>
            <a:ext cx="7287427" cy="14400"/>
          </a:xfrm>
          <a:prstGeom prst="rect">
            <a:avLst/>
          </a:prstGeom>
          <a:solidFill>
            <a:srgbClr val="1C86EE"/>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5600" b="0" i="0" u="none" strike="noStrike" kern="1200" cap="none" spc="0" normalizeH="0" baseline="0" noProof="0">
              <a:ln>
                <a:noFill/>
              </a:ln>
              <a:solidFill>
                <a:srgbClr val="000000"/>
              </a:solidFill>
              <a:effectLst/>
              <a:uLnTx/>
              <a:uFillTx/>
              <a:latin typeface="Gill Sans" charset="0"/>
              <a:ea typeface="ヒラギノ角ゴ ProN W3" charset="0"/>
              <a:cs typeface="ヒラギノ角ゴ ProN W3" charset="0"/>
              <a:sym typeface="Gill Sans" charset="0"/>
            </a:endParaRPr>
          </a:p>
        </p:txBody>
      </p:sp>
      <p:sp>
        <p:nvSpPr>
          <p:cNvPr id="13" name="Rectangle 1"/>
          <p:cNvSpPr/>
          <p:nvPr/>
        </p:nvSpPr>
        <p:spPr bwMode="auto">
          <a:xfrm>
            <a:off x="0" y="1702692"/>
            <a:ext cx="9144000" cy="102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lvl="0">
              <a:lnSpc>
                <a:spcPct val="150000"/>
              </a:lnSpc>
              <a:defRPr/>
            </a:pPr>
            <a:r>
              <a:rPr lang="en-US" altLang="zh-CN" sz="4400" dirty="0">
                <a:latin typeface="微软雅黑" panose="020B0503020204020204" pitchFamily="34" charset="-122"/>
                <a:ea typeface="微软雅黑" panose="020B0503020204020204" pitchFamily="34" charset="-122"/>
                <a:cs typeface="Bebas Neue" charset="0"/>
                <a:sym typeface="Bebas Neue" charset="0"/>
              </a:rPr>
              <a:t>6.4 </a:t>
            </a:r>
            <a:r>
              <a:rPr lang="zh-CN" altLang="en-US" sz="4400" dirty="0">
                <a:latin typeface="微软雅黑" panose="020B0503020204020204" pitchFamily="34" charset="-122"/>
                <a:ea typeface="微软雅黑" panose="020B0503020204020204" pitchFamily="34" charset="-122"/>
                <a:cs typeface="Bebas Neue" charset="0"/>
                <a:sym typeface="Bebas Neue" charset="0"/>
              </a:rPr>
              <a:t>字典类型及操作</a:t>
            </a:r>
            <a:endParaRPr kumimoji="0" lang="en-US" sz="4400" b="0" i="0" u="none" strike="noStrike" kern="1200" cap="none" spc="0" normalizeH="0" baseline="0" noProof="0" dirty="0">
              <a:ln>
                <a:noFill/>
              </a:ln>
              <a:solidFill>
                <a:srgbClr val="FF931A"/>
              </a:solidFill>
              <a:effectLst/>
              <a:uLnTx/>
              <a:uFillTx/>
              <a:latin typeface="微软雅黑" panose="020B0503020204020204" pitchFamily="34" charset="-122"/>
              <a:ea typeface="微软雅黑" panose="020B0503020204020204" pitchFamily="34" charset="-122"/>
              <a:cs typeface="Bebas Neue" charset="0"/>
              <a:sym typeface="Bebas Neue" charset="0"/>
            </a:endParaRPr>
          </a:p>
        </p:txBody>
      </p:sp>
      <p:sp>
        <p:nvSpPr>
          <p:cNvPr id="2" name="矩形 1"/>
          <p:cNvSpPr/>
          <p:nvPr/>
        </p:nvSpPr>
        <p:spPr>
          <a:xfrm>
            <a:off x="827584" y="612300"/>
            <a:ext cx="3096344" cy="461665"/>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i="0" u="none" strike="noStrike" kern="1200" cap="none" spc="0" normalizeH="0" baseline="0" noProof="0" dirty="0">
                <a:ln>
                  <a:noFill/>
                </a:ln>
                <a:solidFill>
                  <a:srgbClr val="1C86EF"/>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Bebas Neue" charset="0"/>
              </a:rPr>
              <a:t>Python</a:t>
            </a:r>
            <a:r>
              <a:rPr kumimoji="0" lang="zh-CN" altLang="en-US" sz="2400" i="0" u="none" strike="noStrike" kern="1200" cap="none" spc="0" normalizeH="0" baseline="0" noProof="0" dirty="0">
                <a:ln>
                  <a:noFill/>
                </a:ln>
                <a:solidFill>
                  <a:srgbClr val="1C86EF"/>
                </a:solidFill>
                <a:effectLst/>
                <a:uLnTx/>
                <a:uFillTx/>
                <a:latin typeface="微软雅黑" panose="020B0503020204020204" pitchFamily="34" charset="-122"/>
                <a:ea typeface="微软雅黑" panose="020B0503020204020204" pitchFamily="34" charset="-122"/>
                <a:cs typeface="Bebas Neue" charset="0"/>
                <a:sym typeface="Bebas Neue" charset="0"/>
              </a:rPr>
              <a:t>语言程序设计</a:t>
            </a:r>
            <a:endParaRPr kumimoji="0" lang="zh-CN" altLang="en-US" sz="2400" i="0" u="none" strike="noStrike" kern="1200" cap="none" spc="0" normalizeH="0" baseline="0" noProof="0" dirty="0">
              <a:ln>
                <a:noFill/>
              </a:ln>
              <a:solidFill>
                <a:srgbClr val="1C86EF"/>
              </a:solidFill>
              <a:effectLst/>
              <a:uLnTx/>
              <a:uFillTx/>
              <a:latin typeface="微软雅黑" panose="020B0503020204020204" pitchFamily="34" charset="-122"/>
              <a:ea typeface="微软雅黑" panose="020B0503020204020204" pitchFamily="34" charset="-122"/>
              <a:sym typeface="Gill Sans" charset="0"/>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681466" y="3579862"/>
            <a:ext cx="1538090" cy="540000"/>
          </a:xfrm>
          <a:prstGeom prst="rect">
            <a:avLst/>
          </a:prstGeom>
        </p:spPr>
      </p:pic>
      <p:pic>
        <p:nvPicPr>
          <p:cNvPr id="8" name="图片 7"/>
          <p:cNvPicPr>
            <a:picLocks noChangeAspect="1"/>
          </p:cNvPicPr>
          <p:nvPr/>
        </p:nvPicPr>
        <p:blipFill rotWithShape="1">
          <a:blip r:embed="rId2"/>
          <a:srcRect l="10432" t="21959" r="12352" b="21958"/>
          <a:stretch>
            <a:fillRect/>
          </a:stretch>
        </p:blipFill>
        <p:spPr>
          <a:xfrm>
            <a:off x="932129" y="3632172"/>
            <a:ext cx="1839671" cy="579581"/>
          </a:xfrm>
          <a:prstGeom prst="rect">
            <a:avLst/>
          </a:prstGeom>
        </p:spPr>
      </p:pic>
      <p:sp>
        <p:nvSpPr>
          <p:cNvPr id="3" name="灯片编号占位符 2"/>
          <p:cNvSpPr>
            <a:spLocks noGrp="1"/>
          </p:cNvSpPr>
          <p:nvPr>
            <p:ph type="sldNum" sz="quarter" idx="10"/>
          </p:nvPr>
        </p:nvSpPr>
        <p:spPr/>
        <p:txBody>
          <a:bodyPr/>
          <a:lstStyle/>
          <a:p>
            <a:fld id="{5628C1BD-EF1B-4CB3-9438-0DA51A847D8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EFEFA"/>
        </a:solidFill>
        <a:effectLst/>
      </p:bgPr>
    </p:bg>
    <p:spTree>
      <p:nvGrpSpPr>
        <p:cNvPr id="1" name=""/>
        <p:cNvGrpSpPr/>
        <p:nvPr/>
      </p:nvGrpSpPr>
      <p:grpSpPr>
        <a:xfrm>
          <a:off x="0" y="0"/>
          <a:ext cx="0" cy="0"/>
          <a:chOff x="0" y="0"/>
          <a:chExt cx="0" cy="0"/>
        </a:xfrm>
      </p:grpSpPr>
      <p:pic>
        <p:nvPicPr>
          <p:cNvPr id="9"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907704" y="1059582"/>
            <a:ext cx="4968552" cy="2982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Freeform 14"/>
          <p:cNvSpPr/>
          <p:nvPr/>
        </p:nvSpPr>
        <p:spPr bwMode="auto">
          <a:xfrm>
            <a:off x="4575842" y="3287228"/>
            <a:ext cx="0" cy="2558"/>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0"/>
                  <a:pt x="0" y="1"/>
                </a:cubicBezTo>
                <a:close/>
              </a:path>
            </a:pathLst>
          </a:custGeom>
          <a:solidFill>
            <a:srgbClr val="F6922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100" b="0" i="0" u="none" strike="noStrike" kern="1200" cap="none" spc="0" normalizeH="0" baseline="0" noProof="0">
              <a:ln>
                <a:noFill/>
              </a:ln>
              <a:solidFill>
                <a:srgbClr val="000000"/>
              </a:solidFill>
              <a:effectLst/>
              <a:uLnTx/>
              <a:uFillTx/>
              <a:latin typeface="Gill Sans" charset="0"/>
              <a:sym typeface="Gill Sans" charset="0"/>
            </a:endParaRPr>
          </a:p>
        </p:txBody>
      </p:sp>
      <p:sp>
        <p:nvSpPr>
          <p:cNvPr id="21" name="Freeform 15"/>
          <p:cNvSpPr/>
          <p:nvPr/>
        </p:nvSpPr>
        <p:spPr bwMode="auto">
          <a:xfrm>
            <a:off x="4575048" y="3287228"/>
            <a:ext cx="1588" cy="2558"/>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0"/>
                  <a:pt x="0" y="1"/>
                  <a:pt x="1" y="1"/>
                </a:cubicBezTo>
                <a:cubicBezTo>
                  <a:pt x="1" y="0"/>
                  <a:pt x="1" y="0"/>
                  <a:pt x="0" y="0"/>
                </a:cubicBezTo>
                <a:close/>
              </a:path>
            </a:pathLst>
          </a:custGeom>
          <a:solidFill>
            <a:srgbClr val="F6922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100" b="0" i="0" u="none" strike="noStrike" kern="1200" cap="none" spc="0" normalizeH="0" baseline="0" noProof="0">
              <a:ln>
                <a:noFill/>
              </a:ln>
              <a:solidFill>
                <a:srgbClr val="000000"/>
              </a:solidFill>
              <a:effectLst/>
              <a:uLnTx/>
              <a:uFillTx/>
              <a:latin typeface="Gill Sans" charset="0"/>
              <a:sym typeface="Gill Sans" charset="0"/>
            </a:endParaRPr>
          </a:p>
        </p:txBody>
      </p:sp>
      <p:sp>
        <p:nvSpPr>
          <p:cNvPr id="13" name="Rectangle 1"/>
          <p:cNvSpPr/>
          <p:nvPr/>
        </p:nvSpPr>
        <p:spPr bwMode="auto">
          <a:xfrm>
            <a:off x="0" y="2036729"/>
            <a:ext cx="9144000" cy="102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marL="0" marR="0" lvl="0" indent="0" algn="ctr" defTabSz="914400" rtl="0" eaLnBrk="1" fontAlgn="base" latinLnBrk="0" hangingPunct="1">
              <a:lnSpc>
                <a:spcPct val="150000"/>
              </a:lnSpc>
              <a:spcBef>
                <a:spcPct val="0"/>
              </a:spcBef>
              <a:spcAft>
                <a:spcPct val="0"/>
              </a:spcAft>
              <a:buClrTx/>
              <a:buSzTx/>
              <a:buFontTx/>
              <a:buNone/>
              <a:defRPr/>
            </a:pPr>
            <a:r>
              <a:rPr kumimoji="0" lang="zh-CN" altLang="en-US"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Gill Sans" charset="0"/>
              </a:rPr>
              <a:t>字典处理函数及方法</a:t>
            </a:r>
            <a:endParaRPr kumimoji="0" lang="en-US" altLang="zh-CN"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Gill Sans" charset="0"/>
            </a:endParaRPr>
          </a:p>
        </p:txBody>
      </p:sp>
      <p:sp>
        <p:nvSpPr>
          <p:cNvPr id="2" name="灯片编号占位符 1"/>
          <p:cNvSpPr>
            <a:spLocks noGrp="1"/>
          </p:cNvSpPr>
          <p:nvPr>
            <p:ph type="sldNum" sz="quarter" idx="10"/>
          </p:nvPr>
        </p:nvSpPr>
        <p:spPr/>
        <p:txBody>
          <a:bodyPr/>
          <a:lstStyle/>
          <a:p>
            <a:fld id="{5628C1BD-EF1B-4CB3-9438-0DA51A847D8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EFEFA"/>
        </a:solidFill>
        <a:effectLst/>
      </p:bgPr>
    </p:bg>
    <p:spTree>
      <p:nvGrpSpPr>
        <p:cNvPr id="1" name=""/>
        <p:cNvGrpSpPr/>
        <p:nvPr/>
      </p:nvGrpSpPr>
      <p:grpSpPr>
        <a:xfrm>
          <a:off x="0" y="0"/>
          <a:ext cx="0" cy="0"/>
          <a:chOff x="0" y="0"/>
          <a:chExt cx="0" cy="0"/>
        </a:xfrm>
      </p:grpSpPr>
      <p:sp>
        <p:nvSpPr>
          <p:cNvPr id="51212" name="Rectangle 12"/>
          <p:cNvSpPr/>
          <p:nvPr/>
        </p:nvSpPr>
        <p:spPr bwMode="auto">
          <a:xfrm>
            <a:off x="0" y="483518"/>
            <a:ext cx="9144000" cy="79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nchorCtr="0"/>
          <a:lstStyle/>
          <a:p>
            <a:pPr marL="0" marR="0" lvl="0" indent="0" algn="ctr" defTabSz="914400" rtl="0" eaLnBrk="1" fontAlgn="base" latinLnBrk="0" hangingPunct="1">
              <a:lnSpc>
                <a:spcPct val="70000"/>
              </a:lnSpc>
              <a:spcBef>
                <a:spcPct val="0"/>
              </a:spcBef>
              <a:spcAft>
                <a:spcPct val="0"/>
              </a:spcAft>
              <a:buClrTx/>
              <a:buSzTx/>
              <a:buFontTx/>
              <a:buNone/>
              <a:defRPr/>
            </a:pPr>
            <a:r>
              <a:rPr kumimoji="0" lang="zh-CN" altLang="en-US"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字典类型操作函数和方法</a:t>
            </a:r>
            <a:endParaRPr kumimoji="0" lang="en-US" sz="40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Bebas Neue" charset="0"/>
            </a:endParaRPr>
          </a:p>
        </p:txBody>
      </p:sp>
      <p:graphicFrame>
        <p:nvGraphicFramePr>
          <p:cNvPr id="6" name="表格 5"/>
          <p:cNvGraphicFramePr>
            <a:graphicFrameLocks noGrp="1"/>
          </p:cNvGraphicFramePr>
          <p:nvPr/>
        </p:nvGraphicFramePr>
        <p:xfrm>
          <a:off x="489148" y="1707654"/>
          <a:ext cx="8165704" cy="2623815"/>
        </p:xfrm>
        <a:graphic>
          <a:graphicData uri="http://schemas.openxmlformats.org/drawingml/2006/table">
            <a:tbl>
              <a:tblPr firstRow="1" bandRow="1">
                <a:tableStyleId>{BC89EF96-8CEA-46FF-86C4-4CE0E7609802}</a:tableStyleId>
              </a:tblPr>
              <a:tblGrid>
                <a:gridCol w="2498676"/>
                <a:gridCol w="5667028"/>
              </a:tblGrid>
              <a:tr h="411480">
                <a:tc>
                  <a:txBody>
                    <a:bodyPr/>
                    <a:lstStyle/>
                    <a:p>
                      <a:pPr algn="ctr">
                        <a:lnSpc>
                          <a:spcPct val="100000"/>
                        </a:lnSpc>
                      </a:pPr>
                      <a:r>
                        <a:rPr lang="zh-CN" altLang="en-US" sz="1800" dirty="0">
                          <a:latin typeface="微软雅黑" panose="020B0503020204020204" pitchFamily="34" charset="-122"/>
                          <a:ea typeface="微软雅黑" panose="020B0503020204020204" pitchFamily="34" charset="-122"/>
                        </a:rPr>
                        <a:t>函数或方法</a:t>
                      </a:r>
                      <a:endParaRPr lang="zh-CN" altLang="en-US" sz="1800" dirty="0">
                        <a:latin typeface="微软雅黑" panose="020B0503020204020204" pitchFamily="34" charset="-122"/>
                        <a:ea typeface="微软雅黑" panose="020B0503020204020204" pitchFamily="34" charset="-122"/>
                      </a:endParaRPr>
                    </a:p>
                  </a:txBody>
                  <a:tcPr marL="34290" marR="34290" marT="17145" marB="17145" anchor="ctr"/>
                </a:tc>
                <a:tc>
                  <a:txBody>
                    <a:bodyPr/>
                    <a:lstStyle/>
                    <a:p>
                      <a:pPr marL="0" marR="0" lvl="0" indent="0" algn="ctr" defTabSz="1828165" rtl="0" eaLnBrk="1" fontAlgn="auto" latinLnBrk="0" hangingPunct="1">
                        <a:lnSpc>
                          <a:spcPct val="100000"/>
                        </a:lnSpc>
                        <a:spcBef>
                          <a:spcPts val="0"/>
                        </a:spcBef>
                        <a:spcAft>
                          <a:spcPts val="0"/>
                        </a:spcAft>
                        <a:buClrTx/>
                        <a:buSzTx/>
                        <a:buFontTx/>
                        <a:buNone/>
                        <a:defRPr/>
                      </a:pPr>
                      <a:r>
                        <a:rPr lang="zh-CN" altLang="en-US" sz="1800" dirty="0">
                          <a:latin typeface="微软雅黑" panose="020B0503020204020204" pitchFamily="34" charset="-122"/>
                          <a:ea typeface="微软雅黑" panose="020B0503020204020204" pitchFamily="34" charset="-122"/>
                        </a:rPr>
                        <a:t>描述</a:t>
                      </a:r>
                      <a:endParaRPr lang="zh-CN" altLang="en-US" sz="1800" dirty="0">
                        <a:latin typeface="微软雅黑" panose="020B0503020204020204" pitchFamily="34" charset="-122"/>
                        <a:ea typeface="微软雅黑" panose="020B0503020204020204" pitchFamily="34" charset="-122"/>
                      </a:endParaRPr>
                    </a:p>
                  </a:txBody>
                  <a:tcPr marL="34290" marR="34290" marT="17145" marB="17145" anchor="ctr"/>
                </a:tc>
              </a:tr>
              <a:tr h="442467">
                <a:tc>
                  <a:txBody>
                    <a:bodyPr/>
                    <a:lstStyle/>
                    <a:p>
                      <a:pPr marL="0" marR="0" lvl="0" indent="0" algn="ctr" defTabSz="171450" rtl="0" eaLnBrk="1" fontAlgn="auto" latinLnBrk="0" hangingPunct="1">
                        <a:lnSpc>
                          <a:spcPct val="100000"/>
                        </a:lnSpc>
                        <a:spcBef>
                          <a:spcPts val="0"/>
                        </a:spcBef>
                        <a:spcAft>
                          <a:spcPts val="0"/>
                        </a:spcAft>
                        <a:buClrTx/>
                        <a:buSzTx/>
                        <a:buFontTx/>
                        <a:buNone/>
                        <a:defRPr/>
                      </a:pPr>
                      <a:r>
                        <a:rPr lang="en-US" altLang="zh-CN" sz="2000" dirty="0">
                          <a:latin typeface="微软雅黑" panose="020B0503020204020204" pitchFamily="34" charset="-122"/>
                          <a:ea typeface="微软雅黑" panose="020B0503020204020204" pitchFamily="34" charset="-122"/>
                        </a:rPr>
                        <a:t>del</a:t>
                      </a:r>
                      <a:r>
                        <a:rPr lang="en-US" altLang="zh-CN" sz="2000" baseline="0" dirty="0">
                          <a:latin typeface="微软雅黑" panose="020B0503020204020204" pitchFamily="34" charset="-122"/>
                          <a:ea typeface="微软雅黑" panose="020B0503020204020204" pitchFamily="34" charset="-122"/>
                        </a:rPr>
                        <a:t> d[k]</a:t>
                      </a:r>
                      <a:endParaRPr lang="zh-CN" altLang="en-US" sz="2000" dirty="0">
                        <a:latin typeface="微软雅黑" panose="020B0503020204020204" pitchFamily="34" charset="-122"/>
                        <a:ea typeface="微软雅黑" panose="020B0503020204020204" pitchFamily="34" charset="-122"/>
                      </a:endParaRPr>
                    </a:p>
                  </a:txBody>
                  <a:tcPr marL="34290" marR="34290" marT="17145" marB="17145" anchor="ctr"/>
                </a:tc>
                <a:tc>
                  <a:txBody>
                    <a:bodyPr/>
                    <a:lstStyle/>
                    <a:p>
                      <a:pPr algn="l">
                        <a:lnSpc>
                          <a:spcPct val="150000"/>
                        </a:lnSpc>
                      </a:pPr>
                      <a:r>
                        <a:rPr lang="zh-CN" altLang="en-US" sz="1800" dirty="0">
                          <a:latin typeface="微软雅黑" panose="020B0503020204020204" pitchFamily="34" charset="-122"/>
                          <a:ea typeface="微软雅黑" panose="020B0503020204020204" pitchFamily="34" charset="-122"/>
                        </a:rPr>
                        <a:t>  删除字典</a:t>
                      </a:r>
                      <a:r>
                        <a:rPr lang="en-US" altLang="zh-CN" sz="1800" dirty="0">
                          <a:latin typeface="微软雅黑" panose="020B0503020204020204" pitchFamily="34" charset="-122"/>
                          <a:ea typeface="微软雅黑" panose="020B0503020204020204" pitchFamily="34" charset="-122"/>
                        </a:rPr>
                        <a:t>d</a:t>
                      </a:r>
                      <a:r>
                        <a:rPr lang="zh-CN" altLang="en-US" sz="1800" dirty="0">
                          <a:latin typeface="微软雅黑" panose="020B0503020204020204" pitchFamily="34" charset="-122"/>
                          <a:ea typeface="微软雅黑" panose="020B0503020204020204" pitchFamily="34" charset="-122"/>
                        </a:rPr>
                        <a:t>中键</a:t>
                      </a:r>
                      <a:r>
                        <a:rPr lang="en-US" altLang="zh-CN" sz="1800" dirty="0">
                          <a:latin typeface="微软雅黑" panose="020B0503020204020204" pitchFamily="34" charset="-122"/>
                          <a:ea typeface="微软雅黑" panose="020B0503020204020204" pitchFamily="34" charset="-122"/>
                        </a:rPr>
                        <a:t>k</a:t>
                      </a:r>
                      <a:r>
                        <a:rPr lang="zh-CN" altLang="en-US" sz="1800" dirty="0">
                          <a:latin typeface="微软雅黑" panose="020B0503020204020204" pitchFamily="34" charset="-122"/>
                          <a:ea typeface="微软雅黑" panose="020B0503020204020204" pitchFamily="34" charset="-122"/>
                        </a:rPr>
                        <a:t>对应的数据值</a:t>
                      </a:r>
                      <a:endParaRPr lang="en-US" altLang="zh-CN" sz="1800" dirty="0">
                        <a:latin typeface="微软雅黑" panose="020B0503020204020204" pitchFamily="34" charset="-122"/>
                        <a:ea typeface="微软雅黑" panose="020B0503020204020204" pitchFamily="34" charset="-122"/>
                      </a:endParaRPr>
                    </a:p>
                  </a:txBody>
                  <a:tcPr marL="34290" marR="34290" marT="17145" marB="17145" anchor="ctr"/>
                </a:tc>
              </a:tr>
              <a:tr h="442467">
                <a:tc>
                  <a:txBody>
                    <a:bodyPr/>
                    <a:lstStyle/>
                    <a:p>
                      <a:pPr algn="ctr">
                        <a:lnSpc>
                          <a:spcPct val="100000"/>
                        </a:lnSpc>
                      </a:pPr>
                      <a:r>
                        <a:rPr lang="en-US" altLang="zh-CN" sz="2000" baseline="0" dirty="0">
                          <a:latin typeface="微软雅黑" panose="020B0503020204020204" pitchFamily="34" charset="-122"/>
                          <a:ea typeface="微软雅黑" panose="020B0503020204020204" pitchFamily="34" charset="-122"/>
                        </a:rPr>
                        <a:t>k in d</a:t>
                      </a:r>
                      <a:endParaRPr lang="zh-CN" altLang="en-US" sz="2000" dirty="0">
                        <a:latin typeface="微软雅黑" panose="020B0503020204020204" pitchFamily="34" charset="-122"/>
                        <a:ea typeface="微软雅黑" panose="020B0503020204020204" pitchFamily="34" charset="-122"/>
                      </a:endParaRPr>
                    </a:p>
                  </a:txBody>
                  <a:tcPr marL="34290" marR="34290" marT="17145" marB="17145" anchor="ctr"/>
                </a:tc>
                <a:tc>
                  <a:txBody>
                    <a:bodyPr/>
                    <a:lstStyle/>
                    <a:p>
                      <a:pPr algn="l">
                        <a:lnSpc>
                          <a:spcPct val="150000"/>
                        </a:lnSpc>
                      </a:pPr>
                      <a:r>
                        <a:rPr lang="zh-CN" altLang="en-US" sz="1800" dirty="0">
                          <a:latin typeface="微软雅黑" panose="020B0503020204020204" pitchFamily="34" charset="-122"/>
                          <a:ea typeface="微软雅黑" panose="020B0503020204020204" pitchFamily="34" charset="-122"/>
                        </a:rPr>
                        <a:t>  判断键</a:t>
                      </a:r>
                      <a:r>
                        <a:rPr lang="en-US" altLang="zh-CN" sz="1800" dirty="0">
                          <a:latin typeface="微软雅黑" panose="020B0503020204020204" pitchFamily="34" charset="-122"/>
                          <a:ea typeface="微软雅黑" panose="020B0503020204020204" pitchFamily="34" charset="-122"/>
                        </a:rPr>
                        <a:t>k</a:t>
                      </a:r>
                      <a:r>
                        <a:rPr lang="zh-CN" altLang="en-US" sz="1800" dirty="0">
                          <a:latin typeface="微软雅黑" panose="020B0503020204020204" pitchFamily="34" charset="-122"/>
                          <a:ea typeface="微软雅黑" panose="020B0503020204020204" pitchFamily="34" charset="-122"/>
                        </a:rPr>
                        <a:t>是否在字典</a:t>
                      </a:r>
                      <a:r>
                        <a:rPr lang="en-US" altLang="zh-CN" sz="1800" dirty="0">
                          <a:latin typeface="微软雅黑" panose="020B0503020204020204" pitchFamily="34" charset="-122"/>
                          <a:ea typeface="微软雅黑" panose="020B0503020204020204" pitchFamily="34" charset="-122"/>
                        </a:rPr>
                        <a:t>d</a:t>
                      </a:r>
                      <a:r>
                        <a:rPr lang="zh-CN" altLang="en-US" sz="1800" dirty="0">
                          <a:latin typeface="微软雅黑" panose="020B0503020204020204" pitchFamily="34" charset="-122"/>
                          <a:ea typeface="微软雅黑" panose="020B0503020204020204" pitchFamily="34" charset="-122"/>
                        </a:rPr>
                        <a:t>中，如果在返回</a:t>
                      </a:r>
                      <a:r>
                        <a:rPr lang="en-US" altLang="zh-CN" sz="1800" dirty="0">
                          <a:latin typeface="微软雅黑" panose="020B0503020204020204" pitchFamily="34" charset="-122"/>
                          <a:ea typeface="微软雅黑" panose="020B0503020204020204" pitchFamily="34" charset="-122"/>
                        </a:rPr>
                        <a:t>True</a:t>
                      </a:r>
                      <a:r>
                        <a:rPr lang="zh-CN" altLang="en-US" sz="1800" dirty="0">
                          <a:latin typeface="微软雅黑" panose="020B0503020204020204" pitchFamily="34" charset="-122"/>
                          <a:ea typeface="微软雅黑" panose="020B0503020204020204" pitchFamily="34" charset="-122"/>
                        </a:rPr>
                        <a:t>，否则</a:t>
                      </a:r>
                      <a:r>
                        <a:rPr lang="en-US" altLang="zh-CN" sz="1800" dirty="0">
                          <a:latin typeface="微软雅黑" panose="020B0503020204020204" pitchFamily="34" charset="-122"/>
                          <a:ea typeface="微软雅黑" panose="020B0503020204020204" pitchFamily="34" charset="-122"/>
                        </a:rPr>
                        <a:t>False</a:t>
                      </a:r>
                      <a:endParaRPr lang="zh-CN" altLang="en-US" sz="1800" b="0" kern="1200" dirty="0">
                        <a:solidFill>
                          <a:srgbClr val="C00000"/>
                        </a:solidFill>
                        <a:latin typeface="微软雅黑" panose="020B0503020204020204" pitchFamily="34" charset="-122"/>
                        <a:ea typeface="微软雅黑" panose="020B0503020204020204" pitchFamily="34" charset="-122"/>
                        <a:cs typeface="+mn-cs"/>
                      </a:endParaRPr>
                    </a:p>
                  </a:txBody>
                  <a:tcPr marL="34290" marR="34290" marT="17145" marB="17145" anchor="ctr"/>
                </a:tc>
              </a:tr>
              <a:tr h="442467">
                <a:tc>
                  <a:txBody>
                    <a:bodyPr/>
                    <a:lstStyle/>
                    <a:p>
                      <a:pPr algn="ctr">
                        <a:lnSpc>
                          <a:spcPct val="100000"/>
                        </a:lnSpc>
                      </a:pPr>
                      <a:r>
                        <a:rPr lang="en-US" altLang="zh-CN" sz="2000" baseline="0" dirty="0" err="1">
                          <a:latin typeface="微软雅黑" panose="020B0503020204020204" pitchFamily="34" charset="-122"/>
                          <a:ea typeface="微软雅黑" panose="020B0503020204020204" pitchFamily="34" charset="-122"/>
                        </a:rPr>
                        <a:t>d.keys</a:t>
                      </a:r>
                      <a:r>
                        <a:rPr lang="en-US" altLang="zh-CN" sz="2000" baseline="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a:txBody>
                  <a:tcPr marL="34290" marR="34290" marT="17145" marB="17145" anchor="ctr"/>
                </a:tc>
                <a:tc>
                  <a:txBody>
                    <a:bodyPr/>
                    <a:lstStyle/>
                    <a:p>
                      <a:pPr algn="l">
                        <a:lnSpc>
                          <a:spcPct val="150000"/>
                        </a:lnSpc>
                      </a:pPr>
                      <a:r>
                        <a:rPr lang="zh-CN" altLang="en-US" sz="1800" dirty="0">
                          <a:latin typeface="微软雅黑" panose="020B0503020204020204" pitchFamily="34" charset="-122"/>
                          <a:ea typeface="微软雅黑" panose="020B0503020204020204" pitchFamily="34" charset="-122"/>
                        </a:rPr>
                        <a:t>  返回字典</a:t>
                      </a:r>
                      <a:r>
                        <a:rPr lang="en-US" altLang="zh-CN" sz="1800" dirty="0">
                          <a:latin typeface="微软雅黑" panose="020B0503020204020204" pitchFamily="34" charset="-122"/>
                          <a:ea typeface="微软雅黑" panose="020B0503020204020204" pitchFamily="34" charset="-122"/>
                        </a:rPr>
                        <a:t>d</a:t>
                      </a:r>
                      <a:r>
                        <a:rPr lang="zh-CN" altLang="en-US" sz="1800" dirty="0">
                          <a:latin typeface="微软雅黑" panose="020B0503020204020204" pitchFamily="34" charset="-122"/>
                          <a:ea typeface="微软雅黑" panose="020B0503020204020204" pitchFamily="34" charset="-122"/>
                        </a:rPr>
                        <a:t>中所有的键信息</a:t>
                      </a:r>
                      <a:endParaRPr lang="zh-CN" altLang="en-US" sz="1800" b="0" kern="1200" dirty="0">
                        <a:solidFill>
                          <a:srgbClr val="C00000"/>
                        </a:solidFill>
                        <a:latin typeface="微软雅黑" panose="020B0503020204020204" pitchFamily="34" charset="-122"/>
                        <a:ea typeface="微软雅黑" panose="020B0503020204020204" pitchFamily="34" charset="-122"/>
                        <a:cs typeface="+mn-cs"/>
                      </a:endParaRPr>
                    </a:p>
                  </a:txBody>
                  <a:tcPr marL="34290" marR="34290" marT="17145" marB="17145" anchor="ctr"/>
                </a:tc>
              </a:tr>
              <a:tr h="442467">
                <a:tc>
                  <a:txBody>
                    <a:bodyPr/>
                    <a:lstStyle/>
                    <a:p>
                      <a:pPr algn="ctr">
                        <a:lnSpc>
                          <a:spcPct val="100000"/>
                        </a:lnSpc>
                      </a:pPr>
                      <a:r>
                        <a:rPr lang="en-US" altLang="zh-CN" sz="2000" baseline="0" dirty="0" err="1">
                          <a:latin typeface="微软雅黑" panose="020B0503020204020204" pitchFamily="34" charset="-122"/>
                          <a:ea typeface="微软雅黑" panose="020B0503020204020204" pitchFamily="34" charset="-122"/>
                        </a:rPr>
                        <a:t>d.values</a:t>
                      </a:r>
                      <a:r>
                        <a:rPr lang="en-US" altLang="zh-CN" sz="2000" baseline="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a:txBody>
                  <a:tcPr marL="34290" marR="34290" marT="17145" marB="17145" anchor="ctr"/>
                </a:tc>
                <a:tc>
                  <a:txBody>
                    <a:bodyPr/>
                    <a:lstStyle/>
                    <a:p>
                      <a:pPr algn="l">
                        <a:lnSpc>
                          <a:spcPct val="150000"/>
                        </a:lnSpc>
                      </a:pPr>
                      <a:r>
                        <a:rPr lang="zh-CN" altLang="en-US" sz="1800" dirty="0">
                          <a:latin typeface="微软雅黑" panose="020B0503020204020204" pitchFamily="34" charset="-122"/>
                          <a:ea typeface="微软雅黑" panose="020B0503020204020204" pitchFamily="34" charset="-122"/>
                        </a:rPr>
                        <a:t>  返回字典</a:t>
                      </a:r>
                      <a:r>
                        <a:rPr lang="en-US" altLang="zh-CN" sz="1800" dirty="0">
                          <a:latin typeface="微软雅黑" panose="020B0503020204020204" pitchFamily="34" charset="-122"/>
                          <a:ea typeface="微软雅黑" panose="020B0503020204020204" pitchFamily="34" charset="-122"/>
                        </a:rPr>
                        <a:t>d</a:t>
                      </a:r>
                      <a:r>
                        <a:rPr lang="zh-CN" altLang="en-US" sz="1800" dirty="0">
                          <a:latin typeface="微软雅黑" panose="020B0503020204020204" pitchFamily="34" charset="-122"/>
                          <a:ea typeface="微软雅黑" panose="020B0503020204020204" pitchFamily="34" charset="-122"/>
                        </a:rPr>
                        <a:t>中所有的值信息</a:t>
                      </a:r>
                      <a:endParaRPr lang="zh-CN" altLang="en-US" sz="1800" b="0" kern="1200" dirty="0">
                        <a:solidFill>
                          <a:srgbClr val="C00000"/>
                        </a:solidFill>
                        <a:latin typeface="微软雅黑" panose="020B0503020204020204" pitchFamily="34" charset="-122"/>
                        <a:ea typeface="微软雅黑" panose="020B0503020204020204" pitchFamily="34" charset="-122"/>
                        <a:cs typeface="+mn-cs"/>
                      </a:endParaRPr>
                    </a:p>
                  </a:txBody>
                  <a:tcPr marL="34290" marR="34290" marT="17145" marB="17145" anchor="ctr"/>
                </a:tc>
              </a:tr>
              <a:tr h="442467">
                <a:tc>
                  <a:txBody>
                    <a:bodyPr/>
                    <a:lstStyle/>
                    <a:p>
                      <a:pPr marL="0" marR="0" lvl="0" indent="0" algn="ctr" defTabSz="171450" rtl="0" eaLnBrk="1" fontAlgn="auto" latinLnBrk="0" hangingPunct="1">
                        <a:lnSpc>
                          <a:spcPct val="100000"/>
                        </a:lnSpc>
                        <a:spcBef>
                          <a:spcPts val="0"/>
                        </a:spcBef>
                        <a:spcAft>
                          <a:spcPts val="0"/>
                        </a:spcAft>
                        <a:buClrTx/>
                        <a:buSzTx/>
                        <a:buFontTx/>
                        <a:buNone/>
                        <a:defRPr/>
                      </a:pPr>
                      <a:r>
                        <a:rPr lang="en-US" altLang="zh-CN" sz="2000" baseline="0" dirty="0" err="1">
                          <a:latin typeface="微软雅黑" panose="020B0503020204020204" pitchFamily="34" charset="-122"/>
                          <a:ea typeface="微软雅黑" panose="020B0503020204020204" pitchFamily="34" charset="-122"/>
                        </a:rPr>
                        <a:t>d.items</a:t>
                      </a:r>
                      <a:r>
                        <a:rPr lang="en-US" altLang="zh-CN" sz="2000" baseline="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a:txBody>
                  <a:tcPr marL="34290" marR="34290" marT="17145" marB="17145" anchor="ctr"/>
                </a:tc>
                <a:tc>
                  <a:txBody>
                    <a:bodyPr/>
                    <a:lstStyle/>
                    <a:p>
                      <a:pPr algn="l">
                        <a:lnSpc>
                          <a:spcPct val="150000"/>
                        </a:lnSpc>
                      </a:pPr>
                      <a:r>
                        <a:rPr lang="zh-CN" altLang="en-US" sz="1800" dirty="0">
                          <a:latin typeface="微软雅黑" panose="020B0503020204020204" pitchFamily="34" charset="-122"/>
                          <a:ea typeface="微软雅黑" panose="020B0503020204020204" pitchFamily="34" charset="-122"/>
                        </a:rPr>
                        <a:t>  返回字典</a:t>
                      </a:r>
                      <a:r>
                        <a:rPr lang="en-US" altLang="zh-CN" sz="1800" dirty="0">
                          <a:latin typeface="微软雅黑" panose="020B0503020204020204" pitchFamily="34" charset="-122"/>
                          <a:ea typeface="微软雅黑" panose="020B0503020204020204" pitchFamily="34" charset="-122"/>
                        </a:rPr>
                        <a:t>d</a:t>
                      </a:r>
                      <a:r>
                        <a:rPr lang="zh-CN" altLang="en-US" sz="1800" dirty="0">
                          <a:latin typeface="微软雅黑" panose="020B0503020204020204" pitchFamily="34" charset="-122"/>
                          <a:ea typeface="微软雅黑" panose="020B0503020204020204" pitchFamily="34" charset="-122"/>
                        </a:rPr>
                        <a:t>中所有的键值对信息</a:t>
                      </a:r>
                      <a:endParaRPr lang="zh-CN" altLang="en-US" sz="1800" b="0" kern="1200" dirty="0">
                        <a:solidFill>
                          <a:srgbClr val="C00000"/>
                        </a:solidFill>
                        <a:latin typeface="微软雅黑" panose="020B0503020204020204" pitchFamily="34" charset="-122"/>
                        <a:ea typeface="微软雅黑" panose="020B0503020204020204" pitchFamily="34" charset="-122"/>
                        <a:cs typeface="+mn-cs"/>
                      </a:endParaRPr>
                    </a:p>
                  </a:txBody>
                  <a:tcPr marL="34290" marR="34290" marT="17145" marB="17145" anchor="ctr"/>
                </a:tc>
              </a:tr>
            </a:tbl>
          </a:graphicData>
        </a:graphic>
      </p:graphicFrame>
      <p:sp>
        <p:nvSpPr>
          <p:cNvPr id="2" name="灯片编号占位符 1"/>
          <p:cNvSpPr>
            <a:spLocks noGrp="1"/>
          </p:cNvSpPr>
          <p:nvPr>
            <p:ph type="sldNum" sz="quarter" idx="10"/>
          </p:nvPr>
        </p:nvSpPr>
        <p:spPr/>
        <p:txBody>
          <a:bodyPr/>
          <a:lstStyle/>
          <a:p>
            <a:fld id="{5628C1BD-EF1B-4CB3-9438-0DA51A847D8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EFEFA"/>
        </a:solidFill>
        <a:effectLst/>
      </p:bgPr>
    </p:bg>
    <p:spTree>
      <p:nvGrpSpPr>
        <p:cNvPr id="1" name=""/>
        <p:cNvGrpSpPr/>
        <p:nvPr/>
      </p:nvGrpSpPr>
      <p:grpSpPr>
        <a:xfrm>
          <a:off x="0" y="0"/>
          <a:ext cx="0" cy="0"/>
          <a:chOff x="0" y="0"/>
          <a:chExt cx="0" cy="0"/>
        </a:xfrm>
      </p:grpSpPr>
      <p:sp>
        <p:nvSpPr>
          <p:cNvPr id="14" name="Rectangle 1"/>
          <p:cNvSpPr>
            <a:spLocks noChangeArrowheads="1"/>
          </p:cNvSpPr>
          <p:nvPr/>
        </p:nvSpPr>
        <p:spPr bwMode="auto">
          <a:xfrm>
            <a:off x="827584" y="1347614"/>
            <a:ext cx="7704856" cy="3384376"/>
          </a:xfrm>
          <a:prstGeom prst="rect">
            <a:avLst/>
          </a:prstGeom>
          <a:noFill/>
          <a:ln w="6350" cmpd="thickThin">
            <a:noFill/>
          </a:ln>
          <a:effectLst/>
        </p:spPr>
        <p:txBody>
          <a:bodyPr vert="horz" wrap="none" lIns="91440" tIns="45720" rIns="91440" bIns="45720" numCol="1" anchor="t" anchorCtr="0" compatLnSpc="1">
            <a:noAutofit/>
          </a:bodyPr>
          <a:lstStyle/>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rgbClr val="780D17"/>
                </a:solidFill>
                <a:effectLst/>
                <a:uLnTx/>
                <a:uFillTx/>
                <a:latin typeface="Consolas" panose="020B0609020204030204" pitchFamily="49" charset="0"/>
                <a:sym typeface="Gill Sans" charset="0"/>
              </a:rPr>
              <a:t>&gt;&gt;&gt;</a:t>
            </a:r>
            <a:r>
              <a:rPr kumimoji="0" lang="en-US" altLang="zh-CN" sz="2000" b="1" i="0" u="none" strike="noStrike" kern="1200" cap="none" spc="0" normalizeH="0" baseline="0" noProof="0" dirty="0">
                <a:ln>
                  <a:noFill/>
                </a:ln>
                <a:solidFill>
                  <a:srgbClr val="000000"/>
                </a:solidFill>
                <a:effectLst/>
                <a:uLnTx/>
                <a:uFillTx/>
                <a:latin typeface="Consolas" panose="020B0609020204030204" pitchFamily="49" charset="0"/>
                <a:sym typeface="Gill Sans" charset="0"/>
              </a:rPr>
              <a:t> d = {</a:t>
            </a:r>
            <a:r>
              <a:rPr kumimoji="0" lang="zh-CN" altLang="zh-CN" sz="1800" b="1" i="0" u="none" strike="noStrike" kern="1200" cap="none" spc="0" normalizeH="0" baseline="0" noProof="0" dirty="0">
                <a:ln>
                  <a:noFill/>
                </a:ln>
                <a:solidFill>
                  <a:srgbClr val="1DB41D"/>
                </a:solidFill>
                <a:effectLst/>
                <a:uLnTx/>
                <a:uFillTx/>
                <a:latin typeface="Consolas" panose="020B0609020204030204" pitchFamily="49" charset="0"/>
                <a:sym typeface="Gill Sans" charset="0"/>
              </a:rPr>
              <a:t>"</a:t>
            </a:r>
            <a:r>
              <a:rPr kumimoji="0" lang="zh-CN" altLang="en-US" sz="1800" b="0" i="0" u="none" strike="noStrike" kern="1200" cap="none" spc="0" normalizeH="0" baseline="0" noProof="0" dirty="0">
                <a:ln>
                  <a:noFill/>
                </a:ln>
                <a:solidFill>
                  <a:srgbClr val="1DB41D"/>
                </a:solidFill>
                <a:effectLst/>
                <a:uLnTx/>
                <a:uFillTx/>
                <a:latin typeface="微软雅黑" panose="020B0503020204020204" pitchFamily="34" charset="-122"/>
                <a:ea typeface="微软雅黑" panose="020B0503020204020204" pitchFamily="34" charset="-122"/>
                <a:sym typeface="Gill Sans" charset="0"/>
              </a:rPr>
              <a:t>中国</a:t>
            </a:r>
            <a:r>
              <a:rPr kumimoji="0" lang="zh-CN" altLang="zh-CN" sz="1800" b="1" i="0" u="none" strike="noStrike" kern="1200" cap="none" spc="0" normalizeH="0" baseline="0" noProof="0" dirty="0">
                <a:ln>
                  <a:noFill/>
                </a:ln>
                <a:solidFill>
                  <a:srgbClr val="1DB41D"/>
                </a:solidFill>
                <a:effectLst/>
                <a:uLnTx/>
                <a:uFillTx/>
                <a:latin typeface="Consolas" panose="020B0609020204030204" pitchFamily="49" charset="0"/>
                <a:sym typeface="Gill Sans" charset="0"/>
              </a:rPr>
              <a:t>"</a:t>
            </a:r>
            <a:r>
              <a:rPr kumimoji="0" lang="en-US" altLang="zh-CN" sz="1800" b="1" i="0" u="none" strike="noStrike" kern="1200" cap="none" spc="0" normalizeH="0" baseline="0" noProof="0" dirty="0">
                <a:ln>
                  <a:noFill/>
                </a:ln>
                <a:solidFill>
                  <a:srgbClr val="1DB41D"/>
                </a:solidFill>
                <a:effectLst/>
                <a:uLnTx/>
                <a:uFillTx/>
                <a:latin typeface="Consolas" panose="020B0609020204030204" pitchFamily="49" charset="0"/>
                <a:sym typeface="Gill Sans" charset="0"/>
              </a:rPr>
              <a:t>:</a:t>
            </a:r>
            <a:r>
              <a:rPr kumimoji="0" lang="zh-CN" altLang="zh-CN" sz="1800" b="1" i="0" u="none" strike="noStrike" kern="1200" cap="none" spc="0" normalizeH="0" baseline="0" noProof="0" dirty="0">
                <a:ln>
                  <a:noFill/>
                </a:ln>
                <a:solidFill>
                  <a:srgbClr val="1DB41D"/>
                </a:solidFill>
                <a:effectLst/>
                <a:uLnTx/>
                <a:uFillTx/>
                <a:latin typeface="Consolas" panose="020B0609020204030204" pitchFamily="49" charset="0"/>
                <a:sym typeface="Gill Sans" charset="0"/>
              </a:rPr>
              <a:t>"</a:t>
            </a:r>
            <a:r>
              <a:rPr kumimoji="0" lang="zh-CN" altLang="en-US" sz="1800" b="0" i="0" u="none" strike="noStrike" kern="1200" cap="none" spc="0" normalizeH="0" baseline="0" noProof="0" dirty="0">
                <a:ln>
                  <a:noFill/>
                </a:ln>
                <a:solidFill>
                  <a:srgbClr val="1DB41D"/>
                </a:solidFill>
                <a:effectLst/>
                <a:uLnTx/>
                <a:uFillTx/>
                <a:latin typeface="Consolas" panose="020B0609020204030204" pitchFamily="49" charset="0"/>
                <a:sym typeface="Gill Sans" charset="0"/>
              </a:rPr>
              <a:t>北京</a:t>
            </a:r>
            <a:r>
              <a:rPr kumimoji="0" lang="zh-CN" altLang="zh-CN" sz="1800" b="1" i="0" u="none" strike="noStrike" kern="1200" cap="none" spc="0" normalizeH="0" baseline="0" noProof="0" dirty="0">
                <a:ln>
                  <a:noFill/>
                </a:ln>
                <a:solidFill>
                  <a:srgbClr val="1DB41D"/>
                </a:solidFill>
                <a:effectLst/>
                <a:uLnTx/>
                <a:uFillTx/>
                <a:latin typeface="Consolas" panose="020B0609020204030204" pitchFamily="49" charset="0"/>
                <a:sym typeface="Gill Sans" charset="0"/>
              </a:rPr>
              <a:t>"</a:t>
            </a:r>
            <a:r>
              <a:rPr kumimoji="0" lang="en-US" altLang="zh-CN" sz="2000" b="1" i="0" u="none" strike="noStrike" kern="1200" cap="none" spc="0" normalizeH="0" baseline="0" noProof="0" dirty="0">
                <a:ln>
                  <a:noFill/>
                </a:ln>
                <a:solidFill>
                  <a:srgbClr val="000000"/>
                </a:solidFill>
                <a:effectLst/>
                <a:uLnTx/>
                <a:uFillTx/>
                <a:latin typeface="Consolas" panose="020B0609020204030204" pitchFamily="49" charset="0"/>
                <a:sym typeface="Gill Sans" charset="0"/>
              </a:rPr>
              <a:t>,</a:t>
            </a:r>
            <a:r>
              <a:rPr kumimoji="0" lang="en-US" altLang="zh-CN" sz="1800" b="1" i="0" u="none" strike="noStrike" kern="1200" cap="none" spc="0" normalizeH="0" baseline="0" noProof="0" dirty="0">
                <a:ln>
                  <a:noFill/>
                </a:ln>
                <a:solidFill>
                  <a:srgbClr val="000000"/>
                </a:solidFill>
                <a:effectLst/>
                <a:uLnTx/>
                <a:uFillTx/>
                <a:latin typeface="Consolas" panose="020B0609020204030204" pitchFamily="49" charset="0"/>
                <a:sym typeface="Gill Sans" charset="0"/>
              </a:rPr>
              <a:t> </a:t>
            </a:r>
            <a:r>
              <a:rPr kumimoji="0" lang="zh-CN" altLang="zh-CN" sz="1800" b="1" i="0" u="none" strike="noStrike" kern="1200" cap="none" spc="0" normalizeH="0" baseline="0" noProof="0" dirty="0">
                <a:ln>
                  <a:noFill/>
                </a:ln>
                <a:solidFill>
                  <a:srgbClr val="1DB41D"/>
                </a:solidFill>
                <a:effectLst/>
                <a:uLnTx/>
                <a:uFillTx/>
                <a:latin typeface="Consolas" panose="020B0609020204030204" pitchFamily="49" charset="0"/>
                <a:sym typeface="Gill Sans" charset="0"/>
              </a:rPr>
              <a:t>"</a:t>
            </a:r>
            <a:r>
              <a:rPr kumimoji="0" lang="zh-CN" altLang="en-US" sz="1800" b="0" i="0" u="none" strike="noStrike" kern="1200" cap="none" spc="0" normalizeH="0" baseline="0" noProof="0" dirty="0">
                <a:ln>
                  <a:noFill/>
                </a:ln>
                <a:solidFill>
                  <a:srgbClr val="1DB41D"/>
                </a:solidFill>
                <a:effectLst/>
                <a:uLnTx/>
                <a:uFillTx/>
                <a:latin typeface="微软雅黑" panose="020B0503020204020204" pitchFamily="34" charset="-122"/>
                <a:ea typeface="微软雅黑" panose="020B0503020204020204" pitchFamily="34" charset="-122"/>
                <a:sym typeface="Gill Sans" charset="0"/>
              </a:rPr>
              <a:t>美国</a:t>
            </a:r>
            <a:r>
              <a:rPr kumimoji="0" lang="zh-CN" altLang="zh-CN" sz="1800" b="1" i="0" u="none" strike="noStrike" kern="1200" cap="none" spc="0" normalizeH="0" baseline="0" noProof="0" dirty="0">
                <a:ln>
                  <a:noFill/>
                </a:ln>
                <a:solidFill>
                  <a:srgbClr val="1DB41D"/>
                </a:solidFill>
                <a:effectLst/>
                <a:uLnTx/>
                <a:uFillTx/>
                <a:latin typeface="Consolas" panose="020B0609020204030204" pitchFamily="49" charset="0"/>
                <a:sym typeface="Gill Sans" charset="0"/>
              </a:rPr>
              <a:t>"</a:t>
            </a:r>
            <a:r>
              <a:rPr kumimoji="0" lang="en-US" altLang="zh-CN" sz="1800" b="1" i="0" u="none" strike="noStrike" kern="1200" cap="none" spc="0" normalizeH="0" baseline="0" noProof="0" dirty="0">
                <a:ln>
                  <a:noFill/>
                </a:ln>
                <a:solidFill>
                  <a:srgbClr val="1DB41D"/>
                </a:solidFill>
                <a:effectLst/>
                <a:uLnTx/>
                <a:uFillTx/>
                <a:latin typeface="Consolas" panose="020B0609020204030204" pitchFamily="49" charset="0"/>
                <a:sym typeface="Gill Sans" charset="0"/>
              </a:rPr>
              <a:t>:</a:t>
            </a:r>
            <a:r>
              <a:rPr kumimoji="0" lang="zh-CN" altLang="zh-CN" sz="1800" b="1" i="0" u="none" strike="noStrike" kern="1200" cap="none" spc="0" normalizeH="0" baseline="0" noProof="0" dirty="0">
                <a:ln>
                  <a:noFill/>
                </a:ln>
                <a:solidFill>
                  <a:srgbClr val="1DB41D"/>
                </a:solidFill>
                <a:effectLst/>
                <a:uLnTx/>
                <a:uFillTx/>
                <a:latin typeface="Consolas" panose="020B0609020204030204" pitchFamily="49" charset="0"/>
                <a:sym typeface="Gill Sans" charset="0"/>
              </a:rPr>
              <a:t>"</a:t>
            </a:r>
            <a:r>
              <a:rPr kumimoji="0" lang="zh-CN" altLang="en-US" sz="1800" b="0" i="0" u="none" strike="noStrike" kern="1200" cap="none" spc="0" normalizeH="0" baseline="0" noProof="0" dirty="0">
                <a:ln>
                  <a:noFill/>
                </a:ln>
                <a:solidFill>
                  <a:srgbClr val="1DB41D"/>
                </a:solidFill>
                <a:effectLst/>
                <a:uLnTx/>
                <a:uFillTx/>
                <a:latin typeface="Consolas" panose="020B0609020204030204" pitchFamily="49" charset="0"/>
                <a:sym typeface="Gill Sans" charset="0"/>
              </a:rPr>
              <a:t>华盛顿</a:t>
            </a:r>
            <a:r>
              <a:rPr kumimoji="0" lang="zh-CN" altLang="zh-CN" sz="1800" b="1" i="0" u="none" strike="noStrike" kern="1200" cap="none" spc="0" normalizeH="0" baseline="0" noProof="0" dirty="0">
                <a:ln>
                  <a:noFill/>
                </a:ln>
                <a:solidFill>
                  <a:srgbClr val="1DB41D"/>
                </a:solidFill>
                <a:effectLst/>
                <a:uLnTx/>
                <a:uFillTx/>
                <a:latin typeface="Consolas" panose="020B0609020204030204" pitchFamily="49" charset="0"/>
                <a:sym typeface="Gill Sans" charset="0"/>
              </a:rPr>
              <a:t>"</a:t>
            </a:r>
            <a:r>
              <a:rPr kumimoji="0" lang="en-US" altLang="zh-CN" sz="2000" b="1" i="0" u="none" strike="noStrike" kern="1200" cap="none" spc="0" normalizeH="0" baseline="0" noProof="0" dirty="0">
                <a:ln>
                  <a:noFill/>
                </a:ln>
                <a:solidFill>
                  <a:srgbClr val="000000"/>
                </a:solidFill>
                <a:effectLst/>
                <a:uLnTx/>
                <a:uFillTx/>
                <a:latin typeface="Consolas" panose="020B0609020204030204" pitchFamily="49" charset="0"/>
                <a:sym typeface="Gill Sans" charset="0"/>
              </a:rPr>
              <a:t>,</a:t>
            </a:r>
            <a:r>
              <a:rPr kumimoji="0" lang="zh-CN" altLang="zh-CN" sz="1800" b="1" i="0" u="none" strike="noStrike" kern="1200" cap="none" spc="0" normalizeH="0" baseline="0" noProof="0" dirty="0">
                <a:ln>
                  <a:noFill/>
                </a:ln>
                <a:solidFill>
                  <a:srgbClr val="1DB41D"/>
                </a:solidFill>
                <a:effectLst/>
                <a:uLnTx/>
                <a:uFillTx/>
                <a:latin typeface="Consolas" panose="020B0609020204030204" pitchFamily="49" charset="0"/>
                <a:sym typeface="Gill Sans" charset="0"/>
              </a:rPr>
              <a:t> "</a:t>
            </a:r>
            <a:r>
              <a:rPr kumimoji="0" lang="zh-CN" altLang="en-US" sz="1800" b="0" i="0" u="none" strike="noStrike" kern="1200" cap="none" spc="0" normalizeH="0" baseline="0" noProof="0" dirty="0">
                <a:ln>
                  <a:noFill/>
                </a:ln>
                <a:solidFill>
                  <a:srgbClr val="1DB41D"/>
                </a:solidFill>
                <a:effectLst/>
                <a:uLnTx/>
                <a:uFillTx/>
                <a:latin typeface="微软雅黑" panose="020B0503020204020204" pitchFamily="34" charset="-122"/>
                <a:ea typeface="微软雅黑" panose="020B0503020204020204" pitchFamily="34" charset="-122"/>
                <a:sym typeface="Gill Sans" charset="0"/>
              </a:rPr>
              <a:t>法国</a:t>
            </a:r>
            <a:r>
              <a:rPr kumimoji="0" lang="zh-CN" altLang="zh-CN" sz="1800" b="1" i="0" u="none" strike="noStrike" kern="1200" cap="none" spc="0" normalizeH="0" baseline="0" noProof="0" dirty="0">
                <a:ln>
                  <a:noFill/>
                </a:ln>
                <a:solidFill>
                  <a:srgbClr val="1DB41D"/>
                </a:solidFill>
                <a:effectLst/>
                <a:uLnTx/>
                <a:uFillTx/>
                <a:latin typeface="Consolas" panose="020B0609020204030204" pitchFamily="49" charset="0"/>
                <a:sym typeface="Gill Sans" charset="0"/>
              </a:rPr>
              <a:t>"</a:t>
            </a:r>
            <a:r>
              <a:rPr kumimoji="0" lang="en-US" altLang="zh-CN" sz="1800" b="1" i="0" u="none" strike="noStrike" kern="1200" cap="none" spc="0" normalizeH="0" baseline="0" noProof="0" dirty="0">
                <a:ln>
                  <a:noFill/>
                </a:ln>
                <a:solidFill>
                  <a:srgbClr val="1DB41D"/>
                </a:solidFill>
                <a:effectLst/>
                <a:uLnTx/>
                <a:uFillTx/>
                <a:latin typeface="Consolas" panose="020B0609020204030204" pitchFamily="49" charset="0"/>
                <a:sym typeface="Gill Sans" charset="0"/>
              </a:rPr>
              <a:t>:</a:t>
            </a:r>
            <a:r>
              <a:rPr kumimoji="0" lang="zh-CN" altLang="zh-CN" sz="1800" b="1" i="0" u="none" strike="noStrike" kern="1200" cap="none" spc="0" normalizeH="0" baseline="0" noProof="0" dirty="0">
                <a:ln>
                  <a:noFill/>
                </a:ln>
                <a:solidFill>
                  <a:srgbClr val="1DB41D"/>
                </a:solidFill>
                <a:effectLst/>
                <a:uLnTx/>
                <a:uFillTx/>
                <a:latin typeface="Consolas" panose="020B0609020204030204" pitchFamily="49" charset="0"/>
                <a:sym typeface="Gill Sans" charset="0"/>
              </a:rPr>
              <a:t>"</a:t>
            </a:r>
            <a:r>
              <a:rPr kumimoji="0" lang="zh-CN" altLang="en-US" sz="1800" b="0" i="0" u="none" strike="noStrike" kern="1200" cap="none" spc="0" normalizeH="0" baseline="0" noProof="0" dirty="0">
                <a:ln>
                  <a:noFill/>
                </a:ln>
                <a:solidFill>
                  <a:srgbClr val="1DB41D"/>
                </a:solidFill>
                <a:effectLst/>
                <a:uLnTx/>
                <a:uFillTx/>
                <a:latin typeface="Consolas" panose="020B0609020204030204" pitchFamily="49" charset="0"/>
                <a:sym typeface="Gill Sans" charset="0"/>
              </a:rPr>
              <a:t>巴黎</a:t>
            </a:r>
            <a:r>
              <a:rPr kumimoji="0" lang="zh-CN" altLang="zh-CN" sz="1800" b="1" i="0" u="none" strike="noStrike" kern="1200" cap="none" spc="0" normalizeH="0" baseline="0" noProof="0" dirty="0">
                <a:ln>
                  <a:noFill/>
                </a:ln>
                <a:solidFill>
                  <a:srgbClr val="1DB41D"/>
                </a:solidFill>
                <a:effectLst/>
                <a:uLnTx/>
                <a:uFillTx/>
                <a:latin typeface="Consolas" panose="020B0609020204030204" pitchFamily="49" charset="0"/>
                <a:sym typeface="Gill Sans" charset="0"/>
              </a:rPr>
              <a:t>"</a:t>
            </a:r>
            <a:r>
              <a:rPr kumimoji="0" lang="en-US" altLang="zh-CN" sz="2000" b="1" i="0" u="none" strike="noStrike" kern="1200" cap="none" spc="0" normalizeH="0" baseline="0" noProof="0" dirty="0">
                <a:ln>
                  <a:noFill/>
                </a:ln>
                <a:solidFill>
                  <a:srgbClr val="000000"/>
                </a:solidFill>
                <a:effectLst/>
                <a:uLnTx/>
                <a:uFillTx/>
                <a:latin typeface="Consolas" panose="020B0609020204030204" pitchFamily="49" charset="0"/>
                <a:sym typeface="Gill Sans" charset="0"/>
              </a:rPr>
              <a:t>}</a:t>
            </a:r>
            <a:endParaRPr kumimoji="0" lang="en-US" altLang="zh-CN" sz="2000" b="1" i="0" u="none" strike="noStrike" kern="1200" cap="none" spc="0" normalizeH="0" baseline="0" noProof="0" dirty="0">
              <a:ln>
                <a:noFill/>
              </a:ln>
              <a:solidFill>
                <a:srgbClr val="000000"/>
              </a:solidFill>
              <a:effectLst/>
              <a:uLnTx/>
              <a:uFillTx/>
              <a:latin typeface="Consolas" panose="020B0609020204030204" pitchFamily="49" charset="0"/>
              <a:sym typeface="Gill Sans" charset="0"/>
            </a:endParaRPr>
          </a:p>
          <a:p>
            <a:pPr lvl="0" algn="l" eaLnBrk="0" hangingPunct="0">
              <a:lnSpc>
                <a:spcPct val="150000"/>
              </a:lnSpc>
              <a:defRPr/>
            </a:pPr>
            <a:r>
              <a:rPr kumimoji="0" lang="en-US" altLang="zh-CN" sz="2000" b="1" i="0" u="none" strike="noStrike" kern="1200" cap="none" spc="0" normalizeH="0" baseline="0" noProof="0" dirty="0">
                <a:ln>
                  <a:noFill/>
                </a:ln>
                <a:solidFill>
                  <a:srgbClr val="780D17"/>
                </a:solidFill>
                <a:effectLst/>
                <a:uLnTx/>
                <a:uFillTx/>
                <a:latin typeface="Consolas" panose="020B0609020204030204" pitchFamily="49" charset="0"/>
                <a:sym typeface="Gill Sans" charset="0"/>
              </a:rPr>
              <a:t>&gt;&gt;&gt;</a:t>
            </a:r>
            <a:r>
              <a:rPr kumimoji="0" lang="en-US" altLang="zh-CN" sz="2000" b="1" i="0" u="none" strike="noStrike" kern="1200" cap="none" spc="0" normalizeH="0" baseline="0" noProof="0" dirty="0">
                <a:ln>
                  <a:noFill/>
                </a:ln>
                <a:solidFill>
                  <a:srgbClr val="000000"/>
                </a:solidFill>
                <a:effectLst/>
                <a:uLnTx/>
                <a:uFillTx/>
                <a:latin typeface="Consolas" panose="020B0609020204030204" pitchFamily="49" charset="0"/>
                <a:sym typeface="Gill Sans" charset="0"/>
              </a:rPr>
              <a:t> </a:t>
            </a:r>
            <a:r>
              <a:rPr lang="zh-CN" altLang="zh-CN" sz="2000" b="1" dirty="0">
                <a:solidFill>
                  <a:srgbClr val="1DB41D"/>
                </a:solidFill>
                <a:latin typeface="Consolas" panose="020B0609020204030204" pitchFamily="49" charset="0"/>
              </a:rPr>
              <a:t>"</a:t>
            </a:r>
            <a:r>
              <a:rPr lang="zh-CN" altLang="en-US" sz="2000" dirty="0">
                <a:solidFill>
                  <a:srgbClr val="1DB41D"/>
                </a:solidFill>
                <a:latin typeface="微软雅黑" panose="020B0503020204020204" pitchFamily="34" charset="-122"/>
                <a:ea typeface="微软雅黑" panose="020B0503020204020204" pitchFamily="34" charset="-122"/>
              </a:rPr>
              <a:t>中国</a:t>
            </a:r>
            <a:r>
              <a:rPr lang="zh-CN" altLang="zh-CN" sz="2000" b="1" dirty="0">
                <a:solidFill>
                  <a:srgbClr val="1DB41D"/>
                </a:solidFill>
                <a:latin typeface="Consolas" panose="020B0609020204030204" pitchFamily="49" charset="0"/>
              </a:rPr>
              <a:t>"</a:t>
            </a:r>
            <a:r>
              <a:rPr lang="en-US" altLang="zh-CN" sz="2000" b="1" dirty="0">
                <a:solidFill>
                  <a:srgbClr val="1DB41D"/>
                </a:solidFill>
                <a:latin typeface="Consolas" panose="020B0609020204030204" pitchFamily="49" charset="0"/>
              </a:rPr>
              <a:t> </a:t>
            </a:r>
            <a:r>
              <a:rPr lang="en-US" altLang="zh-CN" sz="2000" b="1" dirty="0">
                <a:latin typeface="Consolas" panose="020B0609020204030204" pitchFamily="49" charset="0"/>
              </a:rPr>
              <a:t>in d </a:t>
            </a:r>
            <a:endParaRPr lang="en-US" altLang="zh-CN" sz="2000" b="1" dirty="0">
              <a:latin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0010FF"/>
                </a:solidFill>
                <a:effectLst/>
                <a:uLnTx/>
                <a:uFillTx/>
                <a:latin typeface="Consolas" panose="020B0609020204030204" pitchFamily="49" charset="0"/>
                <a:sym typeface="Gill Sans" charset="0"/>
              </a:rPr>
              <a:t>True</a:t>
            </a:r>
            <a:endParaRPr kumimoji="0" lang="en-US" altLang="zh-CN" sz="2000" b="0" i="0" u="none" strike="noStrike" kern="1200" cap="none" spc="0" normalizeH="0" baseline="0" noProof="0" dirty="0">
              <a:ln>
                <a:noFill/>
              </a:ln>
              <a:solidFill>
                <a:srgbClr val="0010FF"/>
              </a:solidFill>
              <a:effectLst/>
              <a:uLnTx/>
              <a:uFillTx/>
              <a:latin typeface="Consolas" panose="020B0609020204030204" pitchFamily="49" charset="0"/>
              <a:sym typeface="Gill Sans"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rgbClr val="780D17"/>
                </a:solidFill>
                <a:effectLst/>
                <a:uLnTx/>
                <a:uFillTx/>
                <a:latin typeface="Consolas" panose="020B0609020204030204" pitchFamily="49" charset="0"/>
                <a:sym typeface="Gill Sans" charset="0"/>
              </a:rPr>
              <a:t>&gt;&gt;&gt;</a:t>
            </a:r>
            <a:r>
              <a:rPr kumimoji="0" lang="en-US" altLang="zh-CN" sz="2000" b="1" i="0" u="none" strike="noStrike" kern="1200" cap="none" spc="0" normalizeH="0" baseline="0" noProof="0" dirty="0">
                <a:ln>
                  <a:noFill/>
                </a:ln>
                <a:solidFill>
                  <a:srgbClr val="000000"/>
                </a:solidFill>
                <a:effectLst/>
                <a:uLnTx/>
                <a:uFillTx/>
                <a:latin typeface="Consolas" panose="020B0609020204030204" pitchFamily="49" charset="0"/>
                <a:sym typeface="Gill Sans" charset="0"/>
              </a:rPr>
              <a:t> </a:t>
            </a:r>
            <a:r>
              <a:rPr kumimoji="0" lang="en-US" altLang="zh-CN" sz="2000" b="1" i="0" u="none" strike="noStrike" kern="1200" cap="none" spc="0" normalizeH="0" baseline="0" noProof="0" dirty="0" err="1">
                <a:ln>
                  <a:noFill/>
                </a:ln>
                <a:solidFill>
                  <a:srgbClr val="000000"/>
                </a:solidFill>
                <a:effectLst/>
                <a:uLnTx/>
                <a:uFillTx/>
                <a:latin typeface="Consolas" panose="020B0609020204030204" pitchFamily="49" charset="0"/>
                <a:sym typeface="Gill Sans" charset="0"/>
              </a:rPr>
              <a:t>d.keys</a:t>
            </a:r>
            <a:r>
              <a:rPr kumimoji="0" lang="en-US" altLang="zh-CN" sz="2000" b="1" i="0" u="none" strike="noStrike" kern="1200" cap="none" spc="0" normalizeH="0" baseline="0" noProof="0" dirty="0">
                <a:ln>
                  <a:noFill/>
                </a:ln>
                <a:solidFill>
                  <a:srgbClr val="000000"/>
                </a:solidFill>
                <a:effectLst/>
                <a:uLnTx/>
                <a:uFillTx/>
                <a:latin typeface="Consolas" panose="020B0609020204030204" pitchFamily="49" charset="0"/>
                <a:sym typeface="Gill Sans" charset="0"/>
              </a:rPr>
              <a:t>()</a:t>
            </a:r>
            <a:endParaRPr kumimoji="0" lang="en-US" altLang="zh-CN" sz="2000" b="1" i="0" u="none" strike="noStrike" kern="1200" cap="none" spc="0" normalizeH="0" baseline="0" noProof="0" dirty="0">
              <a:ln>
                <a:noFill/>
              </a:ln>
              <a:solidFill>
                <a:srgbClr val="000000"/>
              </a:solidFill>
              <a:effectLst/>
              <a:uLnTx/>
              <a:uFillTx/>
              <a:latin typeface="Consolas" panose="020B0609020204030204" pitchFamily="49" charset="0"/>
              <a:sym typeface="Gill Sans" charset="0"/>
            </a:endParaRPr>
          </a:p>
          <a:p>
            <a:pPr lvl="0" algn="l" eaLnBrk="0" hangingPunct="0">
              <a:lnSpc>
                <a:spcPct val="150000"/>
              </a:lnSpc>
              <a:defRPr/>
            </a:pPr>
            <a:r>
              <a:rPr lang="en-US" altLang="zh-CN" sz="2000" dirty="0" err="1">
                <a:solidFill>
                  <a:srgbClr val="0010FF"/>
                </a:solidFill>
                <a:latin typeface="Consolas" panose="020B0609020204030204" pitchFamily="49" charset="0"/>
              </a:rPr>
              <a:t>dict_keys</a:t>
            </a:r>
            <a:r>
              <a:rPr lang="en-US" altLang="zh-CN" sz="2000" dirty="0">
                <a:solidFill>
                  <a:srgbClr val="0010FF"/>
                </a:solidFill>
                <a:latin typeface="Consolas" panose="020B0609020204030204" pitchFamily="49" charset="0"/>
              </a:rPr>
              <a:t>(['</a:t>
            </a:r>
            <a:r>
              <a:rPr lang="zh-CN" altLang="en-US" sz="2000" dirty="0">
                <a:solidFill>
                  <a:srgbClr val="0010FF"/>
                </a:solidFill>
                <a:latin typeface="Consolas" panose="020B0609020204030204" pitchFamily="49" charset="0"/>
              </a:rPr>
              <a:t>中国</a:t>
            </a:r>
            <a:r>
              <a:rPr lang="en-US" altLang="zh-CN" sz="2000" dirty="0">
                <a:solidFill>
                  <a:srgbClr val="0010FF"/>
                </a:solidFill>
                <a:latin typeface="Consolas" panose="020B0609020204030204" pitchFamily="49" charset="0"/>
              </a:rPr>
              <a:t>', '</a:t>
            </a:r>
            <a:r>
              <a:rPr lang="zh-CN" altLang="en-US" sz="2000" dirty="0">
                <a:solidFill>
                  <a:srgbClr val="0010FF"/>
                </a:solidFill>
                <a:latin typeface="Consolas" panose="020B0609020204030204" pitchFamily="49" charset="0"/>
              </a:rPr>
              <a:t>美国</a:t>
            </a:r>
            <a:r>
              <a:rPr lang="en-US" altLang="zh-CN" sz="2000" dirty="0">
                <a:solidFill>
                  <a:srgbClr val="0010FF"/>
                </a:solidFill>
                <a:latin typeface="Consolas" panose="020B0609020204030204" pitchFamily="49" charset="0"/>
              </a:rPr>
              <a:t>', '</a:t>
            </a:r>
            <a:r>
              <a:rPr lang="zh-CN" altLang="en-US" sz="2000" dirty="0">
                <a:solidFill>
                  <a:srgbClr val="0010FF"/>
                </a:solidFill>
                <a:latin typeface="Consolas" panose="020B0609020204030204" pitchFamily="49" charset="0"/>
              </a:rPr>
              <a:t>法国</a:t>
            </a:r>
            <a:r>
              <a:rPr lang="en-US" altLang="zh-CN" sz="2000" dirty="0">
                <a:solidFill>
                  <a:srgbClr val="0010FF"/>
                </a:solidFill>
                <a:latin typeface="Consolas" panose="020B0609020204030204" pitchFamily="49" charset="0"/>
              </a:rPr>
              <a:t>'])</a:t>
            </a:r>
            <a:endParaRPr lang="en-US" altLang="zh-CN" sz="2000" dirty="0">
              <a:solidFill>
                <a:srgbClr val="0010FF"/>
              </a:solidFill>
              <a:latin typeface="Consolas" panose="020B0609020204030204" pitchFamily="49" charset="0"/>
            </a:endParaRPr>
          </a:p>
          <a:p>
            <a:pPr lvl="0" algn="l" eaLnBrk="0" hangingPunct="0">
              <a:lnSpc>
                <a:spcPct val="150000"/>
              </a:lnSpc>
              <a:defRPr/>
            </a:pPr>
            <a:r>
              <a:rPr lang="en-US" altLang="zh-CN" sz="2000" b="1" dirty="0">
                <a:solidFill>
                  <a:srgbClr val="780D17"/>
                </a:solidFill>
                <a:latin typeface="Consolas" panose="020B0609020204030204" pitchFamily="49" charset="0"/>
              </a:rPr>
              <a:t>&gt;&gt;&gt;</a:t>
            </a:r>
            <a:r>
              <a:rPr lang="en-US" altLang="zh-CN" sz="2000" b="1" dirty="0">
                <a:latin typeface="Consolas" panose="020B0609020204030204" pitchFamily="49" charset="0"/>
              </a:rPr>
              <a:t> </a:t>
            </a:r>
            <a:r>
              <a:rPr lang="en-US" altLang="zh-CN" sz="2000" b="1" dirty="0" err="1">
                <a:latin typeface="Consolas" panose="020B0609020204030204" pitchFamily="49" charset="0"/>
              </a:rPr>
              <a:t>d.values</a:t>
            </a:r>
            <a:r>
              <a:rPr lang="en-US" altLang="zh-CN" sz="2000" b="1" dirty="0">
                <a:latin typeface="Consolas" panose="020B0609020204030204" pitchFamily="49" charset="0"/>
              </a:rPr>
              <a:t>()</a:t>
            </a:r>
            <a:endParaRPr lang="en-US" altLang="zh-CN" sz="2000" b="1" dirty="0">
              <a:latin typeface="Consolas" panose="020B0609020204030204" pitchFamily="49" charset="0"/>
            </a:endParaRPr>
          </a:p>
          <a:p>
            <a:pPr lvl="0" algn="l" eaLnBrk="0" hangingPunct="0">
              <a:lnSpc>
                <a:spcPct val="150000"/>
              </a:lnSpc>
              <a:defRPr/>
            </a:pPr>
            <a:r>
              <a:rPr lang="en-US" altLang="zh-CN" sz="2000" dirty="0" err="1">
                <a:solidFill>
                  <a:srgbClr val="0010FF"/>
                </a:solidFill>
                <a:latin typeface="Consolas" panose="020B0609020204030204" pitchFamily="49" charset="0"/>
              </a:rPr>
              <a:t>dict_values</a:t>
            </a:r>
            <a:r>
              <a:rPr lang="en-US" altLang="zh-CN" sz="2000" dirty="0">
                <a:solidFill>
                  <a:srgbClr val="0010FF"/>
                </a:solidFill>
                <a:latin typeface="Consolas" panose="020B0609020204030204" pitchFamily="49" charset="0"/>
              </a:rPr>
              <a:t>(['</a:t>
            </a:r>
            <a:r>
              <a:rPr lang="zh-CN" altLang="en-US" sz="2000" dirty="0">
                <a:solidFill>
                  <a:srgbClr val="0010FF"/>
                </a:solidFill>
                <a:latin typeface="Consolas" panose="020B0609020204030204" pitchFamily="49" charset="0"/>
              </a:rPr>
              <a:t>北京</a:t>
            </a:r>
            <a:r>
              <a:rPr lang="en-US" altLang="zh-CN" sz="2000" dirty="0">
                <a:solidFill>
                  <a:srgbClr val="0010FF"/>
                </a:solidFill>
                <a:latin typeface="Consolas" panose="020B0609020204030204" pitchFamily="49" charset="0"/>
              </a:rPr>
              <a:t>', '</a:t>
            </a:r>
            <a:r>
              <a:rPr lang="zh-CN" altLang="en-US" sz="2000" dirty="0">
                <a:solidFill>
                  <a:srgbClr val="0010FF"/>
                </a:solidFill>
                <a:latin typeface="Consolas" panose="020B0609020204030204" pitchFamily="49" charset="0"/>
              </a:rPr>
              <a:t>华盛顿</a:t>
            </a:r>
            <a:r>
              <a:rPr lang="en-US" altLang="zh-CN" sz="2000" dirty="0">
                <a:solidFill>
                  <a:srgbClr val="0010FF"/>
                </a:solidFill>
                <a:latin typeface="Consolas" panose="020B0609020204030204" pitchFamily="49" charset="0"/>
              </a:rPr>
              <a:t>', '</a:t>
            </a:r>
            <a:r>
              <a:rPr lang="zh-CN" altLang="en-US" sz="2000" dirty="0">
                <a:solidFill>
                  <a:srgbClr val="0010FF"/>
                </a:solidFill>
                <a:latin typeface="Consolas" panose="020B0609020204030204" pitchFamily="49" charset="0"/>
              </a:rPr>
              <a:t>巴黎</a:t>
            </a:r>
            <a:r>
              <a:rPr lang="en-US" altLang="zh-CN" sz="2000" dirty="0">
                <a:solidFill>
                  <a:srgbClr val="0010FF"/>
                </a:solidFill>
                <a:latin typeface="Consolas" panose="020B0609020204030204" pitchFamily="49" charset="0"/>
              </a:rPr>
              <a:t>'])</a:t>
            </a:r>
            <a:endParaRPr lang="en-US" altLang="zh-CN" sz="2000" dirty="0">
              <a:solidFill>
                <a:srgbClr val="0010FF"/>
              </a:solidFill>
              <a:latin typeface="Consolas" panose="020B0609020204030204" pitchFamily="49" charset="0"/>
            </a:endParaRPr>
          </a:p>
        </p:txBody>
      </p:sp>
      <p:sp>
        <p:nvSpPr>
          <p:cNvPr id="8" name="Rectangle 12"/>
          <p:cNvSpPr/>
          <p:nvPr/>
        </p:nvSpPr>
        <p:spPr bwMode="auto">
          <a:xfrm>
            <a:off x="0" y="483518"/>
            <a:ext cx="9144000" cy="79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nchorCtr="0"/>
          <a:lstStyle/>
          <a:p>
            <a:pPr marL="0" marR="0" lvl="0" indent="0" algn="ctr" defTabSz="914400" rtl="0" eaLnBrk="1" fontAlgn="base" latinLnBrk="0" hangingPunct="1">
              <a:lnSpc>
                <a:spcPct val="70000"/>
              </a:lnSpc>
              <a:spcBef>
                <a:spcPct val="0"/>
              </a:spcBef>
              <a:spcAft>
                <a:spcPct val="0"/>
              </a:spcAft>
              <a:buClrTx/>
              <a:buSzTx/>
              <a:buFontTx/>
              <a:buNone/>
              <a:defRPr/>
            </a:pPr>
            <a:r>
              <a:rPr kumimoji="0" lang="zh-CN" altLang="en-US"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字典类型操作</a:t>
            </a:r>
            <a:endParaRPr kumimoji="0" lang="en-US" sz="40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Bebas Neue" charset="0"/>
            </a:endParaRPr>
          </a:p>
        </p:txBody>
      </p:sp>
      <p:sp>
        <p:nvSpPr>
          <p:cNvPr id="2" name="灯片编号占位符 1"/>
          <p:cNvSpPr>
            <a:spLocks noGrp="1"/>
          </p:cNvSpPr>
          <p:nvPr>
            <p:ph type="sldNum" sz="quarter" idx="10"/>
          </p:nvPr>
        </p:nvSpPr>
        <p:spPr/>
        <p:txBody>
          <a:bodyPr/>
          <a:lstStyle/>
          <a:p>
            <a:fld id="{5628C1BD-EF1B-4CB3-9438-0DA51A847D8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EFEFA"/>
        </a:solidFill>
        <a:effectLst/>
      </p:bgPr>
    </p:bg>
    <p:spTree>
      <p:nvGrpSpPr>
        <p:cNvPr id="1" name=""/>
        <p:cNvGrpSpPr/>
        <p:nvPr/>
      </p:nvGrpSpPr>
      <p:grpSpPr>
        <a:xfrm>
          <a:off x="0" y="0"/>
          <a:ext cx="0" cy="0"/>
          <a:chOff x="0" y="0"/>
          <a:chExt cx="0" cy="0"/>
        </a:xfrm>
      </p:grpSpPr>
      <p:sp>
        <p:nvSpPr>
          <p:cNvPr id="51212" name="Rectangle 12"/>
          <p:cNvSpPr/>
          <p:nvPr/>
        </p:nvSpPr>
        <p:spPr bwMode="auto">
          <a:xfrm>
            <a:off x="0" y="483518"/>
            <a:ext cx="9144000" cy="79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nchorCtr="0"/>
          <a:lstStyle/>
          <a:p>
            <a:pPr marL="0" marR="0" lvl="0" indent="0" algn="ctr" defTabSz="914400" rtl="0" eaLnBrk="1" fontAlgn="base" latinLnBrk="0" hangingPunct="1">
              <a:lnSpc>
                <a:spcPct val="70000"/>
              </a:lnSpc>
              <a:spcBef>
                <a:spcPct val="0"/>
              </a:spcBef>
              <a:spcAft>
                <a:spcPct val="0"/>
              </a:spcAft>
              <a:buClrTx/>
              <a:buSzTx/>
              <a:buFontTx/>
              <a:buNone/>
              <a:defRPr/>
            </a:pPr>
            <a:r>
              <a:rPr kumimoji="0" lang="zh-CN" altLang="en-US"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字典类型操作函数和方法</a:t>
            </a:r>
            <a:endParaRPr kumimoji="0" lang="en-US" sz="40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Bebas Neue" charset="0"/>
            </a:endParaRPr>
          </a:p>
        </p:txBody>
      </p:sp>
      <p:graphicFrame>
        <p:nvGraphicFramePr>
          <p:cNvPr id="6" name="表格 5"/>
          <p:cNvGraphicFramePr>
            <a:graphicFrameLocks noGrp="1"/>
          </p:cNvGraphicFramePr>
          <p:nvPr/>
        </p:nvGraphicFramePr>
        <p:xfrm>
          <a:off x="478346" y="1923678"/>
          <a:ext cx="8187308" cy="2623815"/>
        </p:xfrm>
        <a:graphic>
          <a:graphicData uri="http://schemas.openxmlformats.org/drawingml/2006/table">
            <a:tbl>
              <a:tblPr firstRow="1" bandRow="1">
                <a:tableStyleId>{BC89EF96-8CEA-46FF-86C4-4CE0E7609802}</a:tableStyleId>
              </a:tblPr>
              <a:tblGrid>
                <a:gridCol w="2653494"/>
                <a:gridCol w="5533814"/>
              </a:tblGrid>
              <a:tr h="411480">
                <a:tc>
                  <a:txBody>
                    <a:bodyPr/>
                    <a:lstStyle/>
                    <a:p>
                      <a:pPr algn="ctr">
                        <a:lnSpc>
                          <a:spcPct val="100000"/>
                        </a:lnSpc>
                      </a:pPr>
                      <a:r>
                        <a:rPr lang="zh-CN" altLang="en-US" sz="1800" dirty="0">
                          <a:latin typeface="微软雅黑" panose="020B0503020204020204" pitchFamily="34" charset="-122"/>
                          <a:ea typeface="微软雅黑" panose="020B0503020204020204" pitchFamily="34" charset="-122"/>
                        </a:rPr>
                        <a:t>函数或方法</a:t>
                      </a:r>
                      <a:endParaRPr lang="zh-CN" altLang="en-US" sz="1800" dirty="0">
                        <a:latin typeface="微软雅黑" panose="020B0503020204020204" pitchFamily="34" charset="-122"/>
                        <a:ea typeface="微软雅黑" panose="020B0503020204020204" pitchFamily="34" charset="-122"/>
                      </a:endParaRPr>
                    </a:p>
                  </a:txBody>
                  <a:tcPr marL="34290" marR="34290" marT="17145" marB="17145" anchor="ctr"/>
                </a:tc>
                <a:tc>
                  <a:txBody>
                    <a:bodyPr/>
                    <a:lstStyle/>
                    <a:p>
                      <a:pPr marL="0" marR="0" lvl="0" indent="0" algn="ctr" defTabSz="1828165" rtl="0" eaLnBrk="1" fontAlgn="auto" latinLnBrk="0" hangingPunct="1">
                        <a:lnSpc>
                          <a:spcPct val="100000"/>
                        </a:lnSpc>
                        <a:spcBef>
                          <a:spcPts val="0"/>
                        </a:spcBef>
                        <a:spcAft>
                          <a:spcPts val="0"/>
                        </a:spcAft>
                        <a:buClrTx/>
                        <a:buSzTx/>
                        <a:buFontTx/>
                        <a:buNone/>
                        <a:defRPr/>
                      </a:pPr>
                      <a:r>
                        <a:rPr lang="zh-CN" altLang="en-US" sz="1800" dirty="0">
                          <a:latin typeface="微软雅黑" panose="020B0503020204020204" pitchFamily="34" charset="-122"/>
                          <a:ea typeface="微软雅黑" panose="020B0503020204020204" pitchFamily="34" charset="-122"/>
                        </a:rPr>
                        <a:t>描述</a:t>
                      </a:r>
                      <a:endParaRPr lang="zh-CN" altLang="en-US" sz="1800" dirty="0">
                        <a:latin typeface="微软雅黑" panose="020B0503020204020204" pitchFamily="34" charset="-122"/>
                        <a:ea typeface="微软雅黑" panose="020B0503020204020204" pitchFamily="34" charset="-122"/>
                      </a:endParaRPr>
                    </a:p>
                  </a:txBody>
                  <a:tcPr marL="34290" marR="34290" marT="17145" marB="17145" anchor="ctr"/>
                </a:tc>
              </a:tr>
              <a:tr h="442467">
                <a:tc>
                  <a:txBody>
                    <a:bodyPr/>
                    <a:lstStyle/>
                    <a:p>
                      <a:pPr marL="0" marR="0" lvl="0" indent="0" algn="ctr" defTabSz="171450" rtl="0" eaLnBrk="1" fontAlgn="auto" latinLnBrk="0" hangingPunct="1">
                        <a:lnSpc>
                          <a:spcPct val="100000"/>
                        </a:lnSpc>
                        <a:spcBef>
                          <a:spcPts val="0"/>
                        </a:spcBef>
                        <a:spcAft>
                          <a:spcPts val="0"/>
                        </a:spcAft>
                        <a:buClrTx/>
                        <a:buSzTx/>
                        <a:buFontTx/>
                        <a:buNone/>
                        <a:defRPr/>
                      </a:pPr>
                      <a:r>
                        <a:rPr lang="en-US" altLang="zh-CN" sz="2000" dirty="0" err="1">
                          <a:latin typeface="微软雅黑" panose="020B0503020204020204" pitchFamily="34" charset="-122"/>
                          <a:ea typeface="微软雅黑" panose="020B0503020204020204" pitchFamily="34" charset="-122"/>
                        </a:rPr>
                        <a:t>d.get</a:t>
                      </a:r>
                      <a:r>
                        <a:rPr lang="en-US" altLang="zh-CN" sz="2000" dirty="0">
                          <a:latin typeface="微软雅黑" panose="020B0503020204020204" pitchFamily="34" charset="-122"/>
                          <a:ea typeface="微软雅黑" panose="020B0503020204020204" pitchFamily="34" charset="-122"/>
                        </a:rPr>
                        <a:t>(k, &lt;default&gt;)</a:t>
                      </a:r>
                      <a:endParaRPr lang="zh-CN" altLang="en-US" sz="2000" dirty="0">
                        <a:latin typeface="微软雅黑" panose="020B0503020204020204" pitchFamily="34" charset="-122"/>
                        <a:ea typeface="微软雅黑" panose="020B0503020204020204" pitchFamily="34" charset="-122"/>
                      </a:endParaRPr>
                    </a:p>
                  </a:txBody>
                  <a:tcPr marL="34290" marR="34290" marT="17145" marB="17145" anchor="ctr"/>
                </a:tc>
                <a:tc>
                  <a:txBody>
                    <a:bodyPr/>
                    <a:lstStyle/>
                    <a:p>
                      <a:pPr algn="l">
                        <a:lnSpc>
                          <a:spcPct val="150000"/>
                        </a:lnSpc>
                      </a:pPr>
                      <a:r>
                        <a:rPr lang="zh-CN" altLang="en-US" sz="1800" dirty="0">
                          <a:latin typeface="微软雅黑" panose="020B0503020204020204" pitchFamily="34" charset="-122"/>
                          <a:ea typeface="微软雅黑" panose="020B0503020204020204" pitchFamily="34" charset="-122"/>
                        </a:rPr>
                        <a:t>  键</a:t>
                      </a:r>
                      <a:r>
                        <a:rPr lang="en-US" altLang="zh-CN" sz="1800" dirty="0">
                          <a:latin typeface="微软雅黑" panose="020B0503020204020204" pitchFamily="34" charset="-122"/>
                          <a:ea typeface="微软雅黑" panose="020B0503020204020204" pitchFamily="34" charset="-122"/>
                        </a:rPr>
                        <a:t>k</a:t>
                      </a:r>
                      <a:r>
                        <a:rPr lang="zh-CN" altLang="en-US" sz="1800" dirty="0">
                          <a:latin typeface="微软雅黑" panose="020B0503020204020204" pitchFamily="34" charset="-122"/>
                          <a:ea typeface="微软雅黑" panose="020B0503020204020204" pitchFamily="34" charset="-122"/>
                        </a:rPr>
                        <a:t>存在，则返回相应值，不在则返回</a:t>
                      </a:r>
                      <a:r>
                        <a:rPr lang="en-US" altLang="zh-CN" sz="1800" dirty="0">
                          <a:latin typeface="微软雅黑" panose="020B0503020204020204" pitchFamily="34" charset="-122"/>
                          <a:ea typeface="微软雅黑" panose="020B0503020204020204" pitchFamily="34" charset="-122"/>
                        </a:rPr>
                        <a:t>&lt;default&gt;</a:t>
                      </a:r>
                      <a:r>
                        <a:rPr lang="zh-CN" altLang="en-US" sz="1800" dirty="0">
                          <a:latin typeface="微软雅黑" panose="020B0503020204020204" pitchFamily="34" charset="-122"/>
                          <a:ea typeface="微软雅黑" panose="020B0503020204020204" pitchFamily="34" charset="-122"/>
                        </a:rPr>
                        <a:t>值</a:t>
                      </a:r>
                      <a:endParaRPr lang="en-US" altLang="zh-CN" sz="1800" dirty="0">
                        <a:latin typeface="微软雅黑" panose="020B0503020204020204" pitchFamily="34" charset="-122"/>
                        <a:ea typeface="微软雅黑" panose="020B0503020204020204" pitchFamily="34" charset="-122"/>
                      </a:endParaRPr>
                    </a:p>
                  </a:txBody>
                  <a:tcPr marL="34290" marR="34290" marT="17145" marB="17145" anchor="ctr"/>
                </a:tc>
              </a:tr>
              <a:tr h="442467">
                <a:tc>
                  <a:txBody>
                    <a:bodyPr/>
                    <a:lstStyle/>
                    <a:p>
                      <a:pPr marL="0" marR="0" lvl="0" indent="0" algn="ctr" defTabSz="171450" rtl="0" eaLnBrk="1" fontAlgn="auto" latinLnBrk="0" hangingPunct="1">
                        <a:lnSpc>
                          <a:spcPct val="100000"/>
                        </a:lnSpc>
                        <a:spcBef>
                          <a:spcPts val="0"/>
                        </a:spcBef>
                        <a:spcAft>
                          <a:spcPts val="0"/>
                        </a:spcAft>
                        <a:buClrTx/>
                        <a:buSzTx/>
                        <a:buFontTx/>
                        <a:buNone/>
                        <a:defRPr/>
                      </a:pPr>
                      <a:r>
                        <a:rPr lang="en-US" altLang="zh-CN" sz="2000" dirty="0" err="1">
                          <a:latin typeface="微软雅黑" panose="020B0503020204020204" pitchFamily="34" charset="-122"/>
                          <a:ea typeface="微软雅黑" panose="020B0503020204020204" pitchFamily="34" charset="-122"/>
                        </a:rPr>
                        <a:t>d.pop</a:t>
                      </a:r>
                      <a:r>
                        <a:rPr lang="en-US" altLang="zh-CN" sz="2000" dirty="0">
                          <a:latin typeface="微软雅黑" panose="020B0503020204020204" pitchFamily="34" charset="-122"/>
                          <a:ea typeface="微软雅黑" panose="020B0503020204020204" pitchFamily="34" charset="-122"/>
                        </a:rPr>
                        <a:t>(k, &lt;default&gt;)</a:t>
                      </a:r>
                      <a:endParaRPr lang="zh-CN" altLang="en-US" sz="2000" dirty="0">
                        <a:latin typeface="微软雅黑" panose="020B0503020204020204" pitchFamily="34" charset="-122"/>
                        <a:ea typeface="微软雅黑" panose="020B0503020204020204" pitchFamily="34" charset="-122"/>
                      </a:endParaRPr>
                    </a:p>
                  </a:txBody>
                  <a:tcPr marL="34290" marR="34290" marT="17145" marB="17145" anchor="ctr"/>
                </a:tc>
                <a:tc>
                  <a:txBody>
                    <a:bodyPr/>
                    <a:lstStyle/>
                    <a:p>
                      <a:pPr algn="l">
                        <a:lnSpc>
                          <a:spcPct val="150000"/>
                        </a:lnSpc>
                      </a:pPr>
                      <a:r>
                        <a:rPr lang="zh-CN" altLang="en-US" sz="1800" dirty="0">
                          <a:latin typeface="微软雅黑" panose="020B0503020204020204" pitchFamily="34" charset="-122"/>
                          <a:ea typeface="微软雅黑" panose="020B0503020204020204" pitchFamily="34" charset="-122"/>
                        </a:rPr>
                        <a:t>  键</a:t>
                      </a:r>
                      <a:r>
                        <a:rPr lang="en-US" altLang="zh-CN" sz="1800" dirty="0">
                          <a:latin typeface="微软雅黑" panose="020B0503020204020204" pitchFamily="34" charset="-122"/>
                          <a:ea typeface="微软雅黑" panose="020B0503020204020204" pitchFamily="34" charset="-122"/>
                        </a:rPr>
                        <a:t>k</a:t>
                      </a:r>
                      <a:r>
                        <a:rPr lang="zh-CN" altLang="en-US" sz="1800" dirty="0">
                          <a:latin typeface="微软雅黑" panose="020B0503020204020204" pitchFamily="34" charset="-122"/>
                          <a:ea typeface="微软雅黑" panose="020B0503020204020204" pitchFamily="34" charset="-122"/>
                        </a:rPr>
                        <a:t>存在，则取出相应值，不在则返回</a:t>
                      </a:r>
                      <a:r>
                        <a:rPr lang="en-US" altLang="zh-CN" sz="1800" dirty="0">
                          <a:latin typeface="微软雅黑" panose="020B0503020204020204" pitchFamily="34" charset="-122"/>
                          <a:ea typeface="微软雅黑" panose="020B0503020204020204" pitchFamily="34" charset="-122"/>
                        </a:rPr>
                        <a:t>&lt;default&gt;</a:t>
                      </a:r>
                      <a:r>
                        <a:rPr lang="zh-CN" altLang="en-US" sz="1800" dirty="0">
                          <a:latin typeface="微软雅黑" panose="020B0503020204020204" pitchFamily="34" charset="-122"/>
                          <a:ea typeface="微软雅黑" panose="020B0503020204020204" pitchFamily="34" charset="-122"/>
                        </a:rPr>
                        <a:t>值</a:t>
                      </a:r>
                      <a:endParaRPr lang="en-US" altLang="zh-CN" sz="1800" dirty="0">
                        <a:latin typeface="微软雅黑" panose="020B0503020204020204" pitchFamily="34" charset="-122"/>
                        <a:ea typeface="微软雅黑" panose="020B0503020204020204" pitchFamily="34" charset="-122"/>
                      </a:endParaRPr>
                    </a:p>
                  </a:txBody>
                  <a:tcPr marL="34290" marR="34290" marT="17145" marB="17145" anchor="ctr"/>
                </a:tc>
              </a:tr>
              <a:tr h="442467">
                <a:tc>
                  <a:txBody>
                    <a:bodyPr/>
                    <a:lstStyle/>
                    <a:p>
                      <a:pPr algn="ctr">
                        <a:lnSpc>
                          <a:spcPct val="100000"/>
                        </a:lnSpc>
                      </a:pPr>
                      <a:r>
                        <a:rPr lang="en-US" altLang="zh-CN" sz="2000" baseline="0" dirty="0" err="1">
                          <a:latin typeface="微软雅黑" panose="020B0503020204020204" pitchFamily="34" charset="-122"/>
                          <a:ea typeface="微软雅黑" panose="020B0503020204020204" pitchFamily="34" charset="-122"/>
                        </a:rPr>
                        <a:t>d.popitem</a:t>
                      </a:r>
                      <a:r>
                        <a:rPr lang="en-US" altLang="zh-CN" sz="2000" baseline="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a:txBody>
                  <a:tcPr marL="34290" marR="34290" marT="17145" marB="17145" anchor="ctr"/>
                </a:tc>
                <a:tc>
                  <a:txBody>
                    <a:bodyPr/>
                    <a:lstStyle/>
                    <a:p>
                      <a:pPr algn="l">
                        <a:lnSpc>
                          <a:spcPct val="150000"/>
                        </a:lnSpc>
                      </a:pPr>
                      <a:r>
                        <a:rPr lang="zh-CN" altLang="en-US" sz="1800" dirty="0">
                          <a:latin typeface="微软雅黑" panose="020B0503020204020204" pitchFamily="34" charset="-122"/>
                          <a:ea typeface="微软雅黑" panose="020B0503020204020204" pitchFamily="34" charset="-122"/>
                        </a:rPr>
                        <a:t>  随机从字典</a:t>
                      </a:r>
                      <a:r>
                        <a:rPr lang="en-US" altLang="zh-CN" sz="1800" dirty="0">
                          <a:latin typeface="微软雅黑" panose="020B0503020204020204" pitchFamily="34" charset="-122"/>
                          <a:ea typeface="微软雅黑" panose="020B0503020204020204" pitchFamily="34" charset="-122"/>
                        </a:rPr>
                        <a:t>d</a:t>
                      </a:r>
                      <a:r>
                        <a:rPr lang="zh-CN" altLang="en-US" sz="1800" dirty="0">
                          <a:latin typeface="微软雅黑" panose="020B0503020204020204" pitchFamily="34" charset="-122"/>
                          <a:ea typeface="微软雅黑" panose="020B0503020204020204" pitchFamily="34" charset="-122"/>
                        </a:rPr>
                        <a:t>中取出一个键值对，以元组形式返回</a:t>
                      </a:r>
                      <a:endParaRPr lang="zh-CN" altLang="en-US" sz="1800" b="0" kern="1200" dirty="0">
                        <a:solidFill>
                          <a:srgbClr val="C00000"/>
                        </a:solidFill>
                        <a:latin typeface="微软雅黑" panose="020B0503020204020204" pitchFamily="34" charset="-122"/>
                        <a:ea typeface="微软雅黑" panose="020B0503020204020204" pitchFamily="34" charset="-122"/>
                        <a:cs typeface="+mn-cs"/>
                      </a:endParaRPr>
                    </a:p>
                  </a:txBody>
                  <a:tcPr marL="34290" marR="34290" marT="17145" marB="17145" anchor="ctr"/>
                </a:tc>
              </a:tr>
              <a:tr h="442467">
                <a:tc>
                  <a:txBody>
                    <a:bodyPr/>
                    <a:lstStyle/>
                    <a:p>
                      <a:pPr algn="ctr">
                        <a:lnSpc>
                          <a:spcPct val="100000"/>
                        </a:lnSpc>
                      </a:pPr>
                      <a:r>
                        <a:rPr lang="en-US" altLang="zh-CN" sz="2000" baseline="0" dirty="0" err="1">
                          <a:latin typeface="微软雅黑" panose="020B0503020204020204" pitchFamily="34" charset="-122"/>
                          <a:ea typeface="微软雅黑" panose="020B0503020204020204" pitchFamily="34" charset="-122"/>
                        </a:rPr>
                        <a:t>d.clear</a:t>
                      </a:r>
                      <a:r>
                        <a:rPr lang="en-US" altLang="zh-CN" sz="2000" baseline="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a:txBody>
                  <a:tcPr marL="34290" marR="34290" marT="17145" marB="17145" anchor="ctr"/>
                </a:tc>
                <a:tc>
                  <a:txBody>
                    <a:bodyPr/>
                    <a:lstStyle/>
                    <a:p>
                      <a:pPr algn="l">
                        <a:lnSpc>
                          <a:spcPct val="150000"/>
                        </a:lnSpc>
                      </a:pPr>
                      <a:r>
                        <a:rPr lang="zh-CN" altLang="en-US" sz="1800" dirty="0">
                          <a:latin typeface="微软雅黑" panose="020B0503020204020204" pitchFamily="34" charset="-122"/>
                          <a:ea typeface="微软雅黑" panose="020B0503020204020204" pitchFamily="34" charset="-122"/>
                        </a:rPr>
                        <a:t>  删除所有的键值对</a:t>
                      </a:r>
                      <a:endParaRPr lang="zh-CN" altLang="en-US" sz="1800" b="0" kern="1200" dirty="0">
                        <a:solidFill>
                          <a:srgbClr val="C00000"/>
                        </a:solidFill>
                        <a:latin typeface="微软雅黑" panose="020B0503020204020204" pitchFamily="34" charset="-122"/>
                        <a:ea typeface="微软雅黑" panose="020B0503020204020204" pitchFamily="34" charset="-122"/>
                        <a:cs typeface="+mn-cs"/>
                      </a:endParaRPr>
                    </a:p>
                  </a:txBody>
                  <a:tcPr marL="34290" marR="34290" marT="17145" marB="17145" anchor="ctr"/>
                </a:tc>
              </a:tr>
              <a:tr h="442467">
                <a:tc>
                  <a:txBody>
                    <a:bodyPr/>
                    <a:lstStyle/>
                    <a:p>
                      <a:pPr algn="ctr">
                        <a:lnSpc>
                          <a:spcPct val="100000"/>
                        </a:lnSpc>
                      </a:pPr>
                      <a:r>
                        <a:rPr lang="en-US" altLang="zh-CN" sz="2000" dirty="0" err="1">
                          <a:latin typeface="微软雅黑" panose="020B0503020204020204" pitchFamily="34" charset="-122"/>
                          <a:ea typeface="微软雅黑" panose="020B0503020204020204" pitchFamily="34" charset="-122"/>
                        </a:rPr>
                        <a:t>len</a:t>
                      </a:r>
                      <a:r>
                        <a:rPr lang="en-US" altLang="zh-CN" sz="2000" dirty="0">
                          <a:latin typeface="微软雅黑" panose="020B0503020204020204" pitchFamily="34" charset="-122"/>
                          <a:ea typeface="微软雅黑" panose="020B0503020204020204" pitchFamily="34" charset="-122"/>
                        </a:rPr>
                        <a:t>(d)</a:t>
                      </a:r>
                      <a:endParaRPr lang="zh-CN" altLang="en-US" sz="2000" dirty="0">
                        <a:latin typeface="微软雅黑" panose="020B0503020204020204" pitchFamily="34" charset="-122"/>
                        <a:ea typeface="微软雅黑" panose="020B0503020204020204" pitchFamily="34" charset="-122"/>
                      </a:endParaRPr>
                    </a:p>
                  </a:txBody>
                  <a:tcPr marL="34290" marR="34290" marT="17145" marB="17145" anchor="ctr"/>
                </a:tc>
                <a:tc>
                  <a:txBody>
                    <a:bodyPr/>
                    <a:lstStyle/>
                    <a:p>
                      <a:pPr algn="l">
                        <a:lnSpc>
                          <a:spcPct val="150000"/>
                        </a:lnSpc>
                      </a:pPr>
                      <a:r>
                        <a:rPr lang="en-US" altLang="zh-CN" sz="1800" b="0" kern="1200" dirty="0">
                          <a:solidFill>
                            <a:srgbClr val="C00000"/>
                          </a:solidFill>
                          <a:latin typeface="微软雅黑" panose="020B0503020204020204" pitchFamily="34" charset="-122"/>
                          <a:ea typeface="微软雅黑" panose="020B0503020204020204" pitchFamily="34" charset="-122"/>
                          <a:cs typeface="+mn-cs"/>
                        </a:rPr>
                        <a:t>  </a:t>
                      </a:r>
                      <a:r>
                        <a:rPr lang="zh-CN" altLang="en-US" sz="1800" kern="1200" dirty="0">
                          <a:solidFill>
                            <a:schemeClr val="tx1"/>
                          </a:solidFill>
                          <a:latin typeface="微软雅黑" panose="020B0503020204020204" pitchFamily="34" charset="-122"/>
                          <a:ea typeface="微软雅黑" panose="020B0503020204020204" pitchFamily="34" charset="-122"/>
                          <a:cs typeface="+mn-cs"/>
                        </a:rPr>
                        <a:t>返回字典</a:t>
                      </a:r>
                      <a:r>
                        <a:rPr lang="en-US" altLang="zh-CN" sz="1800" kern="1200" dirty="0">
                          <a:solidFill>
                            <a:schemeClr val="tx1"/>
                          </a:solidFill>
                          <a:latin typeface="微软雅黑" panose="020B0503020204020204" pitchFamily="34" charset="-122"/>
                          <a:ea typeface="微软雅黑" panose="020B0503020204020204" pitchFamily="34" charset="-122"/>
                          <a:cs typeface="+mn-cs"/>
                        </a:rPr>
                        <a:t>d</a:t>
                      </a:r>
                      <a:r>
                        <a:rPr lang="zh-CN" altLang="en-US" sz="1800" kern="1200" dirty="0">
                          <a:solidFill>
                            <a:schemeClr val="tx1"/>
                          </a:solidFill>
                          <a:latin typeface="微软雅黑" panose="020B0503020204020204" pitchFamily="34" charset="-122"/>
                          <a:ea typeface="微软雅黑" panose="020B0503020204020204" pitchFamily="34" charset="-122"/>
                          <a:cs typeface="+mn-cs"/>
                        </a:rPr>
                        <a:t>中元素的个数</a:t>
                      </a:r>
                      <a:endParaRPr lang="zh-CN" altLang="en-US" sz="1800" kern="1200" dirty="0">
                        <a:solidFill>
                          <a:schemeClr val="tx1"/>
                        </a:solidFill>
                        <a:latin typeface="微软雅黑" panose="020B0503020204020204" pitchFamily="34" charset="-122"/>
                        <a:ea typeface="微软雅黑" panose="020B0503020204020204" pitchFamily="34" charset="-122"/>
                        <a:cs typeface="+mn-cs"/>
                      </a:endParaRPr>
                    </a:p>
                  </a:txBody>
                  <a:tcPr marL="34290" marR="34290" marT="17145" marB="17145" anchor="ctr"/>
                </a:tc>
              </a:tr>
            </a:tbl>
          </a:graphicData>
        </a:graphic>
      </p:graphicFrame>
      <p:sp>
        <p:nvSpPr>
          <p:cNvPr id="2" name="灯片编号占位符 1"/>
          <p:cNvSpPr>
            <a:spLocks noGrp="1"/>
          </p:cNvSpPr>
          <p:nvPr>
            <p:ph type="sldNum" sz="quarter" idx="10"/>
          </p:nvPr>
        </p:nvSpPr>
        <p:spPr/>
        <p:txBody>
          <a:bodyPr/>
          <a:lstStyle/>
          <a:p>
            <a:fld id="{5628C1BD-EF1B-4CB3-9438-0DA51A847D8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EFEFA"/>
        </a:solidFill>
        <a:effectLst/>
      </p:bgPr>
    </p:bg>
    <p:spTree>
      <p:nvGrpSpPr>
        <p:cNvPr id="1" name=""/>
        <p:cNvGrpSpPr/>
        <p:nvPr/>
      </p:nvGrpSpPr>
      <p:grpSpPr>
        <a:xfrm>
          <a:off x="0" y="0"/>
          <a:ext cx="0" cy="0"/>
          <a:chOff x="0" y="0"/>
          <a:chExt cx="0" cy="0"/>
        </a:xfrm>
      </p:grpSpPr>
      <p:sp>
        <p:nvSpPr>
          <p:cNvPr id="14" name="Rectangle 1"/>
          <p:cNvSpPr>
            <a:spLocks noChangeArrowheads="1"/>
          </p:cNvSpPr>
          <p:nvPr/>
        </p:nvSpPr>
        <p:spPr bwMode="auto">
          <a:xfrm>
            <a:off x="827584" y="1347614"/>
            <a:ext cx="7704856" cy="3384376"/>
          </a:xfrm>
          <a:prstGeom prst="rect">
            <a:avLst/>
          </a:prstGeom>
          <a:noFill/>
          <a:ln w="6350" cmpd="thickThin">
            <a:noFill/>
          </a:ln>
          <a:effectLst/>
        </p:spPr>
        <p:txBody>
          <a:bodyPr vert="horz" wrap="none" lIns="91440" tIns="45720" rIns="91440" bIns="45720" numCol="1" anchor="t" anchorCtr="0" compatLnSpc="1">
            <a:noAutofit/>
          </a:bodyPr>
          <a:lstStyle/>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rgbClr val="780D17"/>
                </a:solidFill>
                <a:effectLst/>
                <a:uLnTx/>
                <a:uFillTx/>
                <a:latin typeface="Consolas" panose="020B0609020204030204" pitchFamily="49" charset="0"/>
                <a:sym typeface="Gill Sans" charset="0"/>
              </a:rPr>
              <a:t>&gt;&gt;&gt;</a:t>
            </a:r>
            <a:r>
              <a:rPr kumimoji="0" lang="en-US" altLang="zh-CN" sz="2000" b="1" i="0" u="none" strike="noStrike" kern="1200" cap="none" spc="0" normalizeH="0" baseline="0" noProof="0" dirty="0">
                <a:ln>
                  <a:noFill/>
                </a:ln>
                <a:solidFill>
                  <a:srgbClr val="000000"/>
                </a:solidFill>
                <a:effectLst/>
                <a:uLnTx/>
                <a:uFillTx/>
                <a:latin typeface="Consolas" panose="020B0609020204030204" pitchFamily="49" charset="0"/>
                <a:sym typeface="Gill Sans" charset="0"/>
              </a:rPr>
              <a:t> d = {</a:t>
            </a:r>
            <a:r>
              <a:rPr kumimoji="0" lang="zh-CN" altLang="zh-CN" sz="1800" b="1" i="0" u="none" strike="noStrike" kern="1200" cap="none" spc="0" normalizeH="0" baseline="0" noProof="0" dirty="0">
                <a:ln>
                  <a:noFill/>
                </a:ln>
                <a:solidFill>
                  <a:srgbClr val="1DB41D"/>
                </a:solidFill>
                <a:effectLst/>
                <a:uLnTx/>
                <a:uFillTx/>
                <a:latin typeface="Consolas" panose="020B0609020204030204" pitchFamily="49" charset="0"/>
                <a:sym typeface="Gill Sans" charset="0"/>
              </a:rPr>
              <a:t>"</a:t>
            </a:r>
            <a:r>
              <a:rPr kumimoji="0" lang="zh-CN" altLang="en-US" sz="1800" b="0" i="0" u="none" strike="noStrike" kern="1200" cap="none" spc="0" normalizeH="0" baseline="0" noProof="0" dirty="0">
                <a:ln>
                  <a:noFill/>
                </a:ln>
                <a:solidFill>
                  <a:srgbClr val="1DB41D"/>
                </a:solidFill>
                <a:effectLst/>
                <a:uLnTx/>
                <a:uFillTx/>
                <a:latin typeface="微软雅黑" panose="020B0503020204020204" pitchFamily="34" charset="-122"/>
                <a:ea typeface="微软雅黑" panose="020B0503020204020204" pitchFamily="34" charset="-122"/>
                <a:sym typeface="Gill Sans" charset="0"/>
              </a:rPr>
              <a:t>中国</a:t>
            </a:r>
            <a:r>
              <a:rPr kumimoji="0" lang="zh-CN" altLang="zh-CN" sz="1800" b="1" i="0" u="none" strike="noStrike" kern="1200" cap="none" spc="0" normalizeH="0" baseline="0" noProof="0" dirty="0">
                <a:ln>
                  <a:noFill/>
                </a:ln>
                <a:solidFill>
                  <a:srgbClr val="1DB41D"/>
                </a:solidFill>
                <a:effectLst/>
                <a:uLnTx/>
                <a:uFillTx/>
                <a:latin typeface="Consolas" panose="020B0609020204030204" pitchFamily="49" charset="0"/>
                <a:sym typeface="Gill Sans" charset="0"/>
              </a:rPr>
              <a:t>"</a:t>
            </a:r>
            <a:r>
              <a:rPr kumimoji="0" lang="en-US" altLang="zh-CN" sz="1800" b="1" i="0" u="none" strike="noStrike" kern="1200" cap="none" spc="0" normalizeH="0" baseline="0" noProof="0" dirty="0">
                <a:ln>
                  <a:noFill/>
                </a:ln>
                <a:solidFill>
                  <a:srgbClr val="1DB41D"/>
                </a:solidFill>
                <a:effectLst/>
                <a:uLnTx/>
                <a:uFillTx/>
                <a:latin typeface="Consolas" panose="020B0609020204030204" pitchFamily="49" charset="0"/>
                <a:sym typeface="Gill Sans" charset="0"/>
              </a:rPr>
              <a:t>:</a:t>
            </a:r>
            <a:r>
              <a:rPr kumimoji="0" lang="zh-CN" altLang="zh-CN" sz="1800" b="1" i="0" u="none" strike="noStrike" kern="1200" cap="none" spc="0" normalizeH="0" baseline="0" noProof="0" dirty="0">
                <a:ln>
                  <a:noFill/>
                </a:ln>
                <a:solidFill>
                  <a:srgbClr val="1DB41D"/>
                </a:solidFill>
                <a:effectLst/>
                <a:uLnTx/>
                <a:uFillTx/>
                <a:latin typeface="Consolas" panose="020B0609020204030204" pitchFamily="49" charset="0"/>
                <a:sym typeface="Gill Sans" charset="0"/>
              </a:rPr>
              <a:t>"</a:t>
            </a:r>
            <a:r>
              <a:rPr kumimoji="0" lang="zh-CN" altLang="en-US" sz="1800" b="0" i="0" u="none" strike="noStrike" kern="1200" cap="none" spc="0" normalizeH="0" baseline="0" noProof="0" dirty="0">
                <a:ln>
                  <a:noFill/>
                </a:ln>
                <a:solidFill>
                  <a:srgbClr val="1DB41D"/>
                </a:solidFill>
                <a:effectLst/>
                <a:uLnTx/>
                <a:uFillTx/>
                <a:latin typeface="Consolas" panose="020B0609020204030204" pitchFamily="49" charset="0"/>
                <a:sym typeface="Gill Sans" charset="0"/>
              </a:rPr>
              <a:t>北京</a:t>
            </a:r>
            <a:r>
              <a:rPr kumimoji="0" lang="zh-CN" altLang="zh-CN" sz="1800" b="1" i="0" u="none" strike="noStrike" kern="1200" cap="none" spc="0" normalizeH="0" baseline="0" noProof="0" dirty="0">
                <a:ln>
                  <a:noFill/>
                </a:ln>
                <a:solidFill>
                  <a:srgbClr val="1DB41D"/>
                </a:solidFill>
                <a:effectLst/>
                <a:uLnTx/>
                <a:uFillTx/>
                <a:latin typeface="Consolas" panose="020B0609020204030204" pitchFamily="49" charset="0"/>
                <a:sym typeface="Gill Sans" charset="0"/>
              </a:rPr>
              <a:t>"</a:t>
            </a:r>
            <a:r>
              <a:rPr kumimoji="0" lang="en-US" altLang="zh-CN" sz="2000" b="1" i="0" u="none" strike="noStrike" kern="1200" cap="none" spc="0" normalizeH="0" baseline="0" noProof="0" dirty="0">
                <a:ln>
                  <a:noFill/>
                </a:ln>
                <a:solidFill>
                  <a:srgbClr val="000000"/>
                </a:solidFill>
                <a:effectLst/>
                <a:uLnTx/>
                <a:uFillTx/>
                <a:latin typeface="Consolas" panose="020B0609020204030204" pitchFamily="49" charset="0"/>
                <a:sym typeface="Gill Sans" charset="0"/>
              </a:rPr>
              <a:t>,</a:t>
            </a:r>
            <a:r>
              <a:rPr kumimoji="0" lang="en-US" altLang="zh-CN" sz="1800" b="1" i="0" u="none" strike="noStrike" kern="1200" cap="none" spc="0" normalizeH="0" baseline="0" noProof="0" dirty="0">
                <a:ln>
                  <a:noFill/>
                </a:ln>
                <a:solidFill>
                  <a:srgbClr val="000000"/>
                </a:solidFill>
                <a:effectLst/>
                <a:uLnTx/>
                <a:uFillTx/>
                <a:latin typeface="Consolas" panose="020B0609020204030204" pitchFamily="49" charset="0"/>
                <a:sym typeface="Gill Sans" charset="0"/>
              </a:rPr>
              <a:t> </a:t>
            </a:r>
            <a:r>
              <a:rPr kumimoji="0" lang="zh-CN" altLang="zh-CN" sz="1800" b="1" i="0" u="none" strike="noStrike" kern="1200" cap="none" spc="0" normalizeH="0" baseline="0" noProof="0" dirty="0">
                <a:ln>
                  <a:noFill/>
                </a:ln>
                <a:solidFill>
                  <a:srgbClr val="1DB41D"/>
                </a:solidFill>
                <a:effectLst/>
                <a:uLnTx/>
                <a:uFillTx/>
                <a:latin typeface="Consolas" panose="020B0609020204030204" pitchFamily="49" charset="0"/>
                <a:sym typeface="Gill Sans" charset="0"/>
              </a:rPr>
              <a:t>"</a:t>
            </a:r>
            <a:r>
              <a:rPr kumimoji="0" lang="zh-CN" altLang="en-US" sz="1800" b="0" i="0" u="none" strike="noStrike" kern="1200" cap="none" spc="0" normalizeH="0" baseline="0" noProof="0" dirty="0">
                <a:ln>
                  <a:noFill/>
                </a:ln>
                <a:solidFill>
                  <a:srgbClr val="1DB41D"/>
                </a:solidFill>
                <a:effectLst/>
                <a:uLnTx/>
                <a:uFillTx/>
                <a:latin typeface="微软雅黑" panose="020B0503020204020204" pitchFamily="34" charset="-122"/>
                <a:ea typeface="微软雅黑" panose="020B0503020204020204" pitchFamily="34" charset="-122"/>
                <a:sym typeface="Gill Sans" charset="0"/>
              </a:rPr>
              <a:t>美国</a:t>
            </a:r>
            <a:r>
              <a:rPr kumimoji="0" lang="zh-CN" altLang="zh-CN" sz="1800" b="1" i="0" u="none" strike="noStrike" kern="1200" cap="none" spc="0" normalizeH="0" baseline="0" noProof="0" dirty="0">
                <a:ln>
                  <a:noFill/>
                </a:ln>
                <a:solidFill>
                  <a:srgbClr val="1DB41D"/>
                </a:solidFill>
                <a:effectLst/>
                <a:uLnTx/>
                <a:uFillTx/>
                <a:latin typeface="Consolas" panose="020B0609020204030204" pitchFamily="49" charset="0"/>
                <a:sym typeface="Gill Sans" charset="0"/>
              </a:rPr>
              <a:t>"</a:t>
            </a:r>
            <a:r>
              <a:rPr kumimoji="0" lang="en-US" altLang="zh-CN" sz="1800" b="1" i="0" u="none" strike="noStrike" kern="1200" cap="none" spc="0" normalizeH="0" baseline="0" noProof="0" dirty="0">
                <a:ln>
                  <a:noFill/>
                </a:ln>
                <a:solidFill>
                  <a:srgbClr val="1DB41D"/>
                </a:solidFill>
                <a:effectLst/>
                <a:uLnTx/>
                <a:uFillTx/>
                <a:latin typeface="Consolas" panose="020B0609020204030204" pitchFamily="49" charset="0"/>
                <a:sym typeface="Gill Sans" charset="0"/>
              </a:rPr>
              <a:t>:</a:t>
            </a:r>
            <a:r>
              <a:rPr kumimoji="0" lang="zh-CN" altLang="zh-CN" sz="1800" b="1" i="0" u="none" strike="noStrike" kern="1200" cap="none" spc="0" normalizeH="0" baseline="0" noProof="0" dirty="0">
                <a:ln>
                  <a:noFill/>
                </a:ln>
                <a:solidFill>
                  <a:srgbClr val="1DB41D"/>
                </a:solidFill>
                <a:effectLst/>
                <a:uLnTx/>
                <a:uFillTx/>
                <a:latin typeface="Consolas" panose="020B0609020204030204" pitchFamily="49" charset="0"/>
                <a:sym typeface="Gill Sans" charset="0"/>
              </a:rPr>
              <a:t>"</a:t>
            </a:r>
            <a:r>
              <a:rPr kumimoji="0" lang="zh-CN" altLang="en-US" sz="1800" b="0" i="0" u="none" strike="noStrike" kern="1200" cap="none" spc="0" normalizeH="0" baseline="0" noProof="0" dirty="0">
                <a:ln>
                  <a:noFill/>
                </a:ln>
                <a:solidFill>
                  <a:srgbClr val="1DB41D"/>
                </a:solidFill>
                <a:effectLst/>
                <a:uLnTx/>
                <a:uFillTx/>
                <a:latin typeface="Consolas" panose="020B0609020204030204" pitchFamily="49" charset="0"/>
                <a:sym typeface="Gill Sans" charset="0"/>
              </a:rPr>
              <a:t>华盛顿</a:t>
            </a:r>
            <a:r>
              <a:rPr kumimoji="0" lang="zh-CN" altLang="zh-CN" sz="1800" b="1" i="0" u="none" strike="noStrike" kern="1200" cap="none" spc="0" normalizeH="0" baseline="0" noProof="0" dirty="0">
                <a:ln>
                  <a:noFill/>
                </a:ln>
                <a:solidFill>
                  <a:srgbClr val="1DB41D"/>
                </a:solidFill>
                <a:effectLst/>
                <a:uLnTx/>
                <a:uFillTx/>
                <a:latin typeface="Consolas" panose="020B0609020204030204" pitchFamily="49" charset="0"/>
                <a:sym typeface="Gill Sans" charset="0"/>
              </a:rPr>
              <a:t>"</a:t>
            </a:r>
            <a:r>
              <a:rPr kumimoji="0" lang="en-US" altLang="zh-CN" sz="2000" b="1" i="0" u="none" strike="noStrike" kern="1200" cap="none" spc="0" normalizeH="0" baseline="0" noProof="0" dirty="0">
                <a:ln>
                  <a:noFill/>
                </a:ln>
                <a:solidFill>
                  <a:srgbClr val="000000"/>
                </a:solidFill>
                <a:effectLst/>
                <a:uLnTx/>
                <a:uFillTx/>
                <a:latin typeface="Consolas" panose="020B0609020204030204" pitchFamily="49" charset="0"/>
                <a:sym typeface="Gill Sans" charset="0"/>
              </a:rPr>
              <a:t>,</a:t>
            </a:r>
            <a:r>
              <a:rPr kumimoji="0" lang="zh-CN" altLang="zh-CN" sz="1800" b="1" i="0" u="none" strike="noStrike" kern="1200" cap="none" spc="0" normalizeH="0" baseline="0" noProof="0" dirty="0">
                <a:ln>
                  <a:noFill/>
                </a:ln>
                <a:solidFill>
                  <a:srgbClr val="1DB41D"/>
                </a:solidFill>
                <a:effectLst/>
                <a:uLnTx/>
                <a:uFillTx/>
                <a:latin typeface="Consolas" panose="020B0609020204030204" pitchFamily="49" charset="0"/>
                <a:sym typeface="Gill Sans" charset="0"/>
              </a:rPr>
              <a:t> "</a:t>
            </a:r>
            <a:r>
              <a:rPr kumimoji="0" lang="zh-CN" altLang="en-US" sz="1800" b="0" i="0" u="none" strike="noStrike" kern="1200" cap="none" spc="0" normalizeH="0" baseline="0" noProof="0" dirty="0">
                <a:ln>
                  <a:noFill/>
                </a:ln>
                <a:solidFill>
                  <a:srgbClr val="1DB41D"/>
                </a:solidFill>
                <a:effectLst/>
                <a:uLnTx/>
                <a:uFillTx/>
                <a:latin typeface="微软雅黑" panose="020B0503020204020204" pitchFamily="34" charset="-122"/>
                <a:ea typeface="微软雅黑" panose="020B0503020204020204" pitchFamily="34" charset="-122"/>
                <a:sym typeface="Gill Sans" charset="0"/>
              </a:rPr>
              <a:t>法国</a:t>
            </a:r>
            <a:r>
              <a:rPr kumimoji="0" lang="zh-CN" altLang="zh-CN" sz="1800" b="1" i="0" u="none" strike="noStrike" kern="1200" cap="none" spc="0" normalizeH="0" baseline="0" noProof="0" dirty="0">
                <a:ln>
                  <a:noFill/>
                </a:ln>
                <a:solidFill>
                  <a:srgbClr val="1DB41D"/>
                </a:solidFill>
                <a:effectLst/>
                <a:uLnTx/>
                <a:uFillTx/>
                <a:latin typeface="Consolas" panose="020B0609020204030204" pitchFamily="49" charset="0"/>
                <a:sym typeface="Gill Sans" charset="0"/>
              </a:rPr>
              <a:t>"</a:t>
            </a:r>
            <a:r>
              <a:rPr kumimoji="0" lang="en-US" altLang="zh-CN" sz="1800" b="1" i="0" u="none" strike="noStrike" kern="1200" cap="none" spc="0" normalizeH="0" baseline="0" noProof="0" dirty="0">
                <a:ln>
                  <a:noFill/>
                </a:ln>
                <a:solidFill>
                  <a:srgbClr val="1DB41D"/>
                </a:solidFill>
                <a:effectLst/>
                <a:uLnTx/>
                <a:uFillTx/>
                <a:latin typeface="Consolas" panose="020B0609020204030204" pitchFamily="49" charset="0"/>
                <a:sym typeface="Gill Sans" charset="0"/>
              </a:rPr>
              <a:t>:</a:t>
            </a:r>
            <a:r>
              <a:rPr kumimoji="0" lang="zh-CN" altLang="zh-CN" sz="1800" b="1" i="0" u="none" strike="noStrike" kern="1200" cap="none" spc="0" normalizeH="0" baseline="0" noProof="0" dirty="0">
                <a:ln>
                  <a:noFill/>
                </a:ln>
                <a:solidFill>
                  <a:srgbClr val="1DB41D"/>
                </a:solidFill>
                <a:effectLst/>
                <a:uLnTx/>
                <a:uFillTx/>
                <a:latin typeface="Consolas" panose="020B0609020204030204" pitchFamily="49" charset="0"/>
                <a:sym typeface="Gill Sans" charset="0"/>
              </a:rPr>
              <a:t>"</a:t>
            </a:r>
            <a:r>
              <a:rPr kumimoji="0" lang="zh-CN" altLang="en-US" sz="1800" b="0" i="0" u="none" strike="noStrike" kern="1200" cap="none" spc="0" normalizeH="0" baseline="0" noProof="0" dirty="0">
                <a:ln>
                  <a:noFill/>
                </a:ln>
                <a:solidFill>
                  <a:srgbClr val="1DB41D"/>
                </a:solidFill>
                <a:effectLst/>
                <a:uLnTx/>
                <a:uFillTx/>
                <a:latin typeface="Consolas" panose="020B0609020204030204" pitchFamily="49" charset="0"/>
                <a:sym typeface="Gill Sans" charset="0"/>
              </a:rPr>
              <a:t>巴黎</a:t>
            </a:r>
            <a:r>
              <a:rPr kumimoji="0" lang="zh-CN" altLang="zh-CN" sz="1800" b="1" i="0" u="none" strike="noStrike" kern="1200" cap="none" spc="0" normalizeH="0" baseline="0" noProof="0" dirty="0">
                <a:ln>
                  <a:noFill/>
                </a:ln>
                <a:solidFill>
                  <a:srgbClr val="1DB41D"/>
                </a:solidFill>
                <a:effectLst/>
                <a:uLnTx/>
                <a:uFillTx/>
                <a:latin typeface="Consolas" panose="020B0609020204030204" pitchFamily="49" charset="0"/>
                <a:sym typeface="Gill Sans" charset="0"/>
              </a:rPr>
              <a:t>"</a:t>
            </a:r>
            <a:r>
              <a:rPr kumimoji="0" lang="en-US" altLang="zh-CN" sz="2000" b="1" i="0" u="none" strike="noStrike" kern="1200" cap="none" spc="0" normalizeH="0" baseline="0" noProof="0" dirty="0">
                <a:ln>
                  <a:noFill/>
                </a:ln>
                <a:solidFill>
                  <a:srgbClr val="000000"/>
                </a:solidFill>
                <a:effectLst/>
                <a:uLnTx/>
                <a:uFillTx/>
                <a:latin typeface="Consolas" panose="020B0609020204030204" pitchFamily="49" charset="0"/>
                <a:sym typeface="Gill Sans" charset="0"/>
              </a:rPr>
              <a:t>}</a:t>
            </a:r>
            <a:endParaRPr kumimoji="0" lang="en-US" altLang="zh-CN" sz="2000" b="1" i="0" u="none" strike="noStrike" kern="1200" cap="none" spc="0" normalizeH="0" baseline="0" noProof="0" dirty="0">
              <a:ln>
                <a:noFill/>
              </a:ln>
              <a:solidFill>
                <a:srgbClr val="000000"/>
              </a:solidFill>
              <a:effectLst/>
              <a:uLnTx/>
              <a:uFillTx/>
              <a:latin typeface="Consolas" panose="020B0609020204030204" pitchFamily="49" charset="0"/>
              <a:sym typeface="Gill Sans" charset="0"/>
            </a:endParaRPr>
          </a:p>
          <a:p>
            <a:pPr lvl="0" algn="l" eaLnBrk="0" hangingPunct="0">
              <a:lnSpc>
                <a:spcPct val="150000"/>
              </a:lnSpc>
              <a:defRPr/>
            </a:pPr>
            <a:r>
              <a:rPr kumimoji="0" lang="en-US" altLang="zh-CN" sz="2000" b="1" i="0" u="none" strike="noStrike" kern="1200" cap="none" spc="0" normalizeH="0" baseline="0" noProof="0" dirty="0">
                <a:ln>
                  <a:noFill/>
                </a:ln>
                <a:solidFill>
                  <a:srgbClr val="780D17"/>
                </a:solidFill>
                <a:effectLst/>
                <a:uLnTx/>
                <a:uFillTx/>
                <a:latin typeface="Consolas" panose="020B0609020204030204" pitchFamily="49" charset="0"/>
                <a:sym typeface="Gill Sans" charset="0"/>
              </a:rPr>
              <a:t>&gt;&gt;&gt;</a:t>
            </a:r>
            <a:r>
              <a:rPr kumimoji="0" lang="en-US" altLang="zh-CN" sz="2000" b="1" i="0" u="none" strike="noStrike" kern="1200" cap="none" spc="0" normalizeH="0" baseline="0" noProof="0" dirty="0">
                <a:ln>
                  <a:noFill/>
                </a:ln>
                <a:solidFill>
                  <a:srgbClr val="000000"/>
                </a:solidFill>
                <a:effectLst/>
                <a:uLnTx/>
                <a:uFillTx/>
                <a:latin typeface="Consolas" panose="020B0609020204030204" pitchFamily="49" charset="0"/>
                <a:sym typeface="Gill Sans" charset="0"/>
              </a:rPr>
              <a:t> </a:t>
            </a:r>
            <a:r>
              <a:rPr kumimoji="0" lang="en-US" altLang="zh-CN" sz="2000" b="1" i="0" u="none" strike="noStrike" kern="1200" cap="none" spc="0" normalizeH="0" baseline="0" noProof="0" dirty="0" err="1">
                <a:ln>
                  <a:noFill/>
                </a:ln>
                <a:solidFill>
                  <a:srgbClr val="000000"/>
                </a:solidFill>
                <a:effectLst/>
                <a:uLnTx/>
                <a:uFillTx/>
                <a:latin typeface="Consolas" panose="020B0609020204030204" pitchFamily="49" charset="0"/>
                <a:sym typeface="Gill Sans" charset="0"/>
              </a:rPr>
              <a:t>d.get</a:t>
            </a:r>
            <a:r>
              <a:rPr kumimoji="0" lang="en-US" altLang="zh-CN" sz="2000" b="1" i="0" u="none" strike="noStrike" kern="1200" cap="none" spc="0" normalizeH="0" baseline="0" noProof="0" dirty="0">
                <a:ln>
                  <a:noFill/>
                </a:ln>
                <a:solidFill>
                  <a:srgbClr val="000000"/>
                </a:solidFill>
                <a:effectLst/>
                <a:uLnTx/>
                <a:uFillTx/>
                <a:latin typeface="Consolas" panose="020B0609020204030204" pitchFamily="49" charset="0"/>
                <a:sym typeface="Gill Sans" charset="0"/>
              </a:rPr>
              <a:t>(</a:t>
            </a:r>
            <a:r>
              <a:rPr lang="zh-CN" altLang="zh-CN" sz="1800" b="1" dirty="0">
                <a:solidFill>
                  <a:srgbClr val="1DB41D"/>
                </a:solidFill>
                <a:latin typeface="Consolas" panose="020B0609020204030204" pitchFamily="49" charset="0"/>
              </a:rPr>
              <a:t>"</a:t>
            </a:r>
            <a:r>
              <a:rPr lang="zh-CN" altLang="en-US" sz="1800" dirty="0">
                <a:solidFill>
                  <a:srgbClr val="1DB41D"/>
                </a:solidFill>
                <a:latin typeface="微软雅黑" panose="020B0503020204020204" pitchFamily="34" charset="-122"/>
                <a:ea typeface="微软雅黑" panose="020B0503020204020204" pitchFamily="34" charset="-122"/>
              </a:rPr>
              <a:t>中国</a:t>
            </a:r>
            <a:r>
              <a:rPr lang="zh-CN" altLang="zh-CN" sz="1800" b="1" dirty="0">
                <a:solidFill>
                  <a:srgbClr val="1DB41D"/>
                </a:solidFill>
                <a:latin typeface="Consolas" panose="020B0609020204030204" pitchFamily="49" charset="0"/>
              </a:rPr>
              <a:t>"</a:t>
            </a:r>
            <a:r>
              <a:rPr lang="en-US" altLang="zh-CN" sz="1800" b="1" dirty="0">
                <a:solidFill>
                  <a:srgbClr val="1DB41D"/>
                </a:solidFill>
                <a:latin typeface="Consolas" panose="020B0609020204030204" pitchFamily="49" charset="0"/>
              </a:rPr>
              <a:t>,</a:t>
            </a:r>
            <a:r>
              <a:rPr lang="zh-CN" altLang="zh-CN" sz="1800" b="1" dirty="0">
                <a:solidFill>
                  <a:srgbClr val="1DB41D"/>
                </a:solidFill>
                <a:latin typeface="Consolas" panose="020B0609020204030204" pitchFamily="49" charset="0"/>
              </a:rPr>
              <a:t>"</a:t>
            </a:r>
            <a:r>
              <a:rPr lang="zh-CN" altLang="en-US" sz="1800" dirty="0">
                <a:solidFill>
                  <a:srgbClr val="1DB41D"/>
                </a:solidFill>
                <a:latin typeface="Consolas" panose="020B0609020204030204" pitchFamily="49" charset="0"/>
              </a:rPr>
              <a:t>伊斯兰堡</a:t>
            </a:r>
            <a:r>
              <a:rPr lang="zh-CN" altLang="zh-CN" sz="1800" b="1" dirty="0">
                <a:solidFill>
                  <a:srgbClr val="1DB41D"/>
                </a:solidFill>
                <a:latin typeface="Consolas" panose="020B0609020204030204" pitchFamily="49" charset="0"/>
              </a:rPr>
              <a:t>"</a:t>
            </a:r>
            <a:r>
              <a:rPr kumimoji="0" lang="en-US" altLang="zh-CN" sz="2000" b="1" i="0" u="none" strike="noStrike" kern="1200" cap="none" spc="0" normalizeH="0" baseline="0" noProof="0" dirty="0">
                <a:ln>
                  <a:noFill/>
                </a:ln>
                <a:solidFill>
                  <a:srgbClr val="000000"/>
                </a:solidFill>
                <a:effectLst/>
                <a:uLnTx/>
                <a:uFillTx/>
                <a:latin typeface="Consolas" panose="020B0609020204030204" pitchFamily="49" charset="0"/>
                <a:sym typeface="Gill Sans" charset="0"/>
              </a:rPr>
              <a:t>)</a:t>
            </a:r>
            <a:endParaRPr kumimoji="0" lang="en-US" altLang="zh-CN" sz="2000" b="1" i="0" u="none" strike="noStrike" kern="1200" cap="none" spc="0" normalizeH="0" baseline="0" noProof="0" dirty="0">
              <a:ln>
                <a:noFill/>
              </a:ln>
              <a:solidFill>
                <a:srgbClr val="000000"/>
              </a:solidFill>
              <a:effectLst/>
              <a:uLnTx/>
              <a:uFillTx/>
              <a:latin typeface="Consolas" panose="020B0609020204030204" pitchFamily="49" charset="0"/>
              <a:sym typeface="Gill Sans" charset="0"/>
            </a:endParaRPr>
          </a:p>
          <a:p>
            <a:pPr lvl="0" algn="l" eaLnBrk="0" hangingPunct="0">
              <a:lnSpc>
                <a:spcPct val="150000"/>
              </a:lnSpc>
              <a:defRPr/>
            </a:pPr>
            <a:r>
              <a:rPr lang="en-US" altLang="zh-CN" sz="2000" dirty="0">
                <a:solidFill>
                  <a:srgbClr val="0010FF"/>
                </a:solidFill>
                <a:latin typeface="Consolas" panose="020B0609020204030204" pitchFamily="49" charset="0"/>
              </a:rPr>
              <a:t>'</a:t>
            </a:r>
            <a:r>
              <a:rPr lang="zh-CN" altLang="en-US" sz="2000" dirty="0">
                <a:solidFill>
                  <a:srgbClr val="0010FF"/>
                </a:solidFill>
                <a:latin typeface="Consolas" panose="020B0609020204030204" pitchFamily="49" charset="0"/>
              </a:rPr>
              <a:t>北京</a:t>
            </a:r>
            <a:r>
              <a:rPr lang="en-US" altLang="zh-CN" sz="2000" dirty="0">
                <a:solidFill>
                  <a:srgbClr val="0010FF"/>
                </a:solidFill>
                <a:latin typeface="Consolas" panose="020B0609020204030204" pitchFamily="49" charset="0"/>
              </a:rPr>
              <a:t>'</a:t>
            </a:r>
            <a:endParaRPr kumimoji="0" lang="en-US" altLang="zh-CN" sz="2000" b="0" i="0" u="none" strike="noStrike" kern="1200" cap="none" spc="0" normalizeH="0" baseline="0" noProof="0" dirty="0">
              <a:ln>
                <a:noFill/>
              </a:ln>
              <a:solidFill>
                <a:srgbClr val="0010FF"/>
              </a:solidFill>
              <a:effectLst/>
              <a:uLnTx/>
              <a:uFillTx/>
              <a:latin typeface="Consolas" panose="020B0609020204030204" pitchFamily="49" charset="0"/>
              <a:sym typeface="Gill Sans" charset="0"/>
            </a:endParaRPr>
          </a:p>
          <a:p>
            <a:pPr lvl="0" algn="l" eaLnBrk="0" hangingPunct="0">
              <a:lnSpc>
                <a:spcPct val="150000"/>
              </a:lnSpc>
              <a:defRPr/>
            </a:pPr>
            <a:r>
              <a:rPr kumimoji="0" lang="en-US" altLang="zh-CN" sz="2000" b="1" i="0" u="none" strike="noStrike" kern="1200" cap="none" spc="0" normalizeH="0" baseline="0" noProof="0" dirty="0">
                <a:ln>
                  <a:noFill/>
                </a:ln>
                <a:solidFill>
                  <a:srgbClr val="780D17"/>
                </a:solidFill>
                <a:effectLst/>
                <a:uLnTx/>
                <a:uFillTx/>
                <a:latin typeface="Consolas" panose="020B0609020204030204" pitchFamily="49" charset="0"/>
                <a:sym typeface="Gill Sans" charset="0"/>
              </a:rPr>
              <a:t>&gt;&gt;&gt;</a:t>
            </a:r>
            <a:r>
              <a:rPr kumimoji="0" lang="en-US" altLang="zh-CN" sz="2000" b="1" i="0" u="none" strike="noStrike" kern="1200" cap="none" spc="0" normalizeH="0" baseline="0" noProof="0" dirty="0">
                <a:ln>
                  <a:noFill/>
                </a:ln>
                <a:solidFill>
                  <a:srgbClr val="000000"/>
                </a:solidFill>
                <a:effectLst/>
                <a:uLnTx/>
                <a:uFillTx/>
                <a:latin typeface="Consolas" panose="020B0609020204030204" pitchFamily="49" charset="0"/>
                <a:sym typeface="Gill Sans" charset="0"/>
              </a:rPr>
              <a:t> </a:t>
            </a:r>
            <a:r>
              <a:rPr lang="en-US" altLang="zh-CN" sz="2000" b="1" dirty="0" err="1">
                <a:latin typeface="Consolas" panose="020B0609020204030204" pitchFamily="49" charset="0"/>
              </a:rPr>
              <a:t>d.get</a:t>
            </a:r>
            <a:r>
              <a:rPr lang="en-US" altLang="zh-CN" sz="2000" b="1" dirty="0">
                <a:latin typeface="Consolas" panose="020B0609020204030204" pitchFamily="49" charset="0"/>
              </a:rPr>
              <a:t>(</a:t>
            </a:r>
            <a:r>
              <a:rPr lang="zh-CN" altLang="zh-CN" sz="1800" b="1" dirty="0">
                <a:solidFill>
                  <a:srgbClr val="1DB41D"/>
                </a:solidFill>
                <a:latin typeface="Consolas" panose="020B0609020204030204" pitchFamily="49" charset="0"/>
              </a:rPr>
              <a:t>"</a:t>
            </a:r>
            <a:r>
              <a:rPr lang="zh-CN" altLang="en-US" sz="1800" dirty="0">
                <a:solidFill>
                  <a:srgbClr val="1DB41D"/>
                </a:solidFill>
                <a:latin typeface="微软雅黑" panose="020B0503020204020204" pitchFamily="34" charset="-122"/>
                <a:ea typeface="微软雅黑" panose="020B0503020204020204" pitchFamily="34" charset="-122"/>
              </a:rPr>
              <a:t>巴基斯坦</a:t>
            </a:r>
            <a:r>
              <a:rPr lang="zh-CN" altLang="zh-CN" sz="1800" b="1" dirty="0">
                <a:solidFill>
                  <a:srgbClr val="1DB41D"/>
                </a:solidFill>
                <a:latin typeface="Consolas" panose="020B0609020204030204" pitchFamily="49" charset="0"/>
              </a:rPr>
              <a:t>"</a:t>
            </a:r>
            <a:r>
              <a:rPr lang="en-US" altLang="zh-CN" sz="1800" b="1" dirty="0">
                <a:solidFill>
                  <a:srgbClr val="1DB41D"/>
                </a:solidFill>
                <a:latin typeface="Consolas" panose="020B0609020204030204" pitchFamily="49" charset="0"/>
              </a:rPr>
              <a:t>,</a:t>
            </a:r>
            <a:r>
              <a:rPr lang="zh-CN" altLang="zh-CN" sz="1800" b="1" dirty="0">
                <a:solidFill>
                  <a:srgbClr val="1DB41D"/>
                </a:solidFill>
                <a:latin typeface="Consolas" panose="020B0609020204030204" pitchFamily="49" charset="0"/>
              </a:rPr>
              <a:t>"</a:t>
            </a:r>
            <a:r>
              <a:rPr lang="zh-CN" altLang="en-US" sz="1800" dirty="0">
                <a:solidFill>
                  <a:srgbClr val="1DB41D"/>
                </a:solidFill>
                <a:latin typeface="Consolas" panose="020B0609020204030204" pitchFamily="49" charset="0"/>
              </a:rPr>
              <a:t>伊斯兰堡</a:t>
            </a:r>
            <a:r>
              <a:rPr lang="zh-CN" altLang="zh-CN" sz="1800" b="1" dirty="0">
                <a:solidFill>
                  <a:srgbClr val="1DB41D"/>
                </a:solidFill>
                <a:latin typeface="Consolas" panose="020B0609020204030204" pitchFamily="49" charset="0"/>
              </a:rPr>
              <a:t>"</a:t>
            </a:r>
            <a:r>
              <a:rPr lang="en-US" altLang="zh-CN" sz="2000" b="1" dirty="0">
                <a:latin typeface="Consolas" panose="020B0609020204030204" pitchFamily="49" charset="0"/>
              </a:rPr>
              <a:t>)</a:t>
            </a:r>
            <a:endParaRPr lang="en-US" altLang="zh-CN" sz="2000" b="1" dirty="0">
              <a:latin typeface="Consolas" panose="020B0609020204030204" pitchFamily="49" charset="0"/>
            </a:endParaRPr>
          </a:p>
          <a:p>
            <a:pPr lvl="0" algn="l" eaLnBrk="0" hangingPunct="0">
              <a:lnSpc>
                <a:spcPct val="150000"/>
              </a:lnSpc>
              <a:defRPr/>
            </a:pPr>
            <a:r>
              <a:rPr lang="en-US" altLang="zh-CN" sz="2000" dirty="0">
                <a:solidFill>
                  <a:srgbClr val="0010FF"/>
                </a:solidFill>
                <a:latin typeface="Consolas" panose="020B0609020204030204" pitchFamily="49" charset="0"/>
              </a:rPr>
              <a:t>'</a:t>
            </a:r>
            <a:r>
              <a:rPr lang="zh-CN" altLang="en-US" sz="2000" dirty="0">
                <a:solidFill>
                  <a:srgbClr val="0010FF"/>
                </a:solidFill>
                <a:latin typeface="Consolas" panose="020B0609020204030204" pitchFamily="49" charset="0"/>
              </a:rPr>
              <a:t>伊斯兰堡</a:t>
            </a:r>
            <a:r>
              <a:rPr lang="en-US" altLang="zh-CN" sz="2000" dirty="0">
                <a:solidFill>
                  <a:srgbClr val="0010FF"/>
                </a:solidFill>
                <a:latin typeface="Consolas" panose="020B0609020204030204" pitchFamily="49" charset="0"/>
              </a:rPr>
              <a:t>' </a:t>
            </a:r>
            <a:endParaRPr lang="en-US" altLang="zh-CN" sz="2000" dirty="0">
              <a:solidFill>
                <a:srgbClr val="0010FF"/>
              </a:solidFill>
              <a:latin typeface="Consolas" panose="020B0609020204030204" pitchFamily="49" charset="0"/>
            </a:endParaRPr>
          </a:p>
          <a:p>
            <a:pPr lvl="0" algn="l" eaLnBrk="0" hangingPunct="0">
              <a:lnSpc>
                <a:spcPct val="150000"/>
              </a:lnSpc>
              <a:defRPr/>
            </a:pPr>
            <a:r>
              <a:rPr lang="en-US" altLang="zh-CN" sz="2000" b="1" dirty="0">
                <a:solidFill>
                  <a:srgbClr val="780D17"/>
                </a:solidFill>
                <a:latin typeface="Consolas" panose="020B0609020204030204" pitchFamily="49" charset="0"/>
              </a:rPr>
              <a:t>&gt;&gt;&gt;</a:t>
            </a:r>
            <a:r>
              <a:rPr lang="en-US" altLang="zh-CN" sz="2000" b="1" dirty="0">
                <a:latin typeface="Consolas" panose="020B0609020204030204" pitchFamily="49" charset="0"/>
              </a:rPr>
              <a:t> </a:t>
            </a:r>
            <a:r>
              <a:rPr lang="en-US" altLang="zh-CN" sz="2000" b="1" dirty="0" err="1">
                <a:latin typeface="Consolas" panose="020B0609020204030204" pitchFamily="49" charset="0"/>
              </a:rPr>
              <a:t>d.popitem</a:t>
            </a:r>
            <a:r>
              <a:rPr lang="en-US" altLang="zh-CN" sz="2000" b="1" dirty="0">
                <a:latin typeface="Consolas" panose="020B0609020204030204" pitchFamily="49" charset="0"/>
              </a:rPr>
              <a:t>()</a:t>
            </a:r>
            <a:endParaRPr lang="en-US" altLang="zh-CN" sz="2000" b="1" dirty="0">
              <a:latin typeface="Consolas" panose="020B0609020204030204" pitchFamily="49" charset="0"/>
            </a:endParaRPr>
          </a:p>
          <a:p>
            <a:pPr lvl="0" algn="l" eaLnBrk="0" hangingPunct="0">
              <a:lnSpc>
                <a:spcPct val="150000"/>
              </a:lnSpc>
              <a:defRPr/>
            </a:pPr>
            <a:r>
              <a:rPr lang="en-US" altLang="zh-CN" sz="2000" dirty="0">
                <a:solidFill>
                  <a:srgbClr val="0010FF"/>
                </a:solidFill>
                <a:latin typeface="Consolas" panose="020B0609020204030204" pitchFamily="49" charset="0"/>
              </a:rPr>
              <a:t>('</a:t>
            </a:r>
            <a:r>
              <a:rPr lang="zh-CN" altLang="en-US" sz="2000" dirty="0">
                <a:solidFill>
                  <a:srgbClr val="0010FF"/>
                </a:solidFill>
                <a:latin typeface="Consolas" panose="020B0609020204030204" pitchFamily="49" charset="0"/>
              </a:rPr>
              <a:t>美国</a:t>
            </a:r>
            <a:r>
              <a:rPr lang="en-US" altLang="zh-CN" sz="2000" dirty="0">
                <a:solidFill>
                  <a:srgbClr val="0010FF"/>
                </a:solidFill>
                <a:latin typeface="Consolas" panose="020B0609020204030204" pitchFamily="49" charset="0"/>
              </a:rPr>
              <a:t>', '</a:t>
            </a:r>
            <a:r>
              <a:rPr lang="zh-CN" altLang="en-US" sz="2000" dirty="0">
                <a:solidFill>
                  <a:srgbClr val="0010FF"/>
                </a:solidFill>
                <a:latin typeface="Consolas" panose="020B0609020204030204" pitchFamily="49" charset="0"/>
              </a:rPr>
              <a:t>华盛顿</a:t>
            </a:r>
            <a:r>
              <a:rPr lang="en-US" altLang="zh-CN" sz="2000" dirty="0">
                <a:solidFill>
                  <a:srgbClr val="0010FF"/>
                </a:solidFill>
                <a:latin typeface="Consolas" panose="020B0609020204030204" pitchFamily="49" charset="0"/>
              </a:rPr>
              <a:t>')</a:t>
            </a:r>
            <a:endParaRPr kumimoji="0" lang="en-US" altLang="zh-CN" sz="2000" b="0" i="0" u="none" strike="noStrike" kern="1200" cap="none" spc="0" normalizeH="0" baseline="0" noProof="0" dirty="0">
              <a:ln>
                <a:noFill/>
              </a:ln>
              <a:solidFill>
                <a:srgbClr val="0010FF"/>
              </a:solidFill>
              <a:effectLst/>
              <a:uLnTx/>
              <a:uFillTx/>
              <a:latin typeface="Consolas" panose="020B0609020204030204" pitchFamily="49" charset="0"/>
              <a:sym typeface="Gill Sans" charset="0"/>
            </a:endParaRPr>
          </a:p>
        </p:txBody>
      </p:sp>
      <p:sp>
        <p:nvSpPr>
          <p:cNvPr id="8" name="Rectangle 12"/>
          <p:cNvSpPr/>
          <p:nvPr/>
        </p:nvSpPr>
        <p:spPr bwMode="auto">
          <a:xfrm>
            <a:off x="0" y="483518"/>
            <a:ext cx="9144000" cy="79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nchorCtr="0"/>
          <a:lstStyle/>
          <a:p>
            <a:pPr marL="0" marR="0" lvl="0" indent="0" algn="ctr" defTabSz="914400" rtl="0" eaLnBrk="1" fontAlgn="base" latinLnBrk="0" hangingPunct="1">
              <a:lnSpc>
                <a:spcPct val="70000"/>
              </a:lnSpc>
              <a:spcBef>
                <a:spcPct val="0"/>
              </a:spcBef>
              <a:spcAft>
                <a:spcPct val="0"/>
              </a:spcAft>
              <a:buClrTx/>
              <a:buSzTx/>
              <a:buFontTx/>
              <a:buNone/>
              <a:defRPr/>
            </a:pPr>
            <a:r>
              <a:rPr kumimoji="0" lang="zh-CN" altLang="en-US"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字典类型操作</a:t>
            </a:r>
            <a:endParaRPr kumimoji="0" lang="en-US" sz="40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Bebas Neue" charset="0"/>
            </a:endParaRPr>
          </a:p>
        </p:txBody>
      </p:sp>
      <p:sp>
        <p:nvSpPr>
          <p:cNvPr id="2" name="灯片编号占位符 1"/>
          <p:cNvSpPr>
            <a:spLocks noGrp="1"/>
          </p:cNvSpPr>
          <p:nvPr>
            <p:ph type="sldNum" sz="quarter" idx="10"/>
          </p:nvPr>
        </p:nvSpPr>
        <p:spPr/>
        <p:txBody>
          <a:bodyPr/>
          <a:lstStyle/>
          <a:p>
            <a:fld id="{5628C1BD-EF1B-4CB3-9438-0DA51A847D8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EFEFA"/>
        </a:solidFill>
        <a:effectLst/>
      </p:bgPr>
    </p:bg>
    <p:spTree>
      <p:nvGrpSpPr>
        <p:cNvPr id="1" name=""/>
        <p:cNvGrpSpPr/>
        <p:nvPr/>
      </p:nvGrpSpPr>
      <p:grpSpPr>
        <a:xfrm>
          <a:off x="0" y="0"/>
          <a:ext cx="0" cy="0"/>
          <a:chOff x="0" y="0"/>
          <a:chExt cx="0" cy="0"/>
        </a:xfrm>
      </p:grpSpPr>
      <p:pic>
        <p:nvPicPr>
          <p:cNvPr id="9"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907704" y="1059582"/>
            <a:ext cx="4968552" cy="2982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Freeform 14"/>
          <p:cNvSpPr/>
          <p:nvPr/>
        </p:nvSpPr>
        <p:spPr bwMode="auto">
          <a:xfrm>
            <a:off x="4575842" y="3287228"/>
            <a:ext cx="0" cy="2558"/>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0"/>
                  <a:pt x="0" y="1"/>
                </a:cubicBezTo>
                <a:close/>
              </a:path>
            </a:pathLst>
          </a:custGeom>
          <a:solidFill>
            <a:srgbClr val="F6922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100" b="0" i="0" u="none" strike="noStrike" kern="1200" cap="none" spc="0" normalizeH="0" baseline="0" noProof="0">
              <a:ln>
                <a:noFill/>
              </a:ln>
              <a:solidFill>
                <a:srgbClr val="000000"/>
              </a:solidFill>
              <a:effectLst/>
              <a:uLnTx/>
              <a:uFillTx/>
              <a:latin typeface="Gill Sans" charset="0"/>
              <a:sym typeface="Gill Sans" charset="0"/>
            </a:endParaRPr>
          </a:p>
        </p:txBody>
      </p:sp>
      <p:sp>
        <p:nvSpPr>
          <p:cNvPr id="21" name="Freeform 15"/>
          <p:cNvSpPr/>
          <p:nvPr/>
        </p:nvSpPr>
        <p:spPr bwMode="auto">
          <a:xfrm>
            <a:off x="4575048" y="3287228"/>
            <a:ext cx="1588" cy="2558"/>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0"/>
                  <a:pt x="0" y="1"/>
                  <a:pt x="1" y="1"/>
                </a:cubicBezTo>
                <a:cubicBezTo>
                  <a:pt x="1" y="0"/>
                  <a:pt x="1" y="0"/>
                  <a:pt x="0" y="0"/>
                </a:cubicBezTo>
                <a:close/>
              </a:path>
            </a:pathLst>
          </a:custGeom>
          <a:solidFill>
            <a:srgbClr val="F6922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100" b="0" i="0" u="none" strike="noStrike" kern="1200" cap="none" spc="0" normalizeH="0" baseline="0" noProof="0">
              <a:ln>
                <a:noFill/>
              </a:ln>
              <a:solidFill>
                <a:srgbClr val="000000"/>
              </a:solidFill>
              <a:effectLst/>
              <a:uLnTx/>
              <a:uFillTx/>
              <a:latin typeface="Gill Sans" charset="0"/>
              <a:sym typeface="Gill Sans" charset="0"/>
            </a:endParaRPr>
          </a:p>
        </p:txBody>
      </p:sp>
      <p:sp>
        <p:nvSpPr>
          <p:cNvPr id="13" name="Rectangle 1"/>
          <p:cNvSpPr/>
          <p:nvPr/>
        </p:nvSpPr>
        <p:spPr bwMode="auto">
          <a:xfrm>
            <a:off x="0" y="2036729"/>
            <a:ext cx="9144000" cy="102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marL="0" marR="0" lvl="0" indent="0" algn="ctr" defTabSz="914400" rtl="0" eaLnBrk="1" fontAlgn="base" latinLnBrk="0" hangingPunct="1">
              <a:lnSpc>
                <a:spcPct val="150000"/>
              </a:lnSpc>
              <a:spcBef>
                <a:spcPct val="0"/>
              </a:spcBef>
              <a:spcAft>
                <a:spcPct val="0"/>
              </a:spcAft>
              <a:buClrTx/>
              <a:buSzTx/>
              <a:buFontTx/>
              <a:buNone/>
              <a:defRPr/>
            </a:pPr>
            <a:r>
              <a:rPr kumimoji="0" lang="zh-CN" altLang="en-US"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Gill Sans" charset="0"/>
              </a:rPr>
              <a:t>字典类型应用场景</a:t>
            </a:r>
            <a:endParaRPr kumimoji="0" lang="en-US" altLang="zh-CN"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Gill Sans" charset="0"/>
            </a:endParaRPr>
          </a:p>
        </p:txBody>
      </p:sp>
      <p:sp>
        <p:nvSpPr>
          <p:cNvPr id="2" name="灯片编号占位符 1"/>
          <p:cNvSpPr>
            <a:spLocks noGrp="1"/>
          </p:cNvSpPr>
          <p:nvPr>
            <p:ph type="sldNum" sz="quarter" idx="10"/>
          </p:nvPr>
        </p:nvSpPr>
        <p:spPr/>
        <p:txBody>
          <a:bodyPr/>
          <a:lstStyle/>
          <a:p>
            <a:fld id="{5628C1BD-EF1B-4CB3-9438-0DA51A847D8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EFEFA"/>
        </a:solidFill>
        <a:effectLst/>
      </p:bgPr>
    </p:bg>
    <p:spTree>
      <p:nvGrpSpPr>
        <p:cNvPr id="1" name=""/>
        <p:cNvGrpSpPr/>
        <p:nvPr/>
      </p:nvGrpSpPr>
      <p:grpSpPr>
        <a:xfrm>
          <a:off x="0" y="0"/>
          <a:ext cx="0" cy="0"/>
          <a:chOff x="0" y="0"/>
          <a:chExt cx="0" cy="0"/>
        </a:xfrm>
      </p:grpSpPr>
      <p:sp>
        <p:nvSpPr>
          <p:cNvPr id="51212" name="Rectangle 12"/>
          <p:cNvSpPr/>
          <p:nvPr/>
        </p:nvSpPr>
        <p:spPr bwMode="auto">
          <a:xfrm>
            <a:off x="0" y="483518"/>
            <a:ext cx="9144000" cy="79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nchorCtr="0"/>
          <a:lstStyle/>
          <a:p>
            <a:pPr marL="0" marR="0" lvl="0" indent="0" algn="ctr" defTabSz="914400" rtl="0" eaLnBrk="1" fontAlgn="base" latinLnBrk="0" hangingPunct="1">
              <a:lnSpc>
                <a:spcPct val="70000"/>
              </a:lnSpc>
              <a:spcBef>
                <a:spcPct val="0"/>
              </a:spcBef>
              <a:spcAft>
                <a:spcPct val="0"/>
              </a:spcAft>
              <a:buClrTx/>
              <a:buSzTx/>
              <a:buFontTx/>
              <a:buNone/>
              <a:defRPr/>
            </a:pPr>
            <a:r>
              <a:rPr kumimoji="0" lang="zh-CN" altLang="en-US"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字典类型应用场景</a:t>
            </a:r>
            <a:endParaRPr kumimoji="0" lang="en-US" sz="40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Bebas Neue" charset="0"/>
            </a:endParaRPr>
          </a:p>
        </p:txBody>
      </p:sp>
      <p:sp>
        <p:nvSpPr>
          <p:cNvPr id="4" name="矩形 3"/>
          <p:cNvSpPr/>
          <p:nvPr/>
        </p:nvSpPr>
        <p:spPr>
          <a:xfrm>
            <a:off x="9012" y="1316414"/>
            <a:ext cx="9144000" cy="581057"/>
          </a:xfrm>
          <a:prstGeom prst="rect">
            <a:avLst/>
          </a:prstGeom>
        </p:spPr>
        <p:txBody>
          <a:bodyPr wrap="square">
            <a:spAutoFit/>
          </a:bodyPr>
          <a:lstStyle/>
          <a:p>
            <a:pPr marL="0" marR="0" lvl="0" indent="0" algn="ctr" defTabSz="914400" rtl="0" eaLnBrk="1" fontAlgn="base" latinLnBrk="0" hangingPunct="1">
              <a:lnSpc>
                <a:spcPct val="150000"/>
              </a:lnSpc>
              <a:spcBef>
                <a:spcPct val="0"/>
              </a:spcBef>
              <a:spcAft>
                <a:spcPct val="0"/>
              </a:spcAft>
              <a:buClrTx/>
              <a:buSzTx/>
              <a:buFontTx/>
              <a:buNone/>
              <a:defRPr/>
            </a:pPr>
            <a:r>
              <a:rPr lang="zh-CN" altLang="en-US" sz="2400" b="1" dirty="0">
                <a:solidFill>
                  <a:srgbClr val="0070C0"/>
                </a:solidFill>
                <a:latin typeface="微软雅黑" panose="020B0503020204020204" pitchFamily="34" charset="-122"/>
                <a:ea typeface="微软雅黑" panose="020B0503020204020204" pitchFamily="34" charset="-122"/>
                <a:cs typeface="Arial" panose="020B0604020202020204" pitchFamily="34" charset="0"/>
              </a:rPr>
              <a:t>映射的</a:t>
            </a:r>
            <a:r>
              <a:rPr lang="zh-CN" altLang="en-US" sz="2400" b="1" noProof="0" dirty="0">
                <a:solidFill>
                  <a:srgbClr val="0070C0"/>
                </a:solidFill>
                <a:latin typeface="微软雅黑" panose="020B0503020204020204" pitchFamily="34" charset="-122"/>
                <a:ea typeface="微软雅黑" panose="020B0503020204020204" pitchFamily="34" charset="-122"/>
                <a:cs typeface="Arial" panose="020B0604020202020204" pitchFamily="34" charset="0"/>
              </a:rPr>
              <a:t>表达 </a:t>
            </a:r>
            <a:endParaRPr kumimoji="0" lang="en-US" altLang="zh-CN" sz="24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panose="020B0604020202020204" pitchFamily="34" charset="0"/>
              <a:sym typeface="Gill Sans" charset="0"/>
            </a:endParaRPr>
          </a:p>
        </p:txBody>
      </p:sp>
      <p:sp>
        <p:nvSpPr>
          <p:cNvPr id="5" name="矩形 4"/>
          <p:cNvSpPr/>
          <p:nvPr/>
        </p:nvSpPr>
        <p:spPr>
          <a:xfrm>
            <a:off x="940102" y="2139702"/>
            <a:ext cx="7263796" cy="2196883"/>
          </a:xfrm>
          <a:prstGeom prst="rect">
            <a:avLst/>
          </a:prstGeom>
        </p:spPr>
        <p:txBody>
          <a:bodyPr wrap="square">
            <a:spAutoFit/>
          </a:bodyPr>
          <a:lstStyle/>
          <a:p>
            <a:pPr lvl="0" algn="l">
              <a:lnSpc>
                <a:spcPct val="200000"/>
              </a:lnSpc>
              <a:defRPr/>
            </a:pPr>
            <a:r>
              <a:rPr kumimoji="0" lang="en-US" altLang="zh-CN" sz="2400" b="0"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panose="020B0604020202020204" pitchFamily="34" charset="0"/>
                <a:sym typeface="Gill Sans" charset="0"/>
              </a:rPr>
              <a:t>- </a:t>
            </a:r>
            <a:r>
              <a:rPr lang="zh-CN" altLang="en-US" sz="2400" b="1" dirty="0">
                <a:latin typeface="微软雅黑" panose="020B0503020204020204" pitchFamily="34" charset="-122"/>
                <a:ea typeface="微软雅黑" panose="020B0503020204020204" pitchFamily="34" charset="-122"/>
                <a:cs typeface="Arial" panose="020B0604020202020204" pitchFamily="34" charset="0"/>
              </a:rPr>
              <a:t>映射无处不在，</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sym typeface="Gill Sans" charset="0"/>
              </a:rPr>
              <a:t>键值对无处不在</a:t>
            </a:r>
            <a:endPar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sym typeface="Gill Sans" charset="0"/>
            </a:endParaRPr>
          </a:p>
          <a:p>
            <a:pPr marL="342900" lvl="0" indent="-342900" algn="l">
              <a:lnSpc>
                <a:spcPct val="200000"/>
              </a:lnSpc>
              <a:buFont typeface="Wingdings" panose="05000000000000000000" pitchFamily="2" charset="2"/>
              <a:buChar char="Ø"/>
              <a:defRPr/>
            </a:pPr>
            <a:r>
              <a:rPr lang="zh-CN" altLang="en-US" sz="2400" b="1" dirty="0">
                <a:latin typeface="微软雅黑" panose="020B0503020204020204" pitchFamily="34" charset="-122"/>
                <a:ea typeface="微软雅黑" panose="020B0503020204020204" pitchFamily="34" charset="-122"/>
                <a:cs typeface="Arial" panose="020B0604020202020204" pitchFamily="34" charset="0"/>
              </a:rPr>
              <a:t>字典常用来存储一个对象的多个属性</a:t>
            </a:r>
            <a:endParaRPr lang="en-US" altLang="zh-CN" sz="2400" b="1" dirty="0">
              <a:latin typeface="微软雅黑" panose="020B0503020204020204" pitchFamily="34" charset="-122"/>
              <a:ea typeface="微软雅黑" panose="020B0503020204020204" pitchFamily="34" charset="-122"/>
              <a:cs typeface="Arial" panose="020B0604020202020204" pitchFamily="34" charset="0"/>
            </a:endParaRPr>
          </a:p>
          <a:p>
            <a:pPr marL="342900" lvl="0" indent="-342900" algn="l">
              <a:lnSpc>
                <a:spcPct val="200000"/>
              </a:lnSpc>
              <a:buFont typeface="Wingdings" panose="05000000000000000000" pitchFamily="2" charset="2"/>
              <a:buChar char="Ø"/>
              <a:defRPr/>
            </a:pPr>
            <a:r>
              <a:rPr lang="zh-CN" altLang="en-US" sz="2400" b="1" dirty="0">
                <a:latin typeface="微软雅黑" panose="020B0503020204020204" pitchFamily="34" charset="-122"/>
                <a:ea typeface="微软雅黑" panose="020B0503020204020204" pitchFamily="34" charset="-122"/>
                <a:cs typeface="Arial" panose="020B0604020202020204" pitchFamily="34" charset="0"/>
              </a:rPr>
              <a:t>或者多个对象的同一个属性</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Gill Sans" charset="0"/>
            </a:endParaRPr>
          </a:p>
        </p:txBody>
      </p:sp>
      <p:sp>
        <p:nvSpPr>
          <p:cNvPr id="2" name="灯片编号占位符 1"/>
          <p:cNvSpPr>
            <a:spLocks noGrp="1"/>
          </p:cNvSpPr>
          <p:nvPr>
            <p:ph type="sldNum" sz="quarter" idx="10"/>
          </p:nvPr>
        </p:nvSpPr>
        <p:spPr/>
        <p:txBody>
          <a:bodyPr/>
          <a:lstStyle/>
          <a:p>
            <a:fld id="{5628C1BD-EF1B-4CB3-9438-0DA51A847D8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2" name="Rectangle 12"/>
          <p:cNvSpPr/>
          <p:nvPr/>
        </p:nvSpPr>
        <p:spPr bwMode="auto">
          <a:xfrm>
            <a:off x="0" y="483518"/>
            <a:ext cx="9144000" cy="79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nchorCtr="0"/>
          <a:lstStyle/>
          <a:p>
            <a:pPr marL="0" marR="0" lvl="0" indent="0" algn="ctr" defTabSz="914400" rtl="0" eaLnBrk="1" fontAlgn="base" latinLnBrk="0" hangingPunct="1">
              <a:lnSpc>
                <a:spcPct val="70000"/>
              </a:lnSpc>
              <a:spcBef>
                <a:spcPct val="0"/>
              </a:spcBef>
              <a:spcAft>
                <a:spcPct val="0"/>
              </a:spcAft>
              <a:buClrTx/>
              <a:buSzTx/>
              <a:buFontTx/>
              <a:buNone/>
              <a:defRPr/>
            </a:pPr>
            <a:r>
              <a:rPr kumimoji="0" lang="zh-CN" altLang="en-US"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字典类型应用场景</a:t>
            </a:r>
            <a:endParaRPr kumimoji="0" lang="en-US" sz="40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Bebas Neue" charset="0"/>
            </a:endParaRPr>
          </a:p>
        </p:txBody>
      </p:sp>
      <p:sp>
        <p:nvSpPr>
          <p:cNvPr id="4" name="矩形 3"/>
          <p:cNvSpPr/>
          <p:nvPr/>
        </p:nvSpPr>
        <p:spPr>
          <a:xfrm>
            <a:off x="0" y="1139449"/>
            <a:ext cx="9144000" cy="581057"/>
          </a:xfrm>
          <a:prstGeom prst="rect">
            <a:avLst/>
          </a:prstGeom>
        </p:spPr>
        <p:txBody>
          <a:bodyPr wrap="square">
            <a:spAutoFit/>
          </a:bodyPr>
          <a:lstStyle/>
          <a:p>
            <a:pPr marL="0" marR="0" lvl="0" indent="0" algn="ctr" defTabSz="914400" rtl="0" eaLnBrk="1" fontAlgn="base" latinLnBrk="0" hangingPunct="1">
              <a:lnSpc>
                <a:spcPct val="150000"/>
              </a:lnSpc>
              <a:spcBef>
                <a:spcPct val="0"/>
              </a:spcBef>
              <a:spcAft>
                <a:spcPct val="0"/>
              </a:spcAft>
              <a:buClrTx/>
              <a:buSzTx/>
              <a:buFontTx/>
              <a:buNone/>
              <a:defRPr/>
            </a:pPr>
            <a:r>
              <a:rPr lang="zh-CN" altLang="en-US" sz="2400" b="1" dirty="0">
                <a:solidFill>
                  <a:srgbClr val="0070C0"/>
                </a:solidFill>
                <a:latin typeface="微软雅黑" panose="020B0503020204020204" pitchFamily="34" charset="-122"/>
                <a:ea typeface="微软雅黑" panose="020B0503020204020204" pitchFamily="34" charset="-122"/>
                <a:cs typeface="Arial" panose="020B0604020202020204" pitchFamily="34" charset="0"/>
              </a:rPr>
              <a:t>存储一个对象的多个属性</a:t>
            </a:r>
            <a:endParaRPr kumimoji="0" lang="en-US" altLang="zh-CN" sz="24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panose="020B0604020202020204" pitchFamily="34" charset="0"/>
              <a:sym typeface="Gill Sans" charset="0"/>
            </a:endParaRPr>
          </a:p>
        </p:txBody>
      </p:sp>
      <p:sp>
        <p:nvSpPr>
          <p:cNvPr id="5" name="矩形 4"/>
          <p:cNvSpPr/>
          <p:nvPr/>
        </p:nvSpPr>
        <p:spPr>
          <a:xfrm>
            <a:off x="940102" y="2139702"/>
            <a:ext cx="7263796" cy="615040"/>
          </a:xfrm>
          <a:prstGeom prst="rect">
            <a:avLst/>
          </a:prstGeom>
        </p:spPr>
        <p:txBody>
          <a:bodyPr wrap="square">
            <a:spAutoFit/>
          </a:bodyPr>
          <a:lstStyle/>
          <a:p>
            <a:pPr lvl="0" algn="l">
              <a:lnSpc>
                <a:spcPct val="200000"/>
              </a:lnSpc>
              <a:defRPr/>
            </a:pPr>
            <a:endPar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Gill Sans" charset="0"/>
            </a:endParaRPr>
          </a:p>
        </p:txBody>
      </p:sp>
      <p:sp>
        <p:nvSpPr>
          <p:cNvPr id="2" name="灯片编号占位符 1"/>
          <p:cNvSpPr>
            <a:spLocks noGrp="1"/>
          </p:cNvSpPr>
          <p:nvPr>
            <p:ph type="sldNum" sz="quarter" idx="10"/>
          </p:nvPr>
        </p:nvSpPr>
        <p:spPr/>
        <p:txBody>
          <a:bodyPr/>
          <a:lstStyle/>
          <a:p>
            <a:fld id="{5628C1BD-EF1B-4CB3-9438-0DA51A847D88}" type="slidenum">
              <a:rPr lang="zh-CN" altLang="en-US" smtClean="0"/>
            </a:fld>
            <a:endParaRPr lang="zh-CN" altLang="en-US"/>
          </a:p>
        </p:txBody>
      </p:sp>
      <p:sp>
        <p:nvSpPr>
          <p:cNvPr id="6" name="矩形 5"/>
          <p:cNvSpPr/>
          <p:nvPr/>
        </p:nvSpPr>
        <p:spPr>
          <a:xfrm>
            <a:off x="940102" y="2139702"/>
            <a:ext cx="8496944" cy="2246769"/>
          </a:xfrm>
          <a:prstGeom prst="rect">
            <a:avLst/>
          </a:prstGeom>
        </p:spPr>
        <p:txBody>
          <a:bodyPr wrap="square">
            <a:spAutoFit/>
          </a:bodyPr>
          <a:lstStyle/>
          <a:p>
            <a:pPr algn="l">
              <a:spcAft>
                <a:spcPts val="0"/>
              </a:spcAft>
            </a:pPr>
            <a:r>
              <a:rPr lang="en-US" altLang="zh-CN" sz="2000" kern="0" dirty="0">
                <a:solidFill>
                  <a:srgbClr val="008000"/>
                </a:solidFill>
                <a:latin typeface="Courier New" panose="02070309020205020404" pitchFamily="49" charset="0"/>
                <a:ea typeface="宋体" panose="02010600030101010101" pitchFamily="2" charset="-122"/>
                <a:cs typeface="Courier New" panose="02070309020205020404" pitchFamily="49" charset="0"/>
              </a:rPr>
              <a:t># </a:t>
            </a:r>
            <a:r>
              <a:rPr lang="zh-CN" altLang="zh-CN" sz="2000" kern="0" dirty="0">
                <a:solidFill>
                  <a:srgbClr val="008000"/>
                </a:solidFill>
                <a:latin typeface="Courier New" panose="02070309020205020404" pitchFamily="49" charset="0"/>
                <a:ea typeface="宋体" panose="02010600030101010101" pitchFamily="2" charset="-122"/>
                <a:cs typeface="Courier New" panose="02070309020205020404" pitchFamily="49" charset="0"/>
              </a:rPr>
              <a:t>创建一个字典来表示一个学生对象</a:t>
            </a:r>
            <a:r>
              <a:rPr lang="en-US" altLang="zh-CN" sz="2000" kern="0" dirty="0">
                <a:solidFill>
                  <a:srgbClr val="008000"/>
                </a:solidFill>
                <a:latin typeface="Courier New" panose="02070309020205020404" pitchFamily="49" charset="0"/>
                <a:ea typeface="宋体" panose="02010600030101010101" pitchFamily="2" charset="-122"/>
                <a:cs typeface="Courier New" panose="02070309020205020404" pitchFamily="49" charset="0"/>
              </a:rPr>
              <a:t>  </a:t>
            </a:r>
            <a:endParaRPr lang="zh-CN" altLang="zh-CN" sz="2000" kern="0" dirty="0">
              <a:solidFill>
                <a:srgbClr val="008000"/>
              </a:solidFill>
              <a:latin typeface="Courier New" panose="02070309020205020404" pitchFamily="49" charset="0"/>
              <a:ea typeface="宋体" panose="02010600030101010101" pitchFamily="2" charset="-122"/>
              <a:cs typeface="Courier New" panose="02070309020205020404" pitchFamily="49" charset="0"/>
            </a:endParaRPr>
          </a:p>
          <a:p>
            <a:pPr algn="l">
              <a:spcAft>
                <a:spcPts val="0"/>
              </a:spcAft>
            </a:pPr>
            <a:r>
              <a:rPr lang="en-US" altLang="zh-CN" sz="2000" kern="0" dirty="0">
                <a:latin typeface="Courier New" panose="02070309020205020404" pitchFamily="49" charset="0"/>
                <a:ea typeface="宋体" panose="02010600030101010101" pitchFamily="2" charset="-122"/>
                <a:cs typeface="Times New Roman" panose="02020603050405020304" pitchFamily="18" charset="0"/>
              </a:rPr>
              <a:t>student </a:t>
            </a:r>
            <a:r>
              <a:rPr lang="en-US" altLang="zh-CN" sz="20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000" kern="0" dirty="0">
                <a:latin typeface="Courier New" panose="02070309020205020404" pitchFamily="49" charset="0"/>
                <a:ea typeface="宋体" panose="02010600030101010101" pitchFamily="2" charset="-122"/>
                <a:cs typeface="Times New Roman" panose="02020603050405020304" pitchFamily="18" charset="0"/>
              </a:rPr>
              <a:t> </a:t>
            </a:r>
            <a:r>
              <a:rPr lang="en-US" altLang="zh-CN" sz="20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000" kern="0" dirty="0">
                <a:latin typeface="Courier New" panose="02070309020205020404" pitchFamily="49" charset="0"/>
                <a:ea typeface="宋体" panose="02010600030101010101" pitchFamily="2" charset="-122"/>
                <a:cs typeface="Times New Roman" panose="02020603050405020304" pitchFamily="18" charset="0"/>
              </a:rPr>
              <a:t>  </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lgn="l">
              <a:spcAft>
                <a:spcPts val="0"/>
              </a:spcAft>
            </a:pPr>
            <a:r>
              <a:rPr lang="en-US" altLang="zh-CN" sz="2000" kern="0" dirty="0">
                <a:latin typeface="Courier New" panose="02070309020205020404" pitchFamily="49" charset="0"/>
                <a:ea typeface="宋体" panose="02010600030101010101" pitchFamily="2" charset="-122"/>
                <a:cs typeface="Times New Roman" panose="02020603050405020304" pitchFamily="18" charset="0"/>
              </a:rPr>
              <a:t>    </a:t>
            </a:r>
            <a:r>
              <a:rPr lang="en-US" altLang="zh-CN" sz="2000"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"name"</a:t>
            </a:r>
            <a:r>
              <a:rPr lang="en-US" altLang="zh-CN" sz="20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000" kern="0" dirty="0">
                <a:latin typeface="Courier New" panose="02070309020205020404" pitchFamily="49" charset="0"/>
                <a:ea typeface="宋体" panose="02010600030101010101" pitchFamily="2" charset="-122"/>
                <a:cs typeface="Times New Roman" panose="02020603050405020304" pitchFamily="18" charset="0"/>
              </a:rPr>
              <a:t> </a:t>
            </a:r>
            <a:r>
              <a:rPr lang="en-US" altLang="zh-CN" sz="2000"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a:t>
            </a:r>
            <a:r>
              <a:rPr lang="zh-CN" altLang="zh-CN" sz="2000" kern="0" dirty="0">
                <a:solidFill>
                  <a:srgbClr val="808080"/>
                </a:solidFill>
                <a:latin typeface="Courier New" panose="02070309020205020404" pitchFamily="49" charset="0"/>
                <a:ea typeface="宋体" panose="02010600030101010101" pitchFamily="2" charset="-122"/>
                <a:cs typeface="Courier New" panose="02070309020205020404" pitchFamily="49" charset="0"/>
              </a:rPr>
              <a:t>张三</a:t>
            </a:r>
            <a:r>
              <a:rPr lang="en-US" altLang="zh-CN" sz="2000"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0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000" kern="0" dirty="0">
                <a:latin typeface="Courier New" panose="02070309020205020404" pitchFamily="49" charset="0"/>
                <a:ea typeface="宋体" panose="02010600030101010101" pitchFamily="2" charset="-122"/>
                <a:cs typeface="Times New Roman" panose="02020603050405020304" pitchFamily="18" charset="0"/>
              </a:rPr>
              <a:t>          </a:t>
            </a:r>
            <a:r>
              <a:rPr lang="en-US" altLang="zh-CN" sz="2000" kern="0" dirty="0">
                <a:solidFill>
                  <a:srgbClr val="008000"/>
                </a:solidFill>
                <a:latin typeface="Courier New" panose="02070309020205020404" pitchFamily="49" charset="0"/>
                <a:ea typeface="宋体" panose="02010600030101010101" pitchFamily="2" charset="-122"/>
                <a:cs typeface="Times New Roman" panose="02020603050405020304" pitchFamily="18" charset="0"/>
              </a:rPr>
              <a:t># </a:t>
            </a:r>
            <a:r>
              <a:rPr lang="zh-CN" altLang="zh-CN" sz="2000" kern="0" dirty="0">
                <a:solidFill>
                  <a:srgbClr val="008000"/>
                </a:solidFill>
                <a:latin typeface="Courier New" panose="02070309020205020404" pitchFamily="49" charset="0"/>
                <a:ea typeface="宋体" panose="02010600030101010101" pitchFamily="2" charset="-122"/>
                <a:cs typeface="Courier New" panose="02070309020205020404" pitchFamily="49" charset="0"/>
              </a:rPr>
              <a:t>学生的名字</a:t>
            </a:r>
            <a:r>
              <a:rPr lang="en-US" altLang="zh-CN" sz="2000" kern="0" dirty="0">
                <a:solidFill>
                  <a:srgbClr val="008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lgn="l">
              <a:spcAft>
                <a:spcPts val="0"/>
              </a:spcAft>
            </a:pPr>
            <a:r>
              <a:rPr lang="en-US" altLang="zh-CN" sz="2000" kern="0" dirty="0">
                <a:latin typeface="Courier New" panose="02070309020205020404" pitchFamily="49" charset="0"/>
                <a:ea typeface="宋体" panose="02010600030101010101" pitchFamily="2" charset="-122"/>
                <a:cs typeface="Times New Roman" panose="02020603050405020304" pitchFamily="18" charset="0"/>
              </a:rPr>
              <a:t>    </a:t>
            </a:r>
            <a:r>
              <a:rPr lang="en-US" altLang="zh-CN" sz="2000"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"age"</a:t>
            </a:r>
            <a:r>
              <a:rPr lang="en-US" altLang="zh-CN" sz="20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000" kern="0" dirty="0">
                <a:latin typeface="Courier New" panose="02070309020205020404" pitchFamily="49" charset="0"/>
                <a:ea typeface="宋体" panose="02010600030101010101" pitchFamily="2" charset="-122"/>
                <a:cs typeface="Times New Roman" panose="02020603050405020304" pitchFamily="18" charset="0"/>
              </a:rPr>
              <a:t> </a:t>
            </a:r>
            <a:r>
              <a:rPr lang="en-US" altLang="zh-CN" sz="2000"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20</a:t>
            </a:r>
            <a:r>
              <a:rPr lang="en-US" altLang="zh-CN" sz="20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000" kern="0" dirty="0">
                <a:latin typeface="Courier New" panose="02070309020205020404" pitchFamily="49" charset="0"/>
                <a:ea typeface="宋体" panose="02010600030101010101" pitchFamily="2" charset="-122"/>
                <a:cs typeface="Times New Roman" panose="02020603050405020304" pitchFamily="18" charset="0"/>
              </a:rPr>
              <a:t>              </a:t>
            </a:r>
            <a:r>
              <a:rPr lang="en-US" altLang="zh-CN" sz="2000" kern="0" dirty="0">
                <a:solidFill>
                  <a:srgbClr val="008000"/>
                </a:solidFill>
                <a:latin typeface="Courier New" panose="02070309020205020404" pitchFamily="49" charset="0"/>
                <a:ea typeface="宋体" panose="02010600030101010101" pitchFamily="2" charset="-122"/>
                <a:cs typeface="Times New Roman" panose="02020603050405020304" pitchFamily="18" charset="0"/>
              </a:rPr>
              <a:t># </a:t>
            </a:r>
            <a:r>
              <a:rPr lang="zh-CN" altLang="zh-CN" sz="2000" kern="0" dirty="0">
                <a:solidFill>
                  <a:srgbClr val="008000"/>
                </a:solidFill>
                <a:latin typeface="Courier New" panose="02070309020205020404" pitchFamily="49" charset="0"/>
                <a:ea typeface="宋体" panose="02010600030101010101" pitchFamily="2" charset="-122"/>
                <a:cs typeface="Courier New" panose="02070309020205020404" pitchFamily="49" charset="0"/>
              </a:rPr>
              <a:t>学生的年龄</a:t>
            </a:r>
            <a:r>
              <a:rPr lang="en-US" altLang="zh-CN" sz="2000" kern="0" dirty="0">
                <a:solidFill>
                  <a:srgbClr val="008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lgn="l">
              <a:spcAft>
                <a:spcPts val="0"/>
              </a:spcAft>
            </a:pPr>
            <a:r>
              <a:rPr lang="en-US" altLang="zh-CN" sz="2000" kern="0" dirty="0">
                <a:latin typeface="Courier New" panose="02070309020205020404" pitchFamily="49" charset="0"/>
                <a:ea typeface="宋体" panose="02010600030101010101" pitchFamily="2" charset="-122"/>
                <a:cs typeface="Times New Roman" panose="02020603050405020304" pitchFamily="18" charset="0"/>
              </a:rPr>
              <a:t>    </a:t>
            </a:r>
            <a:r>
              <a:rPr lang="en-US" altLang="zh-CN" sz="2000"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"grade"</a:t>
            </a:r>
            <a:r>
              <a:rPr lang="en-US" altLang="zh-CN" sz="20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000" kern="0" dirty="0">
                <a:latin typeface="Courier New" panose="02070309020205020404" pitchFamily="49" charset="0"/>
                <a:ea typeface="宋体" panose="02010600030101010101" pitchFamily="2" charset="-122"/>
                <a:cs typeface="Times New Roman" panose="02020603050405020304" pitchFamily="18" charset="0"/>
              </a:rPr>
              <a:t> </a:t>
            </a:r>
            <a:r>
              <a:rPr lang="en-US" altLang="zh-CN" sz="2000"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a:t>
            </a:r>
            <a:r>
              <a:rPr lang="zh-CN" altLang="zh-CN" sz="2000" kern="0" dirty="0">
                <a:solidFill>
                  <a:srgbClr val="808080"/>
                </a:solidFill>
                <a:latin typeface="Courier New" panose="02070309020205020404" pitchFamily="49" charset="0"/>
                <a:ea typeface="宋体" panose="02010600030101010101" pitchFamily="2" charset="-122"/>
                <a:cs typeface="Courier New" panose="02070309020205020404" pitchFamily="49" charset="0"/>
              </a:rPr>
              <a:t>三年级</a:t>
            </a:r>
            <a:r>
              <a:rPr lang="en-US" altLang="zh-CN" sz="2000"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0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000" kern="0" dirty="0">
                <a:latin typeface="Courier New" panose="02070309020205020404" pitchFamily="49" charset="0"/>
                <a:ea typeface="宋体" panose="02010600030101010101" pitchFamily="2" charset="-122"/>
                <a:cs typeface="Times New Roman" panose="02020603050405020304" pitchFamily="18" charset="0"/>
              </a:rPr>
              <a:t>       </a:t>
            </a:r>
            <a:r>
              <a:rPr lang="en-US" altLang="zh-CN" sz="2000" kern="0" dirty="0">
                <a:solidFill>
                  <a:srgbClr val="008000"/>
                </a:solidFill>
                <a:latin typeface="Courier New" panose="02070309020205020404" pitchFamily="49" charset="0"/>
                <a:ea typeface="宋体" panose="02010600030101010101" pitchFamily="2" charset="-122"/>
                <a:cs typeface="Times New Roman" panose="02020603050405020304" pitchFamily="18" charset="0"/>
              </a:rPr>
              <a:t># </a:t>
            </a:r>
            <a:r>
              <a:rPr lang="zh-CN" altLang="zh-CN" sz="2000" kern="0" dirty="0">
                <a:solidFill>
                  <a:srgbClr val="008000"/>
                </a:solidFill>
                <a:latin typeface="Courier New" panose="02070309020205020404" pitchFamily="49" charset="0"/>
                <a:ea typeface="宋体" panose="02010600030101010101" pitchFamily="2" charset="-122"/>
                <a:cs typeface="Courier New" panose="02070309020205020404" pitchFamily="49" charset="0"/>
              </a:rPr>
              <a:t>学生的年级</a:t>
            </a:r>
            <a:r>
              <a:rPr lang="en-US" altLang="zh-CN" sz="2000" kern="0" dirty="0">
                <a:solidFill>
                  <a:srgbClr val="008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lgn="l">
              <a:spcAft>
                <a:spcPts val="0"/>
              </a:spcAft>
            </a:pPr>
            <a:r>
              <a:rPr lang="en-US" altLang="zh-CN" sz="2000" kern="0" dirty="0">
                <a:latin typeface="Courier New" panose="02070309020205020404" pitchFamily="49" charset="0"/>
                <a:ea typeface="宋体" panose="02010600030101010101" pitchFamily="2" charset="-122"/>
                <a:cs typeface="Times New Roman" panose="02020603050405020304" pitchFamily="18" charset="0"/>
              </a:rPr>
              <a:t>    </a:t>
            </a:r>
            <a:r>
              <a:rPr lang="en-US" altLang="zh-CN" sz="2000"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"major"</a:t>
            </a:r>
            <a:r>
              <a:rPr lang="en-US" altLang="zh-CN" sz="20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000" kern="0" dirty="0">
                <a:latin typeface="Courier New" panose="02070309020205020404" pitchFamily="49" charset="0"/>
                <a:ea typeface="宋体" panose="02010600030101010101" pitchFamily="2" charset="-122"/>
                <a:cs typeface="Times New Roman" panose="02020603050405020304" pitchFamily="18" charset="0"/>
              </a:rPr>
              <a:t> </a:t>
            </a:r>
            <a:r>
              <a:rPr lang="en-US" altLang="zh-CN" sz="2000"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a:t>
            </a:r>
            <a:r>
              <a:rPr lang="zh-CN" altLang="zh-CN" sz="2000" kern="0" dirty="0">
                <a:solidFill>
                  <a:srgbClr val="808080"/>
                </a:solidFill>
                <a:latin typeface="Courier New" panose="02070309020205020404" pitchFamily="49" charset="0"/>
                <a:ea typeface="宋体" panose="02010600030101010101" pitchFamily="2" charset="-122"/>
                <a:cs typeface="Courier New" panose="02070309020205020404" pitchFamily="49" charset="0"/>
              </a:rPr>
              <a:t>计算机科学</a:t>
            </a:r>
            <a:r>
              <a:rPr lang="en-US" altLang="zh-CN" sz="2000"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000" kern="0" dirty="0">
                <a:latin typeface="Courier New" panose="02070309020205020404" pitchFamily="49" charset="0"/>
                <a:ea typeface="宋体" panose="02010600030101010101" pitchFamily="2" charset="-122"/>
                <a:cs typeface="Times New Roman" panose="02020603050405020304" pitchFamily="18" charset="0"/>
              </a:rPr>
              <a:t>     </a:t>
            </a:r>
            <a:r>
              <a:rPr lang="en-US" altLang="zh-CN" sz="2000" kern="0" dirty="0">
                <a:solidFill>
                  <a:srgbClr val="008000"/>
                </a:solidFill>
                <a:latin typeface="Courier New" panose="02070309020205020404" pitchFamily="49" charset="0"/>
                <a:ea typeface="宋体" panose="02010600030101010101" pitchFamily="2" charset="-122"/>
                <a:cs typeface="Times New Roman" panose="02020603050405020304" pitchFamily="18" charset="0"/>
              </a:rPr>
              <a:t># </a:t>
            </a:r>
            <a:r>
              <a:rPr lang="zh-CN" altLang="zh-CN" sz="2000" kern="0" dirty="0">
                <a:solidFill>
                  <a:srgbClr val="008000"/>
                </a:solidFill>
                <a:latin typeface="Courier New" panose="02070309020205020404" pitchFamily="49" charset="0"/>
                <a:ea typeface="宋体" panose="02010600030101010101" pitchFamily="2" charset="-122"/>
                <a:cs typeface="Courier New" panose="02070309020205020404" pitchFamily="49" charset="0"/>
              </a:rPr>
              <a:t>学生的专业</a:t>
            </a:r>
            <a:r>
              <a:rPr lang="en-US" altLang="zh-CN" sz="2000" kern="0" dirty="0">
                <a:solidFill>
                  <a:srgbClr val="008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lgn="l">
              <a:spcAft>
                <a:spcPts val="0"/>
              </a:spcAft>
            </a:pPr>
            <a:r>
              <a:rPr lang="en-US" altLang="zh-CN" sz="20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000" kern="0" dirty="0">
                <a:latin typeface="Courier New" panose="02070309020205020404" pitchFamily="49" charset="0"/>
                <a:ea typeface="宋体" panose="02010600030101010101" pitchFamily="2" charset="-122"/>
                <a:cs typeface="Times New Roman" panose="02020603050405020304" pitchFamily="18" charset="0"/>
              </a:rPr>
              <a:t>  </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2" name="Rectangle 12"/>
          <p:cNvSpPr/>
          <p:nvPr/>
        </p:nvSpPr>
        <p:spPr bwMode="auto">
          <a:xfrm>
            <a:off x="0" y="483518"/>
            <a:ext cx="9144000" cy="79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nchorCtr="0"/>
          <a:lstStyle/>
          <a:p>
            <a:pPr marL="0" marR="0" lvl="0" indent="0" algn="ctr" defTabSz="914400" rtl="0" eaLnBrk="1" fontAlgn="base" latinLnBrk="0" hangingPunct="1">
              <a:lnSpc>
                <a:spcPct val="70000"/>
              </a:lnSpc>
              <a:spcBef>
                <a:spcPct val="0"/>
              </a:spcBef>
              <a:spcAft>
                <a:spcPct val="0"/>
              </a:spcAft>
              <a:buClrTx/>
              <a:buSzTx/>
              <a:buFontTx/>
              <a:buNone/>
              <a:defRPr/>
            </a:pPr>
            <a:r>
              <a:rPr kumimoji="0" lang="zh-CN" altLang="en-US"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字典类型应用场景</a:t>
            </a:r>
            <a:endParaRPr kumimoji="0" lang="en-US" sz="40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Bebas Neue" charset="0"/>
            </a:endParaRPr>
          </a:p>
        </p:txBody>
      </p:sp>
      <p:sp>
        <p:nvSpPr>
          <p:cNvPr id="4" name="矩形 3"/>
          <p:cNvSpPr/>
          <p:nvPr/>
        </p:nvSpPr>
        <p:spPr>
          <a:xfrm>
            <a:off x="9012" y="1316414"/>
            <a:ext cx="9144000" cy="581057"/>
          </a:xfrm>
          <a:prstGeom prst="rect">
            <a:avLst/>
          </a:prstGeom>
        </p:spPr>
        <p:txBody>
          <a:bodyPr wrap="square">
            <a:spAutoFit/>
          </a:bodyPr>
          <a:lstStyle/>
          <a:p>
            <a:pPr marL="0" marR="0" lvl="0" indent="0" algn="ctr" defTabSz="914400" rtl="0" eaLnBrk="1" fontAlgn="base" latinLnBrk="0" hangingPunct="1">
              <a:lnSpc>
                <a:spcPct val="150000"/>
              </a:lnSpc>
              <a:spcBef>
                <a:spcPct val="0"/>
              </a:spcBef>
              <a:spcAft>
                <a:spcPct val="0"/>
              </a:spcAft>
              <a:buClrTx/>
              <a:buSzTx/>
              <a:buFontTx/>
              <a:buNone/>
              <a:defRPr/>
            </a:pPr>
            <a:r>
              <a:rPr lang="zh-CN" altLang="en-US" sz="2400" b="1" dirty="0">
                <a:solidFill>
                  <a:srgbClr val="0070C0"/>
                </a:solidFill>
                <a:latin typeface="微软雅黑" panose="020B0503020204020204" pitchFamily="34" charset="-122"/>
                <a:ea typeface="微软雅黑" panose="020B0503020204020204" pitchFamily="34" charset="-122"/>
                <a:cs typeface="Arial" panose="020B0604020202020204" pitchFamily="34" charset="0"/>
              </a:rPr>
              <a:t>存储多个对象的同一个属性</a:t>
            </a:r>
            <a:endParaRPr kumimoji="0" lang="en-US" altLang="zh-CN" sz="24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panose="020B0604020202020204" pitchFamily="34" charset="0"/>
              <a:sym typeface="Gill Sans" charset="0"/>
            </a:endParaRPr>
          </a:p>
        </p:txBody>
      </p:sp>
      <p:sp>
        <p:nvSpPr>
          <p:cNvPr id="2" name="灯片编号占位符 1"/>
          <p:cNvSpPr>
            <a:spLocks noGrp="1"/>
          </p:cNvSpPr>
          <p:nvPr>
            <p:ph type="sldNum" sz="quarter" idx="10"/>
          </p:nvPr>
        </p:nvSpPr>
        <p:spPr/>
        <p:txBody>
          <a:bodyPr/>
          <a:lstStyle/>
          <a:p>
            <a:fld id="{5628C1BD-EF1B-4CB3-9438-0DA51A847D88}" type="slidenum">
              <a:rPr lang="zh-CN" altLang="en-US" smtClean="0"/>
            </a:fld>
            <a:endParaRPr lang="zh-CN" altLang="en-US"/>
          </a:p>
        </p:txBody>
      </p:sp>
      <p:sp>
        <p:nvSpPr>
          <p:cNvPr id="6" name="矩形 5"/>
          <p:cNvSpPr/>
          <p:nvPr/>
        </p:nvSpPr>
        <p:spPr>
          <a:xfrm>
            <a:off x="683568" y="2283718"/>
            <a:ext cx="8856984" cy="2246769"/>
          </a:xfrm>
          <a:prstGeom prst="rect">
            <a:avLst/>
          </a:prstGeom>
        </p:spPr>
        <p:txBody>
          <a:bodyPr wrap="square">
            <a:spAutoFit/>
          </a:bodyPr>
          <a:lstStyle/>
          <a:p>
            <a:pPr algn="l">
              <a:spcAft>
                <a:spcPts val="0"/>
              </a:spcAft>
            </a:pPr>
            <a:r>
              <a:rPr lang="en-US" altLang="zh-CN" sz="2000" kern="0" dirty="0">
                <a:solidFill>
                  <a:srgbClr val="00B050"/>
                </a:solidFill>
                <a:latin typeface="Courier New" panose="02070309020205020404" pitchFamily="49" charset="0"/>
                <a:ea typeface="宋体" panose="02010600030101010101" pitchFamily="2" charset="-122"/>
                <a:cs typeface="Times New Roman" panose="02020603050405020304" pitchFamily="18" charset="0"/>
              </a:rPr>
              <a:t># </a:t>
            </a:r>
            <a:r>
              <a:rPr lang="zh-CN" altLang="zh-CN" sz="2000" kern="0" dirty="0">
                <a:solidFill>
                  <a:srgbClr val="00B050"/>
                </a:solidFill>
                <a:latin typeface="Courier New" panose="02070309020205020404" pitchFamily="49" charset="0"/>
                <a:ea typeface="宋体" panose="02010600030101010101" pitchFamily="2" charset="-122"/>
                <a:cs typeface="Courier New" panose="02070309020205020404" pitchFamily="49" charset="0"/>
              </a:rPr>
              <a:t>创建一个字典来存储多个员工的薪资</a:t>
            </a:r>
            <a:r>
              <a:rPr lang="en-US" altLang="zh-CN" sz="2000" kern="0" dirty="0">
                <a:solidFill>
                  <a:srgbClr val="00B05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2000" kern="100" dirty="0">
              <a:solidFill>
                <a:srgbClr val="00B050"/>
              </a:solidFill>
              <a:latin typeface="等线" panose="02010600030101010101" pitchFamily="2" charset="-122"/>
              <a:ea typeface="等线" panose="02010600030101010101" pitchFamily="2" charset="-122"/>
              <a:cs typeface="Times New Roman" panose="02020603050405020304" pitchFamily="18" charset="0"/>
            </a:endParaRPr>
          </a:p>
          <a:p>
            <a:pPr algn="l">
              <a:spcAft>
                <a:spcPts val="0"/>
              </a:spcAft>
            </a:pPr>
            <a:r>
              <a:rPr lang="en-US" altLang="zh-CN" sz="2000" kern="0" dirty="0" err="1">
                <a:latin typeface="Courier New" panose="02070309020205020404" pitchFamily="49" charset="0"/>
                <a:ea typeface="宋体" panose="02010600030101010101" pitchFamily="2" charset="-122"/>
                <a:cs typeface="Times New Roman" panose="02020603050405020304" pitchFamily="18" charset="0"/>
              </a:rPr>
              <a:t>employee_salaries</a:t>
            </a:r>
            <a:r>
              <a:rPr lang="en-US" altLang="zh-CN" sz="2000" kern="0" dirty="0">
                <a:latin typeface="Courier New" panose="02070309020205020404" pitchFamily="49" charset="0"/>
                <a:ea typeface="宋体" panose="02010600030101010101" pitchFamily="2" charset="-122"/>
                <a:cs typeface="Times New Roman" panose="02020603050405020304" pitchFamily="18" charset="0"/>
              </a:rPr>
              <a:t> </a:t>
            </a:r>
            <a:r>
              <a:rPr lang="en-US" altLang="zh-CN" sz="20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000" kern="0" dirty="0">
                <a:latin typeface="Courier New" panose="02070309020205020404" pitchFamily="49" charset="0"/>
                <a:ea typeface="宋体" panose="02010600030101010101" pitchFamily="2" charset="-122"/>
                <a:cs typeface="Times New Roman" panose="02020603050405020304" pitchFamily="18" charset="0"/>
              </a:rPr>
              <a:t> </a:t>
            </a:r>
            <a:r>
              <a:rPr lang="en-US" altLang="zh-CN" sz="20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000" kern="0" dirty="0">
                <a:latin typeface="Courier New" panose="02070309020205020404" pitchFamily="49" charset="0"/>
                <a:ea typeface="宋体" panose="02010600030101010101" pitchFamily="2" charset="-122"/>
                <a:cs typeface="Times New Roman" panose="02020603050405020304" pitchFamily="18" charset="0"/>
              </a:rPr>
              <a:t>  </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lgn="l">
              <a:spcAft>
                <a:spcPts val="0"/>
              </a:spcAft>
            </a:pPr>
            <a:r>
              <a:rPr lang="en-US" altLang="zh-CN" sz="2000" kern="0" dirty="0">
                <a:latin typeface="Courier New" panose="02070309020205020404" pitchFamily="49" charset="0"/>
                <a:ea typeface="宋体" panose="02010600030101010101" pitchFamily="2" charset="-122"/>
                <a:cs typeface="Times New Roman" panose="02020603050405020304" pitchFamily="18" charset="0"/>
              </a:rPr>
              <a:t>    </a:t>
            </a:r>
            <a:r>
              <a:rPr lang="en-US" altLang="zh-CN" sz="2000"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"emp001"</a:t>
            </a:r>
            <a:r>
              <a:rPr lang="en-US" altLang="zh-CN" sz="20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000" kern="0" dirty="0">
                <a:latin typeface="Courier New" panose="02070309020205020404" pitchFamily="49" charset="0"/>
                <a:ea typeface="宋体" panose="02010600030101010101" pitchFamily="2" charset="-122"/>
                <a:cs typeface="Times New Roman" panose="02020603050405020304" pitchFamily="18" charset="0"/>
              </a:rPr>
              <a:t> </a:t>
            </a:r>
            <a:r>
              <a:rPr lang="en-US" altLang="zh-CN" sz="2000"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5000</a:t>
            </a:r>
            <a:r>
              <a:rPr lang="en-US" altLang="zh-CN" sz="20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000" kern="0" dirty="0">
                <a:latin typeface="Courier New" panose="02070309020205020404" pitchFamily="49" charset="0"/>
                <a:ea typeface="宋体" panose="02010600030101010101" pitchFamily="2" charset="-122"/>
                <a:cs typeface="Times New Roman" panose="02020603050405020304" pitchFamily="18" charset="0"/>
              </a:rPr>
              <a:t>  </a:t>
            </a:r>
            <a:r>
              <a:rPr lang="en-US" altLang="zh-CN" sz="2000" kern="0" dirty="0">
                <a:solidFill>
                  <a:srgbClr val="008000"/>
                </a:solidFill>
                <a:latin typeface="Courier New" panose="02070309020205020404" pitchFamily="49" charset="0"/>
                <a:ea typeface="宋体" panose="02010600030101010101" pitchFamily="2" charset="-122"/>
                <a:cs typeface="Times New Roman" panose="02020603050405020304" pitchFamily="18" charset="0"/>
              </a:rPr>
              <a:t># </a:t>
            </a:r>
            <a:r>
              <a:rPr lang="zh-CN" altLang="zh-CN" sz="2000" kern="0" dirty="0">
                <a:solidFill>
                  <a:srgbClr val="008000"/>
                </a:solidFill>
                <a:latin typeface="Courier New" panose="02070309020205020404" pitchFamily="49" charset="0"/>
                <a:ea typeface="宋体" panose="02010600030101010101" pitchFamily="2" charset="-122"/>
                <a:cs typeface="Courier New" panose="02070309020205020404" pitchFamily="49" charset="0"/>
              </a:rPr>
              <a:t>员工</a:t>
            </a:r>
            <a:r>
              <a:rPr lang="en-US" altLang="zh-CN" sz="2000" kern="0" dirty="0">
                <a:solidFill>
                  <a:srgbClr val="008000"/>
                </a:solidFill>
                <a:latin typeface="Courier New" panose="02070309020205020404" pitchFamily="49" charset="0"/>
                <a:ea typeface="宋体" panose="02010600030101010101" pitchFamily="2" charset="-122"/>
                <a:cs typeface="Times New Roman" panose="02020603050405020304" pitchFamily="18" charset="0"/>
              </a:rPr>
              <a:t>ID</a:t>
            </a:r>
            <a:r>
              <a:rPr lang="zh-CN" altLang="zh-CN" sz="2000" kern="0" dirty="0">
                <a:solidFill>
                  <a:srgbClr val="008000"/>
                </a:solidFill>
                <a:latin typeface="Courier New" panose="02070309020205020404" pitchFamily="49" charset="0"/>
                <a:ea typeface="宋体" panose="02010600030101010101" pitchFamily="2" charset="-122"/>
                <a:cs typeface="Courier New" panose="02070309020205020404" pitchFamily="49" charset="0"/>
              </a:rPr>
              <a:t>为</a:t>
            </a:r>
            <a:r>
              <a:rPr lang="en-US" altLang="zh-CN" sz="2000" kern="0" dirty="0">
                <a:solidFill>
                  <a:srgbClr val="008000"/>
                </a:solidFill>
                <a:latin typeface="Courier New" panose="02070309020205020404" pitchFamily="49" charset="0"/>
                <a:ea typeface="宋体" panose="02010600030101010101" pitchFamily="2" charset="-122"/>
                <a:cs typeface="Times New Roman" panose="02020603050405020304" pitchFamily="18" charset="0"/>
              </a:rPr>
              <a:t>emp001</a:t>
            </a:r>
            <a:r>
              <a:rPr lang="zh-CN" altLang="zh-CN" sz="2000" kern="0" dirty="0">
                <a:solidFill>
                  <a:srgbClr val="008000"/>
                </a:solidFill>
                <a:latin typeface="Courier New" panose="02070309020205020404" pitchFamily="49" charset="0"/>
                <a:ea typeface="宋体" panose="02010600030101010101" pitchFamily="2" charset="-122"/>
                <a:cs typeface="Courier New" panose="02070309020205020404" pitchFamily="49" charset="0"/>
              </a:rPr>
              <a:t>的薪资是</a:t>
            </a:r>
            <a:r>
              <a:rPr lang="en-US" altLang="zh-CN" sz="2000" kern="0" dirty="0">
                <a:solidFill>
                  <a:srgbClr val="008000"/>
                </a:solidFill>
                <a:latin typeface="Courier New" panose="02070309020205020404" pitchFamily="49" charset="0"/>
                <a:ea typeface="宋体" panose="02010600030101010101" pitchFamily="2" charset="-122"/>
                <a:cs typeface="Times New Roman" panose="02020603050405020304" pitchFamily="18" charset="0"/>
              </a:rPr>
              <a:t>5000  </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lgn="l">
              <a:spcAft>
                <a:spcPts val="0"/>
              </a:spcAft>
            </a:pPr>
            <a:r>
              <a:rPr lang="en-US" altLang="zh-CN" sz="2000" kern="0" dirty="0">
                <a:latin typeface="Courier New" panose="02070309020205020404" pitchFamily="49" charset="0"/>
                <a:ea typeface="宋体" panose="02010600030101010101" pitchFamily="2" charset="-122"/>
                <a:cs typeface="Times New Roman" panose="02020603050405020304" pitchFamily="18" charset="0"/>
              </a:rPr>
              <a:t>    </a:t>
            </a:r>
            <a:r>
              <a:rPr lang="en-US" altLang="zh-CN" sz="2000"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"emp002"</a:t>
            </a:r>
            <a:r>
              <a:rPr lang="en-US" altLang="zh-CN" sz="20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000" kern="0" dirty="0">
                <a:latin typeface="Courier New" panose="02070309020205020404" pitchFamily="49" charset="0"/>
                <a:ea typeface="宋体" panose="02010600030101010101" pitchFamily="2" charset="-122"/>
                <a:cs typeface="Times New Roman" panose="02020603050405020304" pitchFamily="18" charset="0"/>
              </a:rPr>
              <a:t> </a:t>
            </a:r>
            <a:r>
              <a:rPr lang="en-US" altLang="zh-CN" sz="2000"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6000</a:t>
            </a:r>
            <a:r>
              <a:rPr lang="en-US" altLang="zh-CN" sz="20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000" kern="0" dirty="0">
                <a:latin typeface="Courier New" panose="02070309020205020404" pitchFamily="49" charset="0"/>
                <a:ea typeface="宋体" panose="02010600030101010101" pitchFamily="2" charset="-122"/>
                <a:cs typeface="Times New Roman" panose="02020603050405020304" pitchFamily="18" charset="0"/>
              </a:rPr>
              <a:t>  </a:t>
            </a:r>
            <a:r>
              <a:rPr lang="en-US" altLang="zh-CN" sz="2000" kern="0" dirty="0">
                <a:solidFill>
                  <a:srgbClr val="008000"/>
                </a:solidFill>
                <a:latin typeface="Courier New" panose="02070309020205020404" pitchFamily="49" charset="0"/>
                <a:ea typeface="宋体" panose="02010600030101010101" pitchFamily="2" charset="-122"/>
                <a:cs typeface="Times New Roman" panose="02020603050405020304" pitchFamily="18" charset="0"/>
              </a:rPr>
              <a:t># </a:t>
            </a:r>
            <a:r>
              <a:rPr lang="zh-CN" altLang="zh-CN" sz="2000" kern="0" dirty="0">
                <a:solidFill>
                  <a:srgbClr val="008000"/>
                </a:solidFill>
                <a:latin typeface="Courier New" panose="02070309020205020404" pitchFamily="49" charset="0"/>
                <a:ea typeface="宋体" panose="02010600030101010101" pitchFamily="2" charset="-122"/>
                <a:cs typeface="Courier New" panose="02070309020205020404" pitchFamily="49" charset="0"/>
              </a:rPr>
              <a:t>员工</a:t>
            </a:r>
            <a:r>
              <a:rPr lang="en-US" altLang="zh-CN" sz="2000" kern="0" dirty="0">
                <a:solidFill>
                  <a:srgbClr val="008000"/>
                </a:solidFill>
                <a:latin typeface="Courier New" panose="02070309020205020404" pitchFamily="49" charset="0"/>
                <a:ea typeface="宋体" panose="02010600030101010101" pitchFamily="2" charset="-122"/>
                <a:cs typeface="Times New Roman" panose="02020603050405020304" pitchFamily="18" charset="0"/>
              </a:rPr>
              <a:t>ID</a:t>
            </a:r>
            <a:r>
              <a:rPr lang="zh-CN" altLang="zh-CN" sz="2000" kern="0" dirty="0">
                <a:solidFill>
                  <a:srgbClr val="008000"/>
                </a:solidFill>
                <a:latin typeface="Courier New" panose="02070309020205020404" pitchFamily="49" charset="0"/>
                <a:ea typeface="宋体" panose="02010600030101010101" pitchFamily="2" charset="-122"/>
                <a:cs typeface="Courier New" panose="02070309020205020404" pitchFamily="49" charset="0"/>
              </a:rPr>
              <a:t>为</a:t>
            </a:r>
            <a:r>
              <a:rPr lang="en-US" altLang="zh-CN" sz="2000" kern="0" dirty="0">
                <a:solidFill>
                  <a:srgbClr val="008000"/>
                </a:solidFill>
                <a:latin typeface="Courier New" panose="02070309020205020404" pitchFamily="49" charset="0"/>
                <a:ea typeface="宋体" panose="02010600030101010101" pitchFamily="2" charset="-122"/>
                <a:cs typeface="Times New Roman" panose="02020603050405020304" pitchFamily="18" charset="0"/>
              </a:rPr>
              <a:t>emp002</a:t>
            </a:r>
            <a:r>
              <a:rPr lang="zh-CN" altLang="zh-CN" sz="2000" kern="0" dirty="0">
                <a:solidFill>
                  <a:srgbClr val="008000"/>
                </a:solidFill>
                <a:latin typeface="Courier New" panose="02070309020205020404" pitchFamily="49" charset="0"/>
                <a:ea typeface="宋体" panose="02010600030101010101" pitchFamily="2" charset="-122"/>
                <a:cs typeface="Courier New" panose="02070309020205020404" pitchFamily="49" charset="0"/>
              </a:rPr>
              <a:t>的薪资是</a:t>
            </a:r>
            <a:r>
              <a:rPr lang="en-US" altLang="zh-CN" sz="2000" kern="0" dirty="0">
                <a:solidFill>
                  <a:srgbClr val="008000"/>
                </a:solidFill>
                <a:latin typeface="Courier New" panose="02070309020205020404" pitchFamily="49" charset="0"/>
                <a:ea typeface="宋体" panose="02010600030101010101" pitchFamily="2" charset="-122"/>
                <a:cs typeface="Times New Roman" panose="02020603050405020304" pitchFamily="18" charset="0"/>
              </a:rPr>
              <a:t>6000  </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lgn="l">
              <a:spcAft>
                <a:spcPts val="0"/>
              </a:spcAft>
            </a:pPr>
            <a:r>
              <a:rPr lang="en-US" altLang="zh-CN" sz="2000" kern="0" dirty="0">
                <a:latin typeface="Courier New" panose="02070309020205020404" pitchFamily="49" charset="0"/>
                <a:ea typeface="宋体" panose="02010600030101010101" pitchFamily="2" charset="-122"/>
                <a:cs typeface="Times New Roman" panose="02020603050405020304" pitchFamily="18" charset="0"/>
              </a:rPr>
              <a:t>    </a:t>
            </a:r>
            <a:r>
              <a:rPr lang="en-US" altLang="zh-CN" sz="2000"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"emp003"</a:t>
            </a:r>
            <a:r>
              <a:rPr lang="en-US" altLang="zh-CN" sz="20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000" kern="0" dirty="0">
                <a:latin typeface="Courier New" panose="02070309020205020404" pitchFamily="49" charset="0"/>
                <a:ea typeface="宋体" panose="02010600030101010101" pitchFamily="2" charset="-122"/>
                <a:cs typeface="Times New Roman" panose="02020603050405020304" pitchFamily="18" charset="0"/>
              </a:rPr>
              <a:t> </a:t>
            </a:r>
            <a:r>
              <a:rPr lang="en-US" altLang="zh-CN" sz="2000"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5500</a:t>
            </a:r>
            <a:r>
              <a:rPr lang="en-US" altLang="zh-CN" sz="20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000" kern="0" dirty="0">
                <a:latin typeface="Courier New" panose="02070309020205020404" pitchFamily="49" charset="0"/>
                <a:ea typeface="宋体" panose="02010600030101010101" pitchFamily="2" charset="-122"/>
                <a:cs typeface="Times New Roman" panose="02020603050405020304" pitchFamily="18" charset="0"/>
              </a:rPr>
              <a:t>  </a:t>
            </a:r>
            <a:r>
              <a:rPr lang="en-US" altLang="zh-CN" sz="2000" kern="0" dirty="0">
                <a:solidFill>
                  <a:srgbClr val="008000"/>
                </a:solidFill>
                <a:latin typeface="Courier New" panose="02070309020205020404" pitchFamily="49" charset="0"/>
                <a:ea typeface="宋体" panose="02010600030101010101" pitchFamily="2" charset="-122"/>
                <a:cs typeface="Times New Roman" panose="02020603050405020304" pitchFamily="18" charset="0"/>
              </a:rPr>
              <a:t># </a:t>
            </a:r>
            <a:r>
              <a:rPr lang="zh-CN" altLang="zh-CN" sz="2000" kern="0" dirty="0">
                <a:solidFill>
                  <a:srgbClr val="008000"/>
                </a:solidFill>
                <a:latin typeface="Courier New" panose="02070309020205020404" pitchFamily="49" charset="0"/>
                <a:ea typeface="宋体" panose="02010600030101010101" pitchFamily="2" charset="-122"/>
                <a:cs typeface="Courier New" panose="02070309020205020404" pitchFamily="49" charset="0"/>
              </a:rPr>
              <a:t>员工</a:t>
            </a:r>
            <a:r>
              <a:rPr lang="en-US" altLang="zh-CN" sz="2000" kern="0" dirty="0">
                <a:solidFill>
                  <a:srgbClr val="008000"/>
                </a:solidFill>
                <a:latin typeface="Courier New" panose="02070309020205020404" pitchFamily="49" charset="0"/>
                <a:ea typeface="宋体" panose="02010600030101010101" pitchFamily="2" charset="-122"/>
                <a:cs typeface="Times New Roman" panose="02020603050405020304" pitchFamily="18" charset="0"/>
              </a:rPr>
              <a:t>ID</a:t>
            </a:r>
            <a:r>
              <a:rPr lang="zh-CN" altLang="zh-CN" sz="2000" kern="0" dirty="0">
                <a:solidFill>
                  <a:srgbClr val="008000"/>
                </a:solidFill>
                <a:latin typeface="Courier New" panose="02070309020205020404" pitchFamily="49" charset="0"/>
                <a:ea typeface="宋体" panose="02010600030101010101" pitchFamily="2" charset="-122"/>
                <a:cs typeface="Courier New" panose="02070309020205020404" pitchFamily="49" charset="0"/>
              </a:rPr>
              <a:t>为</a:t>
            </a:r>
            <a:r>
              <a:rPr lang="en-US" altLang="zh-CN" sz="2000" kern="0" dirty="0">
                <a:solidFill>
                  <a:srgbClr val="008000"/>
                </a:solidFill>
                <a:latin typeface="Courier New" panose="02070309020205020404" pitchFamily="49" charset="0"/>
                <a:ea typeface="宋体" panose="02010600030101010101" pitchFamily="2" charset="-122"/>
                <a:cs typeface="Times New Roman" panose="02020603050405020304" pitchFamily="18" charset="0"/>
              </a:rPr>
              <a:t>emp003</a:t>
            </a:r>
            <a:r>
              <a:rPr lang="zh-CN" altLang="zh-CN" sz="2000" kern="0" dirty="0">
                <a:solidFill>
                  <a:srgbClr val="008000"/>
                </a:solidFill>
                <a:latin typeface="Courier New" panose="02070309020205020404" pitchFamily="49" charset="0"/>
                <a:ea typeface="宋体" panose="02010600030101010101" pitchFamily="2" charset="-122"/>
                <a:cs typeface="Courier New" panose="02070309020205020404" pitchFamily="49" charset="0"/>
              </a:rPr>
              <a:t>的薪资是</a:t>
            </a:r>
            <a:r>
              <a:rPr lang="en-US" altLang="zh-CN" sz="2000" kern="0" dirty="0">
                <a:solidFill>
                  <a:srgbClr val="008000"/>
                </a:solidFill>
                <a:latin typeface="Courier New" panose="02070309020205020404" pitchFamily="49" charset="0"/>
                <a:ea typeface="宋体" panose="02010600030101010101" pitchFamily="2" charset="-122"/>
                <a:cs typeface="Times New Roman" panose="02020603050405020304" pitchFamily="18" charset="0"/>
              </a:rPr>
              <a:t>5500  </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lgn="l">
              <a:spcAft>
                <a:spcPts val="0"/>
              </a:spcAft>
            </a:pPr>
            <a:r>
              <a:rPr lang="en-US" altLang="zh-CN" sz="2000" kern="0" dirty="0">
                <a:latin typeface="Courier New" panose="02070309020205020404" pitchFamily="49" charset="0"/>
                <a:ea typeface="宋体" panose="02010600030101010101" pitchFamily="2" charset="-122"/>
                <a:cs typeface="Times New Roman" panose="02020603050405020304" pitchFamily="18" charset="0"/>
              </a:rPr>
              <a:t>    </a:t>
            </a:r>
            <a:r>
              <a:rPr lang="en-US" altLang="zh-CN" sz="2000" kern="0" dirty="0">
                <a:solidFill>
                  <a:srgbClr val="008000"/>
                </a:solidFill>
                <a:latin typeface="Courier New" panose="02070309020205020404" pitchFamily="49" charset="0"/>
                <a:ea typeface="宋体" panose="02010600030101010101" pitchFamily="2" charset="-122"/>
                <a:cs typeface="Times New Roman" panose="02020603050405020304" pitchFamily="18" charset="0"/>
              </a:rPr>
              <a:t># ... </a:t>
            </a:r>
            <a:r>
              <a:rPr lang="zh-CN" altLang="zh-CN" sz="2000" kern="0" dirty="0">
                <a:solidFill>
                  <a:srgbClr val="008000"/>
                </a:solidFill>
                <a:latin typeface="Courier New" panose="02070309020205020404" pitchFamily="49" charset="0"/>
                <a:ea typeface="宋体" panose="02010600030101010101" pitchFamily="2" charset="-122"/>
                <a:cs typeface="Courier New" panose="02070309020205020404" pitchFamily="49" charset="0"/>
              </a:rPr>
              <a:t>可以继续添加更多员工和他们的薪资</a:t>
            </a:r>
            <a:r>
              <a:rPr lang="en-US" altLang="zh-CN" sz="2000" kern="0" dirty="0">
                <a:solidFill>
                  <a:srgbClr val="008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lgn="l">
              <a:spcAft>
                <a:spcPts val="0"/>
              </a:spcAft>
            </a:pPr>
            <a:r>
              <a:rPr lang="en-US" altLang="zh-CN" sz="20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000" kern="0" dirty="0">
                <a:latin typeface="Courier New" panose="02070309020205020404" pitchFamily="49" charset="0"/>
                <a:ea typeface="宋体" panose="02010600030101010101" pitchFamily="2" charset="-122"/>
                <a:cs typeface="Times New Roman" panose="02020603050405020304" pitchFamily="18" charset="0"/>
              </a:rPr>
              <a:t>  </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EFEFA"/>
        </a:solidFill>
        <a:effectLst/>
      </p:bgPr>
    </p:bg>
    <p:spTree>
      <p:nvGrpSpPr>
        <p:cNvPr id="1" name=""/>
        <p:cNvGrpSpPr/>
        <p:nvPr/>
      </p:nvGrpSpPr>
      <p:grpSpPr>
        <a:xfrm>
          <a:off x="0" y="0"/>
          <a:ext cx="0" cy="0"/>
          <a:chOff x="0" y="0"/>
          <a:chExt cx="0" cy="0"/>
        </a:xfrm>
      </p:grpSpPr>
      <p:sp>
        <p:nvSpPr>
          <p:cNvPr id="51212" name="Rectangle 12"/>
          <p:cNvSpPr/>
          <p:nvPr/>
        </p:nvSpPr>
        <p:spPr bwMode="auto">
          <a:xfrm>
            <a:off x="0" y="483518"/>
            <a:ext cx="9144000" cy="79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nchorCtr="0"/>
          <a:lstStyle/>
          <a:p>
            <a:pPr lvl="0">
              <a:lnSpc>
                <a:spcPct val="70000"/>
              </a:lnSpc>
              <a:defRPr/>
            </a:pPr>
            <a:r>
              <a:rPr lang="zh-CN" altLang="en-US" sz="4000" dirty="0">
                <a:latin typeface="微软雅黑" panose="020B0503020204020204" pitchFamily="34" charset="-122"/>
                <a:ea typeface="微软雅黑" panose="020B0503020204020204" pitchFamily="34" charset="-122"/>
                <a:cs typeface="Bebas Neue" charset="0"/>
                <a:sym typeface="Bebas Neue" charset="0"/>
              </a:rPr>
              <a:t>字典类型</a:t>
            </a:r>
            <a:r>
              <a:rPr kumimoji="0" lang="zh-CN" altLang="en-US"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应用场景</a:t>
            </a:r>
            <a:endParaRPr kumimoji="0" lang="en-US" sz="40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Bebas Neue" charset="0"/>
            </a:endParaRPr>
          </a:p>
        </p:txBody>
      </p:sp>
      <p:sp>
        <p:nvSpPr>
          <p:cNvPr id="4" name="矩形 3"/>
          <p:cNvSpPr/>
          <p:nvPr/>
        </p:nvSpPr>
        <p:spPr>
          <a:xfrm>
            <a:off x="9012" y="1316414"/>
            <a:ext cx="9144000" cy="581057"/>
          </a:xfrm>
          <a:prstGeom prst="rect">
            <a:avLst/>
          </a:prstGeom>
        </p:spPr>
        <p:txBody>
          <a:bodyPr wrap="square">
            <a:spAutoFit/>
          </a:bodyPr>
          <a:lstStyle/>
          <a:p>
            <a:pPr marL="0" marR="0" lvl="0" indent="0" algn="ctr" defTabSz="914400" rtl="0" eaLnBrk="1" fontAlgn="base" latinLnBrk="0" hangingPunct="1">
              <a:lnSpc>
                <a:spcPct val="15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panose="020B0604020202020204" pitchFamily="34" charset="0"/>
                <a:sym typeface="Gill Sans" charset="0"/>
              </a:rPr>
              <a:t>元素遍历</a:t>
            </a:r>
            <a:endParaRPr kumimoji="0" lang="en-US" altLang="zh-CN" sz="24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panose="020B0604020202020204" pitchFamily="34" charset="0"/>
              <a:sym typeface="Gill Sans" charset="0"/>
            </a:endParaRPr>
          </a:p>
        </p:txBody>
      </p:sp>
      <p:sp>
        <p:nvSpPr>
          <p:cNvPr id="6" name="TextBox 2"/>
          <p:cNvSpPr txBox="1">
            <a:spLocks noChangeArrowheads="1"/>
          </p:cNvSpPr>
          <p:nvPr/>
        </p:nvSpPr>
        <p:spPr bwMode="auto">
          <a:xfrm>
            <a:off x="1115616" y="1995686"/>
            <a:ext cx="7200800" cy="1692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indent="45720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171450" marR="0" lvl="1" indent="0" algn="just" defTabSz="914400" rtl="0" eaLnBrk="1" fontAlgn="base" latinLnBrk="0" hangingPunct="1">
              <a:lnSpc>
                <a:spcPct val="200000"/>
              </a:lnSpc>
              <a:spcBef>
                <a:spcPct val="0"/>
              </a:spcBef>
              <a:spcAft>
                <a:spcPct val="0"/>
              </a:spcAft>
              <a:buClr>
                <a:srgbClr val="0066FF"/>
              </a:buClr>
              <a:buSzTx/>
              <a:buFontTx/>
              <a:buNone/>
              <a:defRPr/>
            </a:pPr>
            <a:r>
              <a:rPr kumimoji="0" lang="en-US" altLang="zh-CN" sz="2800" b="1" i="1" u="none" strike="noStrike" kern="1200" cap="none" spc="0" normalizeH="0" baseline="0" noProof="0" dirty="0">
                <a:ln>
                  <a:noFill/>
                </a:ln>
                <a:solidFill>
                  <a:srgbClr val="FF931A"/>
                </a:solidFill>
                <a:effectLst/>
                <a:uLnTx/>
                <a:uFillTx/>
                <a:latin typeface="Consolas" panose="020B0609020204030204" pitchFamily="49" charset="0"/>
                <a:ea typeface="微软雅黑" panose="020B0503020204020204" pitchFamily="34" charset="-122"/>
                <a:sym typeface="Gill Sans" charset="0"/>
              </a:rPr>
              <a:t>for</a:t>
            </a:r>
            <a:r>
              <a:rPr kumimoji="0" lang="en-US" altLang="zh-CN" sz="2800" b="1"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sym typeface="Gill Sans" charset="0"/>
              </a:rPr>
              <a:t> k </a:t>
            </a:r>
            <a:r>
              <a:rPr kumimoji="0" lang="en-US" altLang="zh-CN" sz="2800" b="1" i="1" u="none" strike="noStrike" kern="1200" cap="none" spc="0" normalizeH="0" baseline="0" noProof="0" dirty="0">
                <a:ln>
                  <a:noFill/>
                </a:ln>
                <a:solidFill>
                  <a:srgbClr val="FF931A"/>
                </a:solidFill>
                <a:effectLst/>
                <a:uLnTx/>
                <a:uFillTx/>
                <a:latin typeface="Consolas" panose="020B0609020204030204" pitchFamily="49" charset="0"/>
                <a:ea typeface="微软雅黑" panose="020B0503020204020204" pitchFamily="34" charset="-122"/>
                <a:sym typeface="Gill Sans" charset="0"/>
              </a:rPr>
              <a:t>in</a:t>
            </a:r>
            <a:r>
              <a:rPr kumimoji="0" lang="en-US" altLang="zh-CN" sz="2800" b="1"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sym typeface="Gill Sans" charset="0"/>
              </a:rPr>
              <a:t> </a:t>
            </a:r>
            <a:r>
              <a:rPr lang="en-US" altLang="zh-CN" sz="2800" b="1" dirty="0">
                <a:solidFill>
                  <a:srgbClr val="000000"/>
                </a:solidFill>
                <a:latin typeface="Consolas" panose="020B0609020204030204" pitchFamily="49" charset="0"/>
                <a:ea typeface="微软雅黑" panose="020B0503020204020204" pitchFamily="34" charset="-122"/>
              </a:rPr>
              <a:t>d</a:t>
            </a:r>
            <a:r>
              <a:rPr kumimoji="0" lang="en-US" altLang="zh-CN" sz="2800" b="1" i="0" u="none" strike="noStrike" kern="1200" cap="none" spc="0" normalizeH="0" baseline="0" noProof="0" dirty="0">
                <a:ln>
                  <a:noFill/>
                </a:ln>
                <a:solidFill>
                  <a:srgbClr val="000000"/>
                </a:solidFill>
                <a:effectLst/>
                <a:uLnTx/>
                <a:uFillTx/>
                <a:latin typeface="Consolas" panose="020B0609020204030204" pitchFamily="49" charset="0"/>
                <a:ea typeface="微软雅黑" panose="020B0503020204020204" pitchFamily="34" charset="-122"/>
                <a:sym typeface="Gill Sans" charset="0"/>
              </a:rPr>
              <a:t> </a:t>
            </a:r>
            <a:r>
              <a:rPr kumimoji="0" lang="en-US" altLang="zh-CN" sz="2800" b="1" i="0" u="none" strike="noStrike" kern="1200" cap="none" spc="0" normalizeH="0" baseline="0" noProof="0" dirty="0">
                <a:ln>
                  <a:noFill/>
                </a:ln>
                <a:solidFill>
                  <a:srgbClr val="C00000"/>
                </a:solidFill>
                <a:effectLst/>
                <a:uLnTx/>
                <a:uFillTx/>
                <a:latin typeface="Consolas" panose="020B0609020204030204" pitchFamily="49" charset="0"/>
                <a:ea typeface="微软雅黑" panose="020B0503020204020204" pitchFamily="34" charset="-122"/>
                <a:sym typeface="Gill Sans" charset="0"/>
              </a:rPr>
              <a:t>:</a:t>
            </a:r>
            <a:endParaRPr kumimoji="0" lang="en-US" altLang="zh-CN" sz="2800" b="1" i="0" u="none" strike="noStrike" kern="1200" cap="none" spc="0" normalizeH="0" baseline="0" noProof="0" dirty="0">
              <a:ln>
                <a:noFill/>
              </a:ln>
              <a:solidFill>
                <a:srgbClr val="C00000"/>
              </a:solidFill>
              <a:effectLst/>
              <a:uLnTx/>
              <a:uFillTx/>
              <a:latin typeface="Consolas" panose="020B0609020204030204" pitchFamily="49" charset="0"/>
              <a:ea typeface="微软雅黑" panose="020B0503020204020204" pitchFamily="34" charset="-122"/>
              <a:sym typeface="Gill Sans" charset="0"/>
            </a:endParaRPr>
          </a:p>
          <a:p>
            <a:pPr lvl="1" indent="0" algn="just" eaLnBrk="1" hangingPunct="1">
              <a:lnSpc>
                <a:spcPct val="200000"/>
              </a:lnSpc>
              <a:buClr>
                <a:srgbClr val="0066FF"/>
              </a:buClr>
              <a:defRPr/>
            </a:pPr>
            <a:r>
              <a:rPr lang="en-US" altLang="zh-CN" sz="2800" b="1" dirty="0">
                <a:solidFill>
                  <a:srgbClr val="C00000"/>
                </a:solidFill>
                <a:latin typeface="Consolas" panose="020B0609020204030204" pitchFamily="49" charset="0"/>
                <a:ea typeface="微软雅黑" panose="020B0503020204020204" pitchFamily="34" charset="-122"/>
              </a:rPr>
              <a:t>    </a:t>
            </a:r>
            <a:r>
              <a:rPr lang="en-US" altLang="zh-CN" sz="2800" b="1" dirty="0">
                <a:solidFill>
                  <a:srgbClr val="7030A0"/>
                </a:solidFill>
                <a:latin typeface="Consolas" panose="020B0609020204030204" pitchFamily="49" charset="0"/>
                <a:ea typeface="微软雅黑" panose="020B0503020204020204" pitchFamily="34" charset="-122"/>
              </a:rPr>
              <a:t>print</a:t>
            </a:r>
            <a:r>
              <a:rPr lang="en-US" altLang="zh-CN" sz="2800" b="1" dirty="0">
                <a:latin typeface="Consolas" panose="020B0609020204030204" pitchFamily="49" charset="0"/>
                <a:ea typeface="微软雅黑" panose="020B0503020204020204" pitchFamily="34" charset="-122"/>
              </a:rPr>
              <a:t>(</a:t>
            </a:r>
            <a:r>
              <a:rPr lang="en-US" altLang="zh-CN" sz="2800" b="1" dirty="0">
                <a:solidFill>
                  <a:srgbClr val="00B050"/>
                </a:solidFill>
                <a:latin typeface="Consolas" panose="020B0609020204030204" pitchFamily="49" charset="0"/>
                <a:ea typeface="微软雅黑" panose="020B0503020204020204" pitchFamily="34" charset="-122"/>
              </a:rPr>
              <a:t>'</a:t>
            </a:r>
            <a:r>
              <a:rPr lang="en-US" altLang="zh-CN" sz="2800" b="1" dirty="0" err="1">
                <a:solidFill>
                  <a:srgbClr val="00B050"/>
                </a:solidFill>
                <a:latin typeface="Consolas" panose="020B0609020204030204" pitchFamily="49" charset="0"/>
                <a:ea typeface="微软雅黑" panose="020B0503020204020204" pitchFamily="34" charset="-122"/>
              </a:rPr>
              <a:t>Key:'</a:t>
            </a:r>
            <a:r>
              <a:rPr lang="en-US" altLang="zh-CN" sz="2800" b="1" dirty="0" err="1">
                <a:latin typeface="Consolas" panose="020B0609020204030204" pitchFamily="49" charset="0"/>
                <a:ea typeface="微软雅黑" panose="020B0503020204020204" pitchFamily="34" charset="-122"/>
              </a:rPr>
              <a:t>,k,</a:t>
            </a:r>
            <a:r>
              <a:rPr lang="en-US" altLang="zh-CN" sz="2800" b="1" dirty="0" err="1">
                <a:solidFill>
                  <a:srgbClr val="00B050"/>
                </a:solidFill>
                <a:latin typeface="Consolas" panose="020B0609020204030204" pitchFamily="49" charset="0"/>
                <a:ea typeface="微软雅黑" panose="020B0503020204020204" pitchFamily="34" charset="-122"/>
              </a:rPr>
              <a:t>'Value:'</a:t>
            </a:r>
            <a:r>
              <a:rPr lang="en-US" altLang="zh-CN" sz="2800" b="1" dirty="0" err="1">
                <a:latin typeface="Consolas" panose="020B0609020204030204" pitchFamily="49" charset="0"/>
                <a:ea typeface="微软雅黑" panose="020B0503020204020204" pitchFamily="34" charset="-122"/>
              </a:rPr>
              <a:t>,d</a:t>
            </a:r>
            <a:r>
              <a:rPr lang="en-US" altLang="zh-CN" sz="2800" b="1" dirty="0">
                <a:latin typeface="Consolas" panose="020B0609020204030204" pitchFamily="49" charset="0"/>
                <a:ea typeface="微软雅黑" panose="020B0503020204020204" pitchFamily="34" charset="-122"/>
              </a:rPr>
              <a:t>[k])</a:t>
            </a:r>
            <a:endParaRPr kumimoji="0" lang="en-US" altLang="zh-CN" sz="2800" b="1" i="0" u="none" strike="noStrike" kern="1200" cap="none" spc="0" normalizeH="0" baseline="0" noProof="0" dirty="0">
              <a:ln>
                <a:noFill/>
              </a:ln>
              <a:effectLst/>
              <a:uLnTx/>
              <a:uFillTx/>
              <a:latin typeface="Consolas" panose="020B0609020204030204" pitchFamily="49" charset="0"/>
              <a:ea typeface="微软雅黑" panose="020B0503020204020204" pitchFamily="34" charset="-122"/>
              <a:sym typeface="Gill Sans" charset="0"/>
            </a:endParaRPr>
          </a:p>
        </p:txBody>
      </p:sp>
      <p:sp>
        <p:nvSpPr>
          <p:cNvPr id="2" name="灯片编号占位符 1"/>
          <p:cNvSpPr>
            <a:spLocks noGrp="1"/>
          </p:cNvSpPr>
          <p:nvPr>
            <p:ph type="sldNum" sz="quarter" idx="10"/>
          </p:nvPr>
        </p:nvSpPr>
        <p:spPr/>
        <p:txBody>
          <a:bodyPr/>
          <a:lstStyle/>
          <a:p>
            <a:fld id="{5628C1BD-EF1B-4CB3-9438-0DA51A847D8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EFEFA"/>
        </a:solidFill>
        <a:effectLst/>
      </p:bgPr>
    </p:bg>
    <p:spTree>
      <p:nvGrpSpPr>
        <p:cNvPr id="1" name=""/>
        <p:cNvGrpSpPr/>
        <p:nvPr/>
      </p:nvGrpSpPr>
      <p:grpSpPr>
        <a:xfrm>
          <a:off x="0" y="0"/>
          <a:ext cx="0" cy="0"/>
          <a:chOff x="0" y="0"/>
          <a:chExt cx="0" cy="0"/>
        </a:xfrm>
      </p:grpSpPr>
      <p:pic>
        <p:nvPicPr>
          <p:cNvPr id="28" name="图片 27"/>
          <p:cNvPicPr>
            <a:picLocks noChangeAspect="1"/>
          </p:cNvPicPr>
          <p:nvPr/>
        </p:nvPicPr>
        <p:blipFill>
          <a:blip r:embed="rId1" cstate="email">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rot="21266528">
            <a:off x="4893528" y="3773774"/>
            <a:ext cx="808374" cy="730939"/>
          </a:xfrm>
          <a:prstGeom prst="rect">
            <a:avLst/>
          </a:prstGeom>
          <a:noFill/>
        </p:spPr>
      </p:pic>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4300" y="4328673"/>
            <a:ext cx="1600491" cy="800246"/>
          </a:xfrm>
          <a:prstGeom prst="rect">
            <a:avLst/>
          </a:prstGeom>
        </p:spPr>
      </p:pic>
      <p:sp>
        <p:nvSpPr>
          <p:cNvPr id="17" name="Freeform 6"/>
          <p:cNvSpPr>
            <a:spLocks noEditPoints="1"/>
          </p:cNvSpPr>
          <p:nvPr/>
        </p:nvSpPr>
        <p:spPr bwMode="auto">
          <a:xfrm>
            <a:off x="1835696" y="2015534"/>
            <a:ext cx="1196684" cy="1275336"/>
          </a:xfrm>
          <a:custGeom>
            <a:avLst/>
            <a:gdLst>
              <a:gd name="T0" fmla="*/ 743 w 957"/>
              <a:gd name="T1" fmla="*/ 313 h 1020"/>
              <a:gd name="T2" fmla="*/ 756 w 957"/>
              <a:gd name="T3" fmla="*/ 428 h 1020"/>
              <a:gd name="T4" fmla="*/ 704 w 957"/>
              <a:gd name="T5" fmla="*/ 513 h 1020"/>
              <a:gd name="T6" fmla="*/ 724 w 957"/>
              <a:gd name="T7" fmla="*/ 341 h 1020"/>
              <a:gd name="T8" fmla="*/ 704 w 957"/>
              <a:gd name="T9" fmla="*/ 152 h 1020"/>
              <a:gd name="T10" fmla="*/ 953 w 957"/>
              <a:gd name="T11" fmla="*/ 925 h 1020"/>
              <a:gd name="T12" fmla="*/ 704 w 957"/>
              <a:gd name="T13" fmla="*/ 1020 h 1020"/>
              <a:gd name="T14" fmla="*/ 478 w 957"/>
              <a:gd name="T15" fmla="*/ 16 h 1020"/>
              <a:gd name="T16" fmla="*/ 704 w 957"/>
              <a:gd name="T17" fmla="*/ 308 h 1020"/>
              <a:gd name="T18" fmla="*/ 679 w 957"/>
              <a:gd name="T19" fmla="*/ 494 h 1020"/>
              <a:gd name="T20" fmla="*/ 704 w 957"/>
              <a:gd name="T21" fmla="*/ 513 h 1020"/>
              <a:gd name="T22" fmla="*/ 665 w 957"/>
              <a:gd name="T23" fmla="*/ 566 h 1020"/>
              <a:gd name="T24" fmla="*/ 684 w 957"/>
              <a:gd name="T25" fmla="*/ 723 h 1020"/>
              <a:gd name="T26" fmla="*/ 704 w 957"/>
              <a:gd name="T27" fmla="*/ 1020 h 1020"/>
              <a:gd name="T28" fmla="*/ 478 w 957"/>
              <a:gd name="T29" fmla="*/ 984 h 1020"/>
              <a:gd name="T30" fmla="*/ 493 w 957"/>
              <a:gd name="T31" fmla="*/ 969 h 1020"/>
              <a:gd name="T32" fmla="*/ 478 w 957"/>
              <a:gd name="T33" fmla="*/ 955 h 1020"/>
              <a:gd name="T34" fmla="*/ 480 w 957"/>
              <a:gd name="T35" fmla="*/ 945 h 1020"/>
              <a:gd name="T36" fmla="*/ 480 w 957"/>
              <a:gd name="T37" fmla="*/ 916 h 1020"/>
              <a:gd name="T38" fmla="*/ 478 w 957"/>
              <a:gd name="T39" fmla="*/ 901 h 1020"/>
              <a:gd name="T40" fmla="*/ 589 w 957"/>
              <a:gd name="T41" fmla="*/ 663 h 1020"/>
              <a:gd name="T42" fmla="*/ 479 w 957"/>
              <a:gd name="T43" fmla="*/ 709 h 1020"/>
              <a:gd name="T44" fmla="*/ 478 w 957"/>
              <a:gd name="T45" fmla="*/ 613 h 1020"/>
              <a:gd name="T46" fmla="*/ 519 w 957"/>
              <a:gd name="T47" fmla="*/ 628 h 1020"/>
              <a:gd name="T48" fmla="*/ 478 w 957"/>
              <a:gd name="T49" fmla="*/ 512 h 1020"/>
              <a:gd name="T50" fmla="*/ 587 w 957"/>
              <a:gd name="T51" fmla="*/ 502 h 1020"/>
              <a:gd name="T52" fmla="*/ 664 w 957"/>
              <a:gd name="T53" fmla="*/ 319 h 1020"/>
              <a:gd name="T54" fmla="*/ 478 w 957"/>
              <a:gd name="T55" fmla="*/ 16 h 1020"/>
              <a:gd name="T56" fmla="*/ 395 w 957"/>
              <a:gd name="T57" fmla="*/ 35 h 1020"/>
              <a:gd name="T58" fmla="*/ 478 w 957"/>
              <a:gd name="T59" fmla="*/ 16 h 1020"/>
              <a:gd name="T60" fmla="*/ 425 w 957"/>
              <a:gd name="T61" fmla="*/ 204 h 1020"/>
              <a:gd name="T62" fmla="*/ 294 w 957"/>
              <a:gd name="T63" fmla="*/ 284 h 1020"/>
              <a:gd name="T64" fmla="*/ 362 w 957"/>
              <a:gd name="T65" fmla="*/ 506 h 1020"/>
              <a:gd name="T66" fmla="*/ 477 w 957"/>
              <a:gd name="T67" fmla="*/ 478 h 1020"/>
              <a:gd name="T68" fmla="*/ 478 w 957"/>
              <a:gd name="T69" fmla="*/ 512 h 1020"/>
              <a:gd name="T70" fmla="*/ 438 w 957"/>
              <a:gd name="T71" fmla="*/ 628 h 1020"/>
              <a:gd name="T72" fmla="*/ 478 w 957"/>
              <a:gd name="T73" fmla="*/ 709 h 1020"/>
              <a:gd name="T74" fmla="*/ 370 w 957"/>
              <a:gd name="T75" fmla="*/ 665 h 1020"/>
              <a:gd name="T76" fmla="*/ 478 w 957"/>
              <a:gd name="T77" fmla="*/ 901 h 1020"/>
              <a:gd name="T78" fmla="*/ 478 w 957"/>
              <a:gd name="T79" fmla="*/ 916 h 1020"/>
              <a:gd name="T80" fmla="*/ 478 w 957"/>
              <a:gd name="T81" fmla="*/ 945 h 1020"/>
              <a:gd name="T82" fmla="*/ 466 w 957"/>
              <a:gd name="T83" fmla="*/ 969 h 1020"/>
              <a:gd name="T84" fmla="*/ 478 w 957"/>
              <a:gd name="T85" fmla="*/ 1020 h 1020"/>
              <a:gd name="T86" fmla="*/ 253 w 957"/>
              <a:gd name="T87" fmla="*/ 730 h 1020"/>
              <a:gd name="T88" fmla="*/ 342 w 957"/>
              <a:gd name="T89" fmla="*/ 640 h 1020"/>
              <a:gd name="T90" fmla="*/ 265 w 957"/>
              <a:gd name="T91" fmla="*/ 519 h 1020"/>
              <a:gd name="T92" fmla="*/ 253 w 957"/>
              <a:gd name="T93" fmla="*/ 477 h 1020"/>
              <a:gd name="T94" fmla="*/ 276 w 957"/>
              <a:gd name="T95" fmla="*/ 341 h 1020"/>
              <a:gd name="T96" fmla="*/ 253 w 957"/>
              <a:gd name="T97" fmla="*/ 143 h 1020"/>
              <a:gd name="T98" fmla="*/ 214 w 957"/>
              <a:gd name="T99" fmla="*/ 313 h 1020"/>
              <a:gd name="T100" fmla="*/ 253 w 957"/>
              <a:gd name="T101" fmla="*/ 310 h 1020"/>
              <a:gd name="T102" fmla="*/ 253 w 957"/>
              <a:gd name="T103" fmla="*/ 477 h 1020"/>
              <a:gd name="T104" fmla="*/ 227 w 957"/>
              <a:gd name="T105" fmla="*/ 490 h 1020"/>
              <a:gd name="T106" fmla="*/ 199 w 957"/>
              <a:gd name="T107" fmla="*/ 359 h 1020"/>
              <a:gd name="T108" fmla="*/ 253 w 957"/>
              <a:gd name="T109" fmla="*/ 1020 h 1020"/>
              <a:gd name="T110" fmla="*/ 3 w 957"/>
              <a:gd name="T111" fmla="*/ 925 h 1020"/>
              <a:gd name="T112" fmla="*/ 253 w 957"/>
              <a:gd name="T113" fmla="*/ 1020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7" h="1020">
                <a:moveTo>
                  <a:pt x="704" y="152"/>
                </a:moveTo>
                <a:cubicBezTo>
                  <a:pt x="723" y="197"/>
                  <a:pt x="736" y="251"/>
                  <a:pt x="743" y="313"/>
                </a:cubicBezTo>
                <a:cubicBezTo>
                  <a:pt x="750" y="327"/>
                  <a:pt x="755" y="342"/>
                  <a:pt x="757" y="359"/>
                </a:cubicBezTo>
                <a:cubicBezTo>
                  <a:pt x="761" y="381"/>
                  <a:pt x="760" y="406"/>
                  <a:pt x="756" y="428"/>
                </a:cubicBezTo>
                <a:cubicBezTo>
                  <a:pt x="751" y="452"/>
                  <a:pt x="742" y="473"/>
                  <a:pt x="729" y="490"/>
                </a:cubicBezTo>
                <a:cubicBezTo>
                  <a:pt x="722" y="500"/>
                  <a:pt x="713" y="508"/>
                  <a:pt x="704" y="513"/>
                </a:cubicBezTo>
                <a:cubicBezTo>
                  <a:pt x="704" y="476"/>
                  <a:pt x="704" y="476"/>
                  <a:pt x="704" y="476"/>
                </a:cubicBezTo>
                <a:cubicBezTo>
                  <a:pt x="730" y="445"/>
                  <a:pt x="739" y="384"/>
                  <a:pt x="724" y="341"/>
                </a:cubicBezTo>
                <a:cubicBezTo>
                  <a:pt x="718" y="320"/>
                  <a:pt x="710" y="310"/>
                  <a:pt x="704" y="308"/>
                </a:cubicBezTo>
                <a:lnTo>
                  <a:pt x="704" y="152"/>
                </a:lnTo>
                <a:close/>
                <a:moveTo>
                  <a:pt x="704" y="731"/>
                </a:moveTo>
                <a:cubicBezTo>
                  <a:pt x="815" y="772"/>
                  <a:pt x="957" y="791"/>
                  <a:pt x="953" y="925"/>
                </a:cubicBezTo>
                <a:cubicBezTo>
                  <a:pt x="952" y="956"/>
                  <a:pt x="940" y="988"/>
                  <a:pt x="921" y="1020"/>
                </a:cubicBezTo>
                <a:cubicBezTo>
                  <a:pt x="704" y="1020"/>
                  <a:pt x="704" y="1020"/>
                  <a:pt x="704" y="1020"/>
                </a:cubicBezTo>
                <a:lnTo>
                  <a:pt x="704" y="731"/>
                </a:lnTo>
                <a:close/>
                <a:moveTo>
                  <a:pt x="478" y="16"/>
                </a:moveTo>
                <a:cubicBezTo>
                  <a:pt x="588" y="0"/>
                  <a:pt x="661" y="52"/>
                  <a:pt x="704" y="152"/>
                </a:cubicBezTo>
                <a:cubicBezTo>
                  <a:pt x="704" y="308"/>
                  <a:pt x="704" y="308"/>
                  <a:pt x="704" y="308"/>
                </a:cubicBezTo>
                <a:cubicBezTo>
                  <a:pt x="693" y="305"/>
                  <a:pt x="684" y="321"/>
                  <a:pt x="680" y="350"/>
                </a:cubicBezTo>
                <a:cubicBezTo>
                  <a:pt x="675" y="381"/>
                  <a:pt x="674" y="429"/>
                  <a:pt x="679" y="494"/>
                </a:cubicBezTo>
                <a:cubicBezTo>
                  <a:pt x="688" y="491"/>
                  <a:pt x="697" y="484"/>
                  <a:pt x="704" y="476"/>
                </a:cubicBezTo>
                <a:cubicBezTo>
                  <a:pt x="704" y="513"/>
                  <a:pt x="704" y="513"/>
                  <a:pt x="704" y="513"/>
                </a:cubicBezTo>
                <a:cubicBezTo>
                  <a:pt x="700" y="515"/>
                  <a:pt x="696" y="517"/>
                  <a:pt x="692" y="519"/>
                </a:cubicBezTo>
                <a:cubicBezTo>
                  <a:pt x="684" y="535"/>
                  <a:pt x="675" y="552"/>
                  <a:pt x="665" y="566"/>
                </a:cubicBezTo>
                <a:cubicBezTo>
                  <a:pt x="654" y="594"/>
                  <a:pt x="635" y="619"/>
                  <a:pt x="614" y="640"/>
                </a:cubicBezTo>
                <a:cubicBezTo>
                  <a:pt x="621" y="675"/>
                  <a:pt x="640" y="705"/>
                  <a:pt x="684" y="723"/>
                </a:cubicBezTo>
                <a:cubicBezTo>
                  <a:pt x="690" y="726"/>
                  <a:pt x="697" y="728"/>
                  <a:pt x="704" y="731"/>
                </a:cubicBezTo>
                <a:cubicBezTo>
                  <a:pt x="704" y="1020"/>
                  <a:pt x="704" y="1020"/>
                  <a:pt x="704" y="1020"/>
                </a:cubicBezTo>
                <a:cubicBezTo>
                  <a:pt x="478" y="1020"/>
                  <a:pt x="478" y="1020"/>
                  <a:pt x="478" y="1020"/>
                </a:cubicBezTo>
                <a:cubicBezTo>
                  <a:pt x="478" y="984"/>
                  <a:pt x="478" y="984"/>
                  <a:pt x="478" y="984"/>
                </a:cubicBezTo>
                <a:cubicBezTo>
                  <a:pt x="479" y="984"/>
                  <a:pt x="479" y="984"/>
                  <a:pt x="480" y="984"/>
                </a:cubicBezTo>
                <a:cubicBezTo>
                  <a:pt x="487" y="984"/>
                  <a:pt x="493" y="977"/>
                  <a:pt x="493" y="969"/>
                </a:cubicBezTo>
                <a:cubicBezTo>
                  <a:pt x="493" y="961"/>
                  <a:pt x="487" y="955"/>
                  <a:pt x="480" y="955"/>
                </a:cubicBezTo>
                <a:cubicBezTo>
                  <a:pt x="479" y="955"/>
                  <a:pt x="479" y="955"/>
                  <a:pt x="478" y="955"/>
                </a:cubicBezTo>
                <a:cubicBezTo>
                  <a:pt x="478" y="945"/>
                  <a:pt x="478" y="945"/>
                  <a:pt x="478" y="945"/>
                </a:cubicBezTo>
                <a:cubicBezTo>
                  <a:pt x="479" y="945"/>
                  <a:pt x="479" y="945"/>
                  <a:pt x="480" y="945"/>
                </a:cubicBezTo>
                <a:cubicBezTo>
                  <a:pt x="487" y="945"/>
                  <a:pt x="493" y="938"/>
                  <a:pt x="493" y="930"/>
                </a:cubicBezTo>
                <a:cubicBezTo>
                  <a:pt x="493" y="922"/>
                  <a:pt x="487" y="916"/>
                  <a:pt x="480" y="916"/>
                </a:cubicBezTo>
                <a:cubicBezTo>
                  <a:pt x="479" y="916"/>
                  <a:pt x="479" y="916"/>
                  <a:pt x="478" y="916"/>
                </a:cubicBezTo>
                <a:cubicBezTo>
                  <a:pt x="478" y="901"/>
                  <a:pt x="478" y="901"/>
                  <a:pt x="478" y="901"/>
                </a:cubicBezTo>
                <a:cubicBezTo>
                  <a:pt x="556" y="871"/>
                  <a:pt x="598" y="831"/>
                  <a:pt x="661" y="751"/>
                </a:cubicBezTo>
                <a:cubicBezTo>
                  <a:pt x="625" y="737"/>
                  <a:pt x="602" y="703"/>
                  <a:pt x="589" y="663"/>
                </a:cubicBezTo>
                <a:cubicBezTo>
                  <a:pt x="553" y="691"/>
                  <a:pt x="514" y="709"/>
                  <a:pt x="485" y="709"/>
                </a:cubicBezTo>
                <a:cubicBezTo>
                  <a:pt x="483" y="709"/>
                  <a:pt x="481" y="709"/>
                  <a:pt x="479" y="709"/>
                </a:cubicBezTo>
                <a:cubicBezTo>
                  <a:pt x="478" y="709"/>
                  <a:pt x="478" y="709"/>
                  <a:pt x="478" y="709"/>
                </a:cubicBezTo>
                <a:cubicBezTo>
                  <a:pt x="478" y="613"/>
                  <a:pt x="478" y="613"/>
                  <a:pt x="478" y="613"/>
                </a:cubicBezTo>
                <a:cubicBezTo>
                  <a:pt x="479" y="613"/>
                  <a:pt x="479" y="613"/>
                  <a:pt x="479" y="613"/>
                </a:cubicBezTo>
                <a:cubicBezTo>
                  <a:pt x="493" y="613"/>
                  <a:pt x="503" y="634"/>
                  <a:pt x="519" y="628"/>
                </a:cubicBezTo>
                <a:cubicBezTo>
                  <a:pt x="555" y="615"/>
                  <a:pt x="571" y="591"/>
                  <a:pt x="571" y="565"/>
                </a:cubicBezTo>
                <a:cubicBezTo>
                  <a:pt x="571" y="529"/>
                  <a:pt x="525" y="512"/>
                  <a:pt x="478" y="512"/>
                </a:cubicBezTo>
                <a:cubicBezTo>
                  <a:pt x="478" y="478"/>
                  <a:pt x="478" y="478"/>
                  <a:pt x="478" y="478"/>
                </a:cubicBezTo>
                <a:cubicBezTo>
                  <a:pt x="531" y="470"/>
                  <a:pt x="566" y="485"/>
                  <a:pt x="587" y="502"/>
                </a:cubicBezTo>
                <a:cubicBezTo>
                  <a:pt x="588" y="503"/>
                  <a:pt x="590" y="504"/>
                  <a:pt x="591" y="506"/>
                </a:cubicBezTo>
                <a:cubicBezTo>
                  <a:pt x="644" y="538"/>
                  <a:pt x="663" y="405"/>
                  <a:pt x="664" y="319"/>
                </a:cubicBezTo>
                <a:cubicBezTo>
                  <a:pt x="580" y="314"/>
                  <a:pt x="531" y="271"/>
                  <a:pt x="478" y="235"/>
                </a:cubicBezTo>
                <a:lnTo>
                  <a:pt x="478" y="16"/>
                </a:lnTo>
                <a:close/>
                <a:moveTo>
                  <a:pt x="253" y="143"/>
                </a:moveTo>
                <a:cubicBezTo>
                  <a:pt x="281" y="83"/>
                  <a:pt x="325" y="38"/>
                  <a:pt x="395" y="35"/>
                </a:cubicBezTo>
                <a:cubicBezTo>
                  <a:pt x="408" y="31"/>
                  <a:pt x="422" y="27"/>
                  <a:pt x="437" y="25"/>
                </a:cubicBezTo>
                <a:cubicBezTo>
                  <a:pt x="451" y="21"/>
                  <a:pt x="465" y="18"/>
                  <a:pt x="478" y="16"/>
                </a:cubicBezTo>
                <a:cubicBezTo>
                  <a:pt x="478" y="235"/>
                  <a:pt x="478" y="235"/>
                  <a:pt x="478" y="235"/>
                </a:cubicBezTo>
                <a:cubicBezTo>
                  <a:pt x="461" y="223"/>
                  <a:pt x="444" y="212"/>
                  <a:pt x="425" y="204"/>
                </a:cubicBezTo>
                <a:cubicBezTo>
                  <a:pt x="378" y="183"/>
                  <a:pt x="333" y="179"/>
                  <a:pt x="316" y="207"/>
                </a:cubicBezTo>
                <a:cubicBezTo>
                  <a:pt x="303" y="228"/>
                  <a:pt x="296" y="254"/>
                  <a:pt x="294" y="284"/>
                </a:cubicBezTo>
                <a:cubicBezTo>
                  <a:pt x="294" y="285"/>
                  <a:pt x="294" y="287"/>
                  <a:pt x="294" y="289"/>
                </a:cubicBezTo>
                <a:cubicBezTo>
                  <a:pt x="290" y="370"/>
                  <a:pt x="303" y="542"/>
                  <a:pt x="362" y="506"/>
                </a:cubicBezTo>
                <a:cubicBezTo>
                  <a:pt x="364" y="504"/>
                  <a:pt x="365" y="503"/>
                  <a:pt x="367" y="502"/>
                </a:cubicBezTo>
                <a:cubicBezTo>
                  <a:pt x="388" y="485"/>
                  <a:pt x="423" y="469"/>
                  <a:pt x="477" y="478"/>
                </a:cubicBezTo>
                <a:cubicBezTo>
                  <a:pt x="478" y="478"/>
                  <a:pt x="478" y="478"/>
                  <a:pt x="478" y="478"/>
                </a:cubicBezTo>
                <a:cubicBezTo>
                  <a:pt x="478" y="512"/>
                  <a:pt x="478" y="512"/>
                  <a:pt x="478" y="512"/>
                </a:cubicBezTo>
                <a:cubicBezTo>
                  <a:pt x="432" y="512"/>
                  <a:pt x="384" y="529"/>
                  <a:pt x="382" y="561"/>
                </a:cubicBezTo>
                <a:cubicBezTo>
                  <a:pt x="380" y="588"/>
                  <a:pt x="400" y="615"/>
                  <a:pt x="438" y="628"/>
                </a:cubicBezTo>
                <a:cubicBezTo>
                  <a:pt x="454" y="634"/>
                  <a:pt x="464" y="613"/>
                  <a:pt x="478" y="613"/>
                </a:cubicBezTo>
                <a:cubicBezTo>
                  <a:pt x="478" y="709"/>
                  <a:pt x="478" y="709"/>
                  <a:pt x="478" y="709"/>
                </a:cubicBezTo>
                <a:cubicBezTo>
                  <a:pt x="477" y="709"/>
                  <a:pt x="475" y="709"/>
                  <a:pt x="472" y="709"/>
                </a:cubicBezTo>
                <a:cubicBezTo>
                  <a:pt x="444" y="709"/>
                  <a:pt x="405" y="692"/>
                  <a:pt x="370" y="665"/>
                </a:cubicBezTo>
                <a:cubicBezTo>
                  <a:pt x="357" y="704"/>
                  <a:pt x="334" y="737"/>
                  <a:pt x="298" y="751"/>
                </a:cubicBezTo>
                <a:cubicBezTo>
                  <a:pt x="358" y="841"/>
                  <a:pt x="407" y="878"/>
                  <a:pt x="478" y="901"/>
                </a:cubicBezTo>
                <a:cubicBezTo>
                  <a:pt x="478" y="901"/>
                  <a:pt x="478" y="901"/>
                  <a:pt x="478" y="901"/>
                </a:cubicBezTo>
                <a:cubicBezTo>
                  <a:pt x="478" y="916"/>
                  <a:pt x="478" y="916"/>
                  <a:pt x="478" y="916"/>
                </a:cubicBezTo>
                <a:cubicBezTo>
                  <a:pt x="471" y="916"/>
                  <a:pt x="466" y="923"/>
                  <a:pt x="466" y="930"/>
                </a:cubicBezTo>
                <a:cubicBezTo>
                  <a:pt x="466" y="938"/>
                  <a:pt x="471" y="944"/>
                  <a:pt x="478" y="945"/>
                </a:cubicBezTo>
                <a:cubicBezTo>
                  <a:pt x="478" y="955"/>
                  <a:pt x="478" y="955"/>
                  <a:pt x="478" y="955"/>
                </a:cubicBezTo>
                <a:cubicBezTo>
                  <a:pt x="471" y="956"/>
                  <a:pt x="466" y="962"/>
                  <a:pt x="466" y="969"/>
                </a:cubicBezTo>
                <a:cubicBezTo>
                  <a:pt x="466" y="977"/>
                  <a:pt x="471" y="983"/>
                  <a:pt x="478" y="984"/>
                </a:cubicBezTo>
                <a:cubicBezTo>
                  <a:pt x="478" y="1020"/>
                  <a:pt x="478" y="1020"/>
                  <a:pt x="478" y="1020"/>
                </a:cubicBezTo>
                <a:cubicBezTo>
                  <a:pt x="253" y="1020"/>
                  <a:pt x="253" y="1020"/>
                  <a:pt x="253" y="1020"/>
                </a:cubicBezTo>
                <a:cubicBezTo>
                  <a:pt x="253" y="730"/>
                  <a:pt x="253" y="730"/>
                  <a:pt x="253" y="730"/>
                </a:cubicBezTo>
                <a:cubicBezTo>
                  <a:pt x="260" y="728"/>
                  <a:pt x="266" y="726"/>
                  <a:pt x="272" y="723"/>
                </a:cubicBezTo>
                <a:cubicBezTo>
                  <a:pt x="317" y="704"/>
                  <a:pt x="336" y="675"/>
                  <a:pt x="342" y="640"/>
                </a:cubicBezTo>
                <a:cubicBezTo>
                  <a:pt x="322" y="619"/>
                  <a:pt x="304" y="595"/>
                  <a:pt x="293" y="569"/>
                </a:cubicBezTo>
                <a:cubicBezTo>
                  <a:pt x="282" y="554"/>
                  <a:pt x="273" y="537"/>
                  <a:pt x="265" y="519"/>
                </a:cubicBezTo>
                <a:cubicBezTo>
                  <a:pt x="261" y="517"/>
                  <a:pt x="257" y="516"/>
                  <a:pt x="253" y="513"/>
                </a:cubicBezTo>
                <a:cubicBezTo>
                  <a:pt x="253" y="477"/>
                  <a:pt x="253" y="477"/>
                  <a:pt x="253" y="477"/>
                </a:cubicBezTo>
                <a:cubicBezTo>
                  <a:pt x="260" y="485"/>
                  <a:pt x="269" y="491"/>
                  <a:pt x="278" y="494"/>
                </a:cubicBezTo>
                <a:cubicBezTo>
                  <a:pt x="283" y="431"/>
                  <a:pt x="283" y="374"/>
                  <a:pt x="276" y="341"/>
                </a:cubicBezTo>
                <a:cubicBezTo>
                  <a:pt x="271" y="317"/>
                  <a:pt x="262" y="308"/>
                  <a:pt x="253" y="310"/>
                </a:cubicBezTo>
                <a:lnTo>
                  <a:pt x="253" y="143"/>
                </a:lnTo>
                <a:close/>
                <a:moveTo>
                  <a:pt x="214" y="313"/>
                </a:moveTo>
                <a:cubicBezTo>
                  <a:pt x="214" y="313"/>
                  <a:pt x="214" y="313"/>
                  <a:pt x="214" y="313"/>
                </a:cubicBezTo>
                <a:cubicBezTo>
                  <a:pt x="218" y="258"/>
                  <a:pt x="229" y="195"/>
                  <a:pt x="253" y="143"/>
                </a:cubicBezTo>
                <a:cubicBezTo>
                  <a:pt x="253" y="310"/>
                  <a:pt x="253" y="310"/>
                  <a:pt x="253" y="310"/>
                </a:cubicBezTo>
                <a:cubicBezTo>
                  <a:pt x="246" y="312"/>
                  <a:pt x="238" y="323"/>
                  <a:pt x="233" y="339"/>
                </a:cubicBezTo>
                <a:cubicBezTo>
                  <a:pt x="217" y="383"/>
                  <a:pt x="226" y="445"/>
                  <a:pt x="253" y="477"/>
                </a:cubicBezTo>
                <a:cubicBezTo>
                  <a:pt x="253" y="513"/>
                  <a:pt x="253" y="513"/>
                  <a:pt x="253" y="513"/>
                </a:cubicBezTo>
                <a:cubicBezTo>
                  <a:pt x="243" y="508"/>
                  <a:pt x="235" y="500"/>
                  <a:pt x="227" y="490"/>
                </a:cubicBezTo>
                <a:cubicBezTo>
                  <a:pt x="214" y="473"/>
                  <a:pt x="206" y="452"/>
                  <a:pt x="201" y="428"/>
                </a:cubicBezTo>
                <a:cubicBezTo>
                  <a:pt x="196" y="406"/>
                  <a:pt x="195" y="381"/>
                  <a:pt x="199" y="359"/>
                </a:cubicBezTo>
                <a:cubicBezTo>
                  <a:pt x="202" y="342"/>
                  <a:pt x="206" y="326"/>
                  <a:pt x="214" y="313"/>
                </a:cubicBezTo>
                <a:moveTo>
                  <a:pt x="253" y="1020"/>
                </a:moveTo>
                <a:cubicBezTo>
                  <a:pt x="35" y="1020"/>
                  <a:pt x="35" y="1020"/>
                  <a:pt x="35" y="1020"/>
                </a:cubicBezTo>
                <a:cubicBezTo>
                  <a:pt x="16" y="988"/>
                  <a:pt x="4" y="956"/>
                  <a:pt x="3" y="925"/>
                </a:cubicBezTo>
                <a:cubicBezTo>
                  <a:pt x="0" y="791"/>
                  <a:pt x="142" y="772"/>
                  <a:pt x="253" y="730"/>
                </a:cubicBezTo>
                <a:lnTo>
                  <a:pt x="253" y="1020"/>
                </a:lnTo>
                <a:close/>
              </a:path>
            </a:pathLst>
          </a:custGeom>
          <a:solidFill>
            <a:srgbClr val="C19859"/>
          </a:solidFill>
          <a:ln>
            <a:noFill/>
          </a:ln>
        </p:spPr>
        <p:txBody>
          <a:bodyPr vert="horz" wrap="square" lIns="121920" tIns="60960" rIns="121920" bIns="60960" numCol="1" anchor="t" anchorCtr="0" compatLnSpc="1"/>
          <a:lstStyle/>
          <a:p>
            <a:pPr marL="0" marR="0" lvl="0" indent="0" algn="l" defTabSz="914400" eaLnBrk="1" fontAlgn="auto" latinLnBrk="0" hangingPunct="1">
              <a:lnSpc>
                <a:spcPct val="100000"/>
              </a:lnSpc>
              <a:spcBef>
                <a:spcPts val="0"/>
              </a:spcBef>
              <a:spcAft>
                <a:spcPts val="0"/>
              </a:spcAft>
              <a:buClrTx/>
              <a:buSzTx/>
              <a:buFontTx/>
              <a:buNone/>
              <a:defRPr/>
            </a:pPr>
            <a:endParaRPr kumimoji="0" lang="id-ID" sz="24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cxnSp>
        <p:nvCxnSpPr>
          <p:cNvPr id="93" name="直接连接符 92"/>
          <p:cNvCxnSpPr>
            <a:cxnSpLocks noChangeAspect="1"/>
          </p:cNvCxnSpPr>
          <p:nvPr/>
        </p:nvCxnSpPr>
        <p:spPr>
          <a:xfrm rot="60000" flipV="1">
            <a:off x="179512" y="4111170"/>
            <a:ext cx="8641188" cy="960112"/>
          </a:xfrm>
          <a:prstGeom prst="line">
            <a:avLst/>
          </a:prstGeom>
          <a:ln w="34925">
            <a:solidFill>
              <a:srgbClr val="0070C0"/>
            </a:solidFill>
          </a:ln>
        </p:spPr>
        <p:style>
          <a:lnRef idx="1">
            <a:schemeClr val="dk1"/>
          </a:lnRef>
          <a:fillRef idx="0">
            <a:schemeClr val="dk1"/>
          </a:fillRef>
          <a:effectRef idx="0">
            <a:schemeClr val="dk1"/>
          </a:effectRef>
          <a:fontRef idx="minor">
            <a:schemeClr val="tx1"/>
          </a:fontRef>
        </p:style>
      </p:cxnSp>
      <p:grpSp>
        <p:nvGrpSpPr>
          <p:cNvPr id="94" name="组合 93"/>
          <p:cNvGrpSpPr>
            <a:grpSpLocks noChangeAspect="1"/>
          </p:cNvGrpSpPr>
          <p:nvPr/>
        </p:nvGrpSpPr>
        <p:grpSpPr>
          <a:xfrm rot="177950">
            <a:off x="8478506" y="3521313"/>
            <a:ext cx="538686" cy="712625"/>
            <a:chOff x="8184848" y="1528278"/>
            <a:chExt cx="915709" cy="1404112"/>
          </a:xfrm>
        </p:grpSpPr>
        <p:cxnSp>
          <p:nvCxnSpPr>
            <p:cNvPr id="95" name="直接连接符 94"/>
            <p:cNvCxnSpPr/>
            <p:nvPr/>
          </p:nvCxnSpPr>
          <p:spPr>
            <a:xfrm>
              <a:off x="8184848" y="1560745"/>
              <a:ext cx="92049" cy="1371645"/>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96" name="组合 95"/>
            <p:cNvGrpSpPr/>
            <p:nvPr/>
          </p:nvGrpSpPr>
          <p:grpSpPr>
            <a:xfrm>
              <a:off x="8202190" y="1528278"/>
              <a:ext cx="898367" cy="536213"/>
              <a:chOff x="8204763" y="1483692"/>
              <a:chExt cx="1164045" cy="817288"/>
            </a:xfrm>
          </p:grpSpPr>
          <p:sp>
            <p:nvSpPr>
              <p:cNvPr id="97" name="矩形 96"/>
              <p:cNvSpPr/>
              <p:nvPr/>
            </p:nvSpPr>
            <p:spPr>
              <a:xfrm rot="21347158">
                <a:off x="8205453" y="1508413"/>
                <a:ext cx="1156902" cy="792567"/>
              </a:xfrm>
              <a:prstGeom prst="rect">
                <a:avLst/>
              </a:prstGeom>
              <a:noFill/>
              <a:ln w="19050">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100" b="0" i="0" u="none" strike="noStrike" kern="1200" cap="none" spc="0" normalizeH="0" baseline="0" noProof="0">
                  <a:ln>
                    <a:noFill/>
                  </a:ln>
                  <a:solidFill>
                    <a:srgbClr val="000000"/>
                  </a:solidFill>
                  <a:effectLst/>
                  <a:uLnTx/>
                  <a:uFillTx/>
                  <a:latin typeface="Gill Sans"/>
                  <a:sym typeface="Gill Sans" charset="0"/>
                </a:endParaRPr>
              </a:p>
            </p:txBody>
          </p:sp>
          <p:sp>
            <p:nvSpPr>
              <p:cNvPr id="98" name="矩形 97"/>
              <p:cNvSpPr/>
              <p:nvPr/>
            </p:nvSpPr>
            <p:spPr>
              <a:xfrm rot="21317301">
                <a:off x="8204763" y="1558415"/>
                <a:ext cx="180740" cy="173901"/>
              </a:xfrm>
              <a:prstGeom prst="rect">
                <a:avLst/>
              </a:prstGeom>
              <a:solidFill>
                <a:schemeClr val="tx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100" b="0" i="0" u="none" strike="noStrike" kern="1200" cap="none" spc="0" normalizeH="0" baseline="0" noProof="0">
                  <a:ln>
                    <a:noFill/>
                  </a:ln>
                  <a:solidFill>
                    <a:srgbClr val="FFFFFF"/>
                  </a:solidFill>
                  <a:effectLst/>
                  <a:uLnTx/>
                  <a:uFillTx/>
                  <a:latin typeface="Gill Sans"/>
                  <a:sym typeface="Gill Sans" charset="0"/>
                </a:endParaRPr>
              </a:p>
            </p:txBody>
          </p:sp>
          <p:sp>
            <p:nvSpPr>
              <p:cNvPr id="99" name="矩形 98"/>
              <p:cNvSpPr/>
              <p:nvPr/>
            </p:nvSpPr>
            <p:spPr>
              <a:xfrm rot="21317301">
                <a:off x="8598077" y="1515594"/>
                <a:ext cx="180740" cy="173901"/>
              </a:xfrm>
              <a:prstGeom prst="rect">
                <a:avLst/>
              </a:prstGeom>
              <a:solidFill>
                <a:schemeClr val="tx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100" b="0" i="0" u="none" strike="noStrike" kern="1200" cap="none" spc="0" normalizeH="0" baseline="0" noProof="0">
                  <a:ln>
                    <a:noFill/>
                  </a:ln>
                  <a:solidFill>
                    <a:srgbClr val="FFFFFF"/>
                  </a:solidFill>
                  <a:effectLst/>
                  <a:uLnTx/>
                  <a:uFillTx/>
                  <a:latin typeface="Gill Sans"/>
                  <a:sym typeface="Gill Sans" charset="0"/>
                </a:endParaRPr>
              </a:p>
            </p:txBody>
          </p:sp>
          <p:sp>
            <p:nvSpPr>
              <p:cNvPr id="100" name="矩形 99"/>
              <p:cNvSpPr/>
              <p:nvPr/>
            </p:nvSpPr>
            <p:spPr>
              <a:xfrm rot="21317301">
                <a:off x="8965920" y="1483692"/>
                <a:ext cx="180740" cy="173901"/>
              </a:xfrm>
              <a:prstGeom prst="rect">
                <a:avLst/>
              </a:prstGeom>
              <a:solidFill>
                <a:schemeClr val="tx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100" b="0" i="0" u="none" strike="noStrike" kern="1200" cap="none" spc="0" normalizeH="0" baseline="0" noProof="0">
                  <a:ln>
                    <a:noFill/>
                  </a:ln>
                  <a:solidFill>
                    <a:srgbClr val="FFFFFF"/>
                  </a:solidFill>
                  <a:effectLst/>
                  <a:uLnTx/>
                  <a:uFillTx/>
                  <a:latin typeface="Gill Sans"/>
                  <a:sym typeface="Gill Sans" charset="0"/>
                </a:endParaRPr>
              </a:p>
            </p:txBody>
          </p:sp>
          <p:sp>
            <p:nvSpPr>
              <p:cNvPr id="101" name="矩形 100"/>
              <p:cNvSpPr/>
              <p:nvPr/>
            </p:nvSpPr>
            <p:spPr>
              <a:xfrm rot="21317301">
                <a:off x="8414168" y="1715662"/>
                <a:ext cx="180740" cy="173901"/>
              </a:xfrm>
              <a:prstGeom prst="rect">
                <a:avLst/>
              </a:prstGeom>
              <a:solidFill>
                <a:schemeClr val="tx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100" b="0" i="0" u="none" strike="noStrike" kern="1200" cap="none" spc="0" normalizeH="0" baseline="0" noProof="0">
                  <a:ln>
                    <a:noFill/>
                  </a:ln>
                  <a:solidFill>
                    <a:srgbClr val="FFFFFF"/>
                  </a:solidFill>
                  <a:effectLst/>
                  <a:uLnTx/>
                  <a:uFillTx/>
                  <a:latin typeface="Gill Sans"/>
                  <a:sym typeface="Gill Sans" charset="0"/>
                </a:endParaRPr>
              </a:p>
            </p:txBody>
          </p:sp>
          <p:sp>
            <p:nvSpPr>
              <p:cNvPr id="102" name="矩形 101"/>
              <p:cNvSpPr/>
              <p:nvPr/>
            </p:nvSpPr>
            <p:spPr>
              <a:xfrm rot="21317301">
                <a:off x="8797829" y="1684870"/>
                <a:ext cx="180740" cy="173900"/>
              </a:xfrm>
              <a:prstGeom prst="rect">
                <a:avLst/>
              </a:prstGeom>
              <a:solidFill>
                <a:schemeClr val="tx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100" b="0" i="0" u="none" strike="noStrike" kern="1200" cap="none" spc="0" normalizeH="0" baseline="0" noProof="0">
                  <a:ln>
                    <a:noFill/>
                  </a:ln>
                  <a:solidFill>
                    <a:srgbClr val="FFFFFF"/>
                  </a:solidFill>
                  <a:effectLst/>
                  <a:uLnTx/>
                  <a:uFillTx/>
                  <a:latin typeface="Gill Sans"/>
                  <a:sym typeface="Gill Sans" charset="0"/>
                </a:endParaRPr>
              </a:p>
            </p:txBody>
          </p:sp>
          <p:sp>
            <p:nvSpPr>
              <p:cNvPr id="103" name="矩形 102"/>
              <p:cNvSpPr/>
              <p:nvPr/>
            </p:nvSpPr>
            <p:spPr>
              <a:xfrm rot="21317301">
                <a:off x="8246506" y="1934707"/>
                <a:ext cx="180740" cy="173900"/>
              </a:xfrm>
              <a:prstGeom prst="rect">
                <a:avLst/>
              </a:prstGeom>
              <a:solidFill>
                <a:schemeClr val="tx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100" b="0" i="0" u="none" strike="noStrike" kern="1200" cap="none" spc="0" normalizeH="0" baseline="0" noProof="0">
                  <a:ln>
                    <a:noFill/>
                  </a:ln>
                  <a:solidFill>
                    <a:srgbClr val="FFFFFF"/>
                  </a:solidFill>
                  <a:effectLst/>
                  <a:uLnTx/>
                  <a:uFillTx/>
                  <a:latin typeface="Gill Sans"/>
                  <a:sym typeface="Gill Sans" charset="0"/>
                </a:endParaRPr>
              </a:p>
            </p:txBody>
          </p:sp>
          <p:sp>
            <p:nvSpPr>
              <p:cNvPr id="104" name="矩形 103"/>
              <p:cNvSpPr/>
              <p:nvPr/>
            </p:nvSpPr>
            <p:spPr>
              <a:xfrm rot="21317301">
                <a:off x="8618241" y="1904610"/>
                <a:ext cx="180740" cy="173901"/>
              </a:xfrm>
              <a:prstGeom prst="rect">
                <a:avLst/>
              </a:prstGeom>
              <a:solidFill>
                <a:schemeClr val="tx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100" b="0" i="0" u="none" strike="noStrike" kern="1200" cap="none" spc="0" normalizeH="0" baseline="0" noProof="0">
                  <a:ln>
                    <a:noFill/>
                  </a:ln>
                  <a:solidFill>
                    <a:srgbClr val="FFFFFF"/>
                  </a:solidFill>
                  <a:effectLst/>
                  <a:uLnTx/>
                  <a:uFillTx/>
                  <a:latin typeface="Gill Sans"/>
                  <a:sym typeface="Gill Sans" charset="0"/>
                </a:endParaRPr>
              </a:p>
            </p:txBody>
          </p:sp>
          <p:sp>
            <p:nvSpPr>
              <p:cNvPr id="105" name="矩形 104"/>
              <p:cNvSpPr/>
              <p:nvPr/>
            </p:nvSpPr>
            <p:spPr>
              <a:xfrm rot="21317301">
                <a:off x="9001629" y="1880783"/>
                <a:ext cx="180740" cy="173901"/>
              </a:xfrm>
              <a:prstGeom prst="rect">
                <a:avLst/>
              </a:prstGeom>
              <a:solidFill>
                <a:schemeClr val="tx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100" b="0" i="0" u="none" strike="noStrike" kern="1200" cap="none" spc="0" normalizeH="0" baseline="0" noProof="0">
                  <a:ln>
                    <a:noFill/>
                  </a:ln>
                  <a:solidFill>
                    <a:srgbClr val="FFFFFF"/>
                  </a:solidFill>
                  <a:effectLst/>
                  <a:uLnTx/>
                  <a:uFillTx/>
                  <a:latin typeface="Gill Sans"/>
                  <a:sym typeface="Gill Sans" charset="0"/>
                </a:endParaRPr>
              </a:p>
            </p:txBody>
          </p:sp>
          <p:sp>
            <p:nvSpPr>
              <p:cNvPr id="106" name="矩形 105"/>
              <p:cNvSpPr/>
              <p:nvPr/>
            </p:nvSpPr>
            <p:spPr>
              <a:xfrm rot="21317301">
                <a:off x="9167267" y="1664990"/>
                <a:ext cx="180740" cy="173901"/>
              </a:xfrm>
              <a:prstGeom prst="rect">
                <a:avLst/>
              </a:prstGeom>
              <a:solidFill>
                <a:schemeClr val="tx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100" b="0" i="0" u="none" strike="noStrike" kern="1200" cap="none" spc="0" normalizeH="0" baseline="0" noProof="0">
                  <a:ln>
                    <a:noFill/>
                  </a:ln>
                  <a:solidFill>
                    <a:srgbClr val="FFFFFF"/>
                  </a:solidFill>
                  <a:effectLst/>
                  <a:uLnTx/>
                  <a:uFillTx/>
                  <a:latin typeface="Gill Sans"/>
                  <a:sym typeface="Gill Sans" charset="0"/>
                </a:endParaRPr>
              </a:p>
            </p:txBody>
          </p:sp>
          <p:sp>
            <p:nvSpPr>
              <p:cNvPr id="107" name="矩形 106"/>
              <p:cNvSpPr/>
              <p:nvPr/>
            </p:nvSpPr>
            <p:spPr>
              <a:xfrm rot="21317301">
                <a:off x="8447028" y="2118481"/>
                <a:ext cx="180740" cy="173900"/>
              </a:xfrm>
              <a:prstGeom prst="rect">
                <a:avLst/>
              </a:prstGeom>
              <a:solidFill>
                <a:schemeClr val="tx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100" b="0" i="0" u="none" strike="noStrike" kern="1200" cap="none" spc="0" normalizeH="0" baseline="0" noProof="0">
                  <a:ln>
                    <a:noFill/>
                  </a:ln>
                  <a:solidFill>
                    <a:srgbClr val="FFFFFF"/>
                  </a:solidFill>
                  <a:effectLst/>
                  <a:uLnTx/>
                  <a:uFillTx/>
                  <a:latin typeface="Gill Sans"/>
                  <a:sym typeface="Gill Sans" charset="0"/>
                </a:endParaRPr>
              </a:p>
            </p:txBody>
          </p:sp>
          <p:sp>
            <p:nvSpPr>
              <p:cNvPr id="108" name="矩形 107"/>
              <p:cNvSpPr/>
              <p:nvPr/>
            </p:nvSpPr>
            <p:spPr>
              <a:xfrm rot="21317301">
                <a:off x="8825267" y="2071680"/>
                <a:ext cx="180740" cy="173900"/>
              </a:xfrm>
              <a:prstGeom prst="rect">
                <a:avLst/>
              </a:prstGeom>
              <a:solidFill>
                <a:schemeClr val="tx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100" b="0" i="0" u="none" strike="noStrike" kern="1200" cap="none" spc="0" normalizeH="0" baseline="0" noProof="0">
                  <a:ln>
                    <a:noFill/>
                  </a:ln>
                  <a:solidFill>
                    <a:srgbClr val="FFFFFF"/>
                  </a:solidFill>
                  <a:effectLst/>
                  <a:uLnTx/>
                  <a:uFillTx/>
                  <a:latin typeface="Gill Sans"/>
                  <a:sym typeface="Gill Sans" charset="0"/>
                </a:endParaRPr>
              </a:p>
            </p:txBody>
          </p:sp>
          <p:sp>
            <p:nvSpPr>
              <p:cNvPr id="109" name="矩形 108"/>
              <p:cNvSpPr/>
              <p:nvPr/>
            </p:nvSpPr>
            <p:spPr>
              <a:xfrm rot="21317301">
                <a:off x="9188068" y="2064165"/>
                <a:ext cx="180740" cy="173901"/>
              </a:xfrm>
              <a:prstGeom prst="rect">
                <a:avLst/>
              </a:prstGeom>
              <a:solidFill>
                <a:schemeClr val="tx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100" b="0" i="0" u="none" strike="noStrike" kern="1200" cap="none" spc="0" normalizeH="0" baseline="0" noProof="0">
                  <a:ln>
                    <a:noFill/>
                  </a:ln>
                  <a:solidFill>
                    <a:srgbClr val="FFFFFF"/>
                  </a:solidFill>
                  <a:effectLst/>
                  <a:uLnTx/>
                  <a:uFillTx/>
                  <a:latin typeface="Gill Sans"/>
                  <a:sym typeface="Gill Sans" charset="0"/>
                </a:endParaRPr>
              </a:p>
            </p:txBody>
          </p:sp>
        </p:grpSp>
      </p:grpSp>
      <p:sp>
        <p:nvSpPr>
          <p:cNvPr id="25" name="Rectangle 12"/>
          <p:cNvSpPr/>
          <p:nvPr/>
        </p:nvSpPr>
        <p:spPr bwMode="auto">
          <a:xfrm>
            <a:off x="395536" y="396660"/>
            <a:ext cx="5544616" cy="79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nchorCtr="0"/>
          <a:lstStyle/>
          <a:p>
            <a:pPr marL="0" marR="0" lvl="0" indent="0" algn="l" defTabSz="914400" rtl="0" eaLnBrk="1" fontAlgn="base" latinLnBrk="0" hangingPunct="1">
              <a:lnSpc>
                <a:spcPct val="70000"/>
              </a:lnSpc>
              <a:spcBef>
                <a:spcPct val="0"/>
              </a:spcBef>
              <a:spcAft>
                <a:spcPct val="0"/>
              </a:spcAft>
              <a:buClrTx/>
              <a:buSzTx/>
              <a:buFontTx/>
              <a:buNone/>
              <a:defRPr/>
            </a:pPr>
            <a:r>
              <a:rPr lang="zh-CN" altLang="en-US" sz="3200" dirty="0">
                <a:latin typeface="微软雅黑" panose="020B0503020204020204" pitchFamily="34" charset="-122"/>
                <a:ea typeface="微软雅黑" panose="020B0503020204020204" pitchFamily="34" charset="-122"/>
                <a:cs typeface="Bebas Neue" charset="0"/>
                <a:sym typeface="Bebas Neue" charset="0"/>
              </a:rPr>
              <a:t>字典类型及操作</a:t>
            </a:r>
            <a:endParaRPr kumimoji="0" lang="en-US" sz="3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endParaRPr>
          </a:p>
        </p:txBody>
      </p:sp>
      <p:sp>
        <p:nvSpPr>
          <p:cNvPr id="27" name="矩形 26"/>
          <p:cNvSpPr/>
          <p:nvPr/>
        </p:nvSpPr>
        <p:spPr>
          <a:xfrm>
            <a:off x="3131840" y="1387936"/>
            <a:ext cx="4544250" cy="1975926"/>
          </a:xfrm>
          <a:prstGeom prst="rect">
            <a:avLst/>
          </a:prstGeom>
        </p:spPr>
        <p:txBody>
          <a:bodyPr wrap="square">
            <a:spAutoFit/>
          </a:bodyPr>
          <a:lstStyle/>
          <a:p>
            <a:pPr lvl="0" algn="l">
              <a:lnSpc>
                <a:spcPct val="170000"/>
              </a:lnSpc>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sym typeface="Gill Sans" charset="0"/>
              </a:rPr>
              <a:t>         </a:t>
            </a:r>
            <a:r>
              <a:rPr kumimoji="0" lang="en-US" altLang="zh-CN" sz="2400" b="1"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panose="020B0604020202020204" pitchFamily="34" charset="0"/>
                <a:sym typeface="Gill Sans" charset="0"/>
              </a:rPr>
              <a:t>-  </a:t>
            </a:r>
            <a:r>
              <a:rPr lang="zh-CN" altLang="en-US" sz="2400" b="1" dirty="0">
                <a:latin typeface="微软雅黑" panose="020B0503020204020204" pitchFamily="34" charset="-122"/>
                <a:ea typeface="微软雅黑" panose="020B0503020204020204" pitchFamily="34" charset="-122"/>
                <a:cs typeface="Arial" panose="020B0604020202020204" pitchFamily="34" charset="0"/>
              </a:rPr>
              <a:t>字典类型定义</a:t>
            </a:r>
            <a:endParaRPr lang="en-US" altLang="zh-CN" sz="2400" b="1" noProof="0" dirty="0">
              <a:latin typeface="微软雅黑" panose="020B0503020204020204" pitchFamily="34" charset="-122"/>
              <a:ea typeface="微软雅黑" panose="020B0503020204020204" pitchFamily="34" charset="-122"/>
              <a:cs typeface="Arial" panose="020B0604020202020204" pitchFamily="34" charset="0"/>
            </a:endParaRPr>
          </a:p>
          <a:p>
            <a:pPr lvl="0" algn="l">
              <a:lnSpc>
                <a:spcPct val="170000"/>
              </a:lnSpc>
              <a:defRPr/>
            </a:pPr>
            <a:r>
              <a:rPr lang="zh-CN" altLang="en-US" sz="2400" b="1" dirty="0">
                <a:latin typeface="微软雅黑" panose="020B0503020204020204" pitchFamily="34" charset="-122"/>
                <a:ea typeface="微软雅黑" panose="020B0503020204020204" pitchFamily="34" charset="-122"/>
                <a:cs typeface="Arial" panose="020B0604020202020204" pitchFamily="34" charset="0"/>
              </a:rPr>
              <a:t>         </a:t>
            </a:r>
            <a:r>
              <a:rPr lang="en-US" altLang="zh-CN" sz="2400" b="1" dirty="0">
                <a:solidFill>
                  <a:srgbClr val="007FDE"/>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2400" b="1" dirty="0">
                <a:latin typeface="微软雅黑" panose="020B0503020204020204" pitchFamily="34" charset="-122"/>
                <a:ea typeface="微软雅黑" panose="020B0503020204020204" pitchFamily="34" charset="-122"/>
                <a:cs typeface="Arial" panose="020B0604020202020204" pitchFamily="34" charset="0"/>
              </a:rPr>
              <a:t>  字典处理函数及方法</a:t>
            </a:r>
            <a:endParaRPr lang="en-US" altLang="zh-CN" sz="2400" b="1" dirty="0">
              <a:latin typeface="微软雅黑" panose="020B0503020204020204" pitchFamily="34" charset="-122"/>
              <a:ea typeface="微软雅黑" panose="020B0503020204020204" pitchFamily="34" charset="-122"/>
              <a:cs typeface="Arial" panose="020B0604020202020204" pitchFamily="34" charset="0"/>
            </a:endParaRPr>
          </a:p>
          <a:p>
            <a:pPr lvl="0" algn="l">
              <a:lnSpc>
                <a:spcPct val="170000"/>
              </a:lnSpc>
              <a:defRPr/>
            </a:pPr>
            <a:r>
              <a:rPr lang="en-US" altLang="zh-CN" sz="2400" b="1" dirty="0">
                <a:solidFill>
                  <a:srgbClr val="007FDE"/>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2400" b="1" dirty="0">
                <a:latin typeface="微软雅黑" panose="020B0503020204020204" pitchFamily="34" charset="-122"/>
                <a:ea typeface="微软雅黑" panose="020B0503020204020204" pitchFamily="34" charset="-122"/>
                <a:cs typeface="Arial" panose="020B0604020202020204" pitchFamily="34" charset="0"/>
              </a:rPr>
              <a:t>  字典类型应用场景</a:t>
            </a:r>
            <a:endParaRPr lang="en-US" altLang="zh-CN" sz="2400" b="1"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3" name="灯片编号占位符 2"/>
          <p:cNvSpPr>
            <a:spLocks noGrp="1"/>
          </p:cNvSpPr>
          <p:nvPr>
            <p:ph type="sldNum" sz="quarter" idx="10"/>
          </p:nvPr>
        </p:nvSpPr>
        <p:spPr/>
        <p:txBody>
          <a:bodyPr/>
          <a:lstStyle/>
          <a:p>
            <a:fld id="{5628C1BD-EF1B-4CB3-9438-0DA51A847D8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2" name="Rectangle 12"/>
          <p:cNvSpPr/>
          <p:nvPr/>
        </p:nvSpPr>
        <p:spPr bwMode="auto">
          <a:xfrm>
            <a:off x="0" y="483518"/>
            <a:ext cx="9144000" cy="79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nchorCtr="0"/>
          <a:lstStyle/>
          <a:p>
            <a:pPr lvl="0">
              <a:lnSpc>
                <a:spcPct val="70000"/>
              </a:lnSpc>
              <a:defRPr/>
            </a:pPr>
            <a:r>
              <a:rPr lang="zh-CN" altLang="en-US" sz="4000" dirty="0">
                <a:latin typeface="微软雅黑" panose="020B0503020204020204" pitchFamily="34" charset="-122"/>
                <a:ea typeface="微软雅黑" panose="020B0503020204020204" pitchFamily="34" charset="-122"/>
                <a:cs typeface="Bebas Neue" charset="0"/>
                <a:sym typeface="Bebas Neue" charset="0"/>
              </a:rPr>
              <a:t>字典类型</a:t>
            </a:r>
            <a:r>
              <a:rPr kumimoji="0" lang="zh-CN" altLang="en-US"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应用场景</a:t>
            </a:r>
            <a:endParaRPr kumimoji="0" lang="en-US" sz="40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Bebas Neue" charset="0"/>
            </a:endParaRPr>
          </a:p>
        </p:txBody>
      </p:sp>
      <p:sp>
        <p:nvSpPr>
          <p:cNvPr id="4" name="矩形 3"/>
          <p:cNvSpPr/>
          <p:nvPr/>
        </p:nvSpPr>
        <p:spPr>
          <a:xfrm>
            <a:off x="9012" y="1316414"/>
            <a:ext cx="9144000" cy="581057"/>
          </a:xfrm>
          <a:prstGeom prst="rect">
            <a:avLst/>
          </a:prstGeom>
        </p:spPr>
        <p:txBody>
          <a:bodyPr wrap="square">
            <a:spAutoFit/>
          </a:bodyPr>
          <a:lstStyle/>
          <a:p>
            <a:pPr marL="0" marR="0" lvl="0" indent="0" algn="ctr" defTabSz="914400" rtl="0" eaLnBrk="1" fontAlgn="base" latinLnBrk="0" hangingPunct="1">
              <a:lnSpc>
                <a:spcPct val="150000"/>
              </a:lnSpc>
              <a:spcBef>
                <a:spcPct val="0"/>
              </a:spcBef>
              <a:spcAft>
                <a:spcPct val="0"/>
              </a:spcAft>
              <a:buClrTx/>
              <a:buSzTx/>
              <a:buFontTx/>
              <a:buNone/>
              <a:defRPr/>
            </a:pPr>
            <a:r>
              <a:rPr kumimoji="0" lang="zh-CN" altLang="en-US" sz="24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Arial" panose="020B0604020202020204" pitchFamily="34" charset="0"/>
                <a:sym typeface="Gill Sans" charset="0"/>
              </a:rPr>
              <a:t>字典排序</a:t>
            </a:r>
            <a:endParaRPr kumimoji="0" lang="en-US" altLang="zh-CN" sz="24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panose="020B0604020202020204" pitchFamily="34" charset="0"/>
              <a:sym typeface="Gill Sans" charset="0"/>
            </a:endParaRPr>
          </a:p>
        </p:txBody>
      </p:sp>
      <p:sp>
        <p:nvSpPr>
          <p:cNvPr id="2" name="灯片编号占位符 1"/>
          <p:cNvSpPr>
            <a:spLocks noGrp="1"/>
          </p:cNvSpPr>
          <p:nvPr>
            <p:ph type="sldNum" sz="quarter" idx="10"/>
          </p:nvPr>
        </p:nvSpPr>
        <p:spPr/>
        <p:txBody>
          <a:bodyPr/>
          <a:lstStyle/>
          <a:p>
            <a:fld id="{5628C1BD-EF1B-4CB3-9438-0DA51A847D88}" type="slidenum">
              <a:rPr lang="zh-CN" altLang="en-US" smtClean="0"/>
            </a:fld>
            <a:endParaRPr lang="zh-CN" altLang="en-US"/>
          </a:p>
        </p:txBody>
      </p:sp>
      <p:sp>
        <p:nvSpPr>
          <p:cNvPr id="3" name="矩形 2"/>
          <p:cNvSpPr/>
          <p:nvPr/>
        </p:nvSpPr>
        <p:spPr>
          <a:xfrm>
            <a:off x="1619672" y="2340917"/>
            <a:ext cx="4838278" cy="461665"/>
          </a:xfrm>
          <a:prstGeom prst="rect">
            <a:avLst/>
          </a:prstGeom>
        </p:spPr>
        <p:txBody>
          <a:bodyPr wrap="square">
            <a:spAutoFit/>
          </a:bodyPr>
          <a:lstStyle/>
          <a:p>
            <a:pPr algn="l">
              <a:spcAft>
                <a:spcPts val="0"/>
              </a:spcAft>
            </a:pPr>
            <a:r>
              <a:rPr lang="en-US" altLang="zh-CN" sz="2400" b="1" kern="0" dirty="0">
                <a:solidFill>
                  <a:srgbClr val="880088"/>
                </a:solidFill>
                <a:latin typeface="Courier New" panose="02070309020205020404" pitchFamily="49" charset="0"/>
                <a:ea typeface="宋体" panose="02010600030101010101" pitchFamily="2" charset="-122"/>
                <a:cs typeface="Times New Roman" panose="02020603050405020304" pitchFamily="18" charset="0"/>
              </a:rPr>
              <a:t>sorted</a:t>
            </a:r>
            <a:r>
              <a:rPr lang="en-US" altLang="zh-CN" sz="24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400" kern="0" dirty="0" err="1">
                <a:latin typeface="Courier New" panose="02070309020205020404" pitchFamily="49" charset="0"/>
                <a:ea typeface="宋体" panose="02010600030101010101" pitchFamily="2" charset="-122"/>
                <a:cs typeface="Times New Roman" panose="02020603050405020304" pitchFamily="18" charset="0"/>
              </a:rPr>
              <a:t>d</a:t>
            </a:r>
            <a:r>
              <a:rPr lang="en-US" altLang="zh-CN" sz="2400" b="1" kern="0" dirty="0" err="1">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400" kern="0" dirty="0" err="1">
                <a:latin typeface="Courier New" panose="02070309020205020404" pitchFamily="49" charset="0"/>
                <a:ea typeface="宋体" panose="02010600030101010101" pitchFamily="2" charset="-122"/>
                <a:cs typeface="Times New Roman" panose="02020603050405020304" pitchFamily="18" charset="0"/>
              </a:rPr>
              <a:t>items</a:t>
            </a:r>
            <a:r>
              <a:rPr lang="en-US" altLang="zh-CN" sz="2400" kern="0" dirty="0">
                <a:latin typeface="Courier New" panose="02070309020205020404" pitchFamily="49" charset="0"/>
                <a:ea typeface="宋体" panose="02010600030101010101" pitchFamily="2" charset="-122"/>
                <a:cs typeface="Times New Roman" panose="02020603050405020304" pitchFamily="18" charset="0"/>
              </a:rPr>
              <a:t>()</a:t>
            </a:r>
            <a:r>
              <a:rPr lang="en-US" altLang="zh-CN" sz="24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5" name="对话气泡: 矩形 4"/>
          <p:cNvSpPr/>
          <p:nvPr/>
        </p:nvSpPr>
        <p:spPr bwMode="auto">
          <a:xfrm>
            <a:off x="4932040" y="3246028"/>
            <a:ext cx="3024336" cy="907238"/>
          </a:xfrm>
          <a:prstGeom prst="wedgeRectCallout">
            <a:avLst>
              <a:gd name="adj1" fmla="val -83400"/>
              <a:gd name="adj2" fmla="val -101537"/>
            </a:avLst>
          </a:prstGeom>
          <a:noFill/>
          <a:ln w="254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zh-CN" altLang="en-US" sz="2000" dirty="0">
                <a:latin typeface="微软雅黑" panose="020B0503020204020204" pitchFamily="34" charset="-122"/>
                <a:ea typeface="微软雅黑" panose="020B0503020204020204" pitchFamily="34" charset="-122"/>
              </a:rPr>
              <a:t>返回按照键的升序排序的键值对列表</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Gill Sans"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2" name="Rectangle 12"/>
          <p:cNvSpPr/>
          <p:nvPr/>
        </p:nvSpPr>
        <p:spPr bwMode="auto">
          <a:xfrm>
            <a:off x="0" y="483518"/>
            <a:ext cx="9144000" cy="79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nchorCtr="0"/>
          <a:lstStyle/>
          <a:p>
            <a:pPr lvl="0">
              <a:lnSpc>
                <a:spcPct val="70000"/>
              </a:lnSpc>
              <a:defRPr/>
            </a:pPr>
            <a:r>
              <a:rPr lang="zh-CN" altLang="en-US" sz="4000" dirty="0">
                <a:latin typeface="微软雅黑" panose="020B0503020204020204" pitchFamily="34" charset="-122"/>
                <a:ea typeface="微软雅黑" panose="020B0503020204020204" pitchFamily="34" charset="-122"/>
                <a:cs typeface="Bebas Neue" charset="0"/>
                <a:sym typeface="Bebas Neue" charset="0"/>
              </a:rPr>
              <a:t>字典类型</a:t>
            </a:r>
            <a:r>
              <a:rPr kumimoji="0" lang="zh-CN" altLang="en-US"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应用场景</a:t>
            </a:r>
            <a:endParaRPr kumimoji="0" lang="en-US" sz="40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Bebas Neue" charset="0"/>
            </a:endParaRPr>
          </a:p>
        </p:txBody>
      </p:sp>
      <p:sp>
        <p:nvSpPr>
          <p:cNvPr id="4" name="矩形 3"/>
          <p:cNvSpPr/>
          <p:nvPr/>
        </p:nvSpPr>
        <p:spPr>
          <a:xfrm>
            <a:off x="9012" y="1316414"/>
            <a:ext cx="9144000" cy="581057"/>
          </a:xfrm>
          <a:prstGeom prst="rect">
            <a:avLst/>
          </a:prstGeom>
        </p:spPr>
        <p:txBody>
          <a:bodyPr wrap="square">
            <a:spAutoFit/>
          </a:bodyPr>
          <a:lstStyle/>
          <a:p>
            <a:pPr marL="0" marR="0" lvl="0" indent="0" algn="ctr" defTabSz="914400" rtl="0" eaLnBrk="1" fontAlgn="base" latinLnBrk="0" hangingPunct="1">
              <a:lnSpc>
                <a:spcPct val="150000"/>
              </a:lnSpc>
              <a:spcBef>
                <a:spcPct val="0"/>
              </a:spcBef>
              <a:spcAft>
                <a:spcPct val="0"/>
              </a:spcAft>
              <a:buClrTx/>
              <a:buSzTx/>
              <a:buFontTx/>
              <a:buNone/>
              <a:defRPr/>
            </a:pPr>
            <a:r>
              <a:rPr kumimoji="0" lang="zh-CN" altLang="en-US" sz="24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Arial" panose="020B0604020202020204" pitchFamily="34" charset="0"/>
                <a:sym typeface="Gill Sans" charset="0"/>
              </a:rPr>
              <a:t>字典排序</a:t>
            </a:r>
            <a:endParaRPr kumimoji="0" lang="en-US" altLang="zh-CN" sz="24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panose="020B0604020202020204" pitchFamily="34" charset="0"/>
              <a:sym typeface="Gill Sans" charset="0"/>
            </a:endParaRPr>
          </a:p>
        </p:txBody>
      </p:sp>
      <p:sp>
        <p:nvSpPr>
          <p:cNvPr id="2" name="灯片编号占位符 1"/>
          <p:cNvSpPr>
            <a:spLocks noGrp="1"/>
          </p:cNvSpPr>
          <p:nvPr>
            <p:ph type="sldNum" sz="quarter" idx="10"/>
          </p:nvPr>
        </p:nvSpPr>
        <p:spPr/>
        <p:txBody>
          <a:bodyPr/>
          <a:lstStyle/>
          <a:p>
            <a:fld id="{5628C1BD-EF1B-4CB3-9438-0DA51A847D88}" type="slidenum">
              <a:rPr lang="zh-CN" altLang="en-US" smtClean="0"/>
            </a:fld>
            <a:endParaRPr lang="zh-CN" altLang="en-US"/>
          </a:p>
        </p:txBody>
      </p:sp>
      <p:sp>
        <p:nvSpPr>
          <p:cNvPr id="3" name="矩形 2"/>
          <p:cNvSpPr/>
          <p:nvPr/>
        </p:nvSpPr>
        <p:spPr>
          <a:xfrm>
            <a:off x="522462" y="2297561"/>
            <a:ext cx="7992888" cy="830997"/>
          </a:xfrm>
          <a:prstGeom prst="rect">
            <a:avLst/>
          </a:prstGeom>
        </p:spPr>
        <p:txBody>
          <a:bodyPr wrap="square">
            <a:spAutoFit/>
          </a:bodyPr>
          <a:lstStyle/>
          <a:p>
            <a:pPr algn="l">
              <a:spcAft>
                <a:spcPts val="0"/>
              </a:spcAft>
            </a:pPr>
            <a:r>
              <a:rPr lang="en-US" altLang="zh-CN" sz="2400" b="1" kern="0" dirty="0">
                <a:solidFill>
                  <a:srgbClr val="880088"/>
                </a:solidFill>
                <a:latin typeface="Courier New" panose="02070309020205020404" pitchFamily="49" charset="0"/>
                <a:ea typeface="宋体" panose="02010600030101010101" pitchFamily="2" charset="-122"/>
                <a:cs typeface="Times New Roman" panose="02020603050405020304" pitchFamily="18" charset="0"/>
              </a:rPr>
              <a:t>sorted</a:t>
            </a:r>
            <a:r>
              <a:rPr lang="en-US" altLang="zh-CN" sz="24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400" kern="0" dirty="0" err="1">
                <a:latin typeface="Courier New" panose="02070309020205020404" pitchFamily="49" charset="0"/>
                <a:ea typeface="宋体" panose="02010600030101010101" pitchFamily="2" charset="-122"/>
                <a:cs typeface="Times New Roman" panose="02020603050405020304" pitchFamily="18" charset="0"/>
              </a:rPr>
              <a:t>d</a:t>
            </a:r>
            <a:r>
              <a:rPr lang="en-US" altLang="zh-CN" sz="2400" b="1" kern="0" dirty="0" err="1">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400" kern="0" dirty="0" err="1">
                <a:latin typeface="Courier New" panose="02070309020205020404" pitchFamily="49" charset="0"/>
                <a:ea typeface="宋体" panose="02010600030101010101" pitchFamily="2" charset="-122"/>
                <a:cs typeface="Times New Roman" panose="02020603050405020304" pitchFamily="18" charset="0"/>
              </a:rPr>
              <a:t>items</a:t>
            </a:r>
            <a:r>
              <a:rPr lang="en-US" altLang="zh-CN" sz="24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400" kern="0" dirty="0">
                <a:latin typeface="Courier New" panose="02070309020205020404" pitchFamily="49" charset="0"/>
                <a:ea typeface="宋体" panose="02010600030101010101" pitchFamily="2" charset="-122"/>
                <a:cs typeface="Times New Roman" panose="02020603050405020304" pitchFamily="18" charset="0"/>
              </a:rPr>
              <a:t>key </a:t>
            </a:r>
            <a:r>
              <a:rPr lang="en-US" altLang="zh-CN" sz="24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400" kern="0" dirty="0">
                <a:latin typeface="Courier New" panose="02070309020205020404" pitchFamily="49" charset="0"/>
                <a:ea typeface="宋体" panose="02010600030101010101" pitchFamily="2" charset="-122"/>
                <a:cs typeface="Times New Roman" panose="02020603050405020304" pitchFamily="18" charset="0"/>
              </a:rPr>
              <a:t> </a:t>
            </a:r>
            <a:r>
              <a:rPr lang="en-US" altLang="zh-CN" sz="2400"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lambda </a:t>
            </a:r>
            <a:r>
              <a:rPr lang="en-US" altLang="zh-CN" sz="2400" b="1" kern="0" dirty="0">
                <a:solidFill>
                  <a:schemeClr val="tx1"/>
                </a:solidFill>
                <a:latin typeface="Courier New" panose="02070309020205020404" pitchFamily="49" charset="0"/>
                <a:ea typeface="宋体" panose="02010600030101010101" pitchFamily="2" charset="-122"/>
                <a:cs typeface="Times New Roman" panose="02020603050405020304" pitchFamily="18" charset="0"/>
              </a:rPr>
              <a:t>\</a:t>
            </a:r>
            <a:endParaRPr lang="en-US" altLang="zh-CN" sz="2400" b="1" kern="0" dirty="0">
              <a:solidFill>
                <a:schemeClr val="tx1"/>
              </a:solidFill>
              <a:latin typeface="Courier New" panose="02070309020205020404" pitchFamily="49" charset="0"/>
              <a:ea typeface="宋体" panose="02010600030101010101" pitchFamily="2" charset="-122"/>
              <a:cs typeface="Times New Roman" panose="02020603050405020304" pitchFamily="18" charset="0"/>
            </a:endParaRPr>
          </a:p>
          <a:p>
            <a:pPr algn="l">
              <a:spcAft>
                <a:spcPts val="0"/>
              </a:spcAft>
            </a:pPr>
            <a:r>
              <a:rPr lang="en-US" altLang="zh-CN" sz="2400" b="1" kern="0" dirty="0">
                <a:solidFill>
                  <a:schemeClr val="tx1"/>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2400" kern="0" dirty="0">
                <a:latin typeface="Courier New" panose="02070309020205020404" pitchFamily="49" charset="0"/>
                <a:ea typeface="宋体" panose="02010600030101010101" pitchFamily="2" charset="-122"/>
                <a:cs typeface="Times New Roman" panose="02020603050405020304" pitchFamily="18" charset="0"/>
              </a:rPr>
              <a:t>      x</a:t>
            </a:r>
            <a:r>
              <a:rPr lang="en-US" altLang="zh-CN" sz="24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400" kern="0" dirty="0">
                <a:latin typeface="Courier New" panose="02070309020205020404" pitchFamily="49" charset="0"/>
                <a:ea typeface="宋体" panose="02010600030101010101" pitchFamily="2" charset="-122"/>
                <a:cs typeface="Times New Roman" panose="02020603050405020304" pitchFamily="18" charset="0"/>
              </a:rPr>
              <a:t>x</a:t>
            </a:r>
            <a:r>
              <a:rPr lang="en-US" altLang="zh-CN" sz="24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400"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a:t>
            </a:r>
            <a:r>
              <a:rPr lang="en-US" altLang="zh-CN" sz="24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400" kern="0" dirty="0">
                <a:latin typeface="Courier New" panose="02070309020205020404" pitchFamily="49" charset="0"/>
                <a:ea typeface="宋体" panose="02010600030101010101" pitchFamily="2" charset="-122"/>
                <a:cs typeface="Times New Roman" panose="02020603050405020304" pitchFamily="18" charset="0"/>
              </a:rPr>
              <a:t>reverse </a:t>
            </a:r>
            <a:r>
              <a:rPr lang="en-US" altLang="zh-CN" sz="24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400" kern="0" dirty="0">
                <a:latin typeface="Courier New" panose="02070309020205020404" pitchFamily="49" charset="0"/>
                <a:ea typeface="宋体" panose="02010600030101010101" pitchFamily="2" charset="-122"/>
                <a:cs typeface="Times New Roman" panose="02020603050405020304" pitchFamily="18" charset="0"/>
              </a:rPr>
              <a:t> </a:t>
            </a:r>
            <a:r>
              <a:rPr lang="en-US" altLang="zh-CN" sz="2400" b="1" kern="0" dirty="0">
                <a:solidFill>
                  <a:srgbClr val="880088"/>
                </a:solidFill>
                <a:latin typeface="Courier New" panose="02070309020205020404" pitchFamily="49" charset="0"/>
                <a:ea typeface="宋体" panose="02010600030101010101" pitchFamily="2" charset="-122"/>
                <a:cs typeface="Times New Roman" panose="02020603050405020304" pitchFamily="18" charset="0"/>
              </a:rPr>
              <a:t>True</a:t>
            </a:r>
            <a:r>
              <a:rPr lang="en-US" altLang="zh-CN" sz="24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6" name="对话气泡: 矩形 5"/>
          <p:cNvSpPr/>
          <p:nvPr/>
        </p:nvSpPr>
        <p:spPr bwMode="auto">
          <a:xfrm>
            <a:off x="3419872" y="3579862"/>
            <a:ext cx="5328592" cy="907238"/>
          </a:xfrm>
          <a:prstGeom prst="wedgeRectCallout">
            <a:avLst>
              <a:gd name="adj1" fmla="val -57134"/>
              <a:gd name="adj2" fmla="val -140619"/>
            </a:avLst>
          </a:prstGeom>
          <a:noFill/>
          <a:ln w="254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zh-CN" altLang="en-US" sz="2000" dirty="0">
                <a:latin typeface="微软雅黑" panose="020B0503020204020204" pitchFamily="34" charset="-122"/>
                <a:ea typeface="微软雅黑" panose="020B0503020204020204" pitchFamily="34" charset="-122"/>
              </a:rPr>
              <a:t>返回按照键对应值降序排序的键值对列表</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Gill Sans"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2" name="Rectangle 12"/>
          <p:cNvSpPr/>
          <p:nvPr/>
        </p:nvSpPr>
        <p:spPr bwMode="auto">
          <a:xfrm>
            <a:off x="0" y="483518"/>
            <a:ext cx="9144000" cy="79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nchorCtr="0"/>
          <a:lstStyle/>
          <a:p>
            <a:pPr lvl="0">
              <a:lnSpc>
                <a:spcPct val="70000"/>
              </a:lnSpc>
              <a:defRPr/>
            </a:pPr>
            <a:r>
              <a:rPr lang="zh-CN" altLang="en-US" sz="4000" dirty="0">
                <a:latin typeface="微软雅黑" panose="020B0503020204020204" pitchFamily="34" charset="-122"/>
                <a:ea typeface="微软雅黑" panose="020B0503020204020204" pitchFamily="34" charset="-122"/>
                <a:cs typeface="Bebas Neue" charset="0"/>
                <a:sym typeface="Bebas Neue" charset="0"/>
              </a:rPr>
              <a:t>字典类型</a:t>
            </a:r>
            <a:r>
              <a:rPr kumimoji="0" lang="zh-CN" altLang="en-US"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应用场景</a:t>
            </a:r>
            <a:endParaRPr kumimoji="0" lang="en-US" sz="40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Bebas Neue" charset="0"/>
            </a:endParaRPr>
          </a:p>
        </p:txBody>
      </p:sp>
      <p:sp>
        <p:nvSpPr>
          <p:cNvPr id="4" name="矩形 3"/>
          <p:cNvSpPr/>
          <p:nvPr/>
        </p:nvSpPr>
        <p:spPr>
          <a:xfrm>
            <a:off x="9012" y="1316414"/>
            <a:ext cx="9144000" cy="581057"/>
          </a:xfrm>
          <a:prstGeom prst="rect">
            <a:avLst/>
          </a:prstGeom>
        </p:spPr>
        <p:txBody>
          <a:bodyPr wrap="square">
            <a:spAutoFit/>
          </a:bodyPr>
          <a:lstStyle/>
          <a:p>
            <a:pPr marL="0" marR="0" lvl="0" indent="0" algn="ctr" defTabSz="914400" rtl="0" eaLnBrk="1" fontAlgn="base" latinLnBrk="0" hangingPunct="1">
              <a:lnSpc>
                <a:spcPct val="15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panose="020B0604020202020204" pitchFamily="34" charset="0"/>
                <a:sym typeface="Gill Sans" charset="0"/>
              </a:rPr>
              <a:t>返回键值最大的键值对</a:t>
            </a:r>
            <a:endParaRPr kumimoji="0" lang="en-US" altLang="zh-CN" sz="24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panose="020B0604020202020204" pitchFamily="34" charset="0"/>
              <a:sym typeface="Gill Sans" charset="0"/>
            </a:endParaRPr>
          </a:p>
        </p:txBody>
      </p:sp>
      <p:sp>
        <p:nvSpPr>
          <p:cNvPr id="2" name="灯片编号占位符 1"/>
          <p:cNvSpPr>
            <a:spLocks noGrp="1"/>
          </p:cNvSpPr>
          <p:nvPr>
            <p:ph type="sldNum" sz="quarter" idx="10"/>
          </p:nvPr>
        </p:nvSpPr>
        <p:spPr/>
        <p:txBody>
          <a:bodyPr/>
          <a:lstStyle/>
          <a:p>
            <a:fld id="{5628C1BD-EF1B-4CB3-9438-0DA51A847D88}" type="slidenum">
              <a:rPr lang="zh-CN" altLang="en-US" smtClean="0"/>
            </a:fld>
            <a:endParaRPr lang="zh-CN" altLang="en-US"/>
          </a:p>
        </p:txBody>
      </p:sp>
      <p:sp>
        <p:nvSpPr>
          <p:cNvPr id="3" name="矩形 2"/>
          <p:cNvSpPr/>
          <p:nvPr/>
        </p:nvSpPr>
        <p:spPr>
          <a:xfrm>
            <a:off x="522462" y="2297561"/>
            <a:ext cx="7992888" cy="830997"/>
          </a:xfrm>
          <a:prstGeom prst="rect">
            <a:avLst/>
          </a:prstGeom>
        </p:spPr>
        <p:txBody>
          <a:bodyPr wrap="square">
            <a:spAutoFit/>
          </a:bodyPr>
          <a:lstStyle/>
          <a:p>
            <a:pPr algn="l">
              <a:spcAft>
                <a:spcPts val="0"/>
              </a:spcAft>
            </a:pPr>
            <a:r>
              <a:rPr lang="en-US" altLang="zh-CN" sz="2400" b="1" kern="0" dirty="0">
                <a:solidFill>
                  <a:srgbClr val="880088"/>
                </a:solidFill>
                <a:latin typeface="Courier New" panose="02070309020205020404" pitchFamily="49" charset="0"/>
                <a:ea typeface="宋体" panose="02010600030101010101" pitchFamily="2" charset="-122"/>
                <a:cs typeface="Times New Roman" panose="02020603050405020304" pitchFamily="18" charset="0"/>
              </a:rPr>
              <a:t>sorted</a:t>
            </a:r>
            <a:r>
              <a:rPr lang="en-US" altLang="zh-CN" sz="24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400" kern="0" dirty="0" err="1">
                <a:latin typeface="Courier New" panose="02070309020205020404" pitchFamily="49" charset="0"/>
                <a:ea typeface="宋体" panose="02010600030101010101" pitchFamily="2" charset="-122"/>
                <a:cs typeface="Times New Roman" panose="02020603050405020304" pitchFamily="18" charset="0"/>
              </a:rPr>
              <a:t>d</a:t>
            </a:r>
            <a:r>
              <a:rPr lang="en-US" altLang="zh-CN" sz="2400" b="1" kern="0" dirty="0" err="1">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400" kern="0" dirty="0" err="1">
                <a:latin typeface="Courier New" panose="02070309020205020404" pitchFamily="49" charset="0"/>
                <a:ea typeface="宋体" panose="02010600030101010101" pitchFamily="2" charset="-122"/>
                <a:cs typeface="Times New Roman" panose="02020603050405020304" pitchFamily="18" charset="0"/>
              </a:rPr>
              <a:t>items</a:t>
            </a:r>
            <a:r>
              <a:rPr lang="en-US" altLang="zh-CN" sz="24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400" kern="0" dirty="0">
                <a:latin typeface="Courier New" panose="02070309020205020404" pitchFamily="49" charset="0"/>
                <a:ea typeface="宋体" panose="02010600030101010101" pitchFamily="2" charset="-122"/>
                <a:cs typeface="Times New Roman" panose="02020603050405020304" pitchFamily="18" charset="0"/>
              </a:rPr>
              <a:t>key </a:t>
            </a:r>
            <a:r>
              <a:rPr lang="en-US" altLang="zh-CN" sz="24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400" kern="0" dirty="0">
                <a:latin typeface="Courier New" panose="02070309020205020404" pitchFamily="49" charset="0"/>
                <a:ea typeface="宋体" panose="02010600030101010101" pitchFamily="2" charset="-122"/>
                <a:cs typeface="Times New Roman" panose="02020603050405020304" pitchFamily="18" charset="0"/>
              </a:rPr>
              <a:t> </a:t>
            </a:r>
            <a:r>
              <a:rPr lang="en-US" altLang="zh-CN" sz="2400"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lambda </a:t>
            </a:r>
            <a:r>
              <a:rPr lang="en-US" altLang="zh-CN" sz="2400" b="1" kern="0" dirty="0">
                <a:solidFill>
                  <a:schemeClr val="tx1"/>
                </a:solidFill>
                <a:latin typeface="Courier New" panose="02070309020205020404" pitchFamily="49" charset="0"/>
                <a:ea typeface="宋体" panose="02010600030101010101" pitchFamily="2" charset="-122"/>
                <a:cs typeface="Times New Roman" panose="02020603050405020304" pitchFamily="18" charset="0"/>
              </a:rPr>
              <a:t>\</a:t>
            </a:r>
            <a:endParaRPr lang="en-US" altLang="zh-CN" sz="2400" b="1" kern="0" dirty="0">
              <a:solidFill>
                <a:schemeClr val="tx1"/>
              </a:solidFill>
              <a:latin typeface="Courier New" panose="02070309020205020404" pitchFamily="49" charset="0"/>
              <a:ea typeface="宋体" panose="02010600030101010101" pitchFamily="2" charset="-122"/>
              <a:cs typeface="Times New Roman" panose="02020603050405020304" pitchFamily="18" charset="0"/>
            </a:endParaRPr>
          </a:p>
          <a:p>
            <a:pPr algn="l">
              <a:spcAft>
                <a:spcPts val="0"/>
              </a:spcAft>
            </a:pPr>
            <a:r>
              <a:rPr lang="en-US" altLang="zh-CN" sz="2400" b="1" kern="0" dirty="0">
                <a:solidFill>
                  <a:schemeClr val="tx1"/>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2400" kern="0" dirty="0">
                <a:latin typeface="Courier New" panose="02070309020205020404" pitchFamily="49" charset="0"/>
                <a:ea typeface="宋体" panose="02010600030101010101" pitchFamily="2" charset="-122"/>
                <a:cs typeface="Times New Roman" panose="02020603050405020304" pitchFamily="18" charset="0"/>
              </a:rPr>
              <a:t>x</a:t>
            </a:r>
            <a:r>
              <a:rPr lang="en-US" altLang="zh-CN" sz="24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400" kern="0" dirty="0">
                <a:latin typeface="Courier New" panose="02070309020205020404" pitchFamily="49" charset="0"/>
                <a:ea typeface="宋体" panose="02010600030101010101" pitchFamily="2" charset="-122"/>
                <a:cs typeface="Times New Roman" panose="02020603050405020304" pitchFamily="18" charset="0"/>
              </a:rPr>
              <a:t>x</a:t>
            </a:r>
            <a:r>
              <a:rPr lang="en-US" altLang="zh-CN" sz="24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400"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a:t>
            </a:r>
            <a:r>
              <a:rPr lang="en-US" altLang="zh-CN" sz="24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400" kern="0" dirty="0">
                <a:latin typeface="Courier New" panose="02070309020205020404" pitchFamily="49" charset="0"/>
                <a:ea typeface="宋体" panose="02010600030101010101" pitchFamily="2" charset="-122"/>
                <a:cs typeface="Times New Roman" panose="02020603050405020304" pitchFamily="18" charset="0"/>
              </a:rPr>
              <a:t>reverse </a:t>
            </a:r>
            <a:r>
              <a:rPr lang="en-US" altLang="zh-CN" sz="24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400" kern="0" dirty="0">
                <a:latin typeface="Courier New" panose="02070309020205020404" pitchFamily="49" charset="0"/>
                <a:ea typeface="宋体" panose="02010600030101010101" pitchFamily="2" charset="-122"/>
                <a:cs typeface="Times New Roman" panose="02020603050405020304" pitchFamily="18" charset="0"/>
              </a:rPr>
              <a:t> </a:t>
            </a:r>
            <a:r>
              <a:rPr lang="en-US" altLang="zh-CN" sz="2400" b="1" kern="0" dirty="0">
                <a:solidFill>
                  <a:srgbClr val="880088"/>
                </a:solidFill>
                <a:latin typeface="Courier New" panose="02070309020205020404" pitchFamily="49" charset="0"/>
                <a:ea typeface="宋体" panose="02010600030101010101" pitchFamily="2" charset="-122"/>
                <a:cs typeface="Times New Roman" panose="02020603050405020304" pitchFamily="18" charset="0"/>
              </a:rPr>
              <a:t>True</a:t>
            </a:r>
            <a:r>
              <a:rPr lang="en-US" altLang="zh-CN" sz="24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)[0]</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2" name="Rectangle 12"/>
          <p:cNvSpPr/>
          <p:nvPr/>
        </p:nvSpPr>
        <p:spPr bwMode="auto">
          <a:xfrm>
            <a:off x="0" y="483518"/>
            <a:ext cx="9144000" cy="79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nchorCtr="0"/>
          <a:lstStyle/>
          <a:p>
            <a:pPr lvl="0">
              <a:lnSpc>
                <a:spcPct val="70000"/>
              </a:lnSpc>
              <a:defRPr/>
            </a:pPr>
            <a:r>
              <a:rPr lang="zh-CN" altLang="en-US" sz="4000" dirty="0">
                <a:latin typeface="微软雅黑" panose="020B0503020204020204" pitchFamily="34" charset="-122"/>
                <a:ea typeface="微软雅黑" panose="020B0503020204020204" pitchFamily="34" charset="-122"/>
                <a:cs typeface="Bebas Neue" charset="0"/>
                <a:sym typeface="Bebas Neue" charset="0"/>
              </a:rPr>
              <a:t>字典类型</a:t>
            </a:r>
            <a:r>
              <a:rPr kumimoji="0" lang="zh-CN" altLang="en-US"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应用场景</a:t>
            </a:r>
            <a:endParaRPr kumimoji="0" lang="en-US" sz="40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Bebas Neue" charset="0"/>
            </a:endParaRPr>
          </a:p>
        </p:txBody>
      </p:sp>
      <p:sp>
        <p:nvSpPr>
          <p:cNvPr id="4" name="矩形 3"/>
          <p:cNvSpPr/>
          <p:nvPr/>
        </p:nvSpPr>
        <p:spPr>
          <a:xfrm>
            <a:off x="9012" y="1316414"/>
            <a:ext cx="9144000" cy="581057"/>
          </a:xfrm>
          <a:prstGeom prst="rect">
            <a:avLst/>
          </a:prstGeom>
        </p:spPr>
        <p:txBody>
          <a:bodyPr wrap="square">
            <a:spAutoFit/>
          </a:bodyPr>
          <a:lstStyle/>
          <a:p>
            <a:pPr lvl="0">
              <a:lnSpc>
                <a:spcPct val="150000"/>
              </a:lnSpc>
              <a:defRPr/>
            </a:pPr>
            <a:r>
              <a:rPr lang="zh-CN" altLang="en-US" sz="2400" b="1" dirty="0">
                <a:solidFill>
                  <a:srgbClr val="0070C0"/>
                </a:solidFill>
                <a:latin typeface="微软雅黑" panose="020B0503020204020204" pitchFamily="34" charset="-122"/>
                <a:ea typeface="微软雅黑" panose="020B0503020204020204" pitchFamily="34" charset="-122"/>
                <a:cs typeface="Arial" panose="020B0604020202020204" pitchFamily="34" charset="0"/>
              </a:rPr>
              <a:t>对包含字典的列表按字典中某个键的值进行排序</a:t>
            </a:r>
            <a:endParaRPr kumimoji="0" lang="en-US" altLang="zh-CN" sz="24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panose="020B0604020202020204" pitchFamily="34" charset="0"/>
              <a:sym typeface="Gill Sans" charset="0"/>
            </a:endParaRPr>
          </a:p>
        </p:txBody>
      </p:sp>
      <p:sp>
        <p:nvSpPr>
          <p:cNvPr id="2" name="灯片编号占位符 1"/>
          <p:cNvSpPr>
            <a:spLocks noGrp="1"/>
          </p:cNvSpPr>
          <p:nvPr>
            <p:ph type="sldNum" sz="quarter" idx="10"/>
          </p:nvPr>
        </p:nvSpPr>
        <p:spPr/>
        <p:txBody>
          <a:bodyPr/>
          <a:lstStyle/>
          <a:p>
            <a:fld id="{5628C1BD-EF1B-4CB3-9438-0DA51A847D88}" type="slidenum">
              <a:rPr lang="zh-CN" altLang="en-US" smtClean="0"/>
            </a:fld>
            <a:endParaRPr lang="zh-CN" altLang="en-US"/>
          </a:p>
        </p:txBody>
      </p:sp>
      <p:sp>
        <p:nvSpPr>
          <p:cNvPr id="5" name="矩形 4"/>
          <p:cNvSpPr/>
          <p:nvPr/>
        </p:nvSpPr>
        <p:spPr>
          <a:xfrm>
            <a:off x="666478" y="2067694"/>
            <a:ext cx="7848872" cy="1631216"/>
          </a:xfrm>
          <a:prstGeom prst="rect">
            <a:avLst/>
          </a:prstGeom>
        </p:spPr>
        <p:txBody>
          <a:bodyPr wrap="square">
            <a:spAutoFit/>
          </a:bodyPr>
          <a:lstStyle/>
          <a:p>
            <a:pPr algn="l">
              <a:spcAft>
                <a:spcPts val="0"/>
              </a:spcAft>
            </a:pPr>
            <a:r>
              <a:rPr lang="en-US" altLang="zh-CN" sz="2000" kern="0" dirty="0">
                <a:latin typeface="Courier New" panose="02070309020205020404" pitchFamily="49" charset="0"/>
                <a:ea typeface="宋体" panose="02010600030101010101" pitchFamily="2" charset="-122"/>
                <a:cs typeface="Times New Roman" panose="02020603050405020304" pitchFamily="18" charset="0"/>
              </a:rPr>
              <a:t>students </a:t>
            </a:r>
            <a:r>
              <a:rPr lang="en-US" altLang="zh-CN" sz="20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000" kern="0" dirty="0">
                <a:latin typeface="Courier New" panose="02070309020205020404" pitchFamily="49" charset="0"/>
                <a:ea typeface="宋体" panose="02010600030101010101" pitchFamily="2" charset="-122"/>
                <a:cs typeface="Times New Roman" panose="02020603050405020304" pitchFamily="18" charset="0"/>
              </a:rPr>
              <a:t> </a:t>
            </a:r>
            <a:r>
              <a:rPr lang="en-US" altLang="zh-CN" sz="20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000"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'name'</a:t>
            </a:r>
            <a:r>
              <a:rPr lang="en-US" altLang="zh-CN" sz="20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000" kern="0" dirty="0">
                <a:latin typeface="Courier New" panose="02070309020205020404" pitchFamily="49" charset="0"/>
                <a:ea typeface="宋体" panose="02010600030101010101" pitchFamily="2" charset="-122"/>
                <a:cs typeface="Times New Roman" panose="02020603050405020304" pitchFamily="18" charset="0"/>
              </a:rPr>
              <a:t> </a:t>
            </a:r>
            <a:r>
              <a:rPr lang="en-US" altLang="zh-CN" sz="2000"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'Alice'</a:t>
            </a:r>
            <a:r>
              <a:rPr lang="en-US" altLang="zh-CN" sz="20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000" kern="0" dirty="0">
                <a:latin typeface="Courier New" panose="02070309020205020404" pitchFamily="49" charset="0"/>
                <a:ea typeface="宋体" panose="02010600030101010101" pitchFamily="2" charset="-122"/>
                <a:cs typeface="Times New Roman" panose="02020603050405020304" pitchFamily="18" charset="0"/>
              </a:rPr>
              <a:t> </a:t>
            </a:r>
            <a:r>
              <a:rPr lang="en-US" altLang="zh-CN" sz="2000"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'age'</a:t>
            </a:r>
            <a:r>
              <a:rPr lang="en-US" altLang="zh-CN" sz="20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000" kern="0" dirty="0">
                <a:latin typeface="Courier New" panose="02070309020205020404" pitchFamily="49" charset="0"/>
                <a:ea typeface="宋体" panose="02010600030101010101" pitchFamily="2" charset="-122"/>
                <a:cs typeface="Times New Roman" panose="02020603050405020304" pitchFamily="18" charset="0"/>
              </a:rPr>
              <a:t> </a:t>
            </a:r>
            <a:r>
              <a:rPr lang="en-US" altLang="zh-CN" sz="2000"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25</a:t>
            </a:r>
            <a:r>
              <a:rPr lang="en-US" altLang="zh-CN" sz="20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000" kern="0" dirty="0">
                <a:latin typeface="Courier New" panose="02070309020205020404" pitchFamily="49" charset="0"/>
                <a:ea typeface="宋体" panose="02010600030101010101" pitchFamily="2" charset="-122"/>
                <a:cs typeface="Times New Roman" panose="02020603050405020304" pitchFamily="18" charset="0"/>
              </a:rPr>
              <a:t> \</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lgn="l">
              <a:spcAft>
                <a:spcPts val="0"/>
              </a:spcAft>
            </a:pPr>
            <a:r>
              <a:rPr lang="en-US" altLang="zh-CN" sz="2000" kern="0" dirty="0">
                <a:latin typeface="Courier New" panose="02070309020205020404" pitchFamily="49" charset="0"/>
                <a:ea typeface="宋体" panose="02010600030101010101" pitchFamily="2" charset="-122"/>
                <a:cs typeface="Times New Roman" panose="02020603050405020304" pitchFamily="18" charset="0"/>
              </a:rPr>
              <a:t>            </a:t>
            </a:r>
            <a:r>
              <a:rPr lang="en-US" altLang="zh-CN" sz="20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000"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'name'</a:t>
            </a:r>
            <a:r>
              <a:rPr lang="en-US" altLang="zh-CN" sz="20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000" kern="0" dirty="0">
                <a:latin typeface="Courier New" panose="02070309020205020404" pitchFamily="49" charset="0"/>
                <a:ea typeface="宋体" panose="02010600030101010101" pitchFamily="2" charset="-122"/>
                <a:cs typeface="Times New Roman" panose="02020603050405020304" pitchFamily="18" charset="0"/>
              </a:rPr>
              <a:t> </a:t>
            </a:r>
            <a:r>
              <a:rPr lang="en-US" altLang="zh-CN" sz="2000"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'Bob'</a:t>
            </a:r>
            <a:r>
              <a:rPr lang="en-US" altLang="zh-CN" sz="20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000" kern="0" dirty="0">
                <a:latin typeface="Courier New" panose="02070309020205020404" pitchFamily="49" charset="0"/>
                <a:ea typeface="宋体" panose="02010600030101010101" pitchFamily="2" charset="-122"/>
                <a:cs typeface="Times New Roman" panose="02020603050405020304" pitchFamily="18" charset="0"/>
              </a:rPr>
              <a:t> </a:t>
            </a:r>
            <a:r>
              <a:rPr lang="en-US" altLang="zh-CN" sz="2000"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'age'</a:t>
            </a:r>
            <a:r>
              <a:rPr lang="en-US" altLang="zh-CN" sz="20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000" kern="0" dirty="0">
                <a:latin typeface="Courier New" panose="02070309020205020404" pitchFamily="49" charset="0"/>
                <a:ea typeface="宋体" panose="02010600030101010101" pitchFamily="2" charset="-122"/>
                <a:cs typeface="Times New Roman" panose="02020603050405020304" pitchFamily="18" charset="0"/>
              </a:rPr>
              <a:t> </a:t>
            </a:r>
            <a:r>
              <a:rPr lang="en-US" altLang="zh-CN" sz="2000"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20</a:t>
            </a:r>
            <a:r>
              <a:rPr lang="en-US" altLang="zh-CN" sz="20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000" kern="0" dirty="0">
                <a:latin typeface="Courier New" panose="02070309020205020404" pitchFamily="49" charset="0"/>
                <a:ea typeface="宋体" panose="02010600030101010101" pitchFamily="2" charset="-122"/>
                <a:cs typeface="Times New Roman" panose="02020603050405020304" pitchFamily="18" charset="0"/>
              </a:rPr>
              <a:t> \</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lgn="l">
              <a:spcAft>
                <a:spcPts val="0"/>
              </a:spcAft>
            </a:pPr>
            <a:r>
              <a:rPr lang="en-US" altLang="zh-CN" sz="2000" kern="0" dirty="0">
                <a:latin typeface="Courier New" panose="02070309020205020404" pitchFamily="49" charset="0"/>
                <a:ea typeface="宋体" panose="02010600030101010101" pitchFamily="2" charset="-122"/>
                <a:cs typeface="Times New Roman" panose="02020603050405020304" pitchFamily="18" charset="0"/>
              </a:rPr>
              <a:t>            </a:t>
            </a:r>
            <a:r>
              <a:rPr lang="en-US" altLang="zh-CN" sz="20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000"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'name'</a:t>
            </a:r>
            <a:r>
              <a:rPr lang="en-US" altLang="zh-CN" sz="20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000" kern="0" dirty="0">
                <a:latin typeface="Courier New" panose="02070309020205020404" pitchFamily="49" charset="0"/>
                <a:ea typeface="宋体" panose="02010600030101010101" pitchFamily="2" charset="-122"/>
                <a:cs typeface="Times New Roman" panose="02020603050405020304" pitchFamily="18" charset="0"/>
              </a:rPr>
              <a:t> </a:t>
            </a:r>
            <a:r>
              <a:rPr lang="en-US" altLang="zh-CN" sz="2000"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'Charlie'</a:t>
            </a:r>
            <a:r>
              <a:rPr lang="en-US" altLang="zh-CN" sz="20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000" kern="0" dirty="0">
                <a:latin typeface="Courier New" panose="02070309020205020404" pitchFamily="49" charset="0"/>
                <a:ea typeface="宋体" panose="02010600030101010101" pitchFamily="2" charset="-122"/>
                <a:cs typeface="Times New Roman" panose="02020603050405020304" pitchFamily="18" charset="0"/>
              </a:rPr>
              <a:t> </a:t>
            </a:r>
            <a:r>
              <a:rPr lang="en-US" altLang="zh-CN" sz="2000"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'age'</a:t>
            </a:r>
            <a:r>
              <a:rPr lang="en-US" altLang="zh-CN" sz="20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000" kern="0" dirty="0">
                <a:latin typeface="Courier New" panose="02070309020205020404" pitchFamily="49" charset="0"/>
                <a:ea typeface="宋体" panose="02010600030101010101" pitchFamily="2" charset="-122"/>
                <a:cs typeface="Times New Roman" panose="02020603050405020304" pitchFamily="18" charset="0"/>
              </a:rPr>
              <a:t> </a:t>
            </a:r>
            <a:r>
              <a:rPr lang="en-US" altLang="zh-CN" sz="2000"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22</a:t>
            </a:r>
            <a:r>
              <a:rPr lang="en-US" altLang="zh-CN" sz="20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000" kern="0" dirty="0">
                <a:latin typeface="Courier New" panose="02070309020205020404" pitchFamily="49" charset="0"/>
                <a:ea typeface="宋体" panose="02010600030101010101" pitchFamily="2" charset="-122"/>
                <a:cs typeface="Times New Roman" panose="02020603050405020304" pitchFamily="18" charset="0"/>
              </a:rPr>
              <a:t>  </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lgn="l">
              <a:spcAft>
                <a:spcPts val="0"/>
              </a:spcAft>
            </a:pPr>
            <a:r>
              <a:rPr lang="en-US" altLang="zh-CN" sz="2000" kern="0" dirty="0" err="1">
                <a:latin typeface="Courier New" panose="02070309020205020404" pitchFamily="49" charset="0"/>
                <a:ea typeface="宋体" panose="02010600030101010101" pitchFamily="2" charset="-122"/>
                <a:cs typeface="Times New Roman" panose="02020603050405020304" pitchFamily="18" charset="0"/>
              </a:rPr>
              <a:t>students_by_age</a:t>
            </a:r>
            <a:r>
              <a:rPr lang="en-US" altLang="zh-CN" sz="2000" kern="0" dirty="0">
                <a:latin typeface="Courier New" panose="02070309020205020404" pitchFamily="49" charset="0"/>
                <a:ea typeface="宋体" panose="02010600030101010101" pitchFamily="2" charset="-122"/>
                <a:cs typeface="Times New Roman" panose="02020603050405020304" pitchFamily="18" charset="0"/>
              </a:rPr>
              <a:t> </a:t>
            </a:r>
            <a:r>
              <a:rPr lang="en-US" altLang="zh-CN" sz="20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000" kern="0" dirty="0">
                <a:latin typeface="Courier New" panose="02070309020205020404" pitchFamily="49" charset="0"/>
                <a:ea typeface="宋体" panose="02010600030101010101" pitchFamily="2" charset="-122"/>
                <a:cs typeface="Times New Roman" panose="02020603050405020304" pitchFamily="18" charset="0"/>
              </a:rPr>
              <a:t> </a:t>
            </a:r>
            <a:r>
              <a:rPr lang="en-US" altLang="zh-CN" sz="2000" b="1" kern="0" dirty="0">
                <a:solidFill>
                  <a:srgbClr val="880088"/>
                </a:solidFill>
                <a:latin typeface="Courier New" panose="02070309020205020404" pitchFamily="49" charset="0"/>
                <a:ea typeface="宋体" panose="02010600030101010101" pitchFamily="2" charset="-122"/>
                <a:cs typeface="Times New Roman" panose="02020603050405020304" pitchFamily="18" charset="0"/>
              </a:rPr>
              <a:t>sorted</a:t>
            </a:r>
            <a:r>
              <a:rPr lang="en-US" altLang="zh-CN" sz="20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000" b="1" kern="0" dirty="0">
                <a:latin typeface="Courier New" panose="02070309020205020404" pitchFamily="49" charset="0"/>
                <a:ea typeface="宋体" panose="02010600030101010101" pitchFamily="2" charset="-122"/>
                <a:cs typeface="Times New Roman" panose="02020603050405020304" pitchFamily="18" charset="0"/>
              </a:rPr>
              <a:t>students</a:t>
            </a:r>
            <a:r>
              <a:rPr lang="en-US" altLang="zh-CN" sz="20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000" b="1" kern="0" dirty="0">
                <a:latin typeface="Courier New" panose="02070309020205020404" pitchFamily="49" charset="0"/>
                <a:ea typeface="宋体" panose="02010600030101010101" pitchFamily="2" charset="-122"/>
                <a:cs typeface="Times New Roman" panose="02020603050405020304" pitchFamily="18" charset="0"/>
              </a:rPr>
              <a:t> \</a:t>
            </a:r>
            <a:endParaRPr lang="en-US" altLang="zh-CN" sz="2000" b="1" kern="0" dirty="0">
              <a:latin typeface="Courier New" panose="02070309020205020404" pitchFamily="49" charset="0"/>
              <a:ea typeface="宋体" panose="02010600030101010101" pitchFamily="2" charset="-122"/>
              <a:cs typeface="Times New Roman" panose="02020603050405020304" pitchFamily="18" charset="0"/>
            </a:endParaRPr>
          </a:p>
          <a:p>
            <a:pPr algn="l">
              <a:spcAft>
                <a:spcPts val="0"/>
              </a:spcAft>
            </a:pPr>
            <a:r>
              <a:rPr lang="en-US" altLang="zh-CN" sz="2000" b="1" kern="0" dirty="0">
                <a:latin typeface="Courier New" panose="02070309020205020404" pitchFamily="49" charset="0"/>
                <a:ea typeface="宋体" panose="02010600030101010101" pitchFamily="2" charset="-122"/>
                <a:cs typeface="Times New Roman" panose="02020603050405020304" pitchFamily="18" charset="0"/>
              </a:rPr>
              <a:t>                       key</a:t>
            </a:r>
            <a:r>
              <a:rPr lang="en-US" altLang="zh-CN" sz="20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000"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lambda</a:t>
            </a:r>
            <a:r>
              <a:rPr lang="en-US" altLang="zh-CN" sz="2000" b="1" kern="0" dirty="0">
                <a:latin typeface="Courier New" panose="02070309020205020404" pitchFamily="49" charset="0"/>
                <a:ea typeface="宋体" panose="02010600030101010101" pitchFamily="2" charset="-122"/>
                <a:cs typeface="Times New Roman" panose="02020603050405020304" pitchFamily="18" charset="0"/>
              </a:rPr>
              <a:t> s</a:t>
            </a:r>
            <a:r>
              <a:rPr lang="en-US" altLang="zh-CN" sz="20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000" b="1" kern="0" dirty="0">
                <a:latin typeface="Courier New" panose="02070309020205020404" pitchFamily="49" charset="0"/>
                <a:ea typeface="宋体" panose="02010600030101010101" pitchFamily="2" charset="-122"/>
                <a:cs typeface="Times New Roman" panose="02020603050405020304" pitchFamily="18" charset="0"/>
              </a:rPr>
              <a:t> s</a:t>
            </a:r>
            <a:r>
              <a:rPr lang="en-US" altLang="zh-CN" sz="20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000" b="1" kern="0" dirty="0">
                <a:solidFill>
                  <a:srgbClr val="808080"/>
                </a:solidFill>
                <a:latin typeface="Courier New" panose="02070309020205020404" pitchFamily="49" charset="0"/>
                <a:ea typeface="宋体" panose="02010600030101010101" pitchFamily="2" charset="-122"/>
                <a:cs typeface="Times New Roman" panose="02020603050405020304" pitchFamily="18" charset="0"/>
              </a:rPr>
              <a:t>'age'</a:t>
            </a:r>
            <a:r>
              <a:rPr lang="en-US" altLang="zh-CN" sz="20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en-US" sz="2000" b="1" dirty="0"/>
          </a:p>
        </p:txBody>
      </p:sp>
      <p:sp>
        <p:nvSpPr>
          <p:cNvPr id="6" name="矩形 5"/>
          <p:cNvSpPr/>
          <p:nvPr/>
        </p:nvSpPr>
        <p:spPr>
          <a:xfrm>
            <a:off x="467544" y="4013651"/>
            <a:ext cx="8009978" cy="646331"/>
          </a:xfrm>
          <a:prstGeom prst="rect">
            <a:avLst/>
          </a:prstGeom>
        </p:spPr>
        <p:txBody>
          <a:bodyPr wrap="square">
            <a:spAutoFit/>
          </a:bodyPr>
          <a:lstStyle/>
          <a:p>
            <a:pPr algn="l"/>
            <a:r>
              <a:rPr lang="en-US" altLang="zh-CN" sz="1800" kern="0" dirty="0">
                <a:solidFill>
                  <a:srgbClr val="008000"/>
                </a:solidFill>
                <a:latin typeface="Courier New" panose="02070309020205020404" pitchFamily="49" charset="0"/>
                <a:ea typeface="宋体" panose="02010600030101010101" pitchFamily="2" charset="-122"/>
              </a:rPr>
              <a:t>[{'name': 'Bob', 'age': 20}, {'name': 'Charlie', 'age': 22}, {'name': 'Alice', 'age': 25}]</a:t>
            </a:r>
            <a:endParaRPr lang="zh-CN" altLang="en-US" sz="1800"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2" name="Rectangle 12"/>
          <p:cNvSpPr/>
          <p:nvPr/>
        </p:nvSpPr>
        <p:spPr bwMode="auto">
          <a:xfrm>
            <a:off x="0" y="483518"/>
            <a:ext cx="9144000" cy="79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nchorCtr="0"/>
          <a:lstStyle/>
          <a:p>
            <a:pPr lvl="0">
              <a:lnSpc>
                <a:spcPct val="70000"/>
              </a:lnSpc>
              <a:defRPr/>
            </a:pPr>
            <a:r>
              <a:rPr lang="zh-CN" altLang="en-US" sz="4000" dirty="0">
                <a:latin typeface="微软雅黑" panose="020B0503020204020204" pitchFamily="34" charset="-122"/>
                <a:ea typeface="微软雅黑" panose="020B0503020204020204" pitchFamily="34" charset="-122"/>
                <a:cs typeface="Bebas Neue" charset="0"/>
                <a:sym typeface="Bebas Neue" charset="0"/>
              </a:rPr>
              <a:t>字典类型</a:t>
            </a:r>
            <a:r>
              <a:rPr kumimoji="0" lang="zh-CN" altLang="en-US"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应用场景</a:t>
            </a:r>
            <a:endParaRPr kumimoji="0" lang="en-US" sz="40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Bebas Neue" charset="0"/>
            </a:endParaRPr>
          </a:p>
        </p:txBody>
      </p:sp>
      <p:sp>
        <p:nvSpPr>
          <p:cNvPr id="4" name="矩形 3"/>
          <p:cNvSpPr/>
          <p:nvPr/>
        </p:nvSpPr>
        <p:spPr>
          <a:xfrm>
            <a:off x="9012" y="1316414"/>
            <a:ext cx="9144000" cy="581057"/>
          </a:xfrm>
          <a:prstGeom prst="rect">
            <a:avLst/>
          </a:prstGeom>
        </p:spPr>
        <p:txBody>
          <a:bodyPr wrap="square">
            <a:spAutoFit/>
          </a:bodyPr>
          <a:lstStyle/>
          <a:p>
            <a:pPr marL="0" marR="0" lvl="0" indent="0" algn="ctr" defTabSz="914400" rtl="0" eaLnBrk="1" fontAlgn="base" latinLnBrk="0" hangingPunct="1">
              <a:lnSpc>
                <a:spcPct val="15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panose="020B0604020202020204" pitchFamily="34" charset="0"/>
                <a:sym typeface="Gill Sans" charset="0"/>
              </a:rPr>
              <a:t>词频统计</a:t>
            </a:r>
            <a:endParaRPr kumimoji="0" lang="en-US" altLang="zh-CN" sz="24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panose="020B0604020202020204" pitchFamily="34" charset="0"/>
              <a:sym typeface="Gill Sans" charset="0"/>
            </a:endParaRPr>
          </a:p>
        </p:txBody>
      </p:sp>
      <p:sp>
        <p:nvSpPr>
          <p:cNvPr id="2" name="灯片编号占位符 1"/>
          <p:cNvSpPr>
            <a:spLocks noGrp="1"/>
          </p:cNvSpPr>
          <p:nvPr>
            <p:ph type="sldNum" sz="quarter" idx="10"/>
          </p:nvPr>
        </p:nvSpPr>
        <p:spPr/>
        <p:txBody>
          <a:bodyPr/>
          <a:lstStyle/>
          <a:p>
            <a:fld id="{5628C1BD-EF1B-4CB3-9438-0DA51A847D88}" type="slidenum">
              <a:rPr lang="zh-CN" altLang="en-US" smtClean="0"/>
            </a:fld>
            <a:endParaRPr lang="zh-CN" altLang="en-US"/>
          </a:p>
        </p:txBody>
      </p:sp>
      <p:sp>
        <p:nvSpPr>
          <p:cNvPr id="5" name="矩形 4"/>
          <p:cNvSpPr/>
          <p:nvPr/>
        </p:nvSpPr>
        <p:spPr>
          <a:xfrm>
            <a:off x="378446" y="2501369"/>
            <a:ext cx="8136904" cy="830997"/>
          </a:xfrm>
          <a:prstGeom prst="rect">
            <a:avLst/>
          </a:prstGeom>
        </p:spPr>
        <p:txBody>
          <a:bodyPr wrap="square">
            <a:spAutoFit/>
          </a:bodyPr>
          <a:lstStyle/>
          <a:p>
            <a:pPr algn="l">
              <a:spcAft>
                <a:spcPts val="0"/>
              </a:spcAft>
            </a:pPr>
            <a:r>
              <a:rPr lang="en-US" altLang="zh-CN" sz="2400"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for</a:t>
            </a:r>
            <a:r>
              <a:rPr lang="en-US" altLang="zh-CN" sz="2400" kern="0" dirty="0">
                <a:latin typeface="Courier New" panose="02070309020205020404" pitchFamily="49" charset="0"/>
                <a:ea typeface="宋体" panose="02010600030101010101" pitchFamily="2" charset="-122"/>
                <a:cs typeface="Times New Roman" panose="02020603050405020304" pitchFamily="18" charset="0"/>
              </a:rPr>
              <a:t> word </a:t>
            </a:r>
            <a:r>
              <a:rPr lang="en-US" altLang="zh-CN" sz="2400" b="1" kern="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in </a:t>
            </a:r>
            <a:r>
              <a:rPr lang="en-US" altLang="zh-CN" sz="2400" kern="0" dirty="0">
                <a:latin typeface="Courier New" panose="02070309020205020404" pitchFamily="49" charset="0"/>
                <a:ea typeface="宋体" panose="02010600030101010101" pitchFamily="2" charset="-122"/>
                <a:cs typeface="Times New Roman" panose="02020603050405020304" pitchFamily="18" charset="0"/>
              </a:rPr>
              <a:t>text:</a:t>
            </a:r>
            <a:endParaRPr lang="zh-CN" altLang="zh-CN" sz="2400" kern="0" dirty="0">
              <a:latin typeface="Courier New" panose="02070309020205020404" pitchFamily="49" charset="0"/>
              <a:ea typeface="宋体" panose="02010600030101010101" pitchFamily="2" charset="-122"/>
              <a:cs typeface="Times New Roman" panose="02020603050405020304" pitchFamily="18" charset="0"/>
            </a:endParaRPr>
          </a:p>
          <a:p>
            <a:pPr algn="l">
              <a:spcAft>
                <a:spcPts val="0"/>
              </a:spcAft>
            </a:pPr>
            <a:r>
              <a:rPr lang="en-US" altLang="zh-CN" sz="2400" kern="0" dirty="0">
                <a:latin typeface="Courier New" panose="02070309020205020404" pitchFamily="49" charset="0"/>
                <a:ea typeface="宋体" panose="02010600030101010101" pitchFamily="2" charset="-122"/>
                <a:cs typeface="Times New Roman" panose="02020603050405020304" pitchFamily="18" charset="0"/>
              </a:rPr>
              <a:t>    </a:t>
            </a:r>
            <a:r>
              <a:rPr lang="en-US" altLang="zh-CN" sz="2400" kern="0" dirty="0" err="1">
                <a:latin typeface="Courier New" panose="02070309020205020404" pitchFamily="49" charset="0"/>
                <a:ea typeface="宋体" panose="02010600030101010101" pitchFamily="2" charset="-122"/>
                <a:cs typeface="Times New Roman" panose="02020603050405020304" pitchFamily="18" charset="0"/>
              </a:rPr>
              <a:t>freqDict</a:t>
            </a:r>
            <a:r>
              <a:rPr lang="en-US" altLang="zh-CN" sz="24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400" kern="0" dirty="0">
                <a:latin typeface="Courier New" panose="02070309020205020404" pitchFamily="49" charset="0"/>
                <a:ea typeface="宋体" panose="02010600030101010101" pitchFamily="2" charset="-122"/>
                <a:cs typeface="Times New Roman" panose="02020603050405020304" pitchFamily="18" charset="0"/>
              </a:rPr>
              <a:t>word</a:t>
            </a:r>
            <a:r>
              <a:rPr lang="en-US" altLang="zh-CN" sz="24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400" kern="0" dirty="0">
                <a:latin typeface="Courier New" panose="02070309020205020404" pitchFamily="49" charset="0"/>
                <a:ea typeface="宋体" panose="02010600030101010101" pitchFamily="2" charset="-122"/>
                <a:cs typeface="Times New Roman" panose="02020603050405020304" pitchFamily="18" charset="0"/>
              </a:rPr>
              <a:t> </a:t>
            </a:r>
            <a:r>
              <a:rPr lang="en-US" altLang="zh-CN" sz="24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400" kern="0" dirty="0">
                <a:latin typeface="Courier New" panose="02070309020205020404" pitchFamily="49" charset="0"/>
                <a:ea typeface="宋体" panose="02010600030101010101" pitchFamily="2" charset="-122"/>
                <a:cs typeface="Times New Roman" panose="02020603050405020304" pitchFamily="18" charset="0"/>
              </a:rPr>
              <a:t> </a:t>
            </a:r>
            <a:r>
              <a:rPr lang="en-US" altLang="zh-CN" sz="2400" kern="0" dirty="0" err="1">
                <a:latin typeface="Courier New" panose="02070309020205020404" pitchFamily="49" charset="0"/>
                <a:ea typeface="宋体" panose="02010600030101010101" pitchFamily="2" charset="-122"/>
                <a:cs typeface="Times New Roman" panose="02020603050405020304" pitchFamily="18" charset="0"/>
              </a:rPr>
              <a:t>freqDict</a:t>
            </a:r>
            <a:r>
              <a:rPr lang="en-US" altLang="zh-CN" sz="2400" b="1" kern="0" dirty="0" err="1">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400" kern="0" dirty="0" err="1">
                <a:latin typeface="Courier New" panose="02070309020205020404" pitchFamily="49" charset="0"/>
                <a:ea typeface="宋体" panose="02010600030101010101" pitchFamily="2" charset="-122"/>
                <a:cs typeface="Times New Roman" panose="02020603050405020304" pitchFamily="18" charset="0"/>
              </a:rPr>
              <a:t>get</a:t>
            </a:r>
            <a:r>
              <a:rPr lang="en-US" altLang="zh-CN" sz="24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400" kern="0" dirty="0">
                <a:latin typeface="Courier New" panose="02070309020205020404" pitchFamily="49" charset="0"/>
                <a:ea typeface="宋体" panose="02010600030101010101" pitchFamily="2" charset="-122"/>
                <a:cs typeface="Times New Roman" panose="02020603050405020304" pitchFamily="18" charset="0"/>
              </a:rPr>
              <a:t>word</a:t>
            </a:r>
            <a:r>
              <a:rPr lang="en-US" altLang="zh-CN" sz="24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400"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0</a:t>
            </a:r>
            <a:r>
              <a:rPr lang="en-US" altLang="zh-CN" sz="2400" b="1" kern="0" dirty="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2400" kern="0"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1</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907704" y="1059583"/>
            <a:ext cx="4968552" cy="2982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Freeform 14"/>
          <p:cNvSpPr/>
          <p:nvPr/>
        </p:nvSpPr>
        <p:spPr bwMode="auto">
          <a:xfrm>
            <a:off x="4575842" y="3287229"/>
            <a:ext cx="0" cy="2558"/>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0"/>
                  <a:pt x="0" y="1"/>
                </a:cubicBezTo>
                <a:close/>
              </a:path>
            </a:pathLst>
          </a:custGeom>
          <a:solidFill>
            <a:srgbClr val="F6922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defRPr/>
            </a:pPr>
            <a:endParaRPr lang="en-US">
              <a:latin typeface="Gill Sans"/>
            </a:endParaRPr>
          </a:p>
        </p:txBody>
      </p:sp>
      <p:sp>
        <p:nvSpPr>
          <p:cNvPr id="21" name="Freeform 15"/>
          <p:cNvSpPr/>
          <p:nvPr/>
        </p:nvSpPr>
        <p:spPr bwMode="auto">
          <a:xfrm>
            <a:off x="4575048" y="3287229"/>
            <a:ext cx="1588" cy="2558"/>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0"/>
                  <a:pt x="0" y="1"/>
                  <a:pt x="1" y="1"/>
                </a:cubicBezTo>
                <a:cubicBezTo>
                  <a:pt x="1" y="0"/>
                  <a:pt x="1" y="0"/>
                  <a:pt x="0" y="0"/>
                </a:cubicBezTo>
                <a:close/>
              </a:path>
            </a:pathLst>
          </a:custGeom>
          <a:solidFill>
            <a:srgbClr val="F6922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defRPr/>
            </a:pPr>
            <a:endParaRPr lang="en-US">
              <a:latin typeface="Gill Sans"/>
            </a:endParaRPr>
          </a:p>
        </p:txBody>
      </p:sp>
      <p:sp>
        <p:nvSpPr>
          <p:cNvPr id="13" name="Rectangle 1"/>
          <p:cNvSpPr/>
          <p:nvPr/>
        </p:nvSpPr>
        <p:spPr bwMode="auto">
          <a:xfrm>
            <a:off x="34895" y="2123305"/>
            <a:ext cx="9144000" cy="102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defTabSz="685800">
              <a:lnSpc>
                <a:spcPct val="150000"/>
              </a:lnSpc>
              <a:defRPr/>
            </a:pPr>
            <a:r>
              <a:rPr lang="zh-CN" altLang="en-US" sz="3600" dirty="0">
                <a:latin typeface="微软雅黑" panose="020B0503020204020204" pitchFamily="34" charset="-122"/>
                <a:ea typeface="微软雅黑" panose="020B0503020204020204" pitchFamily="34" charset="-122"/>
                <a:cs typeface="Bebas Neue" charset="0"/>
                <a:sym typeface="Bebas Neue" charset="0"/>
              </a:rPr>
              <a:t>字典应用实例</a:t>
            </a:r>
            <a:r>
              <a:rPr lang="en-US" altLang="zh-CN" sz="3600" dirty="0">
                <a:latin typeface="微软雅黑" panose="020B0503020204020204" pitchFamily="34" charset="-122"/>
                <a:ea typeface="微软雅黑" panose="020B0503020204020204" pitchFamily="34" charset="-122"/>
                <a:cs typeface="Bebas Neue" charset="0"/>
                <a:sym typeface="Bebas Neue" charset="0"/>
              </a:rPr>
              <a:t>—</a:t>
            </a:r>
            <a:r>
              <a:rPr lang="zh-CN" altLang="zh-CN" sz="3600" dirty="0">
                <a:solidFill>
                  <a:srgbClr val="00B050"/>
                </a:solidFill>
                <a:latin typeface="Consolas" panose="020B0609020204030204" pitchFamily="49" charset="0"/>
              </a:rPr>
              <a:t>"</a:t>
            </a:r>
            <a:r>
              <a:rPr lang="en-US" altLang="zh-CN" sz="3600" dirty="0">
                <a:latin typeface="微软雅黑" panose="020B0503020204020204" pitchFamily="34" charset="-122"/>
                <a:ea typeface="微软雅黑" panose="020B0503020204020204" pitchFamily="34" charset="-122"/>
                <a:cs typeface="Bebas Neue" charset="0"/>
                <a:sym typeface="Bebas Neue" charset="0"/>
              </a:rPr>
              <a:t>Hamlet</a:t>
            </a:r>
            <a:r>
              <a:rPr lang="zh-CN" altLang="en-US" sz="3600" dirty="0">
                <a:latin typeface="微软雅黑" panose="020B0503020204020204" pitchFamily="34" charset="-122"/>
                <a:ea typeface="微软雅黑" panose="020B0503020204020204" pitchFamily="34" charset="-122"/>
                <a:cs typeface="Bebas Neue" charset="0"/>
                <a:sym typeface="Bebas Neue" charset="0"/>
              </a:rPr>
              <a:t>英文词频统计</a:t>
            </a:r>
            <a:r>
              <a:rPr lang="zh-CN" altLang="zh-CN" sz="3600" dirty="0">
                <a:solidFill>
                  <a:srgbClr val="00B050"/>
                </a:solidFill>
                <a:latin typeface="Consolas" panose="020B0609020204030204" pitchFamily="49" charset="0"/>
              </a:rPr>
              <a:t>"</a:t>
            </a:r>
            <a:endParaRPr lang="en-US" altLang="zh-CN" sz="3600" dirty="0">
              <a:latin typeface="微软雅黑" panose="020B0503020204020204" pitchFamily="34" charset="-122"/>
              <a:ea typeface="微软雅黑" panose="020B0503020204020204" pitchFamily="34" charset="-122"/>
              <a:cs typeface="Bebas Neue" charset="0"/>
            </a:endParaRPr>
          </a:p>
        </p:txBody>
      </p:sp>
      <p:grpSp>
        <p:nvGrpSpPr>
          <p:cNvPr id="11" name="组合 10"/>
          <p:cNvGrpSpPr/>
          <p:nvPr/>
        </p:nvGrpSpPr>
        <p:grpSpPr>
          <a:xfrm>
            <a:off x="5853617" y="4676538"/>
            <a:ext cx="3239344" cy="381386"/>
            <a:chOff x="5904656" y="4720696"/>
            <a:chExt cx="3239344" cy="381386"/>
          </a:xfrm>
        </p:grpSpPr>
        <p:sp>
          <p:nvSpPr>
            <p:cNvPr id="12" name="文本框 11"/>
            <p:cNvSpPr txBox="1"/>
            <p:nvPr/>
          </p:nvSpPr>
          <p:spPr>
            <a:xfrm>
              <a:off x="7092280" y="4720696"/>
              <a:ext cx="2051720" cy="381386"/>
            </a:xfrm>
            <a:prstGeom prst="rect">
              <a:avLst/>
            </a:prstGeom>
            <a:noFill/>
          </p:spPr>
          <p:txBody>
            <a:bodyPr wrap="square" rtlCol="0">
              <a:spAutoFit/>
            </a:bodyPr>
            <a:lstStyle/>
            <a:p>
              <a:pPr defTabSz="685800">
                <a:lnSpc>
                  <a:spcPct val="150000"/>
                </a:lnSpc>
                <a:defRPr/>
              </a:pPr>
              <a:r>
                <a:rPr lang="en-US" altLang="zh-CN" sz="1400" b="1" dirty="0">
                  <a:solidFill>
                    <a:srgbClr val="CECECE"/>
                  </a:solidFill>
                  <a:latin typeface="Palatino Linotype" panose="02040502050505030304" pitchFamily="18" charset="0"/>
                  <a:ea typeface="微软雅黑" panose="020B0503020204020204" pitchFamily="34" charset="-122"/>
                  <a:cs typeface="Times New Roman" panose="02020603050405020304" pitchFamily="18" charset="0"/>
                </a:rPr>
                <a:t>CC BY-NC-SA 4.0 </a:t>
              </a:r>
              <a:r>
                <a:rPr lang="zh-CN" altLang="en-US" sz="1400" dirty="0">
                  <a:solidFill>
                    <a:srgbClr val="CECECE"/>
                  </a:solidFill>
                  <a:latin typeface="Palatino Linotype" panose="02040502050505030304" pitchFamily="18" charset="0"/>
                  <a:ea typeface="微软雅黑" panose="020B0503020204020204" pitchFamily="34" charset="-122"/>
                  <a:cs typeface="Times New Roman" panose="02020603050405020304" pitchFamily="18" charset="0"/>
                </a:rPr>
                <a:t>嵩天</a:t>
              </a:r>
              <a:endParaRPr lang="zh-CN" altLang="en-US" sz="1400" dirty="0">
                <a:solidFill>
                  <a:srgbClr val="CECECE"/>
                </a:solidFill>
                <a:latin typeface="Palatino Linotype" panose="02040502050505030304" pitchFamily="18" charset="0"/>
                <a:ea typeface="微软雅黑" panose="020B0503020204020204" pitchFamily="34" charset="-122"/>
                <a:cs typeface="Times New Roman" panose="02020603050405020304" pitchFamily="18" charset="0"/>
              </a:endParaRPr>
            </a:p>
          </p:txBody>
        </p:sp>
        <p:pic>
          <p:nvPicPr>
            <p:cNvPr id="14" name="图片 13"/>
            <p:cNvPicPr>
              <a:picLocks noChangeAspect="1"/>
            </p:cNvPicPr>
            <p:nvPr/>
          </p:nvPicPr>
          <p:blipFill>
            <a:blip r:embed="rId2">
              <a:lum bright="70000" contrast="-70000"/>
            </a:blip>
            <a:stretch>
              <a:fillRect/>
            </a:stretch>
          </p:blipFill>
          <p:spPr>
            <a:xfrm>
              <a:off x="5904656" y="4787905"/>
              <a:ext cx="1187624" cy="281081"/>
            </a:xfrm>
            <a:prstGeom prst="rect">
              <a:avLst/>
            </a:prstGeom>
          </p:spPr>
        </p:pic>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2" name="Rectangle 12"/>
          <p:cNvSpPr/>
          <p:nvPr/>
        </p:nvSpPr>
        <p:spPr bwMode="auto">
          <a:xfrm>
            <a:off x="0" y="483518"/>
            <a:ext cx="9144000" cy="79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nchorCtr="0"/>
          <a:lstStyle/>
          <a:p>
            <a:pPr defTabSz="685800">
              <a:lnSpc>
                <a:spcPct val="70000"/>
              </a:lnSpc>
              <a:defRPr/>
            </a:pPr>
            <a:r>
              <a:rPr lang="zh-CN" altLang="en-US" sz="4000" dirty="0">
                <a:latin typeface="微软雅黑" panose="020B0503020204020204" pitchFamily="34" charset="-122"/>
                <a:ea typeface="微软雅黑" panose="020B0503020204020204" pitchFamily="34" charset="-122"/>
                <a:cs typeface="Bebas Neue" charset="0"/>
                <a:sym typeface="Bebas Neue" charset="0"/>
              </a:rPr>
              <a:t>问题分析</a:t>
            </a:r>
            <a:endParaRPr lang="en-US" sz="4000" b="1" dirty="0">
              <a:latin typeface="Times New Roman" panose="02020603050405020304" pitchFamily="18" charset="0"/>
              <a:ea typeface="微软雅黑" panose="020B0503020204020204" pitchFamily="34" charset="-122"/>
              <a:cs typeface="Times New Roman" panose="02020603050405020304" pitchFamily="18" charset="0"/>
              <a:sym typeface="Bebas Neue" charset="0"/>
            </a:endParaRPr>
          </a:p>
        </p:txBody>
      </p:sp>
      <p:sp>
        <p:nvSpPr>
          <p:cNvPr id="4" name="矩形 3"/>
          <p:cNvSpPr/>
          <p:nvPr/>
        </p:nvSpPr>
        <p:spPr>
          <a:xfrm>
            <a:off x="9012" y="1316415"/>
            <a:ext cx="9144000" cy="581057"/>
          </a:xfrm>
          <a:prstGeom prst="rect">
            <a:avLst/>
          </a:prstGeom>
        </p:spPr>
        <p:txBody>
          <a:bodyPr wrap="square">
            <a:spAutoFit/>
          </a:bodyPr>
          <a:lstStyle/>
          <a:p>
            <a:pPr defTabSz="685800">
              <a:lnSpc>
                <a:spcPct val="150000"/>
              </a:lnSpc>
              <a:defRPr/>
            </a:pPr>
            <a:r>
              <a:rPr lang="zh-CN" altLang="en-US" sz="2400" b="1" dirty="0">
                <a:solidFill>
                  <a:srgbClr val="0070C0"/>
                </a:solidFill>
                <a:latin typeface="微软雅黑" panose="020B0503020204020204" pitchFamily="34" charset="-122"/>
                <a:ea typeface="微软雅黑" panose="020B0503020204020204" pitchFamily="34" charset="-122"/>
                <a:cs typeface="Arial" panose="020B0604020202020204" pitchFamily="34" charset="0"/>
              </a:rPr>
              <a:t>英文文本词频统计</a:t>
            </a:r>
            <a:endParaRPr lang="en-US" altLang="zh-CN" sz="2400" dirty="0">
              <a:solidFill>
                <a:srgbClr val="0070C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矩形 4"/>
          <p:cNvSpPr/>
          <p:nvPr/>
        </p:nvSpPr>
        <p:spPr>
          <a:xfrm>
            <a:off x="899593" y="1930412"/>
            <a:ext cx="7632848" cy="1353704"/>
          </a:xfrm>
          <a:prstGeom prst="rect">
            <a:avLst/>
          </a:prstGeom>
        </p:spPr>
        <p:txBody>
          <a:bodyPr wrap="square">
            <a:spAutoFit/>
          </a:bodyPr>
          <a:lstStyle/>
          <a:p>
            <a:pPr algn="l" defTabSz="685800">
              <a:lnSpc>
                <a:spcPct val="200000"/>
              </a:lnSpc>
              <a:defRPr/>
            </a:pPr>
            <a:r>
              <a:rPr lang="en-US" altLang="zh-CN" sz="2400" dirty="0">
                <a:solidFill>
                  <a:srgbClr val="007FDE"/>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2400" b="1" dirty="0">
                <a:latin typeface="微软雅黑" panose="020B0503020204020204" pitchFamily="34" charset="-122"/>
                <a:ea typeface="微软雅黑" panose="020B0503020204020204" pitchFamily="34" charset="-122"/>
                <a:cs typeface="Arial" panose="020B0604020202020204" pitchFamily="34" charset="0"/>
              </a:rPr>
              <a:t>英文文本：</a:t>
            </a:r>
            <a:r>
              <a:rPr lang="en-US" altLang="zh-CN" sz="2400" b="1" i="1" dirty="0" err="1">
                <a:latin typeface="微软雅黑" panose="020B0503020204020204" pitchFamily="34" charset="-122"/>
                <a:ea typeface="微软雅黑" panose="020B0503020204020204" pitchFamily="34" charset="-122"/>
                <a:cs typeface="Arial" panose="020B0604020202020204" pitchFamily="34" charset="0"/>
              </a:rPr>
              <a:t>Hamet</a:t>
            </a:r>
            <a:r>
              <a:rPr lang="en-US" altLang="zh-CN" sz="2400" b="1" i="1" dirty="0">
                <a:latin typeface="微软雅黑" panose="020B0503020204020204" pitchFamily="34" charset="-122"/>
                <a:ea typeface="微软雅黑" panose="020B0503020204020204" pitchFamily="34" charset="-122"/>
                <a:cs typeface="Arial" panose="020B0604020202020204" pitchFamily="34" charset="0"/>
              </a:rPr>
              <a:t>         	</a:t>
            </a:r>
            <a:r>
              <a:rPr lang="zh-CN" altLang="en-US" sz="2400" b="1" dirty="0">
                <a:latin typeface="微软雅黑" panose="020B0503020204020204" pitchFamily="34" charset="-122"/>
                <a:ea typeface="微软雅黑" panose="020B0503020204020204" pitchFamily="34" charset="-122"/>
                <a:cs typeface="Arial" panose="020B0604020202020204" pitchFamily="34" charset="0"/>
              </a:rPr>
              <a:t>分析词频</a:t>
            </a:r>
            <a:endParaRPr lang="en-US" altLang="zh-CN" sz="2400" b="1" dirty="0">
              <a:latin typeface="微软雅黑" panose="020B0503020204020204" pitchFamily="34" charset="-122"/>
              <a:ea typeface="微软雅黑" panose="020B0503020204020204" pitchFamily="34" charset="-122"/>
              <a:cs typeface="Arial" panose="020B0604020202020204" pitchFamily="34" charset="0"/>
            </a:endParaRPr>
          </a:p>
          <a:p>
            <a:pPr algn="l" defTabSz="685800">
              <a:lnSpc>
                <a:spcPct val="200000"/>
              </a:lnSpc>
              <a:defRPr/>
            </a:pPr>
            <a:r>
              <a:rPr lang="en-US" altLang="zh-CN" sz="2000" b="1" dirty="0">
                <a:solidFill>
                  <a:srgbClr val="0070C0"/>
                </a:solidFill>
                <a:latin typeface="微软雅黑" panose="020B0503020204020204" pitchFamily="34" charset="-122"/>
                <a:ea typeface="微软雅黑" panose="020B0503020204020204" pitchFamily="34" charset="-122"/>
                <a:cs typeface="Arial" panose="020B0604020202020204" pitchFamily="34" charset="0"/>
              </a:rPr>
              <a:t>https://python123.io/resources/pye/hamlet.txt</a:t>
            </a:r>
            <a:endParaRPr lang="en-US" altLang="zh-CN" sz="2000" b="1" dirty="0">
              <a:solidFill>
                <a:srgbClr val="0070C0"/>
              </a:solidFill>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611560" y="165506"/>
            <a:ext cx="5256584" cy="4824536"/>
          </a:xfrm>
          <a:prstGeom prst="rect">
            <a:avLst/>
          </a:prstGeom>
          <a:noFill/>
          <a:ln>
            <a:noFill/>
          </a:ln>
          <a:effectLst/>
        </p:spPr>
        <p:txBody>
          <a:bodyPr vert="horz" wrap="none" lIns="91440" tIns="45720" rIns="91440" bIns="45720" numCol="1" anchor="ctr" anchorCtr="0" compatLnSpc="1">
            <a:noAutofit/>
          </a:bodyPr>
          <a:lstStyle/>
          <a:p>
            <a:pPr algn="l" defTabSz="685800" eaLnBrk="0" hangingPunct="0">
              <a:lnSpc>
                <a:spcPct val="120000"/>
              </a:lnSpc>
              <a:defRPr/>
            </a:pPr>
            <a:r>
              <a:rPr lang="en-US" altLang="zh-CN" sz="1400" b="1" dirty="0">
                <a:solidFill>
                  <a:srgbClr val="DC0012"/>
                </a:solidFill>
                <a:latin typeface="Consolas" panose="020B0609020204030204" pitchFamily="49" charset="0"/>
              </a:rPr>
              <a:t>#CalHamletV1.py</a:t>
            </a:r>
            <a:endParaRPr lang="en-US" altLang="zh-CN" sz="1400" b="1" dirty="0">
              <a:solidFill>
                <a:srgbClr val="DC0012"/>
              </a:solidFill>
              <a:latin typeface="Consolas" panose="020B0609020204030204" pitchFamily="49" charset="0"/>
            </a:endParaRPr>
          </a:p>
          <a:p>
            <a:pPr algn="l" defTabSz="685800" eaLnBrk="0" hangingPunct="0">
              <a:lnSpc>
                <a:spcPct val="120000"/>
              </a:lnSpc>
              <a:defRPr/>
            </a:pPr>
            <a:r>
              <a:rPr lang="en-US" altLang="zh-CN" sz="1400" b="1" i="1" dirty="0" err="1">
                <a:solidFill>
                  <a:srgbClr val="FF7700"/>
                </a:solidFill>
                <a:latin typeface="Consolas" panose="020B0609020204030204" pitchFamily="49" charset="0"/>
              </a:rPr>
              <a:t>def</a:t>
            </a:r>
            <a:r>
              <a:rPr lang="en-US" altLang="zh-CN" sz="1400" b="1" dirty="0">
                <a:latin typeface="Consolas" panose="020B0609020204030204" pitchFamily="49" charset="0"/>
              </a:rPr>
              <a:t> </a:t>
            </a:r>
            <a:r>
              <a:rPr lang="en-US" altLang="zh-CN" sz="1400" b="1" dirty="0" err="1">
                <a:solidFill>
                  <a:srgbClr val="0101FF"/>
                </a:solidFill>
                <a:latin typeface="Consolas" panose="020B0609020204030204" pitchFamily="49" charset="0"/>
              </a:rPr>
              <a:t>getText</a:t>
            </a:r>
            <a:r>
              <a:rPr lang="en-US" altLang="zh-CN" sz="1400" b="1" dirty="0">
                <a:latin typeface="Consolas" panose="020B0609020204030204" pitchFamily="49" charset="0"/>
              </a:rPr>
              <a:t>():</a:t>
            </a:r>
            <a:endParaRPr lang="en-US" altLang="zh-CN" sz="1400" b="1" dirty="0">
              <a:latin typeface="Consolas" panose="020B0609020204030204" pitchFamily="49" charset="0"/>
            </a:endParaRPr>
          </a:p>
          <a:p>
            <a:pPr algn="l" defTabSz="685800" eaLnBrk="0" hangingPunct="0">
              <a:lnSpc>
                <a:spcPct val="120000"/>
              </a:lnSpc>
              <a:defRPr/>
            </a:pPr>
            <a:r>
              <a:rPr lang="en-US" altLang="zh-CN" sz="1400" b="1" dirty="0">
                <a:latin typeface="Consolas" panose="020B0609020204030204" pitchFamily="49" charset="0"/>
              </a:rPr>
              <a:t>    txt = open(</a:t>
            </a:r>
            <a:r>
              <a:rPr lang="en-US" altLang="zh-CN" sz="1400" b="1" dirty="0">
                <a:solidFill>
                  <a:srgbClr val="1DB41D"/>
                </a:solidFill>
                <a:latin typeface="Consolas" panose="020B0609020204030204" pitchFamily="49" charset="0"/>
              </a:rPr>
              <a:t>"hamlet.txt"</a:t>
            </a:r>
            <a:r>
              <a:rPr lang="en-US" altLang="zh-CN" sz="1400" b="1" dirty="0">
                <a:latin typeface="Consolas" panose="020B0609020204030204" pitchFamily="49" charset="0"/>
              </a:rPr>
              <a:t>, </a:t>
            </a:r>
            <a:r>
              <a:rPr lang="en-US" altLang="zh-CN" sz="1400" b="1" dirty="0">
                <a:solidFill>
                  <a:srgbClr val="1DB41D"/>
                </a:solidFill>
                <a:latin typeface="Consolas" panose="020B0609020204030204" pitchFamily="49" charset="0"/>
              </a:rPr>
              <a:t>"r"</a:t>
            </a:r>
            <a:r>
              <a:rPr lang="en-US" altLang="zh-CN" sz="1400" b="1" dirty="0">
                <a:latin typeface="Consolas" panose="020B0609020204030204" pitchFamily="49" charset="0"/>
              </a:rPr>
              <a:t>).read()</a:t>
            </a:r>
            <a:endParaRPr lang="en-US" altLang="zh-CN" sz="1400" b="1" dirty="0">
              <a:latin typeface="Consolas" panose="020B0609020204030204" pitchFamily="49" charset="0"/>
            </a:endParaRPr>
          </a:p>
          <a:p>
            <a:pPr algn="l" defTabSz="685800" eaLnBrk="0" hangingPunct="0">
              <a:lnSpc>
                <a:spcPct val="120000"/>
              </a:lnSpc>
              <a:defRPr/>
            </a:pPr>
            <a:r>
              <a:rPr lang="en-US" altLang="zh-CN" sz="1400" b="1" dirty="0">
                <a:latin typeface="Consolas" panose="020B0609020204030204" pitchFamily="49" charset="0"/>
              </a:rPr>
              <a:t>    txt = </a:t>
            </a:r>
            <a:r>
              <a:rPr lang="en-US" altLang="zh-CN" sz="1400" b="1" dirty="0" err="1">
                <a:latin typeface="Consolas" panose="020B0609020204030204" pitchFamily="49" charset="0"/>
              </a:rPr>
              <a:t>txt.lower</a:t>
            </a:r>
            <a:r>
              <a:rPr lang="en-US" altLang="zh-CN" sz="1400" b="1" dirty="0">
                <a:latin typeface="Consolas" panose="020B0609020204030204" pitchFamily="49" charset="0"/>
              </a:rPr>
              <a:t>()</a:t>
            </a:r>
            <a:endParaRPr lang="en-US" altLang="zh-CN" sz="1400" b="1" dirty="0">
              <a:latin typeface="Consolas" panose="020B0609020204030204" pitchFamily="49" charset="0"/>
            </a:endParaRPr>
          </a:p>
          <a:p>
            <a:pPr algn="l" defTabSz="685800" eaLnBrk="0" hangingPunct="0">
              <a:lnSpc>
                <a:spcPct val="120000"/>
              </a:lnSpc>
              <a:defRPr/>
            </a:pPr>
            <a:r>
              <a:rPr lang="en-US" altLang="zh-CN" sz="1400" b="1" dirty="0">
                <a:latin typeface="Consolas" panose="020B0609020204030204" pitchFamily="49" charset="0"/>
              </a:rPr>
              <a:t>    </a:t>
            </a:r>
            <a:r>
              <a:rPr lang="en-US" altLang="zh-CN" sz="1400" b="1" i="1" dirty="0">
                <a:solidFill>
                  <a:srgbClr val="FF7700"/>
                </a:solidFill>
                <a:latin typeface="Consolas" panose="020B0609020204030204" pitchFamily="49" charset="0"/>
              </a:rPr>
              <a:t>for</a:t>
            </a:r>
            <a:r>
              <a:rPr lang="en-US" altLang="zh-CN" sz="1400" b="1" dirty="0">
                <a:latin typeface="Consolas" panose="020B0609020204030204" pitchFamily="49" charset="0"/>
              </a:rPr>
              <a:t> </a:t>
            </a:r>
            <a:r>
              <a:rPr lang="en-US" altLang="zh-CN" sz="1400" b="1" dirty="0" err="1">
                <a:latin typeface="Consolas" panose="020B0609020204030204" pitchFamily="49" charset="0"/>
              </a:rPr>
              <a:t>ch</a:t>
            </a:r>
            <a:r>
              <a:rPr lang="en-US" altLang="zh-CN" sz="1400" b="1" dirty="0">
                <a:latin typeface="Consolas" panose="020B0609020204030204" pitchFamily="49" charset="0"/>
              </a:rPr>
              <a:t> </a:t>
            </a:r>
            <a:r>
              <a:rPr lang="en-US" altLang="zh-CN" sz="1400" b="1" i="1" dirty="0">
                <a:solidFill>
                  <a:srgbClr val="FF7700"/>
                </a:solidFill>
                <a:latin typeface="Consolas" panose="020B0609020204030204" pitchFamily="49" charset="0"/>
              </a:rPr>
              <a:t>in</a:t>
            </a:r>
            <a:r>
              <a:rPr lang="en-US" altLang="zh-CN" sz="1400" b="1" dirty="0">
                <a:latin typeface="Consolas" panose="020B0609020204030204" pitchFamily="49" charset="0"/>
              </a:rPr>
              <a:t> </a:t>
            </a:r>
            <a:r>
              <a:rPr lang="en-US" altLang="zh-CN" sz="1400" b="1" dirty="0">
                <a:solidFill>
                  <a:srgbClr val="1DB41D"/>
                </a:solidFill>
                <a:latin typeface="Consolas" panose="020B0609020204030204" pitchFamily="49" charset="0"/>
              </a:rPr>
              <a:t>'!"#$%&amp;()*+,-./:;&lt;=&gt;?@[\\]^_‘{|}~'</a:t>
            </a:r>
            <a:r>
              <a:rPr lang="en-US" altLang="zh-CN" sz="1400" b="1" dirty="0">
                <a:latin typeface="Consolas" panose="020B0609020204030204" pitchFamily="49" charset="0"/>
              </a:rPr>
              <a:t>:</a:t>
            </a:r>
            <a:endParaRPr lang="en-US" altLang="zh-CN" sz="1400" b="1" dirty="0">
              <a:latin typeface="Consolas" panose="020B0609020204030204" pitchFamily="49" charset="0"/>
            </a:endParaRPr>
          </a:p>
          <a:p>
            <a:pPr algn="l" defTabSz="685800" eaLnBrk="0" hangingPunct="0">
              <a:lnSpc>
                <a:spcPct val="120000"/>
              </a:lnSpc>
              <a:defRPr/>
            </a:pPr>
            <a:r>
              <a:rPr lang="en-US" altLang="zh-CN" sz="1400" b="1" dirty="0">
                <a:latin typeface="Consolas" panose="020B0609020204030204" pitchFamily="49" charset="0"/>
              </a:rPr>
              <a:t>        txt = </a:t>
            </a:r>
            <a:r>
              <a:rPr lang="en-US" altLang="zh-CN" sz="1400" b="1" dirty="0" err="1">
                <a:latin typeface="Consolas" panose="020B0609020204030204" pitchFamily="49" charset="0"/>
              </a:rPr>
              <a:t>txt.replace</a:t>
            </a:r>
            <a:r>
              <a:rPr lang="en-US" altLang="zh-CN" sz="1400" b="1" dirty="0">
                <a:latin typeface="Consolas" panose="020B0609020204030204" pitchFamily="49" charset="0"/>
              </a:rPr>
              <a:t>(</a:t>
            </a:r>
            <a:r>
              <a:rPr lang="en-US" altLang="zh-CN" sz="1400" b="1" dirty="0" err="1">
                <a:latin typeface="Consolas" panose="020B0609020204030204" pitchFamily="49" charset="0"/>
              </a:rPr>
              <a:t>ch</a:t>
            </a:r>
            <a:r>
              <a:rPr lang="en-US" altLang="zh-CN" sz="1400" b="1" dirty="0">
                <a:latin typeface="Consolas" panose="020B0609020204030204" pitchFamily="49" charset="0"/>
              </a:rPr>
              <a:t>, </a:t>
            </a:r>
            <a:r>
              <a:rPr lang="en-US" altLang="zh-CN" sz="1400" b="1" dirty="0">
                <a:solidFill>
                  <a:srgbClr val="1DB41D"/>
                </a:solidFill>
                <a:latin typeface="Consolas" panose="020B0609020204030204" pitchFamily="49" charset="0"/>
              </a:rPr>
              <a:t>" "</a:t>
            </a:r>
            <a:r>
              <a:rPr lang="en-US" altLang="zh-CN" sz="1400" b="1" dirty="0">
                <a:latin typeface="Consolas" panose="020B0609020204030204" pitchFamily="49" charset="0"/>
              </a:rPr>
              <a:t>) </a:t>
            </a:r>
            <a:endParaRPr lang="en-US" altLang="zh-CN" sz="1400" b="1" dirty="0">
              <a:latin typeface="Consolas" panose="020B0609020204030204" pitchFamily="49" charset="0"/>
            </a:endParaRPr>
          </a:p>
          <a:p>
            <a:pPr algn="l" defTabSz="685800" eaLnBrk="0" hangingPunct="0">
              <a:lnSpc>
                <a:spcPct val="120000"/>
              </a:lnSpc>
              <a:defRPr/>
            </a:pPr>
            <a:r>
              <a:rPr lang="en-US" altLang="zh-CN" sz="1400" b="1" i="1" dirty="0">
                <a:latin typeface="Consolas" panose="020B0609020204030204" pitchFamily="49" charset="0"/>
              </a:rPr>
              <a:t>    </a:t>
            </a:r>
            <a:r>
              <a:rPr lang="en-US" altLang="zh-CN" sz="1400" b="1" i="1" dirty="0">
                <a:solidFill>
                  <a:srgbClr val="FF7700"/>
                </a:solidFill>
                <a:latin typeface="Consolas" panose="020B0609020204030204" pitchFamily="49" charset="0"/>
              </a:rPr>
              <a:t>return</a:t>
            </a:r>
            <a:r>
              <a:rPr lang="en-US" altLang="zh-CN" sz="1400" b="1" dirty="0">
                <a:latin typeface="Consolas" panose="020B0609020204030204" pitchFamily="49" charset="0"/>
              </a:rPr>
              <a:t> txt</a:t>
            </a:r>
            <a:endParaRPr lang="en-US" altLang="zh-CN" sz="1400" b="1" dirty="0">
              <a:latin typeface="Consolas" panose="020B0609020204030204" pitchFamily="49" charset="0"/>
            </a:endParaRPr>
          </a:p>
          <a:p>
            <a:pPr algn="l" defTabSz="685800" eaLnBrk="0" hangingPunct="0">
              <a:lnSpc>
                <a:spcPct val="120000"/>
              </a:lnSpc>
              <a:defRPr/>
            </a:pPr>
            <a:endParaRPr lang="en-US" altLang="zh-CN" sz="1400" b="1" dirty="0">
              <a:latin typeface="Consolas" panose="020B0609020204030204" pitchFamily="49" charset="0"/>
            </a:endParaRPr>
          </a:p>
          <a:p>
            <a:pPr algn="l" defTabSz="685800" eaLnBrk="0" hangingPunct="0">
              <a:lnSpc>
                <a:spcPct val="120000"/>
              </a:lnSpc>
              <a:defRPr/>
            </a:pPr>
            <a:r>
              <a:rPr lang="en-US" altLang="zh-CN" sz="1400" b="1" dirty="0" err="1">
                <a:latin typeface="Consolas" panose="020B0609020204030204" pitchFamily="49" charset="0"/>
              </a:rPr>
              <a:t>hamletTxt</a:t>
            </a:r>
            <a:r>
              <a:rPr lang="en-US" altLang="zh-CN" sz="1400" b="1" dirty="0">
                <a:latin typeface="Consolas" panose="020B0609020204030204" pitchFamily="49" charset="0"/>
              </a:rPr>
              <a:t> = </a:t>
            </a:r>
            <a:r>
              <a:rPr lang="en-US" altLang="zh-CN" sz="1400" b="1" dirty="0" err="1">
                <a:latin typeface="Consolas" panose="020B0609020204030204" pitchFamily="49" charset="0"/>
              </a:rPr>
              <a:t>getText</a:t>
            </a:r>
            <a:r>
              <a:rPr lang="en-US" altLang="zh-CN" sz="1400" b="1" dirty="0">
                <a:latin typeface="Consolas" panose="020B0609020204030204" pitchFamily="49" charset="0"/>
              </a:rPr>
              <a:t>()</a:t>
            </a:r>
            <a:endParaRPr lang="en-US" altLang="zh-CN" sz="1400" b="1" dirty="0">
              <a:latin typeface="Consolas" panose="020B0609020204030204" pitchFamily="49" charset="0"/>
            </a:endParaRPr>
          </a:p>
          <a:p>
            <a:pPr algn="l" defTabSz="685800" eaLnBrk="0" hangingPunct="0">
              <a:lnSpc>
                <a:spcPct val="120000"/>
              </a:lnSpc>
              <a:defRPr/>
            </a:pPr>
            <a:r>
              <a:rPr lang="en-US" altLang="zh-CN" sz="1400" b="1" dirty="0">
                <a:latin typeface="Consolas" panose="020B0609020204030204" pitchFamily="49" charset="0"/>
              </a:rPr>
              <a:t>words  = </a:t>
            </a:r>
            <a:r>
              <a:rPr lang="en-US" altLang="zh-CN" sz="1400" b="1" dirty="0" err="1">
                <a:latin typeface="Consolas" panose="020B0609020204030204" pitchFamily="49" charset="0"/>
              </a:rPr>
              <a:t>hamletTxt.split</a:t>
            </a:r>
            <a:r>
              <a:rPr lang="en-US" altLang="zh-CN" sz="1400" b="1" dirty="0">
                <a:latin typeface="Consolas" panose="020B0609020204030204" pitchFamily="49" charset="0"/>
              </a:rPr>
              <a:t>()</a:t>
            </a:r>
            <a:endParaRPr lang="en-US" altLang="zh-CN" sz="1400" b="1" dirty="0">
              <a:latin typeface="Consolas" panose="020B0609020204030204" pitchFamily="49" charset="0"/>
            </a:endParaRPr>
          </a:p>
          <a:p>
            <a:pPr algn="l" defTabSz="685800" eaLnBrk="0" hangingPunct="0">
              <a:lnSpc>
                <a:spcPct val="120000"/>
              </a:lnSpc>
              <a:defRPr/>
            </a:pPr>
            <a:r>
              <a:rPr lang="en-US" altLang="zh-CN" sz="1400" b="1" dirty="0">
                <a:latin typeface="Consolas" panose="020B0609020204030204" pitchFamily="49" charset="0"/>
              </a:rPr>
              <a:t>counts = {}</a:t>
            </a:r>
            <a:endParaRPr lang="en-US" altLang="zh-CN" sz="1400" b="1" dirty="0">
              <a:latin typeface="Consolas" panose="020B0609020204030204" pitchFamily="49" charset="0"/>
            </a:endParaRPr>
          </a:p>
          <a:p>
            <a:pPr algn="l" defTabSz="685800" eaLnBrk="0" hangingPunct="0">
              <a:lnSpc>
                <a:spcPct val="120000"/>
              </a:lnSpc>
              <a:defRPr/>
            </a:pPr>
            <a:r>
              <a:rPr lang="en-US" altLang="zh-CN" sz="1400" b="1" i="1" dirty="0">
                <a:solidFill>
                  <a:srgbClr val="FF7700"/>
                </a:solidFill>
                <a:latin typeface="Consolas" panose="020B0609020204030204" pitchFamily="49" charset="0"/>
              </a:rPr>
              <a:t>for</a:t>
            </a:r>
            <a:r>
              <a:rPr lang="en-US" altLang="zh-CN" sz="1400" b="1" dirty="0">
                <a:latin typeface="Consolas" panose="020B0609020204030204" pitchFamily="49" charset="0"/>
              </a:rPr>
              <a:t> word </a:t>
            </a:r>
            <a:r>
              <a:rPr lang="en-US" altLang="zh-CN" sz="1400" b="1" i="1" dirty="0">
                <a:solidFill>
                  <a:srgbClr val="FF7700"/>
                </a:solidFill>
                <a:latin typeface="Consolas" panose="020B0609020204030204" pitchFamily="49" charset="0"/>
              </a:rPr>
              <a:t>in</a:t>
            </a:r>
            <a:r>
              <a:rPr lang="en-US" altLang="zh-CN" sz="1400" b="1" dirty="0">
                <a:latin typeface="Consolas" panose="020B0609020204030204" pitchFamily="49" charset="0"/>
              </a:rPr>
              <a:t> words:			</a:t>
            </a:r>
            <a:endParaRPr lang="en-US" altLang="zh-CN" sz="1400" b="1" dirty="0">
              <a:latin typeface="Consolas" panose="020B0609020204030204" pitchFamily="49" charset="0"/>
            </a:endParaRPr>
          </a:p>
          <a:p>
            <a:pPr algn="l" defTabSz="685800" eaLnBrk="0" hangingPunct="0">
              <a:lnSpc>
                <a:spcPct val="120000"/>
              </a:lnSpc>
              <a:defRPr/>
            </a:pPr>
            <a:r>
              <a:rPr lang="en-US" altLang="zh-CN" sz="1400" b="1" dirty="0">
                <a:latin typeface="Consolas" panose="020B0609020204030204" pitchFamily="49" charset="0"/>
              </a:rPr>
              <a:t>    counts[word] = </a:t>
            </a:r>
            <a:r>
              <a:rPr lang="en-US" altLang="zh-CN" sz="1400" b="1" dirty="0" err="1">
                <a:latin typeface="Consolas" panose="020B0609020204030204" pitchFamily="49" charset="0"/>
              </a:rPr>
              <a:t>counts.get</a:t>
            </a:r>
            <a:r>
              <a:rPr lang="en-US" altLang="zh-CN" sz="1400" b="1" dirty="0">
                <a:latin typeface="Consolas" panose="020B0609020204030204" pitchFamily="49" charset="0"/>
              </a:rPr>
              <a:t>(word,0) + 1</a:t>
            </a:r>
            <a:endParaRPr lang="en-US" altLang="zh-CN" sz="1400" b="1" dirty="0">
              <a:latin typeface="Consolas" panose="020B0609020204030204" pitchFamily="49" charset="0"/>
            </a:endParaRPr>
          </a:p>
          <a:p>
            <a:pPr algn="l" defTabSz="685800" eaLnBrk="0" hangingPunct="0">
              <a:lnSpc>
                <a:spcPct val="120000"/>
              </a:lnSpc>
              <a:defRPr/>
            </a:pPr>
            <a:r>
              <a:rPr lang="en-US" altLang="zh-CN" sz="1400" b="1" dirty="0">
                <a:latin typeface="Consolas" panose="020B0609020204030204" pitchFamily="49" charset="0"/>
              </a:rPr>
              <a:t>items = </a:t>
            </a:r>
            <a:r>
              <a:rPr lang="en-US" altLang="zh-CN" sz="1400" b="1" dirty="0">
                <a:solidFill>
                  <a:srgbClr val="900090"/>
                </a:solidFill>
                <a:latin typeface="Consolas" panose="020B0609020204030204" pitchFamily="49" charset="0"/>
              </a:rPr>
              <a:t>list</a:t>
            </a:r>
            <a:r>
              <a:rPr lang="en-US" altLang="zh-CN" sz="1400" b="1" dirty="0">
                <a:latin typeface="Consolas" panose="020B0609020204030204" pitchFamily="49" charset="0"/>
              </a:rPr>
              <a:t>(</a:t>
            </a:r>
            <a:r>
              <a:rPr lang="en-US" altLang="zh-CN" sz="1400" b="1" dirty="0" err="1">
                <a:latin typeface="Consolas" panose="020B0609020204030204" pitchFamily="49" charset="0"/>
              </a:rPr>
              <a:t>counts.items</a:t>
            </a:r>
            <a:r>
              <a:rPr lang="en-US" altLang="zh-CN" sz="1400" b="1" dirty="0">
                <a:latin typeface="Consolas" panose="020B0609020204030204" pitchFamily="49" charset="0"/>
              </a:rPr>
              <a:t>())</a:t>
            </a:r>
            <a:endParaRPr lang="en-US" altLang="zh-CN" sz="1400" b="1" dirty="0">
              <a:latin typeface="Consolas" panose="020B0609020204030204" pitchFamily="49" charset="0"/>
            </a:endParaRPr>
          </a:p>
          <a:p>
            <a:pPr algn="l" defTabSz="685800" eaLnBrk="0" hangingPunct="0">
              <a:lnSpc>
                <a:spcPct val="120000"/>
              </a:lnSpc>
              <a:defRPr/>
            </a:pPr>
            <a:r>
              <a:rPr lang="en-US" altLang="zh-CN" sz="1400" b="1" dirty="0" err="1">
                <a:latin typeface="Consolas" panose="020B0609020204030204" pitchFamily="49" charset="0"/>
              </a:rPr>
              <a:t>items.sort</a:t>
            </a:r>
            <a:r>
              <a:rPr lang="en-US" altLang="zh-CN" sz="1400" b="1" dirty="0">
                <a:latin typeface="Consolas" panose="020B0609020204030204" pitchFamily="49" charset="0"/>
              </a:rPr>
              <a:t>(key=</a:t>
            </a:r>
            <a:r>
              <a:rPr lang="en-US" altLang="zh-CN" sz="1400" b="1" i="1" dirty="0">
                <a:solidFill>
                  <a:srgbClr val="FF7700"/>
                </a:solidFill>
                <a:latin typeface="Consolas" panose="020B0609020204030204" pitchFamily="49" charset="0"/>
              </a:rPr>
              <a:t>lambda</a:t>
            </a:r>
            <a:r>
              <a:rPr lang="en-US" altLang="zh-CN" sz="1400" b="1" dirty="0">
                <a:latin typeface="Consolas" panose="020B0609020204030204" pitchFamily="49" charset="0"/>
              </a:rPr>
              <a:t> x:x[1], reverse=</a:t>
            </a:r>
            <a:r>
              <a:rPr lang="en-US" altLang="zh-CN" sz="1400" b="1" i="1" dirty="0">
                <a:solidFill>
                  <a:srgbClr val="FF7700"/>
                </a:solidFill>
                <a:latin typeface="Consolas" panose="020B0609020204030204" pitchFamily="49" charset="0"/>
              </a:rPr>
              <a:t>True</a:t>
            </a:r>
            <a:r>
              <a:rPr lang="en-US" altLang="zh-CN" sz="1400" b="1" dirty="0">
                <a:latin typeface="Consolas" panose="020B0609020204030204" pitchFamily="49" charset="0"/>
              </a:rPr>
              <a:t>) </a:t>
            </a:r>
            <a:endParaRPr lang="en-US" altLang="zh-CN" sz="1400" b="1" dirty="0">
              <a:latin typeface="Consolas" panose="020B0609020204030204" pitchFamily="49" charset="0"/>
            </a:endParaRPr>
          </a:p>
          <a:p>
            <a:pPr algn="l" defTabSz="685800" eaLnBrk="0" hangingPunct="0">
              <a:lnSpc>
                <a:spcPct val="120000"/>
              </a:lnSpc>
              <a:defRPr/>
            </a:pPr>
            <a:r>
              <a:rPr lang="en-US" altLang="zh-CN" sz="1400" b="1" i="1" dirty="0">
                <a:solidFill>
                  <a:srgbClr val="FF7700"/>
                </a:solidFill>
                <a:latin typeface="Consolas" panose="020B0609020204030204" pitchFamily="49" charset="0"/>
              </a:rPr>
              <a:t>for</a:t>
            </a:r>
            <a:r>
              <a:rPr lang="en-US" altLang="zh-CN" sz="1400" b="1" dirty="0">
                <a:latin typeface="Consolas" panose="020B0609020204030204" pitchFamily="49" charset="0"/>
              </a:rPr>
              <a:t> </a:t>
            </a:r>
            <a:r>
              <a:rPr lang="en-US" altLang="zh-CN" sz="1400" b="1" dirty="0" err="1">
                <a:latin typeface="Consolas" panose="020B0609020204030204" pitchFamily="49" charset="0"/>
              </a:rPr>
              <a:t>i</a:t>
            </a:r>
            <a:r>
              <a:rPr lang="en-US" altLang="zh-CN" sz="1400" b="1" dirty="0">
                <a:latin typeface="Consolas" panose="020B0609020204030204" pitchFamily="49" charset="0"/>
              </a:rPr>
              <a:t> </a:t>
            </a:r>
            <a:r>
              <a:rPr lang="en-US" altLang="zh-CN" sz="1400" b="1" i="1" dirty="0">
                <a:solidFill>
                  <a:srgbClr val="FF7700"/>
                </a:solidFill>
                <a:latin typeface="Consolas" panose="020B0609020204030204" pitchFamily="49" charset="0"/>
              </a:rPr>
              <a:t>in</a:t>
            </a:r>
            <a:r>
              <a:rPr lang="en-US" altLang="zh-CN" sz="1400" b="1" dirty="0">
                <a:latin typeface="Consolas" panose="020B0609020204030204" pitchFamily="49" charset="0"/>
              </a:rPr>
              <a:t> </a:t>
            </a:r>
            <a:r>
              <a:rPr lang="en-US" altLang="zh-CN" sz="1400" b="1" dirty="0">
                <a:solidFill>
                  <a:srgbClr val="900090"/>
                </a:solidFill>
                <a:latin typeface="Consolas" panose="020B0609020204030204" pitchFamily="49" charset="0"/>
              </a:rPr>
              <a:t>range</a:t>
            </a:r>
            <a:r>
              <a:rPr lang="en-US" altLang="zh-CN" sz="1400" b="1" dirty="0">
                <a:latin typeface="Consolas" panose="020B0609020204030204" pitchFamily="49" charset="0"/>
              </a:rPr>
              <a:t>(10):</a:t>
            </a:r>
            <a:endParaRPr lang="en-US" altLang="zh-CN" sz="1400" b="1" dirty="0">
              <a:latin typeface="Consolas" panose="020B0609020204030204" pitchFamily="49" charset="0"/>
            </a:endParaRPr>
          </a:p>
          <a:p>
            <a:pPr algn="l" defTabSz="685800" eaLnBrk="0" hangingPunct="0">
              <a:lnSpc>
                <a:spcPct val="120000"/>
              </a:lnSpc>
              <a:defRPr/>
            </a:pPr>
            <a:r>
              <a:rPr lang="en-US" altLang="zh-CN" sz="1400" b="1" dirty="0">
                <a:latin typeface="Consolas" panose="020B0609020204030204" pitchFamily="49" charset="0"/>
              </a:rPr>
              <a:t>    word, count = items[</a:t>
            </a:r>
            <a:r>
              <a:rPr lang="en-US" altLang="zh-CN" sz="1400" b="1" dirty="0" err="1">
                <a:latin typeface="Consolas" panose="020B0609020204030204" pitchFamily="49" charset="0"/>
              </a:rPr>
              <a:t>i</a:t>
            </a:r>
            <a:r>
              <a:rPr lang="en-US" altLang="zh-CN" sz="1400" b="1" dirty="0">
                <a:latin typeface="Consolas" panose="020B0609020204030204" pitchFamily="49" charset="0"/>
              </a:rPr>
              <a:t>]</a:t>
            </a:r>
            <a:endParaRPr lang="en-US" altLang="zh-CN" sz="1400" b="1" dirty="0">
              <a:latin typeface="Consolas" panose="020B0609020204030204" pitchFamily="49" charset="0"/>
            </a:endParaRPr>
          </a:p>
          <a:p>
            <a:pPr algn="l" defTabSz="685800" eaLnBrk="0" hangingPunct="0">
              <a:lnSpc>
                <a:spcPct val="120000"/>
              </a:lnSpc>
              <a:defRPr/>
            </a:pPr>
            <a:r>
              <a:rPr lang="en-US" altLang="zh-CN" sz="1400" b="1" dirty="0">
                <a:latin typeface="Consolas" panose="020B0609020204030204" pitchFamily="49" charset="0"/>
              </a:rPr>
              <a:t>    </a:t>
            </a:r>
            <a:r>
              <a:rPr lang="en-US" altLang="zh-CN" sz="1400" b="1" dirty="0">
                <a:solidFill>
                  <a:srgbClr val="900090"/>
                </a:solidFill>
                <a:latin typeface="Consolas" panose="020B0609020204030204" pitchFamily="49" charset="0"/>
              </a:rPr>
              <a:t>print</a:t>
            </a:r>
            <a:r>
              <a:rPr lang="en-US" altLang="zh-CN" sz="1400" b="1" dirty="0">
                <a:latin typeface="Consolas" panose="020B0609020204030204" pitchFamily="49" charset="0"/>
              </a:rPr>
              <a:t>(</a:t>
            </a:r>
            <a:r>
              <a:rPr lang="en-US" altLang="zh-CN" sz="1400" b="1" dirty="0">
                <a:solidFill>
                  <a:srgbClr val="1DB41D"/>
                </a:solidFill>
                <a:latin typeface="Consolas" panose="020B0609020204030204" pitchFamily="49" charset="0"/>
              </a:rPr>
              <a:t>"{0:&lt;10}{1:&gt;5}"</a:t>
            </a:r>
            <a:r>
              <a:rPr lang="en-US" altLang="zh-CN" sz="1400" b="1" dirty="0">
                <a:latin typeface="Consolas" panose="020B0609020204030204" pitchFamily="49" charset="0"/>
              </a:rPr>
              <a:t>.format(word, count))</a:t>
            </a:r>
            <a:endParaRPr lang="en-US" altLang="zh-CN" sz="1400" b="1" dirty="0">
              <a:latin typeface="Consolas" panose="020B0609020204030204" pitchFamily="49" charset="0"/>
            </a:endParaRPr>
          </a:p>
        </p:txBody>
      </p:sp>
      <p:pic>
        <p:nvPicPr>
          <p:cNvPr id="9" name="图片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380313" y="4443958"/>
            <a:ext cx="1538090" cy="540000"/>
          </a:xfrm>
          <a:prstGeom prst="rect">
            <a:avLst/>
          </a:prstGeom>
        </p:spPr>
      </p:pic>
      <p:grpSp>
        <p:nvGrpSpPr>
          <p:cNvPr id="10" name="组合 9"/>
          <p:cNvGrpSpPr/>
          <p:nvPr/>
        </p:nvGrpSpPr>
        <p:grpSpPr>
          <a:xfrm>
            <a:off x="5846537" y="58676"/>
            <a:ext cx="3239344" cy="381386"/>
            <a:chOff x="5904656" y="4720696"/>
            <a:chExt cx="3239344" cy="381386"/>
          </a:xfrm>
        </p:grpSpPr>
        <p:sp>
          <p:nvSpPr>
            <p:cNvPr id="11" name="文本框 10"/>
            <p:cNvSpPr txBox="1"/>
            <p:nvPr/>
          </p:nvSpPr>
          <p:spPr>
            <a:xfrm>
              <a:off x="7092280" y="4720696"/>
              <a:ext cx="2051720" cy="381386"/>
            </a:xfrm>
            <a:prstGeom prst="rect">
              <a:avLst/>
            </a:prstGeom>
            <a:noFill/>
          </p:spPr>
          <p:txBody>
            <a:bodyPr wrap="square" rtlCol="0">
              <a:spAutoFit/>
            </a:bodyPr>
            <a:lstStyle/>
            <a:p>
              <a:pPr defTabSz="685800">
                <a:lnSpc>
                  <a:spcPct val="150000"/>
                </a:lnSpc>
                <a:defRPr/>
              </a:pPr>
              <a:r>
                <a:rPr lang="en-US" altLang="zh-CN" sz="1400" b="1" dirty="0">
                  <a:solidFill>
                    <a:srgbClr val="CECECE"/>
                  </a:solidFill>
                  <a:latin typeface="Palatino Linotype" panose="02040502050505030304" pitchFamily="18" charset="0"/>
                  <a:ea typeface="微软雅黑" panose="020B0503020204020204" pitchFamily="34" charset="-122"/>
                  <a:cs typeface="Times New Roman" panose="02020603050405020304" pitchFamily="18" charset="0"/>
                </a:rPr>
                <a:t>CC BY-NC-SA 4.0 </a:t>
              </a:r>
              <a:r>
                <a:rPr lang="zh-CN" altLang="en-US" sz="1400" dirty="0">
                  <a:solidFill>
                    <a:srgbClr val="CECECE"/>
                  </a:solidFill>
                  <a:latin typeface="Palatino Linotype" panose="02040502050505030304" pitchFamily="18" charset="0"/>
                  <a:ea typeface="微软雅黑" panose="020B0503020204020204" pitchFamily="34" charset="-122"/>
                  <a:cs typeface="Times New Roman" panose="02020603050405020304" pitchFamily="18" charset="0"/>
                </a:rPr>
                <a:t>嵩天</a:t>
              </a:r>
              <a:endParaRPr lang="zh-CN" altLang="en-US" sz="1400" dirty="0">
                <a:solidFill>
                  <a:srgbClr val="CECECE"/>
                </a:solidFill>
                <a:latin typeface="Palatino Linotype" panose="02040502050505030304" pitchFamily="18" charset="0"/>
                <a:ea typeface="微软雅黑" panose="020B0503020204020204" pitchFamily="34" charset="-122"/>
                <a:cs typeface="Times New Roman" panose="02020603050405020304" pitchFamily="18" charset="0"/>
              </a:endParaRPr>
            </a:p>
          </p:txBody>
        </p:sp>
        <p:pic>
          <p:nvPicPr>
            <p:cNvPr id="12" name="图片 11"/>
            <p:cNvPicPr>
              <a:picLocks noChangeAspect="1"/>
            </p:cNvPicPr>
            <p:nvPr/>
          </p:nvPicPr>
          <p:blipFill>
            <a:blip r:embed="rId2">
              <a:lum bright="70000" contrast="-70000"/>
            </a:blip>
            <a:stretch>
              <a:fillRect/>
            </a:stretch>
          </p:blipFill>
          <p:spPr>
            <a:xfrm>
              <a:off x="5904656" y="4787905"/>
              <a:ext cx="1187624" cy="281081"/>
            </a:xfrm>
            <a:prstGeom prst="rect">
              <a:avLst/>
            </a:prstGeom>
          </p:spPr>
        </p:pic>
      </p:grpSp>
      <p:sp>
        <p:nvSpPr>
          <p:cNvPr id="13" name="矩形 12"/>
          <p:cNvSpPr/>
          <p:nvPr/>
        </p:nvSpPr>
        <p:spPr>
          <a:xfrm>
            <a:off x="5846537" y="2851314"/>
            <a:ext cx="2555357" cy="615040"/>
          </a:xfrm>
          <a:prstGeom prst="rect">
            <a:avLst/>
          </a:prstGeom>
        </p:spPr>
        <p:txBody>
          <a:bodyPr wrap="square">
            <a:spAutoFit/>
          </a:bodyPr>
          <a:lstStyle/>
          <a:p>
            <a:pPr algn="l" defTabSz="685800">
              <a:lnSpc>
                <a:spcPct val="200000"/>
              </a:lnSpc>
              <a:defRPr/>
            </a:pPr>
            <a:r>
              <a:rPr lang="en-US" altLang="zh-CN" sz="2000" dirty="0">
                <a:solidFill>
                  <a:srgbClr val="007FDE"/>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2000" b="1" dirty="0">
                <a:latin typeface="微软雅黑" panose="020B0503020204020204" pitchFamily="34" charset="-122"/>
                <a:ea typeface="微软雅黑" panose="020B0503020204020204" pitchFamily="34" charset="-122"/>
                <a:cs typeface="Arial" panose="020B0604020202020204" pitchFamily="34" charset="0"/>
              </a:rPr>
              <a:t>使用字典表达词频</a:t>
            </a:r>
            <a:endParaRPr lang="en-US" altLang="zh-CN" sz="2000" b="1"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3" name="矩形 2"/>
          <p:cNvSpPr/>
          <p:nvPr/>
        </p:nvSpPr>
        <p:spPr bwMode="auto">
          <a:xfrm>
            <a:off x="591965" y="3651870"/>
            <a:ext cx="4916139" cy="55011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lstStyle/>
          <a:p>
            <a:pPr defTabSz="685800"/>
            <a:endParaRPr lang="zh-CN" altLang="en-US" sz="5600">
              <a:latin typeface="Gill Sans"/>
            </a:endParaRPr>
          </a:p>
        </p:txBody>
      </p:sp>
      <p:sp>
        <p:nvSpPr>
          <p:cNvPr id="14" name="矩形 13"/>
          <p:cNvSpPr/>
          <p:nvPr/>
        </p:nvSpPr>
        <p:spPr>
          <a:xfrm>
            <a:off x="5896838" y="771550"/>
            <a:ext cx="2555357" cy="615040"/>
          </a:xfrm>
          <a:prstGeom prst="rect">
            <a:avLst/>
          </a:prstGeom>
        </p:spPr>
        <p:txBody>
          <a:bodyPr wrap="square">
            <a:spAutoFit/>
          </a:bodyPr>
          <a:lstStyle/>
          <a:p>
            <a:pPr algn="l" defTabSz="685800">
              <a:lnSpc>
                <a:spcPct val="200000"/>
              </a:lnSpc>
              <a:defRPr/>
            </a:pPr>
            <a:r>
              <a:rPr lang="en-US" altLang="zh-CN" sz="2000" dirty="0">
                <a:solidFill>
                  <a:srgbClr val="007FDE"/>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2000" b="1" dirty="0">
                <a:latin typeface="微软雅黑" panose="020B0503020204020204" pitchFamily="34" charset="-122"/>
                <a:ea typeface="微软雅黑" panose="020B0503020204020204" pitchFamily="34" charset="-122"/>
                <a:cs typeface="Arial" panose="020B0604020202020204" pitchFamily="34" charset="0"/>
              </a:rPr>
              <a:t>文本去噪及归一化</a:t>
            </a:r>
            <a:endParaRPr lang="en-US" altLang="zh-CN" sz="2000" b="1"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15" name="矩形 14"/>
          <p:cNvSpPr/>
          <p:nvPr/>
        </p:nvSpPr>
        <p:spPr>
          <a:xfrm>
            <a:off x="5868931" y="3586940"/>
            <a:ext cx="2555357" cy="615040"/>
          </a:xfrm>
          <a:prstGeom prst="rect">
            <a:avLst/>
          </a:prstGeom>
        </p:spPr>
        <p:txBody>
          <a:bodyPr wrap="square">
            <a:spAutoFit/>
          </a:bodyPr>
          <a:lstStyle/>
          <a:p>
            <a:pPr algn="l" defTabSz="685800">
              <a:lnSpc>
                <a:spcPct val="200000"/>
              </a:lnSpc>
              <a:defRPr/>
            </a:pPr>
            <a:r>
              <a:rPr lang="en-US" altLang="zh-CN" sz="2000" dirty="0">
                <a:solidFill>
                  <a:srgbClr val="007FDE"/>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2000" b="1" dirty="0">
                <a:latin typeface="微软雅黑" panose="020B0503020204020204" pitchFamily="34" charset="-122"/>
                <a:ea typeface="微软雅黑" panose="020B0503020204020204" pitchFamily="34" charset="-122"/>
                <a:cs typeface="Arial" panose="020B0604020202020204" pitchFamily="34" charset="0"/>
              </a:rPr>
              <a:t>按照词频逆序排序</a:t>
            </a:r>
            <a:endParaRPr lang="en-US" altLang="zh-CN" sz="2000" b="1"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16" name="矩形 15"/>
          <p:cNvSpPr/>
          <p:nvPr/>
        </p:nvSpPr>
        <p:spPr bwMode="auto">
          <a:xfrm>
            <a:off x="611560" y="555526"/>
            <a:ext cx="5040560" cy="1584176"/>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lstStyle/>
          <a:p>
            <a:pPr defTabSz="685800"/>
            <a:endParaRPr lang="zh-CN" altLang="en-US" sz="5600">
              <a:latin typeface="Gill Sans"/>
            </a:endParaRPr>
          </a:p>
        </p:txBody>
      </p:sp>
      <p:sp>
        <p:nvSpPr>
          <p:cNvPr id="17" name="矩形 16"/>
          <p:cNvSpPr/>
          <p:nvPr/>
        </p:nvSpPr>
        <p:spPr bwMode="auto">
          <a:xfrm>
            <a:off x="592752" y="2859782"/>
            <a:ext cx="4915352" cy="792088"/>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lstStyle/>
          <a:p>
            <a:pPr defTabSz="685800"/>
            <a:endParaRPr lang="zh-CN" altLang="en-US" sz="5600">
              <a:latin typeface="Gill Sans"/>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3" grpId="0" animBg="1"/>
      <p:bldP spid="14" grpId="0"/>
      <p:bldP spid="15" grpId="0"/>
      <p:bldP spid="16" grpId="0" animBg="1"/>
      <p:bldP spid="1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
          <p:cNvSpPr>
            <a:spLocks noChangeArrowheads="1"/>
          </p:cNvSpPr>
          <p:nvPr/>
        </p:nvSpPr>
        <p:spPr bwMode="auto">
          <a:xfrm>
            <a:off x="1115616" y="1131590"/>
            <a:ext cx="2736304" cy="3003798"/>
          </a:xfrm>
          <a:prstGeom prst="rect">
            <a:avLst/>
          </a:prstGeom>
          <a:solidFill>
            <a:srgbClr val="FEFEFA"/>
          </a:solidFill>
          <a:ln w="6350" cmpd="thickThin">
            <a:noFill/>
          </a:ln>
          <a:effectLst/>
        </p:spPr>
        <p:txBody>
          <a:bodyPr vert="horz" wrap="none" lIns="91440" tIns="45720" rIns="91440" bIns="45720" numCol="1" anchor="ctr" anchorCtr="0" compatLnSpc="1">
            <a:noAutofit/>
          </a:bodyPr>
          <a:lstStyle/>
          <a:p>
            <a:pPr algn="l" defTabSz="685800" eaLnBrk="0" hangingPunct="0">
              <a:lnSpc>
                <a:spcPct val="120000"/>
              </a:lnSpc>
              <a:defRPr/>
            </a:pPr>
            <a:r>
              <a:rPr lang="en-US" altLang="zh-CN" sz="2000" b="1" dirty="0">
                <a:solidFill>
                  <a:srgbClr val="780D17"/>
                </a:solidFill>
                <a:latin typeface="Consolas" panose="020B0609020204030204" pitchFamily="49" charset="0"/>
              </a:rPr>
              <a:t>&gt;&gt;&gt;</a:t>
            </a:r>
            <a:r>
              <a:rPr lang="en-US" altLang="zh-CN" sz="2000" b="1" dirty="0">
                <a:latin typeface="Consolas" panose="020B0609020204030204" pitchFamily="49" charset="0"/>
              </a:rPr>
              <a:t> </a:t>
            </a:r>
            <a:endParaRPr lang="en-US" altLang="zh-CN" sz="2000" b="1" dirty="0">
              <a:latin typeface="Consolas" panose="020B0609020204030204" pitchFamily="49" charset="0"/>
            </a:endParaRPr>
          </a:p>
          <a:p>
            <a:pPr algn="l" defTabSz="685800" eaLnBrk="0" hangingPunct="0">
              <a:lnSpc>
                <a:spcPct val="120000"/>
              </a:lnSpc>
              <a:defRPr/>
            </a:pPr>
            <a:r>
              <a:rPr lang="en-US" altLang="zh-CN" sz="2000" b="1" dirty="0">
                <a:solidFill>
                  <a:srgbClr val="0010FF"/>
                </a:solidFill>
                <a:latin typeface="Consolas" panose="020B0609020204030204" pitchFamily="49" charset="0"/>
              </a:rPr>
              <a:t>the        1138</a:t>
            </a:r>
            <a:endParaRPr lang="en-US" altLang="zh-CN" sz="2000" b="1" dirty="0">
              <a:solidFill>
                <a:srgbClr val="0010FF"/>
              </a:solidFill>
              <a:latin typeface="Consolas" panose="020B0609020204030204" pitchFamily="49" charset="0"/>
            </a:endParaRPr>
          </a:p>
          <a:p>
            <a:pPr algn="l" defTabSz="685800" eaLnBrk="0" hangingPunct="0">
              <a:lnSpc>
                <a:spcPct val="120000"/>
              </a:lnSpc>
              <a:defRPr/>
            </a:pPr>
            <a:r>
              <a:rPr lang="en-US" altLang="zh-CN" sz="2000" b="1" dirty="0">
                <a:solidFill>
                  <a:srgbClr val="0010FF"/>
                </a:solidFill>
                <a:latin typeface="Consolas" panose="020B0609020204030204" pitchFamily="49" charset="0"/>
              </a:rPr>
              <a:t>and         965</a:t>
            </a:r>
            <a:endParaRPr lang="en-US" altLang="zh-CN" sz="2000" b="1" dirty="0">
              <a:solidFill>
                <a:srgbClr val="0010FF"/>
              </a:solidFill>
              <a:latin typeface="Consolas" panose="020B0609020204030204" pitchFamily="49" charset="0"/>
            </a:endParaRPr>
          </a:p>
          <a:p>
            <a:pPr algn="l" defTabSz="685800" eaLnBrk="0" hangingPunct="0">
              <a:lnSpc>
                <a:spcPct val="120000"/>
              </a:lnSpc>
              <a:defRPr/>
            </a:pPr>
            <a:r>
              <a:rPr lang="en-US" altLang="zh-CN" sz="2000" b="1" dirty="0">
                <a:solidFill>
                  <a:srgbClr val="0010FF"/>
                </a:solidFill>
                <a:latin typeface="Consolas" panose="020B0609020204030204" pitchFamily="49" charset="0"/>
              </a:rPr>
              <a:t>to          754</a:t>
            </a:r>
            <a:endParaRPr lang="en-US" altLang="zh-CN" sz="2000" b="1" dirty="0">
              <a:solidFill>
                <a:srgbClr val="0010FF"/>
              </a:solidFill>
              <a:latin typeface="Consolas" panose="020B0609020204030204" pitchFamily="49" charset="0"/>
            </a:endParaRPr>
          </a:p>
          <a:p>
            <a:pPr algn="l" defTabSz="685800" eaLnBrk="0" hangingPunct="0">
              <a:lnSpc>
                <a:spcPct val="120000"/>
              </a:lnSpc>
              <a:defRPr/>
            </a:pPr>
            <a:r>
              <a:rPr lang="en-US" altLang="zh-CN" sz="2000" b="1" dirty="0">
                <a:solidFill>
                  <a:srgbClr val="0010FF"/>
                </a:solidFill>
                <a:latin typeface="Consolas" panose="020B0609020204030204" pitchFamily="49" charset="0"/>
              </a:rPr>
              <a:t>of          669</a:t>
            </a:r>
            <a:endParaRPr lang="en-US" altLang="zh-CN" sz="2000" b="1" dirty="0">
              <a:solidFill>
                <a:srgbClr val="0010FF"/>
              </a:solidFill>
              <a:latin typeface="Consolas" panose="020B0609020204030204" pitchFamily="49" charset="0"/>
            </a:endParaRPr>
          </a:p>
          <a:p>
            <a:pPr algn="l" defTabSz="685800" eaLnBrk="0" hangingPunct="0">
              <a:lnSpc>
                <a:spcPct val="120000"/>
              </a:lnSpc>
              <a:defRPr/>
            </a:pPr>
            <a:r>
              <a:rPr lang="en-US" altLang="zh-CN" sz="2000" b="1" dirty="0">
                <a:solidFill>
                  <a:srgbClr val="0010FF"/>
                </a:solidFill>
                <a:latin typeface="Consolas" panose="020B0609020204030204" pitchFamily="49" charset="0"/>
              </a:rPr>
              <a:t>you         550</a:t>
            </a:r>
            <a:endParaRPr lang="en-US" altLang="zh-CN" sz="2000" b="1" dirty="0">
              <a:solidFill>
                <a:srgbClr val="0010FF"/>
              </a:solidFill>
              <a:latin typeface="Consolas" panose="020B0609020204030204" pitchFamily="49" charset="0"/>
            </a:endParaRPr>
          </a:p>
          <a:p>
            <a:pPr algn="l" defTabSz="685800" eaLnBrk="0" hangingPunct="0">
              <a:lnSpc>
                <a:spcPct val="120000"/>
              </a:lnSpc>
              <a:defRPr/>
            </a:pPr>
            <a:r>
              <a:rPr lang="en-US" altLang="zh-CN" sz="2000" b="1" dirty="0" err="1">
                <a:solidFill>
                  <a:srgbClr val="0010FF"/>
                </a:solidFill>
                <a:latin typeface="Consolas" panose="020B0609020204030204" pitchFamily="49" charset="0"/>
              </a:rPr>
              <a:t>i</a:t>
            </a:r>
            <a:r>
              <a:rPr lang="en-US" altLang="zh-CN" sz="2000" b="1" dirty="0">
                <a:solidFill>
                  <a:srgbClr val="0010FF"/>
                </a:solidFill>
                <a:latin typeface="Consolas" panose="020B0609020204030204" pitchFamily="49" charset="0"/>
              </a:rPr>
              <a:t>           542</a:t>
            </a:r>
            <a:endParaRPr lang="en-US" altLang="zh-CN" sz="2000" b="1" dirty="0">
              <a:solidFill>
                <a:srgbClr val="0010FF"/>
              </a:solidFill>
              <a:latin typeface="Consolas" panose="020B0609020204030204" pitchFamily="49" charset="0"/>
            </a:endParaRPr>
          </a:p>
          <a:p>
            <a:pPr algn="l" defTabSz="685800" eaLnBrk="0" hangingPunct="0">
              <a:lnSpc>
                <a:spcPct val="120000"/>
              </a:lnSpc>
              <a:defRPr/>
            </a:pPr>
            <a:r>
              <a:rPr lang="en-US" altLang="zh-CN" sz="2000" b="1" dirty="0">
                <a:solidFill>
                  <a:srgbClr val="0010FF"/>
                </a:solidFill>
                <a:latin typeface="Consolas" panose="020B0609020204030204" pitchFamily="49" charset="0"/>
              </a:rPr>
              <a:t>a           542</a:t>
            </a:r>
            <a:endParaRPr lang="en-US" altLang="zh-CN" sz="2000" b="1" dirty="0">
              <a:solidFill>
                <a:srgbClr val="0010FF"/>
              </a:solidFill>
              <a:latin typeface="Consolas" panose="020B0609020204030204" pitchFamily="49" charset="0"/>
            </a:endParaRPr>
          </a:p>
          <a:p>
            <a:pPr algn="l" defTabSz="685800" eaLnBrk="0" hangingPunct="0">
              <a:lnSpc>
                <a:spcPct val="120000"/>
              </a:lnSpc>
              <a:defRPr/>
            </a:pPr>
            <a:r>
              <a:rPr lang="en-US" altLang="zh-CN" sz="2000" b="1" dirty="0">
                <a:solidFill>
                  <a:srgbClr val="0010FF"/>
                </a:solidFill>
                <a:latin typeface="Consolas" panose="020B0609020204030204" pitchFamily="49" charset="0"/>
              </a:rPr>
              <a:t>my          514</a:t>
            </a:r>
            <a:endParaRPr lang="en-US" altLang="zh-CN" sz="2000" b="1" dirty="0">
              <a:solidFill>
                <a:srgbClr val="0010FF"/>
              </a:solidFill>
              <a:latin typeface="Consolas" panose="020B0609020204030204" pitchFamily="49" charset="0"/>
            </a:endParaRPr>
          </a:p>
          <a:p>
            <a:pPr algn="l" defTabSz="685800" eaLnBrk="0" hangingPunct="0">
              <a:lnSpc>
                <a:spcPct val="120000"/>
              </a:lnSpc>
              <a:defRPr/>
            </a:pPr>
            <a:r>
              <a:rPr lang="en-US" altLang="zh-CN" sz="2000" b="1" dirty="0">
                <a:solidFill>
                  <a:srgbClr val="0010FF"/>
                </a:solidFill>
                <a:latin typeface="Consolas" panose="020B0609020204030204" pitchFamily="49" charset="0"/>
              </a:rPr>
              <a:t>hamlet      462</a:t>
            </a:r>
            <a:endParaRPr lang="en-US" altLang="zh-CN" sz="2000" b="1" dirty="0">
              <a:solidFill>
                <a:srgbClr val="0010FF"/>
              </a:solidFill>
              <a:latin typeface="Consolas" panose="020B0609020204030204" pitchFamily="49" charset="0"/>
            </a:endParaRPr>
          </a:p>
          <a:p>
            <a:pPr algn="l" defTabSz="685800" eaLnBrk="0" hangingPunct="0">
              <a:lnSpc>
                <a:spcPct val="120000"/>
              </a:lnSpc>
              <a:defRPr/>
            </a:pPr>
            <a:r>
              <a:rPr lang="en-US" altLang="zh-CN" sz="2000" b="1" dirty="0">
                <a:solidFill>
                  <a:srgbClr val="0010FF"/>
                </a:solidFill>
                <a:latin typeface="Consolas" panose="020B0609020204030204" pitchFamily="49" charset="0"/>
              </a:rPr>
              <a:t>in          436</a:t>
            </a:r>
            <a:endParaRPr lang="zh-CN" altLang="zh-CN" sz="2000" b="1" dirty="0">
              <a:solidFill>
                <a:srgbClr val="0010FF"/>
              </a:solidFill>
              <a:latin typeface="Arial" panose="020B0604020202020204" pitchFamily="34" charset="0"/>
            </a:endParaRPr>
          </a:p>
        </p:txBody>
      </p:sp>
      <p:pic>
        <p:nvPicPr>
          <p:cNvPr id="15" name="图片 14" descr="图片包含 建筑物, 旧, 文字, 书籍&#10;&#10;已生成极高可信度的说明"/>
          <p:cNvPicPr>
            <a:picLocks noChangeAspect="1"/>
          </p:cNvPicPr>
          <p:nvPr/>
        </p:nvPicPr>
        <p:blipFill>
          <a:blip r:embed="rId1"/>
          <a:stretch>
            <a:fillRect/>
          </a:stretch>
        </p:blipFill>
        <p:spPr>
          <a:xfrm>
            <a:off x="6012160" y="1275606"/>
            <a:ext cx="1186986" cy="1186986"/>
          </a:xfrm>
          <a:prstGeom prst="rect">
            <a:avLst/>
          </a:prstGeom>
        </p:spPr>
      </p:pic>
      <p:sp>
        <p:nvSpPr>
          <p:cNvPr id="16" name="矩形 15"/>
          <p:cNvSpPr/>
          <p:nvPr/>
        </p:nvSpPr>
        <p:spPr>
          <a:xfrm>
            <a:off x="5076057" y="2931791"/>
            <a:ext cx="3239323" cy="1230593"/>
          </a:xfrm>
          <a:prstGeom prst="rect">
            <a:avLst/>
          </a:prstGeom>
        </p:spPr>
        <p:txBody>
          <a:bodyPr wrap="square">
            <a:spAutoFit/>
          </a:bodyPr>
          <a:lstStyle/>
          <a:p>
            <a:pPr algn="l" defTabSz="685800">
              <a:lnSpc>
                <a:spcPct val="200000"/>
              </a:lnSpc>
              <a:defRPr/>
            </a:pPr>
            <a:r>
              <a:rPr lang="en-US" altLang="zh-CN" sz="2000" dirty="0">
                <a:solidFill>
                  <a:srgbClr val="007FDE"/>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2000" b="1" dirty="0">
                <a:latin typeface="微软雅黑" panose="020B0503020204020204" pitchFamily="34" charset="-122"/>
                <a:ea typeface="微软雅黑" panose="020B0503020204020204" pitchFamily="34" charset="-122"/>
                <a:cs typeface="Arial" panose="020B0604020202020204" pitchFamily="34" charset="0"/>
              </a:rPr>
              <a:t>运行结果由大到小排序</a:t>
            </a:r>
            <a:endParaRPr lang="en-US" altLang="zh-CN" sz="2000" b="1" dirty="0">
              <a:latin typeface="微软雅黑" panose="020B0503020204020204" pitchFamily="34" charset="-122"/>
              <a:ea typeface="微软雅黑" panose="020B0503020204020204" pitchFamily="34" charset="-122"/>
              <a:cs typeface="Arial" panose="020B0604020202020204" pitchFamily="34" charset="0"/>
            </a:endParaRPr>
          </a:p>
          <a:p>
            <a:pPr algn="l" defTabSz="685800">
              <a:lnSpc>
                <a:spcPct val="200000"/>
              </a:lnSpc>
              <a:defRPr/>
            </a:pPr>
            <a:r>
              <a:rPr lang="en-US" altLang="zh-CN" sz="2000" dirty="0">
                <a:solidFill>
                  <a:srgbClr val="007FDE"/>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2000" b="1" dirty="0">
                <a:latin typeface="微软雅黑" panose="020B0503020204020204" pitchFamily="34" charset="-122"/>
                <a:ea typeface="微软雅黑" panose="020B0503020204020204" pitchFamily="34" charset="-122"/>
                <a:cs typeface="Arial" panose="020B0604020202020204" pitchFamily="34" charset="0"/>
              </a:rPr>
              <a:t>观察单词出现次数</a:t>
            </a:r>
            <a:endParaRPr lang="en-US" altLang="zh-CN" sz="2000" b="1" dirty="0">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907704" y="1059582"/>
            <a:ext cx="4968552" cy="2982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Freeform 14"/>
          <p:cNvSpPr/>
          <p:nvPr/>
        </p:nvSpPr>
        <p:spPr bwMode="auto">
          <a:xfrm>
            <a:off x="4575842" y="3287228"/>
            <a:ext cx="0" cy="2558"/>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0"/>
                  <a:pt x="0" y="1"/>
                </a:cubicBezTo>
                <a:close/>
              </a:path>
            </a:pathLst>
          </a:custGeom>
          <a:solidFill>
            <a:srgbClr val="F6922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100" b="0" i="0" u="none" strike="noStrike" kern="1200" cap="none" spc="0" normalizeH="0" baseline="0" noProof="0">
              <a:ln>
                <a:noFill/>
              </a:ln>
              <a:solidFill>
                <a:srgbClr val="000000"/>
              </a:solidFill>
              <a:effectLst/>
              <a:uLnTx/>
              <a:uFillTx/>
              <a:latin typeface="Gill Sans" charset="0"/>
              <a:sym typeface="Gill Sans" charset="0"/>
            </a:endParaRPr>
          </a:p>
        </p:txBody>
      </p:sp>
      <p:sp>
        <p:nvSpPr>
          <p:cNvPr id="21" name="Freeform 15"/>
          <p:cNvSpPr/>
          <p:nvPr/>
        </p:nvSpPr>
        <p:spPr bwMode="auto">
          <a:xfrm>
            <a:off x="4575048" y="3287228"/>
            <a:ext cx="1588" cy="2558"/>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0"/>
                  <a:pt x="0" y="1"/>
                  <a:pt x="1" y="1"/>
                </a:cubicBezTo>
                <a:cubicBezTo>
                  <a:pt x="1" y="0"/>
                  <a:pt x="1" y="0"/>
                  <a:pt x="0" y="0"/>
                </a:cubicBezTo>
                <a:close/>
              </a:path>
            </a:pathLst>
          </a:custGeom>
          <a:solidFill>
            <a:srgbClr val="F6922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100" b="0" i="0" u="none" strike="noStrike" kern="1200" cap="none" spc="0" normalizeH="0" baseline="0" noProof="0">
              <a:ln>
                <a:noFill/>
              </a:ln>
              <a:solidFill>
                <a:srgbClr val="000000"/>
              </a:solidFill>
              <a:effectLst/>
              <a:uLnTx/>
              <a:uFillTx/>
              <a:latin typeface="Gill Sans" charset="0"/>
              <a:sym typeface="Gill Sans" charset="0"/>
            </a:endParaRPr>
          </a:p>
        </p:txBody>
      </p:sp>
      <p:sp>
        <p:nvSpPr>
          <p:cNvPr id="13" name="Rectangle 1"/>
          <p:cNvSpPr/>
          <p:nvPr/>
        </p:nvSpPr>
        <p:spPr bwMode="auto">
          <a:xfrm>
            <a:off x="0" y="2036729"/>
            <a:ext cx="9144000" cy="102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marL="0" marR="0" lvl="0" indent="0" algn="ctr" defTabSz="914400" rtl="0" eaLnBrk="1" fontAlgn="base" latinLnBrk="0" hangingPunct="1">
              <a:lnSpc>
                <a:spcPct val="150000"/>
              </a:lnSpc>
              <a:spcBef>
                <a:spcPct val="0"/>
              </a:spcBef>
              <a:spcAft>
                <a:spcPct val="0"/>
              </a:spcAft>
              <a:buClrTx/>
              <a:buSzTx/>
              <a:buFontTx/>
              <a:buNone/>
              <a:defRPr/>
            </a:pPr>
            <a:r>
              <a:rPr kumimoji="0" lang="zh-CN" altLang="en-US"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单元小结</a:t>
            </a:r>
            <a:endParaRPr kumimoji="0" lang="en-US" sz="4000" b="0" i="0" u="none" strike="noStrike" kern="1200" cap="none" spc="0" normalizeH="0" baseline="0" noProof="0" dirty="0">
              <a:ln>
                <a:noFill/>
              </a:ln>
              <a:solidFill>
                <a:srgbClr val="FF931A"/>
              </a:solidFill>
              <a:effectLst/>
              <a:uLnTx/>
              <a:uFillTx/>
              <a:latin typeface="微软雅黑" panose="020B0503020204020204" pitchFamily="34" charset="-122"/>
              <a:ea typeface="微软雅黑" panose="020B0503020204020204" pitchFamily="34" charset="-122"/>
              <a:cs typeface="Bebas Neue" charset="0"/>
              <a:sym typeface="Bebas Neue" charset="0"/>
            </a:endParaRPr>
          </a:p>
        </p:txBody>
      </p:sp>
      <p:sp>
        <p:nvSpPr>
          <p:cNvPr id="2" name="灯片编号占位符 1"/>
          <p:cNvSpPr>
            <a:spLocks noGrp="1"/>
          </p:cNvSpPr>
          <p:nvPr>
            <p:ph type="sldNum" sz="quarter" idx="10"/>
          </p:nvPr>
        </p:nvSpPr>
        <p:spPr/>
        <p:txBody>
          <a:bodyPr/>
          <a:lstStyle/>
          <a:p>
            <a:fld id="{5628C1BD-EF1B-4CB3-9438-0DA51A847D8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EFEFA"/>
        </a:solidFill>
        <a:effectLst/>
      </p:bgPr>
    </p:bg>
    <p:spTree>
      <p:nvGrpSpPr>
        <p:cNvPr id="1" name=""/>
        <p:cNvGrpSpPr/>
        <p:nvPr/>
      </p:nvGrpSpPr>
      <p:grpSpPr>
        <a:xfrm>
          <a:off x="0" y="0"/>
          <a:ext cx="0" cy="0"/>
          <a:chOff x="0" y="0"/>
          <a:chExt cx="0" cy="0"/>
        </a:xfrm>
      </p:grpSpPr>
      <p:pic>
        <p:nvPicPr>
          <p:cNvPr id="9"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907704" y="1059582"/>
            <a:ext cx="4968552" cy="2982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Freeform 14"/>
          <p:cNvSpPr/>
          <p:nvPr/>
        </p:nvSpPr>
        <p:spPr bwMode="auto">
          <a:xfrm>
            <a:off x="4575842" y="3287228"/>
            <a:ext cx="0" cy="2558"/>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0"/>
                  <a:pt x="0" y="1"/>
                </a:cubicBezTo>
                <a:close/>
              </a:path>
            </a:pathLst>
          </a:custGeom>
          <a:solidFill>
            <a:srgbClr val="F6922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100" b="0" i="0" u="none" strike="noStrike" kern="1200" cap="none" spc="0" normalizeH="0" baseline="0" noProof="0">
              <a:ln>
                <a:noFill/>
              </a:ln>
              <a:solidFill>
                <a:srgbClr val="000000"/>
              </a:solidFill>
              <a:effectLst/>
              <a:uLnTx/>
              <a:uFillTx/>
              <a:latin typeface="Gill Sans" charset="0"/>
              <a:sym typeface="Gill Sans" charset="0"/>
            </a:endParaRPr>
          </a:p>
        </p:txBody>
      </p:sp>
      <p:sp>
        <p:nvSpPr>
          <p:cNvPr id="21" name="Freeform 15"/>
          <p:cNvSpPr/>
          <p:nvPr/>
        </p:nvSpPr>
        <p:spPr bwMode="auto">
          <a:xfrm>
            <a:off x="4575048" y="3287228"/>
            <a:ext cx="1588" cy="2558"/>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0"/>
                  <a:pt x="0" y="1"/>
                  <a:pt x="1" y="1"/>
                </a:cubicBezTo>
                <a:cubicBezTo>
                  <a:pt x="1" y="0"/>
                  <a:pt x="1" y="0"/>
                  <a:pt x="0" y="0"/>
                </a:cubicBezTo>
                <a:close/>
              </a:path>
            </a:pathLst>
          </a:custGeom>
          <a:solidFill>
            <a:srgbClr val="F6922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100" b="0" i="0" u="none" strike="noStrike" kern="1200" cap="none" spc="0" normalizeH="0" baseline="0" noProof="0">
              <a:ln>
                <a:noFill/>
              </a:ln>
              <a:solidFill>
                <a:srgbClr val="000000"/>
              </a:solidFill>
              <a:effectLst/>
              <a:uLnTx/>
              <a:uFillTx/>
              <a:latin typeface="Gill Sans" charset="0"/>
              <a:sym typeface="Gill Sans" charset="0"/>
            </a:endParaRPr>
          </a:p>
        </p:txBody>
      </p:sp>
      <p:sp>
        <p:nvSpPr>
          <p:cNvPr id="13" name="Rectangle 1"/>
          <p:cNvSpPr/>
          <p:nvPr/>
        </p:nvSpPr>
        <p:spPr bwMode="auto">
          <a:xfrm>
            <a:off x="0" y="2036729"/>
            <a:ext cx="9144000" cy="102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a:lnSpc>
                <a:spcPct val="150000"/>
              </a:lnSpc>
              <a:defRPr/>
            </a:pPr>
            <a:r>
              <a:rPr lang="zh-CN" altLang="en-US" sz="4000" dirty="0">
                <a:latin typeface="微软雅黑" panose="020B0503020204020204" pitchFamily="34" charset="-122"/>
                <a:ea typeface="微软雅黑" panose="020B0503020204020204" pitchFamily="34" charset="-122"/>
                <a:cs typeface="Bebas Neue" charset="0"/>
              </a:rPr>
              <a:t>字典类型定义</a:t>
            </a:r>
            <a:endParaRPr lang="en-US" altLang="zh-CN" sz="4000" dirty="0">
              <a:latin typeface="微软雅黑" panose="020B0503020204020204" pitchFamily="34" charset="-122"/>
              <a:ea typeface="微软雅黑" panose="020B0503020204020204" pitchFamily="34" charset="-122"/>
              <a:cs typeface="Bebas Neue" charset="0"/>
            </a:endParaRPr>
          </a:p>
        </p:txBody>
      </p:sp>
      <p:sp>
        <p:nvSpPr>
          <p:cNvPr id="2" name="灯片编号占位符 1"/>
          <p:cNvSpPr>
            <a:spLocks noGrp="1"/>
          </p:cNvSpPr>
          <p:nvPr>
            <p:ph type="sldNum" sz="quarter" idx="10"/>
          </p:nvPr>
        </p:nvSpPr>
        <p:spPr/>
        <p:txBody>
          <a:bodyPr/>
          <a:lstStyle/>
          <a:p>
            <a:fld id="{5628C1BD-EF1B-4CB3-9438-0DA51A847D8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p:cNvPicPr>
            <a:picLocks noChangeAspect="1"/>
          </p:cNvPicPr>
          <p:nvPr/>
        </p:nvPicPr>
        <p:blipFill>
          <a:blip r:embed="rId1" cstate="email">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rot="21266528">
            <a:off x="4893528" y="3773774"/>
            <a:ext cx="808374" cy="730939"/>
          </a:xfrm>
          <a:prstGeom prst="rect">
            <a:avLst/>
          </a:prstGeom>
          <a:noFill/>
        </p:spPr>
      </p:pic>
      <p:sp>
        <p:nvSpPr>
          <p:cNvPr id="5" name="矩形 4"/>
          <p:cNvSpPr/>
          <p:nvPr/>
        </p:nvSpPr>
        <p:spPr>
          <a:xfrm>
            <a:off x="180981" y="1321387"/>
            <a:ext cx="8144479" cy="2751522"/>
          </a:xfrm>
          <a:prstGeom prst="rect">
            <a:avLst/>
          </a:prstGeom>
        </p:spPr>
        <p:txBody>
          <a:bodyPr wrap="square">
            <a:spAutoFit/>
          </a:bodyPr>
          <a:lstStyle/>
          <a:p>
            <a:pPr marL="0" marR="0" lvl="0" indent="0" algn="l" defTabSz="914400" rtl="0" eaLnBrk="1" fontAlgn="base" latinLnBrk="0" hangingPunct="1">
              <a:lnSpc>
                <a:spcPct val="18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sym typeface="Gill Sans" charset="0"/>
              </a:rPr>
              <a:t>         </a:t>
            </a:r>
            <a:r>
              <a:rPr kumimoji="0" lang="en-US" altLang="zh-CN" sz="2400" b="1"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panose="020B0604020202020204" pitchFamily="34" charset="0"/>
                <a:sym typeface="Gill Sans" charset="0"/>
              </a:rPr>
              <a:t>- </a:t>
            </a:r>
            <a:r>
              <a:rPr lang="zh-CN" altLang="en-US" sz="2400" b="1" noProof="0" dirty="0">
                <a:latin typeface="微软雅黑" panose="020B0503020204020204" pitchFamily="34" charset="-122"/>
                <a:ea typeface="微软雅黑" panose="020B0503020204020204" pitchFamily="34" charset="-122"/>
                <a:cs typeface="Arial" panose="020B0604020202020204" pitchFamily="34" charset="0"/>
              </a:rPr>
              <a:t>映射关系采用键值对表达</a:t>
            </a:r>
            <a:endPar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sym typeface="Gill Sans" charset="0"/>
            </a:endParaRPr>
          </a:p>
          <a:p>
            <a:pPr lvl="0" algn="l">
              <a:lnSpc>
                <a:spcPct val="180000"/>
              </a:lnSpc>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sym typeface="Gill Sans" charset="0"/>
              </a:rPr>
              <a:t>         </a:t>
            </a:r>
            <a:r>
              <a:rPr kumimoji="0" lang="en-US" altLang="zh-CN" sz="2400" b="1"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panose="020B0604020202020204" pitchFamily="34" charset="0"/>
                <a:sym typeface="Gill Sans" charset="0"/>
              </a:rPr>
              <a:t>-</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sym typeface="Gill Sans" charset="0"/>
              </a:rPr>
              <a:t> 字典类型使用</a:t>
            </a:r>
            <a:r>
              <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sym typeface="Gill Sans" charset="0"/>
              </a:rPr>
              <a:t>{}</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sym typeface="Gill Sans" charset="0"/>
              </a:rPr>
              <a:t>和</a:t>
            </a:r>
            <a:r>
              <a:rPr kumimoji="0" lang="en-US" altLang="zh-CN" sz="2400" b="1"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sym typeface="Gill Sans" charset="0"/>
              </a:rPr>
              <a:t>dict</a:t>
            </a:r>
            <a:r>
              <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sym typeface="Gill Sans" charset="0"/>
              </a:rPr>
              <a:t>()</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sym typeface="Gill Sans" charset="0"/>
              </a:rPr>
              <a:t>创建，键值对之间用</a:t>
            </a:r>
            <a:r>
              <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sym typeface="Gill Sans" charset="0"/>
              </a:rPr>
              <a:t>:</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sym typeface="Gill Sans" charset="0"/>
              </a:rPr>
              <a:t>分隔</a:t>
            </a:r>
            <a:endPar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sym typeface="Gill Sans" charset="0"/>
            </a:endParaRPr>
          </a:p>
          <a:p>
            <a:pPr marL="0" marR="0" lvl="0" indent="0" algn="l" defTabSz="914400" rtl="0" eaLnBrk="1" fontAlgn="base" latinLnBrk="0" hangingPunct="1">
              <a:lnSpc>
                <a:spcPct val="18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sym typeface="Gill Sans" charset="0"/>
              </a:rPr>
              <a:t>         </a:t>
            </a:r>
            <a:r>
              <a:rPr kumimoji="0" lang="en-US" altLang="zh-CN" sz="2400" b="1"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panose="020B0604020202020204" pitchFamily="34" charset="0"/>
                <a:sym typeface="Gill Sans" charset="0"/>
              </a:rPr>
              <a:t>-</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sym typeface="Gill Sans" charset="0"/>
              </a:rPr>
              <a:t> </a:t>
            </a:r>
            <a:r>
              <a:rPr lang="en-US" altLang="zh-CN" sz="2400" b="1" noProof="0" dirty="0">
                <a:latin typeface="微软雅黑" panose="020B0503020204020204" pitchFamily="34" charset="-122"/>
                <a:ea typeface="微软雅黑" panose="020B0503020204020204" pitchFamily="34" charset="-122"/>
                <a:cs typeface="Arial" panose="020B0604020202020204" pitchFamily="34" charset="0"/>
              </a:rPr>
              <a:t>d[key] </a:t>
            </a:r>
            <a:r>
              <a:rPr lang="zh-CN" altLang="en-US" sz="2400" b="1" noProof="0" dirty="0">
                <a:latin typeface="微软雅黑" panose="020B0503020204020204" pitchFamily="34" charset="-122"/>
                <a:ea typeface="微软雅黑" panose="020B0503020204020204" pitchFamily="34" charset="-122"/>
                <a:cs typeface="Arial" panose="020B0604020202020204" pitchFamily="34" charset="0"/>
              </a:rPr>
              <a:t>方式既可以索引，也可以赋值</a:t>
            </a:r>
            <a:endParaRPr lang="en-US" altLang="zh-CN" sz="2400" b="1" noProof="0" dirty="0">
              <a:latin typeface="微软雅黑" panose="020B0503020204020204" pitchFamily="34" charset="-122"/>
              <a:ea typeface="微软雅黑" panose="020B0503020204020204" pitchFamily="34" charset="-122"/>
              <a:cs typeface="Arial" panose="020B0604020202020204" pitchFamily="34" charset="0"/>
            </a:endParaRPr>
          </a:p>
          <a:p>
            <a:pPr lvl="0" algn="l">
              <a:lnSpc>
                <a:spcPct val="180000"/>
              </a:lnSpc>
              <a:defRPr/>
            </a:pPr>
            <a:r>
              <a:rPr lang="zh-CN" altLang="en-US" sz="2400" b="1" dirty="0">
                <a:latin typeface="微软雅黑" panose="020B0503020204020204" pitchFamily="34" charset="-122"/>
                <a:ea typeface="微软雅黑" panose="020B0503020204020204" pitchFamily="34" charset="-122"/>
                <a:cs typeface="Arial" panose="020B0604020202020204" pitchFamily="34" charset="0"/>
              </a:rPr>
              <a:t>         </a:t>
            </a:r>
            <a:r>
              <a:rPr lang="en-US" altLang="zh-CN" sz="2400" b="1" dirty="0">
                <a:solidFill>
                  <a:srgbClr val="007FDE"/>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2400" b="1" dirty="0">
                <a:latin typeface="微软雅黑" panose="020B0503020204020204" pitchFamily="34" charset="-122"/>
                <a:ea typeface="微软雅黑" panose="020B0503020204020204" pitchFamily="34" charset="-122"/>
                <a:cs typeface="Arial" panose="020B0604020202020204" pitchFamily="34" charset="0"/>
              </a:rPr>
              <a:t>字典类型有一批操作方法和函数，最重要的是</a:t>
            </a:r>
            <a:r>
              <a:rPr lang="en-US" altLang="zh-CN" sz="2400" b="1" dirty="0">
                <a:latin typeface="微软雅黑" panose="020B0503020204020204" pitchFamily="34" charset="-122"/>
                <a:ea typeface="微软雅黑" panose="020B0503020204020204" pitchFamily="34" charset="-122"/>
                <a:cs typeface="Arial" panose="020B0604020202020204" pitchFamily="34" charset="0"/>
              </a:rPr>
              <a:t>.get()</a:t>
            </a:r>
            <a:endParaRPr lang="en-US" altLang="zh-CN" sz="2400" b="1" dirty="0">
              <a:latin typeface="微软雅黑" panose="020B0503020204020204" pitchFamily="34" charset="-122"/>
              <a:ea typeface="微软雅黑" panose="020B0503020204020204" pitchFamily="34" charset="-122"/>
              <a:cs typeface="Arial" panose="020B0604020202020204" pitchFamily="34" charset="0"/>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4300" y="4328673"/>
            <a:ext cx="1600491" cy="800246"/>
          </a:xfrm>
          <a:prstGeom prst="rect">
            <a:avLst/>
          </a:prstGeom>
        </p:spPr>
      </p:pic>
      <p:cxnSp>
        <p:nvCxnSpPr>
          <p:cNvPr id="93" name="直接连接符 92"/>
          <p:cNvCxnSpPr>
            <a:cxnSpLocks noChangeAspect="1"/>
          </p:cNvCxnSpPr>
          <p:nvPr/>
        </p:nvCxnSpPr>
        <p:spPr>
          <a:xfrm rot="60000" flipV="1">
            <a:off x="179512" y="4111170"/>
            <a:ext cx="8641188" cy="960112"/>
          </a:xfrm>
          <a:prstGeom prst="line">
            <a:avLst/>
          </a:prstGeom>
          <a:ln w="34925">
            <a:solidFill>
              <a:srgbClr val="0070C0"/>
            </a:solidFill>
          </a:ln>
        </p:spPr>
        <p:style>
          <a:lnRef idx="1">
            <a:schemeClr val="dk1"/>
          </a:lnRef>
          <a:fillRef idx="0">
            <a:schemeClr val="dk1"/>
          </a:fillRef>
          <a:effectRef idx="0">
            <a:schemeClr val="dk1"/>
          </a:effectRef>
          <a:fontRef idx="minor">
            <a:schemeClr val="tx1"/>
          </a:fontRef>
        </p:style>
      </p:cxnSp>
      <p:grpSp>
        <p:nvGrpSpPr>
          <p:cNvPr id="94" name="组合 93"/>
          <p:cNvGrpSpPr>
            <a:grpSpLocks noChangeAspect="1"/>
          </p:cNvGrpSpPr>
          <p:nvPr/>
        </p:nvGrpSpPr>
        <p:grpSpPr>
          <a:xfrm rot="177950">
            <a:off x="8478506" y="3521313"/>
            <a:ext cx="538686" cy="712625"/>
            <a:chOff x="8184848" y="1528278"/>
            <a:chExt cx="915709" cy="1404112"/>
          </a:xfrm>
        </p:grpSpPr>
        <p:cxnSp>
          <p:nvCxnSpPr>
            <p:cNvPr id="95" name="直接连接符 94"/>
            <p:cNvCxnSpPr/>
            <p:nvPr/>
          </p:nvCxnSpPr>
          <p:spPr>
            <a:xfrm>
              <a:off x="8184848" y="1560745"/>
              <a:ext cx="92049" cy="1371645"/>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96" name="组合 95"/>
            <p:cNvGrpSpPr/>
            <p:nvPr/>
          </p:nvGrpSpPr>
          <p:grpSpPr>
            <a:xfrm>
              <a:off x="8202190" y="1528278"/>
              <a:ext cx="898367" cy="536213"/>
              <a:chOff x="8204763" y="1483692"/>
              <a:chExt cx="1164045" cy="817288"/>
            </a:xfrm>
          </p:grpSpPr>
          <p:sp>
            <p:nvSpPr>
              <p:cNvPr id="97" name="矩形 96"/>
              <p:cNvSpPr/>
              <p:nvPr/>
            </p:nvSpPr>
            <p:spPr>
              <a:xfrm rot="21347158">
                <a:off x="8205453" y="1508413"/>
                <a:ext cx="1156902" cy="792567"/>
              </a:xfrm>
              <a:prstGeom prst="rect">
                <a:avLst/>
              </a:prstGeom>
              <a:noFill/>
              <a:ln w="19050">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100" b="0" i="0" u="none" strike="noStrike" kern="1200" cap="none" spc="0" normalizeH="0" baseline="0" noProof="0">
                  <a:ln>
                    <a:noFill/>
                  </a:ln>
                  <a:solidFill>
                    <a:srgbClr val="000000"/>
                  </a:solidFill>
                  <a:effectLst/>
                  <a:uLnTx/>
                  <a:uFillTx/>
                  <a:latin typeface="Gill Sans"/>
                  <a:sym typeface="Gill Sans" charset="0"/>
                </a:endParaRPr>
              </a:p>
            </p:txBody>
          </p:sp>
          <p:sp>
            <p:nvSpPr>
              <p:cNvPr id="98" name="矩形 97"/>
              <p:cNvSpPr/>
              <p:nvPr/>
            </p:nvSpPr>
            <p:spPr>
              <a:xfrm rot="21317301">
                <a:off x="8204763" y="1558415"/>
                <a:ext cx="180740" cy="173901"/>
              </a:xfrm>
              <a:prstGeom prst="rect">
                <a:avLst/>
              </a:prstGeom>
              <a:solidFill>
                <a:schemeClr val="tx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100" b="0" i="0" u="none" strike="noStrike" kern="1200" cap="none" spc="0" normalizeH="0" baseline="0" noProof="0">
                  <a:ln>
                    <a:noFill/>
                  </a:ln>
                  <a:solidFill>
                    <a:srgbClr val="FFFFFF"/>
                  </a:solidFill>
                  <a:effectLst/>
                  <a:uLnTx/>
                  <a:uFillTx/>
                  <a:latin typeface="Gill Sans"/>
                  <a:sym typeface="Gill Sans" charset="0"/>
                </a:endParaRPr>
              </a:p>
            </p:txBody>
          </p:sp>
          <p:sp>
            <p:nvSpPr>
              <p:cNvPr id="99" name="矩形 98"/>
              <p:cNvSpPr/>
              <p:nvPr/>
            </p:nvSpPr>
            <p:spPr>
              <a:xfrm rot="21317301">
                <a:off x="8598077" y="1515594"/>
                <a:ext cx="180740" cy="173901"/>
              </a:xfrm>
              <a:prstGeom prst="rect">
                <a:avLst/>
              </a:prstGeom>
              <a:solidFill>
                <a:schemeClr val="tx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100" b="0" i="0" u="none" strike="noStrike" kern="1200" cap="none" spc="0" normalizeH="0" baseline="0" noProof="0">
                  <a:ln>
                    <a:noFill/>
                  </a:ln>
                  <a:solidFill>
                    <a:srgbClr val="FFFFFF"/>
                  </a:solidFill>
                  <a:effectLst/>
                  <a:uLnTx/>
                  <a:uFillTx/>
                  <a:latin typeface="Gill Sans"/>
                  <a:sym typeface="Gill Sans" charset="0"/>
                </a:endParaRPr>
              </a:p>
            </p:txBody>
          </p:sp>
          <p:sp>
            <p:nvSpPr>
              <p:cNvPr id="100" name="矩形 99"/>
              <p:cNvSpPr/>
              <p:nvPr/>
            </p:nvSpPr>
            <p:spPr>
              <a:xfrm rot="21317301">
                <a:off x="8965920" y="1483692"/>
                <a:ext cx="180740" cy="173901"/>
              </a:xfrm>
              <a:prstGeom prst="rect">
                <a:avLst/>
              </a:prstGeom>
              <a:solidFill>
                <a:schemeClr val="tx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100" b="0" i="0" u="none" strike="noStrike" kern="1200" cap="none" spc="0" normalizeH="0" baseline="0" noProof="0">
                  <a:ln>
                    <a:noFill/>
                  </a:ln>
                  <a:solidFill>
                    <a:srgbClr val="FFFFFF"/>
                  </a:solidFill>
                  <a:effectLst/>
                  <a:uLnTx/>
                  <a:uFillTx/>
                  <a:latin typeface="Gill Sans"/>
                  <a:sym typeface="Gill Sans" charset="0"/>
                </a:endParaRPr>
              </a:p>
            </p:txBody>
          </p:sp>
          <p:sp>
            <p:nvSpPr>
              <p:cNvPr id="101" name="矩形 100"/>
              <p:cNvSpPr/>
              <p:nvPr/>
            </p:nvSpPr>
            <p:spPr>
              <a:xfrm rot="21317301">
                <a:off x="8414168" y="1715662"/>
                <a:ext cx="180740" cy="173901"/>
              </a:xfrm>
              <a:prstGeom prst="rect">
                <a:avLst/>
              </a:prstGeom>
              <a:solidFill>
                <a:schemeClr val="tx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100" b="0" i="0" u="none" strike="noStrike" kern="1200" cap="none" spc="0" normalizeH="0" baseline="0" noProof="0">
                  <a:ln>
                    <a:noFill/>
                  </a:ln>
                  <a:solidFill>
                    <a:srgbClr val="FFFFFF"/>
                  </a:solidFill>
                  <a:effectLst/>
                  <a:uLnTx/>
                  <a:uFillTx/>
                  <a:latin typeface="Gill Sans"/>
                  <a:sym typeface="Gill Sans" charset="0"/>
                </a:endParaRPr>
              </a:p>
            </p:txBody>
          </p:sp>
          <p:sp>
            <p:nvSpPr>
              <p:cNvPr id="102" name="矩形 101"/>
              <p:cNvSpPr/>
              <p:nvPr/>
            </p:nvSpPr>
            <p:spPr>
              <a:xfrm rot="21317301">
                <a:off x="8797829" y="1684870"/>
                <a:ext cx="180740" cy="173900"/>
              </a:xfrm>
              <a:prstGeom prst="rect">
                <a:avLst/>
              </a:prstGeom>
              <a:solidFill>
                <a:schemeClr val="tx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100" b="0" i="0" u="none" strike="noStrike" kern="1200" cap="none" spc="0" normalizeH="0" baseline="0" noProof="0">
                  <a:ln>
                    <a:noFill/>
                  </a:ln>
                  <a:solidFill>
                    <a:srgbClr val="FFFFFF"/>
                  </a:solidFill>
                  <a:effectLst/>
                  <a:uLnTx/>
                  <a:uFillTx/>
                  <a:latin typeface="Gill Sans"/>
                  <a:sym typeface="Gill Sans" charset="0"/>
                </a:endParaRPr>
              </a:p>
            </p:txBody>
          </p:sp>
          <p:sp>
            <p:nvSpPr>
              <p:cNvPr id="103" name="矩形 102"/>
              <p:cNvSpPr/>
              <p:nvPr/>
            </p:nvSpPr>
            <p:spPr>
              <a:xfrm rot="21317301">
                <a:off x="8246506" y="1934707"/>
                <a:ext cx="180740" cy="173900"/>
              </a:xfrm>
              <a:prstGeom prst="rect">
                <a:avLst/>
              </a:prstGeom>
              <a:solidFill>
                <a:schemeClr val="tx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100" b="0" i="0" u="none" strike="noStrike" kern="1200" cap="none" spc="0" normalizeH="0" baseline="0" noProof="0">
                  <a:ln>
                    <a:noFill/>
                  </a:ln>
                  <a:solidFill>
                    <a:srgbClr val="FFFFFF"/>
                  </a:solidFill>
                  <a:effectLst/>
                  <a:uLnTx/>
                  <a:uFillTx/>
                  <a:latin typeface="Gill Sans"/>
                  <a:sym typeface="Gill Sans" charset="0"/>
                </a:endParaRPr>
              </a:p>
            </p:txBody>
          </p:sp>
          <p:sp>
            <p:nvSpPr>
              <p:cNvPr id="104" name="矩形 103"/>
              <p:cNvSpPr/>
              <p:nvPr/>
            </p:nvSpPr>
            <p:spPr>
              <a:xfrm rot="21317301">
                <a:off x="8618241" y="1904610"/>
                <a:ext cx="180740" cy="173901"/>
              </a:xfrm>
              <a:prstGeom prst="rect">
                <a:avLst/>
              </a:prstGeom>
              <a:solidFill>
                <a:schemeClr val="tx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100" b="0" i="0" u="none" strike="noStrike" kern="1200" cap="none" spc="0" normalizeH="0" baseline="0" noProof="0">
                  <a:ln>
                    <a:noFill/>
                  </a:ln>
                  <a:solidFill>
                    <a:srgbClr val="FFFFFF"/>
                  </a:solidFill>
                  <a:effectLst/>
                  <a:uLnTx/>
                  <a:uFillTx/>
                  <a:latin typeface="Gill Sans"/>
                  <a:sym typeface="Gill Sans" charset="0"/>
                </a:endParaRPr>
              </a:p>
            </p:txBody>
          </p:sp>
          <p:sp>
            <p:nvSpPr>
              <p:cNvPr id="105" name="矩形 104"/>
              <p:cNvSpPr/>
              <p:nvPr/>
            </p:nvSpPr>
            <p:spPr>
              <a:xfrm rot="21317301">
                <a:off x="9001629" y="1880783"/>
                <a:ext cx="180740" cy="173901"/>
              </a:xfrm>
              <a:prstGeom prst="rect">
                <a:avLst/>
              </a:prstGeom>
              <a:solidFill>
                <a:schemeClr val="tx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100" b="0" i="0" u="none" strike="noStrike" kern="1200" cap="none" spc="0" normalizeH="0" baseline="0" noProof="0">
                  <a:ln>
                    <a:noFill/>
                  </a:ln>
                  <a:solidFill>
                    <a:srgbClr val="FFFFFF"/>
                  </a:solidFill>
                  <a:effectLst/>
                  <a:uLnTx/>
                  <a:uFillTx/>
                  <a:latin typeface="Gill Sans"/>
                  <a:sym typeface="Gill Sans" charset="0"/>
                </a:endParaRPr>
              </a:p>
            </p:txBody>
          </p:sp>
          <p:sp>
            <p:nvSpPr>
              <p:cNvPr id="106" name="矩形 105"/>
              <p:cNvSpPr/>
              <p:nvPr/>
            </p:nvSpPr>
            <p:spPr>
              <a:xfrm rot="21317301">
                <a:off x="9167267" y="1664990"/>
                <a:ext cx="180740" cy="173901"/>
              </a:xfrm>
              <a:prstGeom prst="rect">
                <a:avLst/>
              </a:prstGeom>
              <a:solidFill>
                <a:schemeClr val="tx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100" b="0" i="0" u="none" strike="noStrike" kern="1200" cap="none" spc="0" normalizeH="0" baseline="0" noProof="0">
                  <a:ln>
                    <a:noFill/>
                  </a:ln>
                  <a:solidFill>
                    <a:srgbClr val="FFFFFF"/>
                  </a:solidFill>
                  <a:effectLst/>
                  <a:uLnTx/>
                  <a:uFillTx/>
                  <a:latin typeface="Gill Sans"/>
                  <a:sym typeface="Gill Sans" charset="0"/>
                </a:endParaRPr>
              </a:p>
            </p:txBody>
          </p:sp>
          <p:sp>
            <p:nvSpPr>
              <p:cNvPr id="107" name="矩形 106"/>
              <p:cNvSpPr/>
              <p:nvPr/>
            </p:nvSpPr>
            <p:spPr>
              <a:xfrm rot="21317301">
                <a:off x="8447028" y="2118481"/>
                <a:ext cx="180740" cy="173900"/>
              </a:xfrm>
              <a:prstGeom prst="rect">
                <a:avLst/>
              </a:prstGeom>
              <a:solidFill>
                <a:schemeClr val="tx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100" b="0" i="0" u="none" strike="noStrike" kern="1200" cap="none" spc="0" normalizeH="0" baseline="0" noProof="0">
                  <a:ln>
                    <a:noFill/>
                  </a:ln>
                  <a:solidFill>
                    <a:srgbClr val="FFFFFF"/>
                  </a:solidFill>
                  <a:effectLst/>
                  <a:uLnTx/>
                  <a:uFillTx/>
                  <a:latin typeface="Gill Sans"/>
                  <a:sym typeface="Gill Sans" charset="0"/>
                </a:endParaRPr>
              </a:p>
            </p:txBody>
          </p:sp>
          <p:sp>
            <p:nvSpPr>
              <p:cNvPr id="108" name="矩形 107"/>
              <p:cNvSpPr/>
              <p:nvPr/>
            </p:nvSpPr>
            <p:spPr>
              <a:xfrm rot="21317301">
                <a:off x="8825267" y="2071680"/>
                <a:ext cx="180740" cy="173900"/>
              </a:xfrm>
              <a:prstGeom prst="rect">
                <a:avLst/>
              </a:prstGeom>
              <a:solidFill>
                <a:schemeClr val="tx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100" b="0" i="0" u="none" strike="noStrike" kern="1200" cap="none" spc="0" normalizeH="0" baseline="0" noProof="0">
                  <a:ln>
                    <a:noFill/>
                  </a:ln>
                  <a:solidFill>
                    <a:srgbClr val="FFFFFF"/>
                  </a:solidFill>
                  <a:effectLst/>
                  <a:uLnTx/>
                  <a:uFillTx/>
                  <a:latin typeface="Gill Sans"/>
                  <a:sym typeface="Gill Sans" charset="0"/>
                </a:endParaRPr>
              </a:p>
            </p:txBody>
          </p:sp>
          <p:sp>
            <p:nvSpPr>
              <p:cNvPr id="109" name="矩形 108"/>
              <p:cNvSpPr/>
              <p:nvPr/>
            </p:nvSpPr>
            <p:spPr>
              <a:xfrm rot="21317301">
                <a:off x="9188068" y="2064165"/>
                <a:ext cx="180740" cy="173901"/>
              </a:xfrm>
              <a:prstGeom prst="rect">
                <a:avLst/>
              </a:prstGeom>
              <a:solidFill>
                <a:schemeClr val="tx1"/>
              </a:solid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100" b="0" i="0" u="none" strike="noStrike" kern="1200" cap="none" spc="0" normalizeH="0" baseline="0" noProof="0">
                  <a:ln>
                    <a:noFill/>
                  </a:ln>
                  <a:solidFill>
                    <a:srgbClr val="FFFFFF"/>
                  </a:solidFill>
                  <a:effectLst/>
                  <a:uLnTx/>
                  <a:uFillTx/>
                  <a:latin typeface="Gill Sans"/>
                  <a:sym typeface="Gill Sans" charset="0"/>
                </a:endParaRPr>
              </a:p>
            </p:txBody>
          </p:sp>
        </p:grpSp>
      </p:grpSp>
      <p:sp>
        <p:nvSpPr>
          <p:cNvPr id="23" name="Rectangle 12"/>
          <p:cNvSpPr/>
          <p:nvPr/>
        </p:nvSpPr>
        <p:spPr bwMode="auto">
          <a:xfrm>
            <a:off x="395536" y="396660"/>
            <a:ext cx="5544616" cy="79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nchorCtr="0"/>
          <a:lstStyle/>
          <a:p>
            <a:pPr marL="0" marR="0" lvl="0" indent="0" algn="l" defTabSz="914400" rtl="0" eaLnBrk="1" fontAlgn="base" latinLnBrk="0" hangingPunct="1">
              <a:lnSpc>
                <a:spcPct val="70000"/>
              </a:lnSpc>
              <a:spcBef>
                <a:spcPct val="0"/>
              </a:spcBef>
              <a:spcAft>
                <a:spcPct val="0"/>
              </a:spcAft>
              <a:buClrTx/>
              <a:buSzTx/>
              <a:buFontTx/>
              <a:buNone/>
              <a:defRPr/>
            </a:pPr>
            <a:r>
              <a:rPr lang="zh-CN" altLang="en-US" sz="3200" dirty="0">
                <a:latin typeface="微软雅黑" panose="020B0503020204020204" pitchFamily="34" charset="-122"/>
                <a:ea typeface="微软雅黑" panose="020B0503020204020204" pitchFamily="34" charset="-122"/>
                <a:cs typeface="Bebas Neue" charset="0"/>
                <a:sym typeface="Bebas Neue" charset="0"/>
              </a:rPr>
              <a:t>字典类型及操作</a:t>
            </a:r>
            <a:endParaRPr kumimoji="0" lang="en-US" sz="3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endParaRPr>
          </a:p>
        </p:txBody>
      </p:sp>
      <p:sp>
        <p:nvSpPr>
          <p:cNvPr id="3" name="灯片编号占位符 2"/>
          <p:cNvSpPr>
            <a:spLocks noGrp="1"/>
          </p:cNvSpPr>
          <p:nvPr>
            <p:ph type="sldNum" sz="quarter" idx="10"/>
          </p:nvPr>
        </p:nvSpPr>
        <p:spPr/>
        <p:txBody>
          <a:bodyPr/>
          <a:lstStyle/>
          <a:p>
            <a:fld id="{5628C1BD-EF1B-4CB3-9438-0DA51A847D8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 name="Rectangle 2057"/>
          <p:cNvSpPr/>
          <p:nvPr/>
        </p:nvSpPr>
        <p:spPr bwMode="auto">
          <a:xfrm>
            <a:off x="932130" y="3103426"/>
            <a:ext cx="7287427" cy="14400"/>
          </a:xfrm>
          <a:prstGeom prst="rect">
            <a:avLst/>
          </a:prstGeom>
          <a:solidFill>
            <a:srgbClr val="1C86EE"/>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defTabSz="685800">
              <a:defRPr/>
            </a:pPr>
            <a:endParaRPr lang="en-US" sz="5600">
              <a:latin typeface="Gill Sans"/>
            </a:endParaRPr>
          </a:p>
        </p:txBody>
      </p:sp>
      <p:sp>
        <p:nvSpPr>
          <p:cNvPr id="13" name="Rectangle 1"/>
          <p:cNvSpPr/>
          <p:nvPr/>
        </p:nvSpPr>
        <p:spPr bwMode="auto">
          <a:xfrm>
            <a:off x="-252536" y="1707654"/>
            <a:ext cx="9144000" cy="102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defTabSz="685800">
              <a:lnSpc>
                <a:spcPct val="150000"/>
              </a:lnSpc>
              <a:defRPr/>
            </a:pPr>
            <a:r>
              <a:rPr lang="en-US" altLang="zh-CN" sz="4400" dirty="0">
                <a:latin typeface="微软雅黑" panose="020B0503020204020204" pitchFamily="34" charset="-122"/>
                <a:ea typeface="微软雅黑" panose="020B0503020204020204" pitchFamily="34" charset="-122"/>
                <a:cs typeface="Bebas Neue" charset="0"/>
                <a:sym typeface="Bebas Neue" charset="0"/>
              </a:rPr>
              <a:t>6.5 </a:t>
            </a:r>
            <a:r>
              <a:rPr lang="zh-CN" altLang="en-US" sz="4400" dirty="0">
                <a:latin typeface="微软雅黑" panose="020B0503020204020204" pitchFamily="34" charset="-122"/>
                <a:ea typeface="微软雅黑" panose="020B0503020204020204" pitchFamily="34" charset="-122"/>
                <a:cs typeface="Bebas Neue" charset="0"/>
                <a:sym typeface="Bebas Neue" charset="0"/>
              </a:rPr>
              <a:t>文本数据分析案例解析</a:t>
            </a:r>
            <a:endParaRPr lang="en-US" altLang="zh-CN" sz="4400" dirty="0">
              <a:latin typeface="微软雅黑" panose="020B0503020204020204" pitchFamily="34" charset="-122"/>
              <a:ea typeface="微软雅黑" panose="020B0503020204020204" pitchFamily="34" charset="-122"/>
              <a:cs typeface="Bebas Neue" charset="0"/>
              <a:sym typeface="Bebas Neue" charset="0"/>
            </a:endParaRPr>
          </a:p>
          <a:p>
            <a:pPr defTabSz="685800">
              <a:lnSpc>
                <a:spcPct val="150000"/>
              </a:lnSpc>
              <a:defRPr/>
            </a:pPr>
            <a:endParaRPr lang="en-US" sz="4400" dirty="0">
              <a:solidFill>
                <a:srgbClr val="FF931A"/>
              </a:solidFill>
              <a:latin typeface="微软雅黑" panose="020B0503020204020204" pitchFamily="34" charset="-122"/>
              <a:ea typeface="微软雅黑" panose="020B0503020204020204" pitchFamily="34" charset="-122"/>
              <a:cs typeface="Bebas Neue" charset="0"/>
              <a:sym typeface="Bebas Neue" charset="0"/>
            </a:endParaRPr>
          </a:p>
        </p:txBody>
      </p:sp>
      <p:sp>
        <p:nvSpPr>
          <p:cNvPr id="2" name="矩形 1"/>
          <p:cNvSpPr/>
          <p:nvPr/>
        </p:nvSpPr>
        <p:spPr>
          <a:xfrm>
            <a:off x="827584" y="612300"/>
            <a:ext cx="3096344" cy="461665"/>
          </a:xfrm>
          <a:prstGeom prst="rect">
            <a:avLst/>
          </a:prstGeom>
        </p:spPr>
        <p:txBody>
          <a:bodyPr wrap="square">
            <a:spAutoFit/>
          </a:bodyPr>
          <a:lstStyle/>
          <a:p>
            <a:pPr algn="l" defTabSz="685800">
              <a:defRPr/>
            </a:pPr>
            <a:r>
              <a:rPr lang="en-US" altLang="zh-CN" sz="2400" dirty="0">
                <a:solidFill>
                  <a:srgbClr val="1C86EF"/>
                </a:solidFill>
                <a:latin typeface="微软雅黑" panose="020B0503020204020204" pitchFamily="34" charset="-122"/>
                <a:ea typeface="微软雅黑" panose="020B0503020204020204" pitchFamily="34" charset="-122"/>
                <a:cs typeface="Times New Roman" panose="02020603050405020304" pitchFamily="18" charset="0"/>
                <a:sym typeface="Bebas Neue" charset="0"/>
              </a:rPr>
              <a:t>Python</a:t>
            </a:r>
            <a:r>
              <a:rPr lang="zh-CN" altLang="en-US" sz="2400" dirty="0">
                <a:solidFill>
                  <a:srgbClr val="1C86EF"/>
                </a:solidFill>
                <a:latin typeface="微软雅黑" panose="020B0503020204020204" pitchFamily="34" charset="-122"/>
                <a:ea typeface="微软雅黑" panose="020B0503020204020204" pitchFamily="34" charset="-122"/>
                <a:cs typeface="Bebas Neue" charset="0"/>
                <a:sym typeface="Bebas Neue" charset="0"/>
              </a:rPr>
              <a:t>语言程序设计</a:t>
            </a:r>
            <a:endParaRPr lang="zh-CN" altLang="en-US" sz="2400" dirty="0">
              <a:solidFill>
                <a:srgbClr val="1C86EF"/>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681466" y="3579862"/>
            <a:ext cx="1538090" cy="540000"/>
          </a:xfrm>
          <a:prstGeom prst="rect">
            <a:avLst/>
          </a:prstGeom>
        </p:spPr>
      </p:pic>
      <p:pic>
        <p:nvPicPr>
          <p:cNvPr id="8" name="图片 7"/>
          <p:cNvPicPr>
            <a:picLocks noChangeAspect="1"/>
          </p:cNvPicPr>
          <p:nvPr/>
        </p:nvPicPr>
        <p:blipFill rotWithShape="1">
          <a:blip r:embed="rId2"/>
          <a:srcRect l="10432" t="21959" r="12352" b="21958"/>
          <a:stretch>
            <a:fillRect/>
          </a:stretch>
        </p:blipFill>
        <p:spPr>
          <a:xfrm>
            <a:off x="932130" y="3632173"/>
            <a:ext cx="1839671" cy="579581"/>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7"/>
          <p:cNvSpPr>
            <a:spLocks noChangeArrowheads="1"/>
          </p:cNvSpPr>
          <p:nvPr/>
        </p:nvSpPr>
        <p:spPr bwMode="auto">
          <a:xfrm>
            <a:off x="0" y="-23286"/>
            <a:ext cx="9144000" cy="364184"/>
          </a:xfrm>
          <a:prstGeom prst="rect">
            <a:avLst/>
          </a:prstGeom>
          <a:solidFill>
            <a:schemeClr val="accent5"/>
          </a:solidFill>
          <a:ln w="9525">
            <a:noFill/>
            <a:miter lim="800000"/>
          </a:ln>
        </p:spPr>
        <p:txBody>
          <a:bodyPr wrap="none" anchor="ctr"/>
          <a:lstStyle/>
          <a:p>
            <a:pPr algn="l" defTabSz="685800"/>
            <a:endParaRPr lang="zh-CN" altLang="en-US" sz="2400" dirty="0">
              <a:solidFill>
                <a:prstClr val="black"/>
              </a:solidFill>
              <a:latin typeface="Arial" panose="020B0604020202020204" pitchFamily="34" charset="0"/>
              <a:ea typeface="等线" panose="02010600030101010101" pitchFamily="2" charset="-122"/>
            </a:endParaRPr>
          </a:p>
        </p:txBody>
      </p:sp>
      <p:sp>
        <p:nvSpPr>
          <p:cNvPr id="2" name="矩形 1"/>
          <p:cNvSpPr/>
          <p:nvPr/>
        </p:nvSpPr>
        <p:spPr>
          <a:xfrm>
            <a:off x="715696" y="861382"/>
            <a:ext cx="7214547" cy="1897764"/>
          </a:xfrm>
          <a:prstGeom prst="rect">
            <a:avLst/>
          </a:prstGeom>
        </p:spPr>
        <p:txBody>
          <a:bodyPr wrap="square">
            <a:spAutoFit/>
          </a:bodyPr>
          <a:lstStyle/>
          <a:p>
            <a:pPr algn="l" defTabSz="685800">
              <a:lnSpc>
                <a:spcPct val="130000"/>
              </a:lnSpc>
            </a:pPr>
            <a:r>
              <a:rPr lang="zh-CN" altLang="en-US" sz="1800" dirty="0">
                <a:solidFill>
                  <a:srgbClr val="5F5E5C"/>
                </a:solidFill>
                <a:latin typeface="微软雅黑" panose="020B0503020204020204" pitchFamily="34" charset="-122"/>
                <a:ea typeface="微软雅黑" panose="020B0503020204020204" pitchFamily="34" charset="-122"/>
              </a:rPr>
              <a:t>数据分析是指用适当的统计分析方法对收集来的大量数据进行分析，将它们加以</a:t>
            </a:r>
            <a:r>
              <a:rPr lang="zh-CN" altLang="en-US" sz="2000" dirty="0">
                <a:solidFill>
                  <a:srgbClr val="5F5E5C"/>
                </a:solidFill>
                <a:latin typeface="微软雅黑" panose="020B0503020204020204" pitchFamily="34" charset="-122"/>
                <a:ea typeface="微软雅黑" panose="020B0503020204020204" pitchFamily="34" charset="-122"/>
              </a:rPr>
              <a:t>汇总</a:t>
            </a:r>
            <a:r>
              <a:rPr lang="zh-CN" altLang="en-US" sz="1800" dirty="0">
                <a:solidFill>
                  <a:srgbClr val="5F5E5C"/>
                </a:solidFill>
                <a:latin typeface="微软雅黑" panose="020B0503020204020204" pitchFamily="34" charset="-122"/>
                <a:ea typeface="微软雅黑" panose="020B0503020204020204" pitchFamily="34" charset="-122"/>
              </a:rPr>
              <a:t>和理解并消化，以求最大化地开发数据的功能，发挥数据的作用。</a:t>
            </a:r>
            <a:endParaRPr lang="en-US" altLang="zh-CN" sz="1800" dirty="0">
              <a:solidFill>
                <a:srgbClr val="5F5E5C"/>
              </a:solidFill>
              <a:latin typeface="微软雅黑" panose="020B0503020204020204" pitchFamily="34" charset="-122"/>
              <a:ea typeface="微软雅黑" panose="020B0503020204020204" pitchFamily="34" charset="-122"/>
            </a:endParaRPr>
          </a:p>
          <a:p>
            <a:pPr algn="l" defTabSz="685800">
              <a:lnSpc>
                <a:spcPct val="130000"/>
              </a:lnSpc>
            </a:pPr>
            <a:endParaRPr lang="en-US" altLang="zh-CN" sz="1800" dirty="0">
              <a:solidFill>
                <a:srgbClr val="5F5E5C"/>
              </a:solidFill>
              <a:latin typeface="微软雅黑" panose="020B0503020204020204" pitchFamily="34" charset="-122"/>
              <a:ea typeface="微软雅黑" panose="020B0503020204020204" pitchFamily="34" charset="-122"/>
            </a:endParaRPr>
          </a:p>
          <a:p>
            <a:pPr algn="l" defTabSz="685800">
              <a:lnSpc>
                <a:spcPct val="130000"/>
              </a:lnSpc>
            </a:pPr>
            <a:endParaRPr lang="zh-CN" altLang="en-US" sz="1800" dirty="0">
              <a:solidFill>
                <a:srgbClr val="5F5E5C"/>
              </a:solidFill>
              <a:latin typeface="微软雅黑" panose="020B0503020204020204" pitchFamily="34" charset="-122"/>
              <a:ea typeface="微软雅黑" panose="020B0503020204020204" pitchFamily="34" charset="-122"/>
            </a:endParaRPr>
          </a:p>
        </p:txBody>
      </p:sp>
      <p:sp>
        <p:nvSpPr>
          <p:cNvPr id="5" name="Rectangle 6"/>
          <p:cNvSpPr>
            <a:spLocks noChangeArrowheads="1"/>
          </p:cNvSpPr>
          <p:nvPr/>
        </p:nvSpPr>
        <p:spPr bwMode="auto">
          <a:xfrm>
            <a:off x="4553394" y="4936464"/>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pPr algn="l" defTabSz="685800"/>
            <a:endParaRPr lang="zh-CN" altLang="en-US" sz="1350">
              <a:solidFill>
                <a:prstClr val="black"/>
              </a:solidFill>
              <a:latin typeface="Arial" panose="020B0604020202020204" pitchFamily="34" charset="0"/>
              <a:ea typeface="等线" panose="02010600030101010101" pitchFamily="2" charset="-122"/>
            </a:endParaRPr>
          </a:p>
        </p:txBody>
      </p:sp>
      <p:sp>
        <p:nvSpPr>
          <p:cNvPr id="6" name="Rectangle 5"/>
          <p:cNvSpPr>
            <a:spLocks noChangeArrowheads="1"/>
          </p:cNvSpPr>
          <p:nvPr/>
        </p:nvSpPr>
        <p:spPr bwMode="auto">
          <a:xfrm>
            <a:off x="302419" y="4983393"/>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pPr algn="l" defTabSz="685800"/>
            <a:endParaRPr lang="zh-CN" altLang="en-US" sz="1350">
              <a:solidFill>
                <a:prstClr val="black"/>
              </a:solidFill>
              <a:latin typeface="Arial" panose="020B0604020202020204" pitchFamily="34" charset="0"/>
              <a:ea typeface="等线" panose="02010600030101010101" pitchFamily="2" charset="-122"/>
            </a:endParaRPr>
          </a:p>
        </p:txBody>
      </p:sp>
      <p:sp>
        <p:nvSpPr>
          <p:cNvPr id="8" name="TextBox 8"/>
          <p:cNvSpPr>
            <a:spLocks noChangeArrowheads="1"/>
          </p:cNvSpPr>
          <p:nvPr/>
        </p:nvSpPr>
        <p:spPr bwMode="auto">
          <a:xfrm>
            <a:off x="2065410" y="-5127"/>
            <a:ext cx="4975967" cy="415498"/>
          </a:xfrm>
          <a:prstGeom prst="rect">
            <a:avLst/>
          </a:prstGeom>
          <a:noFill/>
          <a:ln w="9525">
            <a:noFill/>
            <a:miter lim="800000"/>
          </a:ln>
        </p:spPr>
        <p:txBody>
          <a:bodyPr wrap="square">
            <a:spAutoFit/>
          </a:bodyPr>
          <a:lstStyle/>
          <a:p>
            <a:pPr defTabSz="685800"/>
            <a:r>
              <a:rPr lang="zh-CN" altLang="en-US" b="1" dirty="0">
                <a:solidFill>
                  <a:prstClr val="white"/>
                </a:solidFill>
                <a:latin typeface="等线" panose="02010600030101010101" pitchFamily="2" charset="-122"/>
                <a:ea typeface="微软雅黑" panose="020B0503020204020204" pitchFamily="34" charset="-122"/>
                <a:sym typeface="微软雅黑" panose="020B0503020204020204" pitchFamily="34" charset="-122"/>
              </a:rPr>
              <a:t>何为数据分析</a:t>
            </a:r>
            <a:endParaRPr lang="zh-CN" altLang="en-US" b="1" dirty="0">
              <a:solidFill>
                <a:prstClr val="white"/>
              </a:solidFill>
              <a:latin typeface="等线" panose="02010600030101010101" pitchFamily="2" charset="-122"/>
              <a:ea typeface="微软雅黑" panose="020B0503020204020204" pitchFamily="34" charset="-122"/>
              <a:sym typeface="微软雅黑" panose="020B0503020204020204" pitchFamily="34" charset="-122"/>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7"/>
          <p:cNvSpPr>
            <a:spLocks noChangeArrowheads="1"/>
          </p:cNvSpPr>
          <p:nvPr/>
        </p:nvSpPr>
        <p:spPr bwMode="auto">
          <a:xfrm>
            <a:off x="0" y="-23286"/>
            <a:ext cx="9144000" cy="364184"/>
          </a:xfrm>
          <a:prstGeom prst="rect">
            <a:avLst/>
          </a:prstGeom>
          <a:solidFill>
            <a:schemeClr val="accent5"/>
          </a:solidFill>
          <a:ln w="9525">
            <a:noFill/>
            <a:miter lim="800000"/>
          </a:ln>
        </p:spPr>
        <p:txBody>
          <a:bodyPr wrap="none" anchor="ctr"/>
          <a:lstStyle/>
          <a:p>
            <a:pPr algn="l" defTabSz="685800"/>
            <a:endParaRPr lang="zh-CN" altLang="en-US" sz="1350">
              <a:solidFill>
                <a:prstClr val="black"/>
              </a:solidFill>
              <a:latin typeface="Arial" panose="020B0604020202020204" pitchFamily="34" charset="0"/>
              <a:ea typeface="等线" panose="02010600030101010101" pitchFamily="2" charset="-122"/>
            </a:endParaRPr>
          </a:p>
        </p:txBody>
      </p:sp>
      <p:sp>
        <p:nvSpPr>
          <p:cNvPr id="2" name="矩形 1"/>
          <p:cNvSpPr/>
          <p:nvPr/>
        </p:nvSpPr>
        <p:spPr>
          <a:xfrm>
            <a:off x="672153" y="847160"/>
            <a:ext cx="7214547" cy="1137556"/>
          </a:xfrm>
          <a:prstGeom prst="rect">
            <a:avLst/>
          </a:prstGeom>
        </p:spPr>
        <p:txBody>
          <a:bodyPr wrap="square">
            <a:spAutoFit/>
          </a:bodyPr>
          <a:lstStyle/>
          <a:p>
            <a:pPr algn="l" defTabSz="685800">
              <a:lnSpc>
                <a:spcPct val="130000"/>
              </a:lnSpc>
            </a:pPr>
            <a:r>
              <a:rPr lang="zh-CN" altLang="en-US" sz="1800" dirty="0">
                <a:solidFill>
                  <a:srgbClr val="5F5E5C"/>
                </a:solidFill>
                <a:latin typeface="微软雅黑" panose="020B0503020204020204" pitchFamily="34" charset="-122"/>
                <a:ea typeface="微软雅黑" panose="020B0503020204020204" pitchFamily="34" charset="-122"/>
              </a:rPr>
              <a:t>数据分析的目的是把隐藏在一大批看来杂乱无章的数据中的信息集中和提炼出来，从而找出所研究对象的内在规律。在实际应用中，数据分析可帮助人们分析现状，发现问题，辅助人们做出决策。</a:t>
            </a:r>
            <a:endParaRPr lang="zh-CN" altLang="en-US" sz="1800" dirty="0">
              <a:solidFill>
                <a:srgbClr val="5F5E5C"/>
              </a:solidFill>
              <a:latin typeface="微软雅黑" panose="020B0503020204020204" pitchFamily="34" charset="-122"/>
              <a:ea typeface="微软雅黑" panose="020B0503020204020204" pitchFamily="34" charset="-122"/>
            </a:endParaRPr>
          </a:p>
        </p:txBody>
      </p:sp>
      <p:sp>
        <p:nvSpPr>
          <p:cNvPr id="5" name="Rectangle 6"/>
          <p:cNvSpPr>
            <a:spLocks noChangeArrowheads="1"/>
          </p:cNvSpPr>
          <p:nvPr/>
        </p:nvSpPr>
        <p:spPr bwMode="auto">
          <a:xfrm>
            <a:off x="4553394" y="4936464"/>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pPr algn="l" defTabSz="685800"/>
            <a:endParaRPr lang="zh-CN" altLang="en-US" sz="1350">
              <a:solidFill>
                <a:prstClr val="black"/>
              </a:solidFill>
              <a:latin typeface="Arial" panose="020B0604020202020204" pitchFamily="34" charset="0"/>
              <a:ea typeface="等线" panose="02010600030101010101" pitchFamily="2" charset="-122"/>
            </a:endParaRPr>
          </a:p>
        </p:txBody>
      </p:sp>
      <p:sp>
        <p:nvSpPr>
          <p:cNvPr id="6" name="Rectangle 5"/>
          <p:cNvSpPr>
            <a:spLocks noChangeArrowheads="1"/>
          </p:cNvSpPr>
          <p:nvPr/>
        </p:nvSpPr>
        <p:spPr bwMode="auto">
          <a:xfrm>
            <a:off x="302419" y="4983393"/>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pPr algn="l" defTabSz="685800"/>
            <a:endParaRPr lang="zh-CN" altLang="en-US" sz="1350">
              <a:solidFill>
                <a:prstClr val="black"/>
              </a:solidFill>
              <a:latin typeface="Arial" panose="020B0604020202020204" pitchFamily="34" charset="0"/>
              <a:ea typeface="等线" panose="02010600030101010101" pitchFamily="2" charset="-122"/>
            </a:endParaRPr>
          </a:p>
        </p:txBody>
      </p:sp>
      <p:sp>
        <p:nvSpPr>
          <p:cNvPr id="8" name="TextBox 8"/>
          <p:cNvSpPr>
            <a:spLocks noChangeArrowheads="1"/>
          </p:cNvSpPr>
          <p:nvPr/>
        </p:nvSpPr>
        <p:spPr bwMode="auto">
          <a:xfrm>
            <a:off x="2065410" y="-5127"/>
            <a:ext cx="4975967" cy="415498"/>
          </a:xfrm>
          <a:prstGeom prst="rect">
            <a:avLst/>
          </a:prstGeom>
          <a:noFill/>
          <a:ln w="9525">
            <a:noFill/>
            <a:miter lim="800000"/>
          </a:ln>
        </p:spPr>
        <p:txBody>
          <a:bodyPr wrap="square">
            <a:spAutoFit/>
          </a:bodyPr>
          <a:lstStyle/>
          <a:p>
            <a:pPr defTabSz="685800"/>
            <a:r>
              <a:rPr lang="zh-CN" altLang="en-US" b="1" dirty="0">
                <a:solidFill>
                  <a:prstClr val="white"/>
                </a:solidFill>
                <a:latin typeface="等线" panose="02010600030101010101" pitchFamily="2" charset="-122"/>
                <a:ea typeface="微软雅黑" panose="020B0503020204020204" pitchFamily="34" charset="-122"/>
                <a:sym typeface="微软雅黑" panose="020B0503020204020204" pitchFamily="34" charset="-122"/>
              </a:rPr>
              <a:t>数据分析的功能</a:t>
            </a:r>
            <a:endParaRPr lang="zh-CN" altLang="en-US" b="1" dirty="0">
              <a:solidFill>
                <a:prstClr val="white"/>
              </a:solidFill>
              <a:latin typeface="等线" panose="02010600030101010101" pitchFamily="2" charset="-122"/>
              <a:ea typeface="微软雅黑" panose="020B0503020204020204" pitchFamily="34" charset="-122"/>
              <a:sym typeface="微软雅黑" panose="020B0503020204020204" pitchFamily="34" charset="-122"/>
            </a:endParaRPr>
          </a:p>
        </p:txBody>
      </p:sp>
      <p:graphicFrame>
        <p:nvGraphicFramePr>
          <p:cNvPr id="3" name="图示 2"/>
          <p:cNvGraphicFramePr/>
          <p:nvPr/>
        </p:nvGraphicFramePr>
        <p:xfrm>
          <a:off x="1261353" y="941016"/>
          <a:ext cx="6096000"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nvGraphicFramePr>
        <p:xfrm>
          <a:off x="1524000" y="539750"/>
          <a:ext cx="6096000"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3" name="上弧形箭头 2"/>
          <p:cNvSpPr/>
          <p:nvPr/>
        </p:nvSpPr>
        <p:spPr>
          <a:xfrm rot="10800000">
            <a:off x="4895444" y="3458184"/>
            <a:ext cx="1342418" cy="59825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endParaRPr lang="zh-CN" altLang="en-US" sz="1350">
              <a:solidFill>
                <a:prstClr val="black"/>
              </a:solidFill>
              <a:latin typeface="Gill Sans MT" panose="020B0502020104020203"/>
              <a:ea typeface="华文中宋" panose="02010600040101010101" pitchFamily="2" charset="-122"/>
            </a:endParaRPr>
          </a:p>
        </p:txBody>
      </p:sp>
      <p:sp>
        <p:nvSpPr>
          <p:cNvPr id="4" name="Rectangle 7"/>
          <p:cNvSpPr>
            <a:spLocks noChangeArrowheads="1"/>
          </p:cNvSpPr>
          <p:nvPr/>
        </p:nvSpPr>
        <p:spPr bwMode="auto">
          <a:xfrm>
            <a:off x="0" y="-61556"/>
            <a:ext cx="9144000" cy="364184"/>
          </a:xfrm>
          <a:prstGeom prst="rect">
            <a:avLst/>
          </a:prstGeom>
          <a:solidFill>
            <a:schemeClr val="accent5"/>
          </a:solidFill>
          <a:ln w="9525">
            <a:noFill/>
            <a:miter lim="800000"/>
          </a:ln>
        </p:spPr>
        <p:txBody>
          <a:bodyPr wrap="none" anchor="ctr"/>
          <a:lstStyle/>
          <a:p>
            <a:pPr algn="l" defTabSz="685800"/>
            <a:endParaRPr lang="zh-CN" altLang="en-US" sz="1350">
              <a:solidFill>
                <a:schemeClr val="tx1"/>
              </a:solidFill>
              <a:latin typeface="Arial" panose="020B0604020202020204" pitchFamily="34" charset="0"/>
              <a:ea typeface="等线" panose="02010600030101010101" pitchFamily="2" charset="-122"/>
            </a:endParaRPr>
          </a:p>
        </p:txBody>
      </p:sp>
      <p:sp>
        <p:nvSpPr>
          <p:cNvPr id="5" name="TextBox 8"/>
          <p:cNvSpPr>
            <a:spLocks noChangeArrowheads="1"/>
          </p:cNvSpPr>
          <p:nvPr/>
        </p:nvSpPr>
        <p:spPr bwMode="auto">
          <a:xfrm>
            <a:off x="2948833" y="14741"/>
            <a:ext cx="6195167" cy="300082"/>
          </a:xfrm>
          <a:prstGeom prst="rect">
            <a:avLst/>
          </a:prstGeom>
          <a:noFill/>
          <a:ln w="9525">
            <a:noFill/>
            <a:miter lim="800000"/>
          </a:ln>
        </p:spPr>
        <p:txBody>
          <a:bodyPr wrap="square">
            <a:spAutoFit/>
          </a:bodyPr>
          <a:lstStyle/>
          <a:p>
            <a:pPr algn="r" defTabSz="685800"/>
            <a:r>
              <a:rPr lang="zh-CN" altLang="en-US" sz="1350" b="1" dirty="0">
                <a:solidFill>
                  <a:schemeClr val="tx1"/>
                </a:solidFill>
                <a:latin typeface="等线" panose="02010600030101010101" pitchFamily="2" charset="-122"/>
                <a:ea typeface="微软雅黑" panose="020B0503020204020204" pitchFamily="34" charset="-122"/>
                <a:sym typeface="微软雅黑" panose="020B0503020204020204" pitchFamily="34" charset="-122"/>
              </a:rPr>
              <a:t>数据分析工作流程</a:t>
            </a:r>
            <a:endParaRPr lang="zh-CN" altLang="en-US" sz="1350" b="1" dirty="0">
              <a:solidFill>
                <a:schemeClr val="tx1"/>
              </a:solidFill>
              <a:latin typeface="等线" panose="02010600030101010101" pitchFamily="2" charset="-122"/>
              <a:ea typeface="微软雅黑" panose="020B0503020204020204" pitchFamily="34" charset="-122"/>
              <a:sym typeface="微软雅黑" panose="020B0503020204020204" pitchFamily="34"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7"/>
          <p:cNvSpPr>
            <a:spLocks noChangeArrowheads="1"/>
          </p:cNvSpPr>
          <p:nvPr/>
        </p:nvSpPr>
        <p:spPr bwMode="auto">
          <a:xfrm>
            <a:off x="0" y="-23286"/>
            <a:ext cx="9144000" cy="364184"/>
          </a:xfrm>
          <a:prstGeom prst="rect">
            <a:avLst/>
          </a:prstGeom>
          <a:solidFill>
            <a:schemeClr val="accent5"/>
          </a:solidFill>
          <a:ln w="9525">
            <a:noFill/>
            <a:miter lim="800000"/>
          </a:ln>
        </p:spPr>
        <p:txBody>
          <a:bodyPr wrap="none" anchor="ctr"/>
          <a:lstStyle/>
          <a:p>
            <a:pPr algn="l" defTabSz="685800"/>
            <a:endParaRPr lang="zh-CN" altLang="en-US" sz="1350">
              <a:solidFill>
                <a:prstClr val="black"/>
              </a:solidFill>
              <a:latin typeface="Arial" panose="020B0604020202020204" pitchFamily="34" charset="0"/>
              <a:ea typeface="等线" panose="02010600030101010101" pitchFamily="2" charset="-122"/>
            </a:endParaRPr>
          </a:p>
        </p:txBody>
      </p:sp>
      <p:sp>
        <p:nvSpPr>
          <p:cNvPr id="11" name="TextBox 8"/>
          <p:cNvSpPr>
            <a:spLocks noChangeArrowheads="1"/>
          </p:cNvSpPr>
          <p:nvPr/>
        </p:nvSpPr>
        <p:spPr bwMode="auto">
          <a:xfrm>
            <a:off x="302419" y="491396"/>
            <a:ext cx="3726656" cy="321945"/>
          </a:xfrm>
          <a:prstGeom prst="rect">
            <a:avLst/>
          </a:prstGeom>
          <a:noFill/>
          <a:ln w="9525">
            <a:noFill/>
            <a:miter lim="800000"/>
          </a:ln>
        </p:spPr>
        <p:txBody>
          <a:bodyPr>
            <a:spAutoFit/>
          </a:bodyPr>
          <a:lstStyle/>
          <a:p>
            <a:pPr algn="l" defTabSz="685800"/>
            <a:r>
              <a:rPr lang="en-US" altLang="zh-CN" sz="1500" b="1" dirty="0">
                <a:solidFill>
                  <a:srgbClr val="5F5E5C"/>
                </a:solidFill>
                <a:latin typeface="等线" panose="02010600030101010101" pitchFamily="2" charset="-122"/>
                <a:ea typeface="微软雅黑" panose="020B0503020204020204" pitchFamily="34" charset="-122"/>
                <a:sym typeface="微软雅黑" panose="020B0503020204020204" pitchFamily="34" charset="-122"/>
              </a:rPr>
              <a:t> </a:t>
            </a:r>
            <a:r>
              <a:rPr lang="zh-CN" altLang="en-US" sz="1500" b="1" dirty="0">
                <a:solidFill>
                  <a:srgbClr val="5F5E5C"/>
                </a:solidFill>
                <a:latin typeface="等线" panose="02010600030101010101" pitchFamily="2" charset="-122"/>
                <a:ea typeface="微软雅黑" panose="020B0503020204020204" pitchFamily="34" charset="-122"/>
                <a:sym typeface="微软雅黑" panose="020B0503020204020204" pitchFamily="34" charset="-122"/>
              </a:rPr>
              <a:t>数据处理</a:t>
            </a:r>
            <a:endParaRPr lang="zh-CN" altLang="en-US" sz="1500" b="1" dirty="0">
              <a:solidFill>
                <a:srgbClr val="5F5E5C"/>
              </a:solidFill>
              <a:latin typeface="等线" panose="02010600030101010101" pitchFamily="2" charset="-122"/>
              <a:ea typeface="微软雅黑" panose="020B0503020204020204" pitchFamily="34" charset="-122"/>
              <a:sym typeface="微软雅黑" panose="020B0503020204020204" pitchFamily="34" charset="-122"/>
            </a:endParaRPr>
          </a:p>
        </p:txBody>
      </p:sp>
      <p:sp>
        <p:nvSpPr>
          <p:cNvPr id="2" name="矩形 1"/>
          <p:cNvSpPr/>
          <p:nvPr/>
        </p:nvSpPr>
        <p:spPr>
          <a:xfrm>
            <a:off x="580854" y="894758"/>
            <a:ext cx="7964432" cy="963341"/>
          </a:xfrm>
          <a:prstGeom prst="rect">
            <a:avLst/>
          </a:prstGeom>
        </p:spPr>
        <p:txBody>
          <a:bodyPr wrap="square">
            <a:spAutoFit/>
          </a:bodyPr>
          <a:lstStyle/>
          <a:p>
            <a:pPr indent="342900" algn="l" defTabSz="685800">
              <a:lnSpc>
                <a:spcPct val="130000"/>
              </a:lnSpc>
            </a:pPr>
            <a:r>
              <a:rPr lang="en-US" altLang="zh-CN" sz="1500" dirty="0">
                <a:solidFill>
                  <a:srgbClr val="5F5E5C"/>
                </a:solidFill>
                <a:latin typeface="微软雅黑" panose="020B0503020204020204" pitchFamily="34" charset="-122"/>
                <a:ea typeface="微软雅黑" panose="020B0503020204020204" pitchFamily="34" charset="-122"/>
              </a:rPr>
              <a:t> </a:t>
            </a:r>
            <a:r>
              <a:rPr lang="zh-CN" altLang="en-US" sz="1500" dirty="0">
                <a:solidFill>
                  <a:srgbClr val="5F5E5C"/>
                </a:solidFill>
                <a:latin typeface="微软雅黑" panose="020B0503020204020204" pitchFamily="34" charset="-122"/>
                <a:ea typeface="微软雅黑" panose="020B0503020204020204" pitchFamily="34" charset="-122"/>
              </a:rPr>
              <a:t>数据分析的第三步是数据处理，又叫数据准备、数据预处理，其目的在于提高数据质量，发现和纠正数据中的错误，统一数据格式，为后期数据分析过程打下基础。</a:t>
            </a:r>
            <a:endParaRPr lang="en-US" altLang="zh-CN" sz="1500" dirty="0">
              <a:solidFill>
                <a:srgbClr val="5F5E5C"/>
              </a:solidFill>
              <a:latin typeface="微软雅黑" panose="020B0503020204020204" pitchFamily="34" charset="-122"/>
              <a:ea typeface="微软雅黑" panose="020B0503020204020204" pitchFamily="34" charset="-122"/>
            </a:endParaRPr>
          </a:p>
          <a:p>
            <a:pPr indent="342900" algn="l" defTabSz="685800">
              <a:lnSpc>
                <a:spcPct val="130000"/>
              </a:lnSpc>
            </a:pPr>
            <a:r>
              <a:rPr lang="zh-CN" altLang="en-US" sz="1500" dirty="0">
                <a:solidFill>
                  <a:srgbClr val="5F5E5C"/>
                </a:solidFill>
                <a:latin typeface="微软雅黑" panose="020B0503020204020204" pitchFamily="34" charset="-122"/>
                <a:ea typeface="微软雅黑" panose="020B0503020204020204" pitchFamily="34" charset="-122"/>
              </a:rPr>
              <a:t>数据处理的手段包括数据检查、数据清洗、数据转换等。</a:t>
            </a:r>
            <a:endParaRPr lang="zh-CN" altLang="en-US" sz="1500" dirty="0">
              <a:solidFill>
                <a:srgbClr val="5F5E5C"/>
              </a:solidFill>
              <a:latin typeface="微软雅黑" panose="020B0503020204020204" pitchFamily="34" charset="-122"/>
              <a:ea typeface="微软雅黑" panose="020B0503020204020204" pitchFamily="34" charset="-122"/>
            </a:endParaRPr>
          </a:p>
        </p:txBody>
      </p:sp>
      <p:sp>
        <p:nvSpPr>
          <p:cNvPr id="5" name="Rectangle 6"/>
          <p:cNvSpPr>
            <a:spLocks noChangeArrowheads="1"/>
          </p:cNvSpPr>
          <p:nvPr/>
        </p:nvSpPr>
        <p:spPr bwMode="auto">
          <a:xfrm>
            <a:off x="4553394" y="4936464"/>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pPr algn="l" defTabSz="685800"/>
            <a:endParaRPr lang="zh-CN" altLang="en-US" sz="1350">
              <a:solidFill>
                <a:prstClr val="black"/>
              </a:solidFill>
              <a:latin typeface="Arial" panose="020B0604020202020204" pitchFamily="34" charset="0"/>
              <a:ea typeface="等线" panose="02010600030101010101" pitchFamily="2" charset="-122"/>
            </a:endParaRPr>
          </a:p>
        </p:txBody>
      </p:sp>
      <p:sp>
        <p:nvSpPr>
          <p:cNvPr id="6" name="Rectangle 5"/>
          <p:cNvSpPr>
            <a:spLocks noChangeArrowheads="1"/>
          </p:cNvSpPr>
          <p:nvPr/>
        </p:nvSpPr>
        <p:spPr bwMode="auto">
          <a:xfrm>
            <a:off x="302419" y="4983393"/>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pPr algn="l" defTabSz="685800"/>
            <a:endParaRPr lang="zh-CN" altLang="en-US" sz="1350">
              <a:solidFill>
                <a:prstClr val="black"/>
              </a:solidFill>
              <a:latin typeface="Arial" panose="020B0604020202020204" pitchFamily="34" charset="0"/>
              <a:ea typeface="等线" panose="02010600030101010101" pitchFamily="2" charset="-122"/>
            </a:endParaRPr>
          </a:p>
        </p:txBody>
      </p:sp>
      <p:cxnSp>
        <p:nvCxnSpPr>
          <p:cNvPr id="13" name="直接连接符 12"/>
          <p:cNvCxnSpPr/>
          <p:nvPr/>
        </p:nvCxnSpPr>
        <p:spPr>
          <a:xfrm>
            <a:off x="372534" y="789052"/>
            <a:ext cx="3860800" cy="0"/>
          </a:xfrm>
          <a:prstGeom prst="line">
            <a:avLst/>
          </a:prstGeom>
        </p:spPr>
        <p:style>
          <a:lnRef idx="1">
            <a:schemeClr val="accent2"/>
          </a:lnRef>
          <a:fillRef idx="0">
            <a:schemeClr val="accent2"/>
          </a:fillRef>
          <a:effectRef idx="0">
            <a:schemeClr val="accent2"/>
          </a:effectRef>
          <a:fontRef idx="minor">
            <a:schemeClr val="tx1"/>
          </a:fontRef>
        </p:style>
      </p:cxnSp>
      <p:sp>
        <p:nvSpPr>
          <p:cNvPr id="10" name="TextBox 8"/>
          <p:cNvSpPr>
            <a:spLocks noChangeArrowheads="1"/>
          </p:cNvSpPr>
          <p:nvPr/>
        </p:nvSpPr>
        <p:spPr bwMode="auto">
          <a:xfrm>
            <a:off x="2948833" y="14741"/>
            <a:ext cx="6195167" cy="300082"/>
          </a:xfrm>
          <a:prstGeom prst="rect">
            <a:avLst/>
          </a:prstGeom>
          <a:noFill/>
          <a:ln w="9525">
            <a:noFill/>
            <a:miter lim="800000"/>
          </a:ln>
        </p:spPr>
        <p:txBody>
          <a:bodyPr wrap="square">
            <a:spAutoFit/>
          </a:bodyPr>
          <a:lstStyle/>
          <a:p>
            <a:pPr algn="r" defTabSz="685800"/>
            <a:r>
              <a:rPr lang="zh-CN" altLang="en-US" sz="1350" b="1" dirty="0">
                <a:solidFill>
                  <a:schemeClr val="tx1"/>
                </a:solidFill>
                <a:latin typeface="等线" panose="02010600030101010101" pitchFamily="2" charset="-122"/>
                <a:ea typeface="微软雅黑" panose="020B0503020204020204" pitchFamily="34" charset="-122"/>
                <a:sym typeface="微软雅黑" panose="020B0503020204020204" pitchFamily="34" charset="-122"/>
              </a:rPr>
              <a:t>数据分析工作流程</a:t>
            </a:r>
            <a:endParaRPr lang="zh-CN" altLang="en-US" sz="1350" b="1" dirty="0">
              <a:solidFill>
                <a:schemeClr val="tx1"/>
              </a:solidFill>
              <a:latin typeface="等线" panose="02010600030101010101" pitchFamily="2" charset="-122"/>
              <a:ea typeface="微软雅黑" panose="020B0503020204020204" pitchFamily="34" charset="-122"/>
              <a:sym typeface="微软雅黑" panose="020B0503020204020204" pitchFamily="34" charset="-122"/>
            </a:endParaRPr>
          </a:p>
        </p:txBody>
      </p:sp>
      <p:graphicFrame>
        <p:nvGraphicFramePr>
          <p:cNvPr id="3" name="图示 2"/>
          <p:cNvGraphicFramePr/>
          <p:nvPr/>
        </p:nvGraphicFramePr>
        <p:xfrm>
          <a:off x="1185333" y="977065"/>
          <a:ext cx="6096000"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7"/>
          <p:cNvSpPr>
            <a:spLocks noChangeArrowheads="1"/>
          </p:cNvSpPr>
          <p:nvPr/>
        </p:nvSpPr>
        <p:spPr bwMode="auto">
          <a:xfrm>
            <a:off x="0" y="-23286"/>
            <a:ext cx="9144000" cy="364184"/>
          </a:xfrm>
          <a:prstGeom prst="rect">
            <a:avLst/>
          </a:prstGeom>
          <a:solidFill>
            <a:schemeClr val="accent5"/>
          </a:solidFill>
          <a:ln w="9525">
            <a:noFill/>
            <a:miter lim="800000"/>
          </a:ln>
        </p:spPr>
        <p:txBody>
          <a:bodyPr wrap="none" anchor="ctr"/>
          <a:lstStyle/>
          <a:p>
            <a:pPr algn="l" defTabSz="685800"/>
            <a:endParaRPr lang="zh-CN" altLang="en-US" sz="1350">
              <a:solidFill>
                <a:prstClr val="black"/>
              </a:solidFill>
              <a:latin typeface="Arial" panose="020B0604020202020204" pitchFamily="34" charset="0"/>
              <a:ea typeface="等线" panose="02010600030101010101" pitchFamily="2" charset="-122"/>
            </a:endParaRPr>
          </a:p>
        </p:txBody>
      </p:sp>
      <p:sp>
        <p:nvSpPr>
          <p:cNvPr id="11" name="TextBox 8"/>
          <p:cNvSpPr>
            <a:spLocks noChangeArrowheads="1"/>
          </p:cNvSpPr>
          <p:nvPr/>
        </p:nvSpPr>
        <p:spPr bwMode="auto">
          <a:xfrm>
            <a:off x="302419" y="491396"/>
            <a:ext cx="3726656" cy="321945"/>
          </a:xfrm>
          <a:prstGeom prst="rect">
            <a:avLst/>
          </a:prstGeom>
          <a:noFill/>
          <a:ln w="9525">
            <a:noFill/>
            <a:miter lim="800000"/>
          </a:ln>
        </p:spPr>
        <p:txBody>
          <a:bodyPr>
            <a:spAutoFit/>
          </a:bodyPr>
          <a:lstStyle/>
          <a:p>
            <a:pPr algn="l" defTabSz="685800"/>
            <a:r>
              <a:rPr lang="zh-CN" altLang="en-US" sz="1500" b="1" dirty="0">
                <a:solidFill>
                  <a:srgbClr val="5F5E5C"/>
                </a:solidFill>
                <a:latin typeface="等线" panose="02010600030101010101" pitchFamily="2" charset="-122"/>
                <a:ea typeface="微软雅黑" panose="020B0503020204020204" pitchFamily="34" charset="-122"/>
                <a:sym typeface="微软雅黑" panose="020B0503020204020204" pitchFamily="34" charset="-122"/>
              </a:rPr>
              <a:t>数据分析</a:t>
            </a:r>
            <a:endParaRPr lang="zh-CN" altLang="en-US" sz="1500" b="1" dirty="0">
              <a:solidFill>
                <a:srgbClr val="5F5E5C"/>
              </a:solidFill>
              <a:latin typeface="等线" panose="02010600030101010101" pitchFamily="2" charset="-122"/>
              <a:ea typeface="微软雅黑" panose="020B0503020204020204" pitchFamily="34" charset="-122"/>
              <a:sym typeface="微软雅黑" panose="020B0503020204020204" pitchFamily="34" charset="-122"/>
            </a:endParaRPr>
          </a:p>
        </p:txBody>
      </p:sp>
      <p:sp>
        <p:nvSpPr>
          <p:cNvPr id="5" name="Rectangle 6"/>
          <p:cNvSpPr>
            <a:spLocks noChangeArrowheads="1"/>
          </p:cNvSpPr>
          <p:nvPr/>
        </p:nvSpPr>
        <p:spPr bwMode="auto">
          <a:xfrm>
            <a:off x="4553394" y="4936464"/>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pPr algn="l" defTabSz="685800"/>
            <a:endParaRPr lang="zh-CN" altLang="en-US" sz="1350">
              <a:solidFill>
                <a:prstClr val="black"/>
              </a:solidFill>
              <a:latin typeface="Arial" panose="020B0604020202020204" pitchFamily="34" charset="0"/>
              <a:ea typeface="等线" panose="02010600030101010101" pitchFamily="2" charset="-122"/>
            </a:endParaRPr>
          </a:p>
        </p:txBody>
      </p:sp>
      <p:sp>
        <p:nvSpPr>
          <p:cNvPr id="6" name="Rectangle 5"/>
          <p:cNvSpPr>
            <a:spLocks noChangeArrowheads="1"/>
          </p:cNvSpPr>
          <p:nvPr/>
        </p:nvSpPr>
        <p:spPr bwMode="auto">
          <a:xfrm>
            <a:off x="302419" y="4983393"/>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pPr algn="l" defTabSz="685800"/>
            <a:endParaRPr lang="zh-CN" altLang="en-US" sz="1350">
              <a:solidFill>
                <a:prstClr val="black"/>
              </a:solidFill>
              <a:latin typeface="Arial" panose="020B0604020202020204" pitchFamily="34" charset="0"/>
              <a:ea typeface="等线" panose="02010600030101010101" pitchFamily="2" charset="-122"/>
            </a:endParaRPr>
          </a:p>
        </p:txBody>
      </p:sp>
      <p:cxnSp>
        <p:nvCxnSpPr>
          <p:cNvPr id="13" name="直接连接符 12"/>
          <p:cNvCxnSpPr/>
          <p:nvPr/>
        </p:nvCxnSpPr>
        <p:spPr>
          <a:xfrm>
            <a:off x="372534" y="789052"/>
            <a:ext cx="3860800" cy="0"/>
          </a:xfrm>
          <a:prstGeom prst="line">
            <a:avLst/>
          </a:prstGeom>
        </p:spPr>
        <p:style>
          <a:lnRef idx="1">
            <a:schemeClr val="accent2"/>
          </a:lnRef>
          <a:fillRef idx="0">
            <a:schemeClr val="accent2"/>
          </a:fillRef>
          <a:effectRef idx="0">
            <a:schemeClr val="accent2"/>
          </a:effectRef>
          <a:fontRef idx="minor">
            <a:schemeClr val="tx1"/>
          </a:fontRef>
        </p:style>
      </p:cxnSp>
      <p:sp>
        <p:nvSpPr>
          <p:cNvPr id="10" name="TextBox 8"/>
          <p:cNvSpPr>
            <a:spLocks noChangeArrowheads="1"/>
          </p:cNvSpPr>
          <p:nvPr/>
        </p:nvSpPr>
        <p:spPr bwMode="auto">
          <a:xfrm>
            <a:off x="2948833" y="14741"/>
            <a:ext cx="6195167" cy="300082"/>
          </a:xfrm>
          <a:prstGeom prst="rect">
            <a:avLst/>
          </a:prstGeom>
          <a:noFill/>
          <a:ln w="9525">
            <a:noFill/>
            <a:miter lim="800000"/>
          </a:ln>
        </p:spPr>
        <p:txBody>
          <a:bodyPr wrap="square">
            <a:spAutoFit/>
          </a:bodyPr>
          <a:lstStyle/>
          <a:p>
            <a:pPr algn="r" defTabSz="685800"/>
            <a:r>
              <a:rPr lang="zh-CN" altLang="en-US" sz="1350" b="1" dirty="0">
                <a:solidFill>
                  <a:schemeClr val="tx1"/>
                </a:solidFill>
                <a:latin typeface="等线" panose="02010600030101010101" pitchFamily="2" charset="-122"/>
                <a:ea typeface="微软雅黑" panose="020B0503020204020204" pitchFamily="34" charset="-122"/>
                <a:sym typeface="微软雅黑" panose="020B0503020204020204" pitchFamily="34" charset="-122"/>
              </a:rPr>
              <a:t>数据分析工作流程</a:t>
            </a:r>
            <a:endParaRPr lang="zh-CN" altLang="en-US" sz="1350" b="1" dirty="0">
              <a:solidFill>
                <a:schemeClr val="tx1"/>
              </a:solidFill>
              <a:latin typeface="等线" panose="02010600030101010101" pitchFamily="2" charset="-122"/>
              <a:ea typeface="微软雅黑" panose="020B0503020204020204" pitchFamily="34" charset="-122"/>
              <a:sym typeface="微软雅黑" panose="020B0503020204020204" pitchFamily="34" charset="-122"/>
            </a:endParaRPr>
          </a:p>
        </p:txBody>
      </p:sp>
      <p:graphicFrame>
        <p:nvGraphicFramePr>
          <p:cNvPr id="3" name="图示 2"/>
          <p:cNvGraphicFramePr/>
          <p:nvPr/>
        </p:nvGraphicFramePr>
        <p:xfrm>
          <a:off x="1933373" y="1539403"/>
          <a:ext cx="5479104" cy="2757791"/>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7"/>
          <p:cNvSpPr>
            <a:spLocks noChangeArrowheads="1"/>
          </p:cNvSpPr>
          <p:nvPr/>
        </p:nvSpPr>
        <p:spPr bwMode="auto">
          <a:xfrm>
            <a:off x="0" y="-23286"/>
            <a:ext cx="9144000" cy="364184"/>
          </a:xfrm>
          <a:prstGeom prst="rect">
            <a:avLst/>
          </a:prstGeom>
          <a:solidFill>
            <a:schemeClr val="accent5"/>
          </a:solidFill>
          <a:ln w="9525">
            <a:noFill/>
            <a:miter lim="800000"/>
          </a:ln>
        </p:spPr>
        <p:txBody>
          <a:bodyPr wrap="none" anchor="ctr"/>
          <a:lstStyle/>
          <a:p>
            <a:pPr algn="l" defTabSz="685800"/>
            <a:endParaRPr lang="zh-CN" altLang="en-US" sz="1350">
              <a:solidFill>
                <a:prstClr val="black"/>
              </a:solidFill>
              <a:latin typeface="Arial" panose="020B0604020202020204" pitchFamily="34" charset="0"/>
              <a:ea typeface="等线" panose="02010600030101010101" pitchFamily="2" charset="-122"/>
            </a:endParaRPr>
          </a:p>
        </p:txBody>
      </p:sp>
      <p:sp>
        <p:nvSpPr>
          <p:cNvPr id="11" name="TextBox 8"/>
          <p:cNvSpPr>
            <a:spLocks noChangeArrowheads="1"/>
          </p:cNvSpPr>
          <p:nvPr/>
        </p:nvSpPr>
        <p:spPr bwMode="auto">
          <a:xfrm>
            <a:off x="302419" y="491396"/>
            <a:ext cx="3726656" cy="323165"/>
          </a:xfrm>
          <a:prstGeom prst="rect">
            <a:avLst/>
          </a:prstGeom>
          <a:noFill/>
          <a:ln w="9525">
            <a:noFill/>
            <a:miter lim="800000"/>
          </a:ln>
        </p:spPr>
        <p:txBody>
          <a:bodyPr>
            <a:spAutoFit/>
          </a:bodyPr>
          <a:lstStyle/>
          <a:p>
            <a:pPr algn="l" defTabSz="685800"/>
            <a:r>
              <a:rPr lang="en-US" altLang="zh-CN" sz="1500" b="1" dirty="0">
                <a:solidFill>
                  <a:srgbClr val="5F5E5C"/>
                </a:solidFill>
                <a:latin typeface="等线" panose="02010600030101010101" pitchFamily="2" charset="-122"/>
                <a:ea typeface="微软雅黑" panose="020B0503020204020204" pitchFamily="34" charset="-122"/>
                <a:sym typeface="微软雅黑" panose="020B0503020204020204" pitchFamily="34" charset="-122"/>
              </a:rPr>
              <a:t>5 </a:t>
            </a:r>
            <a:r>
              <a:rPr lang="zh-CN" altLang="en-US" sz="1500" b="1" dirty="0">
                <a:solidFill>
                  <a:srgbClr val="5F5E5C"/>
                </a:solidFill>
                <a:latin typeface="等线" panose="02010600030101010101" pitchFamily="2" charset="-122"/>
                <a:ea typeface="微软雅黑" panose="020B0503020204020204" pitchFamily="34" charset="-122"/>
                <a:sym typeface="微软雅黑" panose="020B0503020204020204" pitchFamily="34" charset="-122"/>
              </a:rPr>
              <a:t>数据展示</a:t>
            </a:r>
            <a:endParaRPr lang="zh-CN" altLang="en-US" sz="1500" b="1" dirty="0">
              <a:solidFill>
                <a:srgbClr val="5F5E5C"/>
              </a:solidFill>
              <a:latin typeface="等线" panose="02010600030101010101" pitchFamily="2" charset="-122"/>
              <a:ea typeface="微软雅黑" panose="020B0503020204020204" pitchFamily="34" charset="-122"/>
              <a:sym typeface="微软雅黑" panose="020B0503020204020204" pitchFamily="34" charset="-122"/>
            </a:endParaRPr>
          </a:p>
        </p:txBody>
      </p:sp>
      <p:sp>
        <p:nvSpPr>
          <p:cNvPr id="2" name="矩形 1"/>
          <p:cNvSpPr/>
          <p:nvPr/>
        </p:nvSpPr>
        <p:spPr>
          <a:xfrm>
            <a:off x="807022" y="1413774"/>
            <a:ext cx="7964432" cy="1263423"/>
          </a:xfrm>
          <a:prstGeom prst="rect">
            <a:avLst/>
          </a:prstGeom>
        </p:spPr>
        <p:txBody>
          <a:bodyPr wrap="square">
            <a:spAutoFit/>
          </a:bodyPr>
          <a:lstStyle/>
          <a:p>
            <a:pPr indent="342900" algn="l" defTabSz="685800">
              <a:lnSpc>
                <a:spcPct val="130000"/>
              </a:lnSpc>
            </a:pPr>
            <a:r>
              <a:rPr lang="zh-CN" altLang="en-US" sz="1500" dirty="0">
                <a:solidFill>
                  <a:srgbClr val="5F5E5C"/>
                </a:solidFill>
                <a:latin typeface="微软雅黑" panose="020B0503020204020204" pitchFamily="34" charset="-122"/>
                <a:ea typeface="微软雅黑" panose="020B0503020204020204" pitchFamily="34" charset="-122"/>
              </a:rPr>
              <a:t>数据分析流程的第五个步骤是数据展示。数据展示在数据分析流程中有两个非常重要的作用：第一是将数据的规律用图表的形式直观的展现出来，使得数据的规律更有说服力；第二是帮助数据分析人员发现隐藏在数字中不容易发现的内在数据联系，这些被揭示的规律往往又会激发分析人员新的灵感，开始新一轮更有针对性以及深度的数据分析过程。</a:t>
            </a:r>
            <a:endParaRPr lang="zh-CN" altLang="en-US" sz="1500" dirty="0">
              <a:solidFill>
                <a:srgbClr val="5F5E5C"/>
              </a:solidFill>
              <a:latin typeface="微软雅黑" panose="020B0503020204020204" pitchFamily="34" charset="-122"/>
              <a:ea typeface="微软雅黑" panose="020B0503020204020204" pitchFamily="34" charset="-122"/>
            </a:endParaRPr>
          </a:p>
        </p:txBody>
      </p:sp>
      <p:sp>
        <p:nvSpPr>
          <p:cNvPr id="5" name="Rectangle 6"/>
          <p:cNvSpPr>
            <a:spLocks noChangeArrowheads="1"/>
          </p:cNvSpPr>
          <p:nvPr/>
        </p:nvSpPr>
        <p:spPr bwMode="auto">
          <a:xfrm>
            <a:off x="4553394" y="4936464"/>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pPr algn="l" defTabSz="685800"/>
            <a:endParaRPr lang="zh-CN" altLang="en-US" sz="1350">
              <a:solidFill>
                <a:prstClr val="black"/>
              </a:solidFill>
              <a:latin typeface="Arial" panose="020B0604020202020204" pitchFamily="34" charset="0"/>
              <a:ea typeface="等线" panose="02010600030101010101" pitchFamily="2" charset="-122"/>
            </a:endParaRPr>
          </a:p>
        </p:txBody>
      </p:sp>
      <p:sp>
        <p:nvSpPr>
          <p:cNvPr id="6" name="Rectangle 5"/>
          <p:cNvSpPr>
            <a:spLocks noChangeArrowheads="1"/>
          </p:cNvSpPr>
          <p:nvPr/>
        </p:nvSpPr>
        <p:spPr bwMode="auto">
          <a:xfrm>
            <a:off x="302419" y="4983393"/>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pPr algn="l" defTabSz="685800"/>
            <a:endParaRPr lang="zh-CN" altLang="en-US" sz="1350">
              <a:solidFill>
                <a:prstClr val="black"/>
              </a:solidFill>
              <a:latin typeface="Arial" panose="020B0604020202020204" pitchFamily="34" charset="0"/>
              <a:ea typeface="等线" panose="02010600030101010101" pitchFamily="2" charset="-122"/>
            </a:endParaRPr>
          </a:p>
        </p:txBody>
      </p:sp>
      <p:cxnSp>
        <p:nvCxnSpPr>
          <p:cNvPr id="13" name="直接连接符 12"/>
          <p:cNvCxnSpPr/>
          <p:nvPr/>
        </p:nvCxnSpPr>
        <p:spPr>
          <a:xfrm>
            <a:off x="372534" y="789052"/>
            <a:ext cx="3860800" cy="0"/>
          </a:xfrm>
          <a:prstGeom prst="line">
            <a:avLst/>
          </a:prstGeom>
        </p:spPr>
        <p:style>
          <a:lnRef idx="1">
            <a:schemeClr val="accent2"/>
          </a:lnRef>
          <a:fillRef idx="0">
            <a:schemeClr val="accent2"/>
          </a:fillRef>
          <a:effectRef idx="0">
            <a:schemeClr val="accent2"/>
          </a:effectRef>
          <a:fontRef idx="minor">
            <a:schemeClr val="tx1"/>
          </a:fontRef>
        </p:style>
      </p:cxnSp>
      <p:sp>
        <p:nvSpPr>
          <p:cNvPr id="12" name="TextBox 8"/>
          <p:cNvSpPr>
            <a:spLocks noChangeArrowheads="1"/>
          </p:cNvSpPr>
          <p:nvPr/>
        </p:nvSpPr>
        <p:spPr bwMode="auto">
          <a:xfrm>
            <a:off x="2948833" y="14741"/>
            <a:ext cx="6195167" cy="300082"/>
          </a:xfrm>
          <a:prstGeom prst="rect">
            <a:avLst/>
          </a:prstGeom>
          <a:noFill/>
          <a:ln w="9525">
            <a:noFill/>
            <a:miter lim="800000"/>
          </a:ln>
        </p:spPr>
        <p:txBody>
          <a:bodyPr wrap="square">
            <a:spAutoFit/>
          </a:bodyPr>
          <a:lstStyle/>
          <a:p>
            <a:pPr algn="r" defTabSz="685800"/>
            <a:r>
              <a:rPr lang="zh-CN" altLang="en-US" sz="1350" b="1" dirty="0">
                <a:solidFill>
                  <a:schemeClr val="tx1"/>
                </a:solidFill>
                <a:latin typeface="等线" panose="02010600030101010101" pitchFamily="2" charset="-122"/>
                <a:ea typeface="微软雅黑" panose="020B0503020204020204" pitchFamily="34" charset="-122"/>
                <a:sym typeface="微软雅黑" panose="020B0503020204020204" pitchFamily="34" charset="-122"/>
              </a:rPr>
              <a:t>数据分析工作流程</a:t>
            </a:r>
            <a:endParaRPr lang="zh-CN" altLang="en-US" sz="1350" b="1" dirty="0">
              <a:solidFill>
                <a:schemeClr val="tx1"/>
              </a:solidFill>
              <a:latin typeface="等线" panose="02010600030101010101" pitchFamily="2" charset="-122"/>
              <a:ea typeface="微软雅黑" panose="020B0503020204020204" pitchFamily="34" charset="-122"/>
              <a:sym typeface="微软雅黑" panose="020B0503020204020204" pitchFamily="34" charset="-122"/>
            </a:endParaRPr>
          </a:p>
        </p:txBody>
      </p:sp>
      <p:graphicFrame>
        <p:nvGraphicFramePr>
          <p:cNvPr id="10" name="图示 9"/>
          <p:cNvGraphicFramePr/>
          <p:nvPr/>
        </p:nvGraphicFramePr>
        <p:xfrm>
          <a:off x="2436865" y="2553309"/>
          <a:ext cx="3990975" cy="223837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4" name="上弧形箭头 13"/>
          <p:cNvSpPr/>
          <p:nvPr/>
        </p:nvSpPr>
        <p:spPr>
          <a:xfrm rot="10800000">
            <a:off x="4668097" y="4187963"/>
            <a:ext cx="825446" cy="48577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endParaRPr lang="zh-CN" altLang="en-US" sz="1350">
              <a:solidFill>
                <a:prstClr val="black"/>
              </a:solidFill>
              <a:latin typeface="Gill Sans MT" panose="020B0502020104020203"/>
              <a:ea typeface="华文中宋" panose="02010600040101010101" pitchFamily="2" charset="-122"/>
            </a:endParaRP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217884" y="952646"/>
            <a:ext cx="8568929" cy="3087144"/>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907704" y="1059583"/>
            <a:ext cx="4968552" cy="2982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Freeform 14"/>
          <p:cNvSpPr/>
          <p:nvPr/>
        </p:nvSpPr>
        <p:spPr bwMode="auto">
          <a:xfrm>
            <a:off x="4575842" y="3287229"/>
            <a:ext cx="0" cy="2558"/>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0"/>
                  <a:pt x="0" y="1"/>
                </a:cubicBezTo>
                <a:close/>
              </a:path>
            </a:pathLst>
          </a:custGeom>
          <a:solidFill>
            <a:srgbClr val="F6922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defRPr/>
            </a:pPr>
            <a:endParaRPr lang="en-US">
              <a:latin typeface="Gill Sans"/>
            </a:endParaRPr>
          </a:p>
        </p:txBody>
      </p:sp>
      <p:sp>
        <p:nvSpPr>
          <p:cNvPr id="21" name="Freeform 15"/>
          <p:cNvSpPr/>
          <p:nvPr/>
        </p:nvSpPr>
        <p:spPr bwMode="auto">
          <a:xfrm>
            <a:off x="4575048" y="3287229"/>
            <a:ext cx="1588" cy="2558"/>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0"/>
                  <a:pt x="0" y="1"/>
                  <a:pt x="1" y="1"/>
                </a:cubicBezTo>
                <a:cubicBezTo>
                  <a:pt x="1" y="0"/>
                  <a:pt x="1" y="0"/>
                  <a:pt x="0" y="0"/>
                </a:cubicBezTo>
                <a:close/>
              </a:path>
            </a:pathLst>
          </a:custGeom>
          <a:solidFill>
            <a:srgbClr val="F6922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defRPr/>
            </a:pPr>
            <a:endParaRPr lang="en-US">
              <a:latin typeface="Gill Sans"/>
            </a:endParaRPr>
          </a:p>
        </p:txBody>
      </p:sp>
      <p:sp>
        <p:nvSpPr>
          <p:cNvPr id="13" name="Rectangle 1"/>
          <p:cNvSpPr/>
          <p:nvPr/>
        </p:nvSpPr>
        <p:spPr bwMode="auto">
          <a:xfrm>
            <a:off x="0" y="2088960"/>
            <a:ext cx="9144000" cy="102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defTabSz="685800">
              <a:lnSpc>
                <a:spcPct val="150000"/>
              </a:lnSpc>
              <a:defRPr/>
            </a:pPr>
            <a:r>
              <a:rPr lang="zh-CN" altLang="zh-CN" sz="3600" dirty="0">
                <a:solidFill>
                  <a:srgbClr val="00B050"/>
                </a:solidFill>
                <a:latin typeface="Consolas" panose="020B0609020204030204" pitchFamily="49" charset="0"/>
              </a:rPr>
              <a:t>"</a:t>
            </a:r>
            <a:r>
              <a:rPr lang="en-US" altLang="zh-CN" sz="3600" dirty="0">
                <a:latin typeface="微软雅黑" panose="020B0503020204020204" pitchFamily="34" charset="-122"/>
                <a:ea typeface="微软雅黑" panose="020B0503020204020204" pitchFamily="34" charset="-122"/>
              </a:rPr>
              <a:t>《</a:t>
            </a:r>
            <a:r>
              <a:rPr lang="zh-CN" altLang="en-US" sz="3600" dirty="0">
                <a:latin typeface="微软雅黑" panose="020B0503020204020204" pitchFamily="34" charset="-122"/>
                <a:ea typeface="微软雅黑" panose="020B0503020204020204" pitchFamily="34" charset="-122"/>
              </a:rPr>
              <a:t>三国演义</a:t>
            </a:r>
            <a:r>
              <a:rPr lang="en-US" altLang="zh-CN" sz="3600" dirty="0">
                <a:latin typeface="微软雅黑" panose="020B0503020204020204" pitchFamily="34" charset="-122"/>
                <a:ea typeface="微软雅黑" panose="020B0503020204020204" pitchFamily="34" charset="-122"/>
              </a:rPr>
              <a:t>》</a:t>
            </a:r>
            <a:r>
              <a:rPr lang="zh-CN" altLang="en-US" sz="3600" dirty="0">
                <a:latin typeface="微软雅黑" panose="020B0503020204020204" pitchFamily="34" charset="-122"/>
                <a:ea typeface="微软雅黑" panose="020B0503020204020204" pitchFamily="34" charset="-122"/>
              </a:rPr>
              <a:t>人物出场统计</a:t>
            </a:r>
            <a:r>
              <a:rPr lang="zh-CN" altLang="zh-CN" sz="3600" dirty="0">
                <a:solidFill>
                  <a:srgbClr val="00B050"/>
                </a:solidFill>
                <a:latin typeface="Consolas" panose="020B0609020204030204" pitchFamily="49" charset="0"/>
              </a:rPr>
              <a:t>"</a:t>
            </a:r>
            <a:r>
              <a:rPr lang="zh-CN" altLang="en-US" sz="3600">
                <a:latin typeface="微软雅黑" panose="020B0503020204020204" pitchFamily="34" charset="-122"/>
                <a:ea typeface="微软雅黑" panose="020B0503020204020204" pitchFamily="34" charset="-122"/>
              </a:rPr>
              <a:t>实例讲解</a:t>
            </a:r>
            <a:endParaRPr lang="en-US" altLang="zh-CN" sz="3600" dirty="0">
              <a:latin typeface="微软雅黑" panose="020B0503020204020204" pitchFamily="34" charset="-122"/>
              <a:ea typeface="微软雅黑" panose="020B0503020204020204" pitchFamily="34" charset="-122"/>
              <a:cs typeface="Bebas Neue" charset="0"/>
            </a:endParaRPr>
          </a:p>
        </p:txBody>
      </p:sp>
      <p:grpSp>
        <p:nvGrpSpPr>
          <p:cNvPr id="11" name="组合 10"/>
          <p:cNvGrpSpPr/>
          <p:nvPr/>
        </p:nvGrpSpPr>
        <p:grpSpPr>
          <a:xfrm>
            <a:off x="5853617" y="4676538"/>
            <a:ext cx="3239344" cy="381386"/>
            <a:chOff x="5904656" y="4720696"/>
            <a:chExt cx="3239344" cy="381386"/>
          </a:xfrm>
        </p:grpSpPr>
        <p:sp>
          <p:nvSpPr>
            <p:cNvPr id="12" name="文本框 11"/>
            <p:cNvSpPr txBox="1"/>
            <p:nvPr/>
          </p:nvSpPr>
          <p:spPr>
            <a:xfrm>
              <a:off x="7092280" y="4720696"/>
              <a:ext cx="2051720" cy="381386"/>
            </a:xfrm>
            <a:prstGeom prst="rect">
              <a:avLst/>
            </a:prstGeom>
            <a:noFill/>
          </p:spPr>
          <p:txBody>
            <a:bodyPr wrap="square" rtlCol="0">
              <a:spAutoFit/>
            </a:bodyPr>
            <a:lstStyle/>
            <a:p>
              <a:pPr defTabSz="685800">
                <a:lnSpc>
                  <a:spcPct val="150000"/>
                </a:lnSpc>
                <a:defRPr/>
              </a:pPr>
              <a:r>
                <a:rPr lang="en-US" altLang="zh-CN" sz="1400" b="1" dirty="0">
                  <a:solidFill>
                    <a:srgbClr val="CECECE"/>
                  </a:solidFill>
                  <a:latin typeface="Palatino Linotype" panose="02040502050505030304" pitchFamily="18" charset="0"/>
                  <a:ea typeface="微软雅黑" panose="020B0503020204020204" pitchFamily="34" charset="-122"/>
                  <a:cs typeface="Times New Roman" panose="02020603050405020304" pitchFamily="18" charset="0"/>
                </a:rPr>
                <a:t>CC BY-NC-SA 4.0 </a:t>
              </a:r>
              <a:r>
                <a:rPr lang="zh-CN" altLang="en-US" sz="1400" dirty="0">
                  <a:solidFill>
                    <a:srgbClr val="CECECE"/>
                  </a:solidFill>
                  <a:latin typeface="Palatino Linotype" panose="02040502050505030304" pitchFamily="18" charset="0"/>
                  <a:ea typeface="微软雅黑" panose="020B0503020204020204" pitchFamily="34" charset="-122"/>
                  <a:cs typeface="Times New Roman" panose="02020603050405020304" pitchFamily="18" charset="0"/>
                </a:rPr>
                <a:t>嵩天</a:t>
              </a:r>
              <a:endParaRPr lang="zh-CN" altLang="en-US" sz="1400" dirty="0">
                <a:solidFill>
                  <a:srgbClr val="CECECE"/>
                </a:solidFill>
                <a:latin typeface="Palatino Linotype" panose="02040502050505030304" pitchFamily="18" charset="0"/>
                <a:ea typeface="微软雅黑" panose="020B0503020204020204" pitchFamily="34" charset="-122"/>
                <a:cs typeface="Times New Roman" panose="02020603050405020304" pitchFamily="18" charset="0"/>
              </a:endParaRPr>
            </a:p>
          </p:txBody>
        </p:sp>
        <p:pic>
          <p:nvPicPr>
            <p:cNvPr id="14" name="图片 13"/>
            <p:cNvPicPr>
              <a:picLocks noChangeAspect="1"/>
            </p:cNvPicPr>
            <p:nvPr/>
          </p:nvPicPr>
          <p:blipFill>
            <a:blip r:embed="rId2">
              <a:lum bright="70000" contrast="-70000"/>
            </a:blip>
            <a:stretch>
              <a:fillRect/>
            </a:stretch>
          </p:blipFill>
          <p:spPr>
            <a:xfrm>
              <a:off x="5904656" y="4787905"/>
              <a:ext cx="1187624" cy="281081"/>
            </a:xfrm>
            <a:prstGeom prst="rect">
              <a:avLst/>
            </a:prstGeom>
          </p:spPr>
        </p:pic>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EFEFA"/>
        </a:solidFill>
        <a:effectLst/>
      </p:bgPr>
    </p:bg>
    <p:spTree>
      <p:nvGrpSpPr>
        <p:cNvPr id="1" name=""/>
        <p:cNvGrpSpPr/>
        <p:nvPr/>
      </p:nvGrpSpPr>
      <p:grpSpPr>
        <a:xfrm>
          <a:off x="0" y="0"/>
          <a:ext cx="0" cy="0"/>
          <a:chOff x="0" y="0"/>
          <a:chExt cx="0" cy="0"/>
        </a:xfrm>
      </p:grpSpPr>
      <p:sp>
        <p:nvSpPr>
          <p:cNvPr id="51212" name="Rectangle 12"/>
          <p:cNvSpPr/>
          <p:nvPr/>
        </p:nvSpPr>
        <p:spPr bwMode="auto">
          <a:xfrm>
            <a:off x="0" y="483518"/>
            <a:ext cx="9144000" cy="79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nchorCtr="0"/>
          <a:lstStyle/>
          <a:p>
            <a:pPr marL="0" marR="0" lvl="0" indent="0" algn="ctr" defTabSz="914400" rtl="0" eaLnBrk="1" fontAlgn="base" latinLnBrk="0" hangingPunct="1">
              <a:lnSpc>
                <a:spcPct val="70000"/>
              </a:lnSpc>
              <a:spcBef>
                <a:spcPct val="0"/>
              </a:spcBef>
              <a:spcAft>
                <a:spcPct val="0"/>
              </a:spcAft>
              <a:buClrTx/>
              <a:buSzTx/>
              <a:buFontTx/>
              <a:buNone/>
              <a:defRPr/>
            </a:pPr>
            <a:r>
              <a:rPr lang="zh-CN" altLang="en-US" sz="4000" dirty="0">
                <a:latin typeface="微软雅黑" panose="020B0503020204020204" pitchFamily="34" charset="-122"/>
                <a:ea typeface="微软雅黑" panose="020B0503020204020204" pitchFamily="34" charset="-122"/>
                <a:cs typeface="Bebas Neue" charset="0"/>
                <a:sym typeface="Bebas Neue" charset="0"/>
              </a:rPr>
              <a:t>字典类型</a:t>
            </a:r>
            <a:r>
              <a:rPr kumimoji="0" lang="zh-CN" altLang="en-US"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定义</a:t>
            </a:r>
            <a:endParaRPr kumimoji="0" lang="en-US" sz="40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Bebas Neue" charset="0"/>
            </a:endParaRPr>
          </a:p>
        </p:txBody>
      </p:sp>
      <p:sp>
        <p:nvSpPr>
          <p:cNvPr id="4" name="矩形 3"/>
          <p:cNvSpPr/>
          <p:nvPr/>
        </p:nvSpPr>
        <p:spPr>
          <a:xfrm>
            <a:off x="9012" y="1316414"/>
            <a:ext cx="9144000" cy="581057"/>
          </a:xfrm>
          <a:prstGeom prst="rect">
            <a:avLst/>
          </a:prstGeom>
        </p:spPr>
        <p:txBody>
          <a:bodyPr wrap="square">
            <a:spAutoFit/>
          </a:bodyPr>
          <a:lstStyle/>
          <a:p>
            <a:pPr lvl="0">
              <a:lnSpc>
                <a:spcPct val="150000"/>
              </a:lnSpc>
              <a:defRPr/>
            </a:pPr>
            <a:r>
              <a:rPr lang="zh-CN" altLang="en-US" sz="2400" b="1" dirty="0">
                <a:solidFill>
                  <a:srgbClr val="0070C0"/>
                </a:solidFill>
                <a:latin typeface="微软雅黑" panose="020B0503020204020204" pitchFamily="34" charset="-122"/>
                <a:ea typeface="微软雅黑" panose="020B0503020204020204" pitchFamily="34" charset="-122"/>
                <a:cs typeface="Arial" panose="020B0604020202020204" pitchFamily="34" charset="0"/>
              </a:rPr>
              <a:t>理解“映射”</a:t>
            </a:r>
            <a:endParaRPr kumimoji="0" lang="en-US" altLang="zh-CN" sz="24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panose="020B0604020202020204" pitchFamily="34" charset="0"/>
              <a:sym typeface="Gill Sans" charset="0"/>
            </a:endParaRPr>
          </a:p>
        </p:txBody>
      </p:sp>
      <p:sp>
        <p:nvSpPr>
          <p:cNvPr id="5" name="矩形 4"/>
          <p:cNvSpPr/>
          <p:nvPr/>
        </p:nvSpPr>
        <p:spPr>
          <a:xfrm>
            <a:off x="1115616" y="1987961"/>
            <a:ext cx="7128792" cy="719556"/>
          </a:xfrm>
          <a:prstGeom prst="rect">
            <a:avLst/>
          </a:prstGeom>
        </p:spPr>
        <p:txBody>
          <a:bodyPr wrap="square">
            <a:spAutoFit/>
          </a:bodyPr>
          <a:lstStyle/>
          <a:p>
            <a:pPr marL="0" marR="0" lvl="0" indent="0" algn="l" defTabSz="914400" rtl="0" eaLnBrk="1" fontAlgn="base" latinLnBrk="0" hangingPunct="1">
              <a:lnSpc>
                <a:spcPct val="2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panose="020B0604020202020204" pitchFamily="34" charset="0"/>
                <a:sym typeface="Gill Sans" charset="0"/>
              </a:rPr>
              <a:t>- </a:t>
            </a:r>
            <a:r>
              <a:rPr lang="zh-CN" altLang="en-US" sz="2400" b="1" dirty="0">
                <a:latin typeface="微软雅黑" panose="020B0503020204020204" pitchFamily="34" charset="-122"/>
                <a:ea typeface="微软雅黑" panose="020B0503020204020204" pitchFamily="34" charset="-122"/>
                <a:cs typeface="Arial" panose="020B0604020202020204" pitchFamily="34" charset="0"/>
              </a:rPr>
              <a:t>映射是一种键</a:t>
            </a:r>
            <a:r>
              <a:rPr lang="en-US" altLang="zh-CN" sz="2400" b="1" dirty="0">
                <a:latin typeface="微软雅黑" panose="020B0503020204020204" pitchFamily="34" charset="-122"/>
                <a:ea typeface="微软雅黑" panose="020B0503020204020204" pitchFamily="34" charset="-122"/>
                <a:cs typeface="Arial" panose="020B0604020202020204" pitchFamily="34" charset="0"/>
              </a:rPr>
              <a:t>(</a:t>
            </a:r>
            <a:r>
              <a:rPr lang="zh-CN" altLang="en-US" sz="2400" b="1" dirty="0">
                <a:latin typeface="微软雅黑" panose="020B0503020204020204" pitchFamily="34" charset="-122"/>
                <a:ea typeface="微软雅黑" panose="020B0503020204020204" pitchFamily="34" charset="-122"/>
                <a:cs typeface="Arial" panose="020B0604020202020204" pitchFamily="34" charset="0"/>
              </a:rPr>
              <a:t>索引</a:t>
            </a:r>
            <a:r>
              <a:rPr lang="en-US" altLang="zh-CN" sz="2400" b="1" dirty="0">
                <a:latin typeface="微软雅黑" panose="020B0503020204020204" pitchFamily="34" charset="-122"/>
                <a:ea typeface="微软雅黑" panose="020B0503020204020204" pitchFamily="34" charset="-122"/>
                <a:cs typeface="Arial" panose="020B0604020202020204" pitchFamily="34" charset="0"/>
              </a:rPr>
              <a:t>)</a:t>
            </a:r>
            <a:r>
              <a:rPr lang="zh-CN" altLang="en-US" sz="2400" b="1" dirty="0">
                <a:latin typeface="微软雅黑" panose="020B0503020204020204" pitchFamily="34" charset="-122"/>
                <a:ea typeface="微软雅黑" panose="020B0503020204020204" pitchFamily="34" charset="-122"/>
                <a:cs typeface="Arial" panose="020B0604020202020204" pitchFamily="34" charset="0"/>
              </a:rPr>
              <a:t>和值</a:t>
            </a:r>
            <a:r>
              <a:rPr lang="en-US" altLang="zh-CN" sz="2400" b="1" dirty="0">
                <a:latin typeface="微软雅黑" panose="020B0503020204020204" pitchFamily="34" charset="-122"/>
                <a:ea typeface="微软雅黑" panose="020B0503020204020204" pitchFamily="34" charset="-122"/>
                <a:cs typeface="Arial" panose="020B0604020202020204" pitchFamily="34" charset="0"/>
              </a:rPr>
              <a:t>(</a:t>
            </a:r>
            <a:r>
              <a:rPr lang="zh-CN" altLang="en-US" sz="2400" b="1" dirty="0">
                <a:latin typeface="微软雅黑" panose="020B0503020204020204" pitchFamily="34" charset="-122"/>
                <a:ea typeface="微软雅黑" panose="020B0503020204020204" pitchFamily="34" charset="-122"/>
                <a:cs typeface="Arial" panose="020B0604020202020204" pitchFamily="34" charset="0"/>
              </a:rPr>
              <a:t>数据</a:t>
            </a:r>
            <a:r>
              <a:rPr lang="en-US" altLang="zh-CN" sz="2400" b="1" dirty="0">
                <a:latin typeface="微软雅黑" panose="020B0503020204020204" pitchFamily="34" charset="-122"/>
                <a:ea typeface="微软雅黑" panose="020B0503020204020204" pitchFamily="34" charset="-122"/>
                <a:cs typeface="Arial" panose="020B0604020202020204" pitchFamily="34" charset="0"/>
              </a:rPr>
              <a:t>)</a:t>
            </a:r>
            <a:r>
              <a:rPr lang="zh-CN" altLang="en-US" sz="2400" b="1" dirty="0">
                <a:latin typeface="微软雅黑" panose="020B0503020204020204" pitchFamily="34" charset="-122"/>
                <a:ea typeface="微软雅黑" panose="020B0503020204020204" pitchFamily="34" charset="-122"/>
                <a:cs typeface="Arial" panose="020B0604020202020204" pitchFamily="34" charset="0"/>
              </a:rPr>
              <a:t>的对应</a:t>
            </a:r>
            <a:endPar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sym typeface="Gill Sans" charset="0"/>
            </a:endParaRPr>
          </a:p>
        </p:txBody>
      </p:sp>
      <p:sp>
        <p:nvSpPr>
          <p:cNvPr id="7" name="矩形 6"/>
          <p:cNvSpPr/>
          <p:nvPr/>
        </p:nvSpPr>
        <p:spPr>
          <a:xfrm>
            <a:off x="1016616" y="3147813"/>
            <a:ext cx="1296144" cy="1323439"/>
          </a:xfrm>
          <a:prstGeom prst="rect">
            <a:avLst/>
          </a:prstGeom>
        </p:spPr>
        <p:txBody>
          <a:bodyPr wrap="square">
            <a:spAutoFit/>
          </a:bodyPr>
          <a:lstStyle/>
          <a:p>
            <a:pPr marL="0" marR="0" lvl="0" indent="0" algn="l" defTabSz="914400" rtl="0" eaLnBrk="1" fontAlgn="base" latinLnBrk="0" hangingPunct="1">
              <a:lnSpc>
                <a:spcPct val="200000"/>
              </a:lnSpc>
              <a:spcBef>
                <a:spcPct val="0"/>
              </a:spcBef>
              <a:spcAft>
                <a:spcPct val="0"/>
              </a:spcAft>
              <a:buClrTx/>
              <a:buSzTx/>
              <a:buFontTx/>
              <a:buNone/>
              <a:defRPr/>
            </a:pPr>
            <a:r>
              <a:rPr lang="zh-CN" altLang="en-US" sz="2000" b="1" dirty="0">
                <a:latin typeface="微软雅黑" panose="020B0503020204020204" pitchFamily="34" charset="-122"/>
                <a:ea typeface="微软雅黑" panose="020B0503020204020204" pitchFamily="34" charset="-122"/>
                <a:cs typeface="Arial" panose="020B0604020202020204" pitchFamily="34" charset="0"/>
              </a:rPr>
              <a:t>内部颜色</a:t>
            </a:r>
            <a:endParaRPr lang="en-US" altLang="zh-CN" sz="2000" b="1" dirty="0">
              <a:latin typeface="微软雅黑" panose="020B0503020204020204" pitchFamily="34" charset="-122"/>
              <a:ea typeface="微软雅黑" panose="020B0503020204020204" pitchFamily="34" charset="-122"/>
              <a:cs typeface="Arial" panose="020B0604020202020204" pitchFamily="34" charset="0"/>
            </a:endParaRPr>
          </a:p>
          <a:p>
            <a:pPr marL="0" marR="0" lvl="0" indent="0" algn="l" defTabSz="914400" rtl="0" eaLnBrk="1" fontAlgn="base" latinLnBrk="0" hangingPunct="1">
              <a:lnSpc>
                <a:spcPct val="200000"/>
              </a:lnSpc>
              <a:spcBef>
                <a:spcPct val="0"/>
              </a:spcBef>
              <a:spcAft>
                <a:spcPct val="0"/>
              </a:spcAft>
              <a:buClrTx/>
              <a:buSzTx/>
              <a:buFontTx/>
              <a:buNone/>
              <a:defRPr/>
            </a:pPr>
            <a:r>
              <a:rPr lang="zh-CN" altLang="en-US" sz="2000" b="1" dirty="0">
                <a:latin typeface="微软雅黑" panose="020B0503020204020204" pitchFamily="34" charset="-122"/>
                <a:ea typeface="微软雅黑" panose="020B0503020204020204" pitchFamily="34" charset="-122"/>
                <a:cs typeface="Arial" panose="020B0604020202020204" pitchFamily="34" charset="0"/>
              </a:rPr>
              <a:t>外部颜色</a:t>
            </a:r>
            <a:endParaRPr kumimoji="0" lang="en-US"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sym typeface="Gill Sans" charset="0"/>
            </a:endParaRPr>
          </a:p>
        </p:txBody>
      </p:sp>
      <p:sp>
        <p:nvSpPr>
          <p:cNvPr id="8" name="矩形 7"/>
          <p:cNvSpPr/>
          <p:nvPr/>
        </p:nvSpPr>
        <p:spPr>
          <a:xfrm>
            <a:off x="3212860" y="2840036"/>
            <a:ext cx="792088" cy="1938992"/>
          </a:xfrm>
          <a:prstGeom prst="rect">
            <a:avLst/>
          </a:prstGeom>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Tx/>
              <a:buNone/>
              <a:defRPr/>
            </a:pPr>
            <a:r>
              <a:rPr lang="zh-CN" altLang="en-US" sz="2000" b="1" dirty="0">
                <a:latin typeface="微软雅黑" panose="020B0503020204020204" pitchFamily="34" charset="-122"/>
                <a:ea typeface="微软雅黑" panose="020B0503020204020204" pitchFamily="34" charset="-122"/>
                <a:cs typeface="Arial" panose="020B0604020202020204" pitchFamily="34" charset="0"/>
              </a:rPr>
              <a:t>红色</a:t>
            </a:r>
            <a:endParaRPr lang="en-US" altLang="zh-CN" sz="2000" b="1" dirty="0">
              <a:latin typeface="微软雅黑" panose="020B0503020204020204" pitchFamily="34" charset="-122"/>
              <a:ea typeface="微软雅黑" panose="020B0503020204020204" pitchFamily="34" charset="-122"/>
              <a:cs typeface="Arial" panose="020B0604020202020204" pitchFamily="34" charset="0"/>
            </a:endParaRPr>
          </a:p>
          <a:p>
            <a:pPr marL="0" marR="0" lvl="0" indent="0" algn="l" defTabSz="914400" rtl="0" eaLnBrk="1" fontAlgn="base" latinLnBrk="0" hangingPunct="1">
              <a:lnSpc>
                <a:spcPct val="150000"/>
              </a:lnSpc>
              <a:spcBef>
                <a:spcPct val="0"/>
              </a:spcBef>
              <a:spcAft>
                <a:spcPct val="0"/>
              </a:spcAft>
              <a:buClrTx/>
              <a:buSzTx/>
              <a:buFontTx/>
              <a:buNone/>
              <a:defRPr/>
            </a:pPr>
            <a:r>
              <a:rPr lang="zh-CN" altLang="en-US" sz="2000" b="1" dirty="0">
                <a:latin typeface="微软雅黑" panose="020B0503020204020204" pitchFamily="34" charset="-122"/>
                <a:ea typeface="微软雅黑" panose="020B0503020204020204" pitchFamily="34" charset="-122"/>
                <a:cs typeface="Arial" panose="020B0604020202020204" pitchFamily="34" charset="0"/>
              </a:rPr>
              <a:t>黑色</a:t>
            </a:r>
            <a:endParaRPr lang="en-US" altLang="zh-CN" sz="2000" b="1" dirty="0">
              <a:latin typeface="微软雅黑" panose="020B0503020204020204" pitchFamily="34" charset="-122"/>
              <a:ea typeface="微软雅黑" panose="020B0503020204020204" pitchFamily="34" charset="-122"/>
              <a:cs typeface="Arial" panose="020B0604020202020204" pitchFamily="34" charset="0"/>
            </a:endParaRPr>
          </a:p>
          <a:p>
            <a:pPr marL="0" marR="0" lvl="0" indent="0" algn="l" defTabSz="914400" rtl="0" eaLnBrk="1" fontAlgn="base" latinLnBrk="0" hangingPunct="1">
              <a:lnSpc>
                <a:spcPct val="150000"/>
              </a:lnSpc>
              <a:spcBef>
                <a:spcPct val="0"/>
              </a:spcBef>
              <a:spcAft>
                <a:spcPct val="0"/>
              </a:spcAft>
              <a:buClrTx/>
              <a:buSzTx/>
              <a:buFontTx/>
              <a:buNone/>
              <a:defRPr/>
            </a:pPr>
            <a:r>
              <a:rPr lang="zh-CN" altLang="en-US" sz="2000" b="1" dirty="0">
                <a:latin typeface="微软雅黑" panose="020B0503020204020204" pitchFamily="34" charset="-122"/>
                <a:ea typeface="微软雅黑" panose="020B0503020204020204" pitchFamily="34" charset="-122"/>
                <a:cs typeface="Arial" panose="020B0604020202020204" pitchFamily="34" charset="0"/>
              </a:rPr>
              <a:t>蓝色</a:t>
            </a:r>
            <a:endParaRPr lang="en-US" altLang="zh-CN" sz="2000" b="1" dirty="0">
              <a:latin typeface="微软雅黑" panose="020B0503020204020204" pitchFamily="34" charset="-122"/>
              <a:ea typeface="微软雅黑" panose="020B0503020204020204" pitchFamily="34" charset="-122"/>
              <a:cs typeface="Arial" panose="020B0604020202020204" pitchFamily="34" charset="0"/>
            </a:endParaRPr>
          </a:p>
          <a:p>
            <a:pPr marL="0" marR="0" lvl="0" indent="0" algn="l" defTabSz="914400" rtl="0" eaLnBrk="1" fontAlgn="base" latinLnBrk="0" hangingPunct="1">
              <a:lnSpc>
                <a:spcPct val="150000"/>
              </a:lnSpc>
              <a:spcBef>
                <a:spcPct val="0"/>
              </a:spcBef>
              <a:spcAft>
                <a:spcPct val="0"/>
              </a:spcAft>
              <a:buClrTx/>
              <a:buSzTx/>
              <a:buFontTx/>
              <a:buNone/>
              <a:defRPr/>
            </a:pPr>
            <a:r>
              <a:rPr lang="zh-CN" altLang="en-US" sz="2000" b="1" dirty="0">
                <a:latin typeface="微软雅黑" panose="020B0503020204020204" pitchFamily="34" charset="-122"/>
                <a:ea typeface="微软雅黑" panose="020B0503020204020204" pitchFamily="34" charset="-122"/>
                <a:cs typeface="Arial" panose="020B0604020202020204" pitchFamily="34" charset="0"/>
              </a:rPr>
              <a:t>白色</a:t>
            </a:r>
            <a:endParaRPr kumimoji="0" lang="en-US"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sym typeface="Gill Sans" charset="0"/>
            </a:endParaRPr>
          </a:p>
        </p:txBody>
      </p:sp>
      <p:cxnSp>
        <p:nvCxnSpPr>
          <p:cNvPr id="3" name="直接箭头连接符 2"/>
          <p:cNvCxnSpPr/>
          <p:nvPr/>
        </p:nvCxnSpPr>
        <p:spPr bwMode="auto">
          <a:xfrm>
            <a:off x="2317784" y="3579862"/>
            <a:ext cx="794732" cy="432048"/>
          </a:xfrm>
          <a:prstGeom prst="straightConnector1">
            <a:avLst/>
          </a:prstGeom>
          <a:noFill/>
          <a:ln w="25400" cap="flat" cmpd="sng" algn="ctr">
            <a:solidFill>
              <a:srgbClr val="FF7700"/>
            </a:solidFill>
            <a:prstDash val="solid"/>
            <a:round/>
            <a:headEnd type="none" w="med" len="med"/>
            <a:tailEnd type="triangle" w="lg" len="med"/>
          </a:ln>
          <a:effectLst/>
        </p:spPr>
      </p:cxnSp>
      <p:cxnSp>
        <p:nvCxnSpPr>
          <p:cNvPr id="12" name="直接箭头连接符 11"/>
          <p:cNvCxnSpPr/>
          <p:nvPr/>
        </p:nvCxnSpPr>
        <p:spPr bwMode="auto">
          <a:xfrm flipV="1">
            <a:off x="2365444" y="3219822"/>
            <a:ext cx="747072" cy="936104"/>
          </a:xfrm>
          <a:prstGeom prst="straightConnector1">
            <a:avLst/>
          </a:prstGeom>
          <a:noFill/>
          <a:ln w="25400" cap="flat" cmpd="sng" algn="ctr">
            <a:solidFill>
              <a:srgbClr val="FF7700"/>
            </a:solidFill>
            <a:prstDash val="solid"/>
            <a:round/>
            <a:headEnd type="none" w="med" len="med"/>
            <a:tailEnd type="triangle" w="lg" len="med"/>
          </a:ln>
          <a:effectLst/>
        </p:spPr>
      </p:cxnSp>
      <p:sp>
        <p:nvSpPr>
          <p:cNvPr id="21" name="矩形 20"/>
          <p:cNvSpPr/>
          <p:nvPr/>
        </p:nvSpPr>
        <p:spPr>
          <a:xfrm>
            <a:off x="5157076" y="3026154"/>
            <a:ext cx="2700300" cy="1323439"/>
          </a:xfrm>
          <a:prstGeom prst="rect">
            <a:avLst/>
          </a:prstGeom>
        </p:spPr>
        <p:txBody>
          <a:bodyPr wrap="square">
            <a:spAutoFit/>
          </a:bodyPr>
          <a:lstStyle/>
          <a:p>
            <a:pPr marL="0" marR="0" lvl="0" indent="0" algn="l" defTabSz="914400" rtl="0" eaLnBrk="1" fontAlgn="base" latinLnBrk="0" hangingPunct="1">
              <a:lnSpc>
                <a:spcPct val="200000"/>
              </a:lnSpc>
              <a:spcBef>
                <a:spcPct val="0"/>
              </a:spcBef>
              <a:spcAft>
                <a:spcPct val="0"/>
              </a:spcAft>
              <a:buClrTx/>
              <a:buSzTx/>
              <a:buFontTx/>
              <a:buNone/>
              <a:defRPr/>
            </a:pPr>
            <a:r>
              <a:rPr lang="zh-CN" altLang="en-US" sz="2000" b="1" dirty="0">
                <a:latin typeface="微软雅黑" panose="020B0503020204020204" pitchFamily="34" charset="-122"/>
                <a:ea typeface="微软雅黑" panose="020B0503020204020204" pitchFamily="34" charset="-122"/>
                <a:cs typeface="Arial" panose="020B0604020202020204" pitchFamily="34" charset="0"/>
              </a:rPr>
              <a:t>内部颜色：蓝色</a:t>
            </a:r>
            <a:endParaRPr lang="en-US" altLang="zh-CN" sz="2000" b="1" dirty="0">
              <a:latin typeface="微软雅黑" panose="020B0503020204020204" pitchFamily="34" charset="-122"/>
              <a:ea typeface="微软雅黑" panose="020B0503020204020204" pitchFamily="34" charset="-122"/>
              <a:cs typeface="Arial" panose="020B0604020202020204" pitchFamily="34" charset="0"/>
            </a:endParaRPr>
          </a:p>
          <a:p>
            <a:pPr marL="0" marR="0" lvl="0" indent="0" algn="l" defTabSz="914400" rtl="0" eaLnBrk="1" fontAlgn="base" latinLnBrk="0" hangingPunct="1">
              <a:lnSpc>
                <a:spcPct val="200000"/>
              </a:lnSpc>
              <a:spcBef>
                <a:spcPct val="0"/>
              </a:spcBef>
              <a:spcAft>
                <a:spcPct val="0"/>
              </a:spcAft>
              <a:buClrTx/>
              <a:buSzTx/>
              <a:buFontTx/>
              <a:buNone/>
              <a:defRPr/>
            </a:pPr>
            <a:r>
              <a:rPr lang="zh-CN" altLang="en-US" sz="2000" b="1" dirty="0">
                <a:latin typeface="微软雅黑" panose="020B0503020204020204" pitchFamily="34" charset="-122"/>
                <a:ea typeface="微软雅黑" panose="020B0503020204020204" pitchFamily="34" charset="-122"/>
                <a:cs typeface="Arial" panose="020B0604020202020204" pitchFamily="34" charset="0"/>
              </a:rPr>
              <a:t>外部颜色：红色</a:t>
            </a:r>
            <a:endParaRPr kumimoji="0" lang="en-US"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sym typeface="Gill Sans" charset="0"/>
            </a:endParaRPr>
          </a:p>
        </p:txBody>
      </p:sp>
      <p:sp>
        <p:nvSpPr>
          <p:cNvPr id="20" name="右箭头 19"/>
          <p:cNvSpPr/>
          <p:nvPr/>
        </p:nvSpPr>
        <p:spPr bwMode="auto">
          <a:xfrm>
            <a:off x="4418994" y="3633868"/>
            <a:ext cx="324036" cy="324036"/>
          </a:xfrm>
          <a:prstGeom prst="rightArrow">
            <a:avLst/>
          </a:prstGeom>
          <a:noFill/>
          <a:ln w="25400" cap="flat" cmpd="sng" algn="ctr">
            <a:solidFill>
              <a:srgbClr val="FF77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5600" b="0" i="0" u="none" strike="noStrike" kern="1200" cap="none" spc="0" normalizeH="0" baseline="0" noProof="0">
              <a:ln>
                <a:noFill/>
              </a:ln>
              <a:solidFill>
                <a:srgbClr val="000000"/>
              </a:solidFill>
              <a:effectLst/>
              <a:uLnTx/>
              <a:uFillTx/>
              <a:latin typeface="Gill Sans" charset="0"/>
              <a:ea typeface="ヒラギノ角ゴ ProN W3" charset="0"/>
              <a:cs typeface="ヒラギノ角ゴ ProN W3" charset="0"/>
              <a:sym typeface="Gill Sans" charset="0"/>
            </a:endParaRPr>
          </a:p>
        </p:txBody>
      </p:sp>
      <p:sp>
        <p:nvSpPr>
          <p:cNvPr id="2" name="灯片编号占位符 1"/>
          <p:cNvSpPr>
            <a:spLocks noGrp="1"/>
          </p:cNvSpPr>
          <p:nvPr>
            <p:ph type="sldNum" sz="quarter" idx="10"/>
          </p:nvPr>
        </p:nvSpPr>
        <p:spPr/>
        <p:txBody>
          <a:bodyPr/>
          <a:lstStyle/>
          <a:p>
            <a:fld id="{5628C1BD-EF1B-4CB3-9438-0DA51A847D8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2" name="Rectangle 12"/>
          <p:cNvSpPr/>
          <p:nvPr/>
        </p:nvSpPr>
        <p:spPr bwMode="auto">
          <a:xfrm>
            <a:off x="0" y="483518"/>
            <a:ext cx="9144000" cy="79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nchorCtr="0"/>
          <a:lstStyle/>
          <a:p>
            <a:pPr defTabSz="685800">
              <a:lnSpc>
                <a:spcPct val="70000"/>
              </a:lnSpc>
              <a:defRPr/>
            </a:pPr>
            <a:r>
              <a:rPr lang="zh-CN" altLang="en-US" sz="4000" b="1" dirty="0">
                <a:latin typeface="微软雅黑" panose="020B0503020204020204" pitchFamily="34" charset="-122"/>
                <a:ea typeface="微软雅黑" panose="020B0503020204020204" pitchFamily="34" charset="-122"/>
                <a:cs typeface="Times New Roman" panose="02020603050405020304" pitchFamily="18" charset="0"/>
                <a:sym typeface="Bebas Neue" charset="0"/>
              </a:rPr>
              <a:t>提出问题</a:t>
            </a:r>
            <a:endParaRPr lang="en-US" sz="4000" b="1" dirty="0">
              <a:latin typeface="Times New Roman" panose="02020603050405020304" pitchFamily="18" charset="0"/>
              <a:ea typeface="微软雅黑" panose="020B0503020204020204" pitchFamily="34" charset="-122"/>
              <a:cs typeface="Times New Roman" panose="02020603050405020304" pitchFamily="18" charset="0"/>
              <a:sym typeface="Bebas Neue" charset="0"/>
            </a:endParaRPr>
          </a:p>
        </p:txBody>
      </p:sp>
      <p:sp>
        <p:nvSpPr>
          <p:cNvPr id="2" name="矩形 1"/>
          <p:cNvSpPr/>
          <p:nvPr/>
        </p:nvSpPr>
        <p:spPr>
          <a:xfrm>
            <a:off x="683568" y="1491630"/>
            <a:ext cx="7776864" cy="2854115"/>
          </a:xfrm>
          <a:prstGeom prst="rect">
            <a:avLst/>
          </a:prstGeom>
        </p:spPr>
        <p:txBody>
          <a:bodyPr wrap="square">
            <a:spAutoFit/>
          </a:bodyPr>
          <a:lstStyle/>
          <a:p>
            <a:pPr marL="342900" indent="-342900" algn="l" defTabSz="685800">
              <a:lnSpc>
                <a:spcPct val="130000"/>
              </a:lnSpc>
              <a:buFontTx/>
              <a:buChar char="-"/>
            </a:pPr>
            <a:r>
              <a:rPr lang="zh-CN" altLang="en-US" sz="2000" dirty="0">
                <a:solidFill>
                  <a:srgbClr val="5F5E5C"/>
                </a:solidFill>
                <a:latin typeface="微软雅黑" panose="020B0503020204020204" pitchFamily="34" charset="-122"/>
                <a:ea typeface="微软雅黑" panose="020B0503020204020204" pitchFamily="34" charset="-122"/>
              </a:rPr>
              <a:t>书中人物众多，读者在阅读时可能难以把握人物的重要性。所以需要对</a:t>
            </a:r>
            <a:r>
              <a:rPr lang="en-US" altLang="zh-CN" sz="2000" dirty="0">
                <a:solidFill>
                  <a:srgbClr val="5F5E5C"/>
                </a:solidFill>
                <a:latin typeface="微软雅黑" panose="020B0503020204020204" pitchFamily="34" charset="-122"/>
                <a:ea typeface="微软雅黑" panose="020B0503020204020204" pitchFamily="34" charset="-122"/>
              </a:rPr>
              <a:t>《</a:t>
            </a:r>
            <a:r>
              <a:rPr lang="zh-CN" altLang="en-US" sz="2000" dirty="0">
                <a:solidFill>
                  <a:srgbClr val="5F5E5C"/>
                </a:solidFill>
                <a:latin typeface="微软雅黑" panose="020B0503020204020204" pitchFamily="34" charset="-122"/>
                <a:ea typeface="微软雅黑" panose="020B0503020204020204" pitchFamily="34" charset="-122"/>
              </a:rPr>
              <a:t>三国演义</a:t>
            </a:r>
            <a:r>
              <a:rPr lang="en-US" altLang="zh-CN" sz="2000" dirty="0">
                <a:solidFill>
                  <a:srgbClr val="5F5E5C"/>
                </a:solidFill>
                <a:latin typeface="微软雅黑" panose="020B0503020204020204" pitchFamily="34" charset="-122"/>
                <a:ea typeface="微软雅黑" panose="020B0503020204020204" pitchFamily="34" charset="-122"/>
              </a:rPr>
              <a:t>》</a:t>
            </a:r>
            <a:r>
              <a:rPr lang="zh-CN" altLang="en-US" sz="2000" dirty="0">
                <a:solidFill>
                  <a:srgbClr val="5F5E5C"/>
                </a:solidFill>
                <a:latin typeface="微软雅黑" panose="020B0503020204020204" pitchFamily="34" charset="-122"/>
                <a:ea typeface="微软雅黑" panose="020B0503020204020204" pitchFamily="34" charset="-122"/>
              </a:rPr>
              <a:t>中所有人物的出场次数进行统计。通过统计结果，我们可以了解每个人物在书中的重要性和影响力。</a:t>
            </a:r>
            <a:endParaRPr lang="en-US" altLang="zh-CN" sz="2000" dirty="0">
              <a:solidFill>
                <a:srgbClr val="5F5E5C"/>
              </a:solidFill>
              <a:latin typeface="微软雅黑" panose="020B0503020204020204" pitchFamily="34" charset="-122"/>
              <a:ea typeface="微软雅黑" panose="020B0503020204020204" pitchFamily="34" charset="-122"/>
            </a:endParaRPr>
          </a:p>
          <a:p>
            <a:pPr marL="342900" indent="-342900" algn="l" defTabSz="685800">
              <a:lnSpc>
                <a:spcPct val="130000"/>
              </a:lnSpc>
              <a:buFontTx/>
              <a:buChar char="-"/>
            </a:pPr>
            <a:endParaRPr lang="en-US" altLang="zh-CN" sz="2000" dirty="0">
              <a:solidFill>
                <a:srgbClr val="5F5E5C"/>
              </a:solidFill>
              <a:latin typeface="微软雅黑" panose="020B0503020204020204" pitchFamily="34" charset="-122"/>
              <a:ea typeface="微软雅黑" panose="020B0503020204020204" pitchFamily="34" charset="-122"/>
            </a:endParaRPr>
          </a:p>
          <a:p>
            <a:pPr marL="342900" indent="-342900" algn="l" defTabSz="685800">
              <a:lnSpc>
                <a:spcPct val="130000"/>
              </a:lnSpc>
              <a:buFontTx/>
              <a:buChar char="-"/>
            </a:pPr>
            <a:r>
              <a:rPr lang="zh-CN" altLang="en-US" sz="2000" dirty="0">
                <a:solidFill>
                  <a:srgbClr val="5F5E5C"/>
                </a:solidFill>
                <a:latin typeface="微软雅黑" panose="020B0503020204020204" pitchFamily="34" charset="-122"/>
                <a:ea typeface="微软雅黑" panose="020B0503020204020204" pitchFamily="34" charset="-122"/>
              </a:rPr>
              <a:t>为读者提供一个全新的视角来理解和欣赏这部经典之作</a:t>
            </a:r>
            <a:endParaRPr lang="en-US" altLang="zh-CN" sz="2000" dirty="0">
              <a:solidFill>
                <a:srgbClr val="5F5E5C"/>
              </a:solidFill>
              <a:latin typeface="微软雅黑" panose="020B0503020204020204" pitchFamily="34" charset="-122"/>
              <a:ea typeface="微软雅黑" panose="020B0503020204020204" pitchFamily="34" charset="-122"/>
            </a:endParaRPr>
          </a:p>
          <a:p>
            <a:pPr marL="342900" indent="-342900" algn="l" defTabSz="685800">
              <a:lnSpc>
                <a:spcPct val="130000"/>
              </a:lnSpc>
              <a:buFontTx/>
              <a:buChar char="-"/>
            </a:pPr>
            <a:endParaRPr lang="en-US" altLang="zh-CN" sz="2000" dirty="0">
              <a:solidFill>
                <a:srgbClr val="5F5E5C"/>
              </a:solidFill>
              <a:latin typeface="微软雅黑" panose="020B0503020204020204" pitchFamily="34" charset="-122"/>
              <a:ea typeface="微软雅黑" panose="020B0503020204020204" pitchFamily="34" charset="-122"/>
            </a:endParaRPr>
          </a:p>
          <a:p>
            <a:pPr marL="342900" indent="-342900" algn="l" defTabSz="685800">
              <a:lnSpc>
                <a:spcPct val="130000"/>
              </a:lnSpc>
              <a:buFontTx/>
              <a:buChar char="-"/>
            </a:pPr>
            <a:r>
              <a:rPr lang="zh-CN" altLang="en-US" sz="2000" dirty="0">
                <a:solidFill>
                  <a:srgbClr val="5F5E5C"/>
                </a:solidFill>
                <a:latin typeface="微软雅黑" panose="020B0503020204020204" pitchFamily="34" charset="-122"/>
                <a:ea typeface="微软雅黑" panose="020B0503020204020204" pitchFamily="34" charset="-122"/>
              </a:rPr>
              <a:t>为其他文学作品的量化分析提供借鉴和参考</a:t>
            </a:r>
            <a:endParaRPr lang="zh-CN" altLang="en-US" sz="2000" dirty="0">
              <a:solidFill>
                <a:srgbClr val="5F5E5C"/>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2" name="Rectangle 12"/>
          <p:cNvSpPr/>
          <p:nvPr/>
        </p:nvSpPr>
        <p:spPr bwMode="auto">
          <a:xfrm>
            <a:off x="0" y="483518"/>
            <a:ext cx="9144000" cy="79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nchorCtr="0"/>
          <a:lstStyle/>
          <a:p>
            <a:pPr defTabSz="685800">
              <a:lnSpc>
                <a:spcPct val="70000"/>
              </a:lnSpc>
              <a:defRPr/>
            </a:pPr>
            <a:r>
              <a:rPr lang="zh-CN" altLang="en-US" sz="4000" b="1" dirty="0">
                <a:latin typeface="微软雅黑" panose="020B0503020204020204" pitchFamily="34" charset="-122"/>
                <a:ea typeface="微软雅黑" panose="020B0503020204020204" pitchFamily="34" charset="-122"/>
                <a:cs typeface="Times New Roman" panose="02020603050405020304" pitchFamily="18" charset="0"/>
                <a:sym typeface="Bebas Neue" charset="0"/>
              </a:rPr>
              <a:t>数据收集</a:t>
            </a:r>
            <a:endParaRPr lang="en-US" sz="4000" b="1" dirty="0">
              <a:latin typeface="Times New Roman" panose="02020603050405020304" pitchFamily="18" charset="0"/>
              <a:ea typeface="微软雅黑" panose="020B0503020204020204" pitchFamily="34" charset="-122"/>
              <a:cs typeface="Times New Roman" panose="02020603050405020304" pitchFamily="18" charset="0"/>
              <a:sym typeface="Bebas Neue" charset="0"/>
            </a:endParaRPr>
          </a:p>
        </p:txBody>
      </p:sp>
      <p:sp>
        <p:nvSpPr>
          <p:cNvPr id="4" name="矩形 3"/>
          <p:cNvSpPr/>
          <p:nvPr/>
        </p:nvSpPr>
        <p:spPr>
          <a:xfrm>
            <a:off x="1043608" y="1779662"/>
            <a:ext cx="7632848" cy="1053622"/>
          </a:xfrm>
          <a:prstGeom prst="rect">
            <a:avLst/>
          </a:prstGeom>
        </p:spPr>
        <p:txBody>
          <a:bodyPr wrap="square">
            <a:spAutoFit/>
          </a:bodyPr>
          <a:lstStyle/>
          <a:p>
            <a:pPr algn="l" defTabSz="685800">
              <a:lnSpc>
                <a:spcPct val="150000"/>
              </a:lnSpc>
              <a:defRPr/>
            </a:pPr>
            <a:r>
              <a:rPr lang="en-US" altLang="zh-CN" sz="2400" dirty="0">
                <a:solidFill>
                  <a:srgbClr val="007FDE"/>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2400" b="1" dirty="0">
                <a:latin typeface="微软雅黑" panose="020B0503020204020204" pitchFamily="34" charset="-122"/>
                <a:ea typeface="微软雅黑" panose="020B0503020204020204" pitchFamily="34" charset="-122"/>
                <a:cs typeface="Arial" panose="020B0604020202020204" pitchFamily="34" charset="0"/>
              </a:rPr>
              <a:t>数据获取</a:t>
            </a:r>
            <a:r>
              <a:rPr lang="en-US" altLang="zh-CN" sz="2000" b="1" dirty="0">
                <a:solidFill>
                  <a:srgbClr val="0070C0"/>
                </a:solidFill>
                <a:latin typeface="微软雅黑" panose="020B0503020204020204" pitchFamily="34" charset="-122"/>
                <a:ea typeface="微软雅黑" panose="020B0503020204020204" pitchFamily="34" charset="-122"/>
                <a:cs typeface="Arial" panose="020B0604020202020204" pitchFamily="34" charset="0"/>
              </a:rPr>
              <a:t>https://python123.io/resources/pye/threekingdoms.txt</a:t>
            </a:r>
            <a:endParaRPr lang="en-US" altLang="zh-CN" sz="2000" b="1" dirty="0">
              <a:solidFill>
                <a:srgbClr val="0070C0"/>
              </a:solidFill>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2" name="Rectangle 12"/>
          <p:cNvSpPr/>
          <p:nvPr/>
        </p:nvSpPr>
        <p:spPr bwMode="auto">
          <a:xfrm>
            <a:off x="0" y="483518"/>
            <a:ext cx="9144000" cy="79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nchorCtr="0"/>
          <a:lstStyle/>
          <a:p>
            <a:pPr defTabSz="685800">
              <a:lnSpc>
                <a:spcPct val="70000"/>
              </a:lnSpc>
              <a:defRPr/>
            </a:pPr>
            <a:r>
              <a:rPr lang="zh-CN" altLang="en-US" sz="4000" b="1" dirty="0">
                <a:latin typeface="微软雅黑" panose="020B0503020204020204" pitchFamily="34" charset="-122"/>
                <a:ea typeface="微软雅黑" panose="020B0503020204020204" pitchFamily="34" charset="-122"/>
                <a:cs typeface="Times New Roman" panose="02020603050405020304" pitchFamily="18" charset="0"/>
                <a:sym typeface="Bebas Neue" charset="0"/>
              </a:rPr>
              <a:t>数据处理</a:t>
            </a:r>
            <a:endParaRPr lang="en-US" sz="4000" b="1" dirty="0">
              <a:latin typeface="Times New Roman" panose="02020603050405020304" pitchFamily="18" charset="0"/>
              <a:ea typeface="微软雅黑" panose="020B0503020204020204" pitchFamily="34" charset="-122"/>
              <a:cs typeface="Times New Roman" panose="02020603050405020304" pitchFamily="18" charset="0"/>
              <a:sym typeface="Bebas Neue" charset="0"/>
            </a:endParaRPr>
          </a:p>
        </p:txBody>
      </p:sp>
      <p:sp>
        <p:nvSpPr>
          <p:cNvPr id="2" name="矩形 1"/>
          <p:cNvSpPr/>
          <p:nvPr/>
        </p:nvSpPr>
        <p:spPr>
          <a:xfrm>
            <a:off x="683568" y="1707654"/>
            <a:ext cx="7776864" cy="2454005"/>
          </a:xfrm>
          <a:prstGeom prst="rect">
            <a:avLst/>
          </a:prstGeom>
        </p:spPr>
        <p:txBody>
          <a:bodyPr wrap="square">
            <a:spAutoFit/>
          </a:bodyPr>
          <a:lstStyle/>
          <a:p>
            <a:pPr marL="342900" indent="-342900" algn="l" defTabSz="685800">
              <a:lnSpc>
                <a:spcPct val="130000"/>
              </a:lnSpc>
              <a:buFontTx/>
              <a:buChar char="-"/>
            </a:pPr>
            <a:r>
              <a:rPr lang="zh-CN" altLang="en-US" sz="2000" dirty="0">
                <a:solidFill>
                  <a:srgbClr val="5F5E5C"/>
                </a:solidFill>
                <a:latin typeface="微软雅黑" panose="020B0503020204020204" pitchFamily="34" charset="-122"/>
                <a:ea typeface="微软雅黑" panose="020B0503020204020204" pitchFamily="34" charset="-122"/>
              </a:rPr>
              <a:t>可以参考使用字典类型进行词频统计的实例</a:t>
            </a:r>
            <a:endParaRPr lang="en-US" altLang="zh-CN" sz="2000" dirty="0">
              <a:solidFill>
                <a:srgbClr val="5F5E5C"/>
              </a:solidFill>
              <a:latin typeface="微软雅黑" panose="020B0503020204020204" pitchFamily="34" charset="-122"/>
              <a:ea typeface="微软雅黑" panose="020B0503020204020204" pitchFamily="34" charset="-122"/>
            </a:endParaRPr>
          </a:p>
          <a:p>
            <a:pPr marL="342900" indent="-342900" algn="l" defTabSz="685800">
              <a:lnSpc>
                <a:spcPct val="130000"/>
              </a:lnSpc>
              <a:buFontTx/>
              <a:buChar char="-"/>
            </a:pPr>
            <a:endParaRPr lang="en-US" altLang="zh-CN" sz="2000" dirty="0">
              <a:solidFill>
                <a:srgbClr val="5F5E5C"/>
              </a:solidFill>
              <a:latin typeface="微软雅黑" panose="020B0503020204020204" pitchFamily="34" charset="-122"/>
              <a:ea typeface="微软雅黑" panose="020B0503020204020204" pitchFamily="34" charset="-122"/>
            </a:endParaRPr>
          </a:p>
          <a:p>
            <a:pPr marL="342900" indent="-342900" algn="l" defTabSz="685800">
              <a:lnSpc>
                <a:spcPct val="130000"/>
              </a:lnSpc>
              <a:buFontTx/>
              <a:buChar char="-"/>
            </a:pPr>
            <a:r>
              <a:rPr lang="zh-CN" altLang="en-US" sz="2000" dirty="0">
                <a:solidFill>
                  <a:srgbClr val="5F5E5C"/>
                </a:solidFill>
                <a:latin typeface="微软雅黑" panose="020B0503020204020204" pitchFamily="34" charset="-122"/>
                <a:ea typeface="微软雅黑" panose="020B0503020204020204" pitchFamily="34" charset="-122"/>
              </a:rPr>
              <a:t>难点在于中文文本的处理，中文文本无法像英文文本那样直接通过空格区分出单词。</a:t>
            </a:r>
            <a:endParaRPr lang="en-US" altLang="zh-CN" sz="2000" dirty="0">
              <a:solidFill>
                <a:srgbClr val="5F5E5C"/>
              </a:solidFill>
              <a:latin typeface="微软雅黑" panose="020B0503020204020204" pitchFamily="34" charset="-122"/>
              <a:ea typeface="微软雅黑" panose="020B0503020204020204" pitchFamily="34" charset="-122"/>
            </a:endParaRPr>
          </a:p>
          <a:p>
            <a:pPr marL="342900" indent="-342900" algn="l" defTabSz="685800">
              <a:lnSpc>
                <a:spcPct val="130000"/>
              </a:lnSpc>
              <a:buFontTx/>
              <a:buChar char="-"/>
            </a:pPr>
            <a:endParaRPr lang="en-US" altLang="zh-CN" sz="2000" dirty="0">
              <a:solidFill>
                <a:srgbClr val="5F5E5C"/>
              </a:solidFill>
              <a:latin typeface="微软雅黑" panose="020B0503020204020204" pitchFamily="34" charset="-122"/>
              <a:ea typeface="微软雅黑" panose="020B0503020204020204" pitchFamily="34" charset="-122"/>
            </a:endParaRPr>
          </a:p>
          <a:p>
            <a:pPr marL="342900" indent="-342900" algn="l" defTabSz="685800">
              <a:lnSpc>
                <a:spcPct val="130000"/>
              </a:lnSpc>
              <a:buFontTx/>
              <a:buChar char="-"/>
            </a:pPr>
            <a:r>
              <a:rPr lang="zh-CN" altLang="en-US" sz="2000" dirty="0">
                <a:latin typeface="微软雅黑" panose="020B0503020204020204" pitchFamily="34" charset="-122"/>
                <a:ea typeface="微软雅黑" panose="020B0503020204020204" pitchFamily="34" charset="-122"/>
              </a:rPr>
              <a:t>需要引入第三方库进行中文分词</a:t>
            </a:r>
            <a:endParaRPr lang="zh-CN" altLang="en-US" sz="2000" dirty="0">
              <a:solidFill>
                <a:srgbClr val="5F5E5C"/>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907704" y="1059583"/>
            <a:ext cx="4968552" cy="2982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Freeform 14"/>
          <p:cNvSpPr/>
          <p:nvPr/>
        </p:nvSpPr>
        <p:spPr bwMode="auto">
          <a:xfrm>
            <a:off x="4575842" y="3287229"/>
            <a:ext cx="0" cy="2558"/>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0"/>
                  <a:pt x="0" y="1"/>
                </a:cubicBezTo>
                <a:close/>
              </a:path>
            </a:pathLst>
          </a:custGeom>
          <a:solidFill>
            <a:srgbClr val="F6922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defRPr/>
            </a:pPr>
            <a:endParaRPr lang="en-US">
              <a:latin typeface="Gill Sans"/>
            </a:endParaRPr>
          </a:p>
        </p:txBody>
      </p:sp>
      <p:sp>
        <p:nvSpPr>
          <p:cNvPr id="21" name="Freeform 15"/>
          <p:cNvSpPr/>
          <p:nvPr/>
        </p:nvSpPr>
        <p:spPr bwMode="auto">
          <a:xfrm>
            <a:off x="4575048" y="3287229"/>
            <a:ext cx="1588" cy="2558"/>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0"/>
                  <a:pt x="0" y="1"/>
                  <a:pt x="1" y="1"/>
                </a:cubicBezTo>
                <a:cubicBezTo>
                  <a:pt x="1" y="0"/>
                  <a:pt x="1" y="0"/>
                  <a:pt x="0" y="0"/>
                </a:cubicBezTo>
                <a:close/>
              </a:path>
            </a:pathLst>
          </a:custGeom>
          <a:solidFill>
            <a:srgbClr val="F6922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defRPr/>
            </a:pPr>
            <a:endParaRPr lang="en-US">
              <a:latin typeface="Gill Sans"/>
            </a:endParaRPr>
          </a:p>
        </p:txBody>
      </p:sp>
      <p:sp>
        <p:nvSpPr>
          <p:cNvPr id="13" name="Rectangle 1"/>
          <p:cNvSpPr/>
          <p:nvPr/>
        </p:nvSpPr>
        <p:spPr bwMode="auto">
          <a:xfrm>
            <a:off x="0" y="2036730"/>
            <a:ext cx="9144000" cy="102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defTabSz="685800">
              <a:lnSpc>
                <a:spcPct val="150000"/>
              </a:lnSpc>
              <a:defRPr/>
            </a:pPr>
            <a:r>
              <a:rPr lang="en-US" altLang="zh-CN" sz="4000" dirty="0" err="1">
                <a:latin typeface="微软雅黑" panose="020B0503020204020204" pitchFamily="34" charset="-122"/>
                <a:ea typeface="微软雅黑" panose="020B0503020204020204" pitchFamily="34" charset="-122"/>
                <a:cs typeface="Bebas Neue" charset="0"/>
                <a:sym typeface="Bebas Neue" charset="0"/>
              </a:rPr>
              <a:t>jieba</a:t>
            </a:r>
            <a:r>
              <a:rPr lang="zh-CN" altLang="en-US" sz="4000" dirty="0">
                <a:latin typeface="微软雅黑" panose="020B0503020204020204" pitchFamily="34" charset="-122"/>
                <a:ea typeface="微软雅黑" panose="020B0503020204020204" pitchFamily="34" charset="-122"/>
                <a:cs typeface="Bebas Neue" charset="0"/>
                <a:sym typeface="Bebas Neue" charset="0"/>
              </a:rPr>
              <a:t>库</a:t>
            </a:r>
            <a:r>
              <a:rPr lang="zh-CN" altLang="en-US" sz="4000" dirty="0">
                <a:latin typeface="微软雅黑" panose="020B0503020204020204" pitchFamily="34" charset="-122"/>
                <a:ea typeface="微软雅黑" panose="020B0503020204020204" pitchFamily="34" charset="-122"/>
                <a:cs typeface="Bebas Neue" charset="0"/>
              </a:rPr>
              <a:t>基本介绍</a:t>
            </a:r>
            <a:endParaRPr lang="en-US" altLang="zh-CN" sz="4000" dirty="0">
              <a:latin typeface="微软雅黑" panose="020B0503020204020204" pitchFamily="34" charset="-122"/>
              <a:ea typeface="微软雅黑" panose="020B0503020204020204" pitchFamily="34" charset="-122"/>
              <a:cs typeface="Bebas Neue" charset="0"/>
            </a:endParaRPr>
          </a:p>
        </p:txBody>
      </p:sp>
      <p:grpSp>
        <p:nvGrpSpPr>
          <p:cNvPr id="11" name="组合 10"/>
          <p:cNvGrpSpPr/>
          <p:nvPr/>
        </p:nvGrpSpPr>
        <p:grpSpPr>
          <a:xfrm>
            <a:off x="5853617" y="4676538"/>
            <a:ext cx="3239344" cy="381386"/>
            <a:chOff x="5904656" y="4720696"/>
            <a:chExt cx="3239344" cy="381386"/>
          </a:xfrm>
        </p:grpSpPr>
        <p:sp>
          <p:nvSpPr>
            <p:cNvPr id="12" name="文本框 11"/>
            <p:cNvSpPr txBox="1"/>
            <p:nvPr/>
          </p:nvSpPr>
          <p:spPr>
            <a:xfrm>
              <a:off x="7092280" y="4720696"/>
              <a:ext cx="2051720" cy="381386"/>
            </a:xfrm>
            <a:prstGeom prst="rect">
              <a:avLst/>
            </a:prstGeom>
            <a:noFill/>
          </p:spPr>
          <p:txBody>
            <a:bodyPr wrap="square" rtlCol="0">
              <a:spAutoFit/>
            </a:bodyPr>
            <a:lstStyle/>
            <a:p>
              <a:pPr defTabSz="685800">
                <a:lnSpc>
                  <a:spcPct val="150000"/>
                </a:lnSpc>
                <a:defRPr/>
              </a:pPr>
              <a:r>
                <a:rPr lang="en-US" altLang="zh-CN" sz="1400" b="1" dirty="0">
                  <a:solidFill>
                    <a:srgbClr val="CECECE"/>
                  </a:solidFill>
                  <a:latin typeface="Palatino Linotype" panose="02040502050505030304" pitchFamily="18" charset="0"/>
                  <a:ea typeface="微软雅黑" panose="020B0503020204020204" pitchFamily="34" charset="-122"/>
                  <a:cs typeface="Times New Roman" panose="02020603050405020304" pitchFamily="18" charset="0"/>
                </a:rPr>
                <a:t>CC BY-NC-SA 4.0 </a:t>
              </a:r>
              <a:r>
                <a:rPr lang="zh-CN" altLang="en-US" sz="1400" dirty="0">
                  <a:solidFill>
                    <a:srgbClr val="CECECE"/>
                  </a:solidFill>
                  <a:latin typeface="Palatino Linotype" panose="02040502050505030304" pitchFamily="18" charset="0"/>
                  <a:ea typeface="微软雅黑" panose="020B0503020204020204" pitchFamily="34" charset="-122"/>
                  <a:cs typeface="Times New Roman" panose="02020603050405020304" pitchFamily="18" charset="0"/>
                </a:rPr>
                <a:t>嵩天</a:t>
              </a:r>
              <a:endParaRPr lang="zh-CN" altLang="en-US" sz="1400" dirty="0">
                <a:solidFill>
                  <a:srgbClr val="CECECE"/>
                </a:solidFill>
                <a:latin typeface="Palatino Linotype" panose="02040502050505030304" pitchFamily="18" charset="0"/>
                <a:ea typeface="微软雅黑" panose="020B0503020204020204" pitchFamily="34" charset="-122"/>
                <a:cs typeface="Times New Roman" panose="02020603050405020304" pitchFamily="18" charset="0"/>
              </a:endParaRPr>
            </a:p>
          </p:txBody>
        </p:sp>
        <p:pic>
          <p:nvPicPr>
            <p:cNvPr id="14" name="图片 13"/>
            <p:cNvPicPr>
              <a:picLocks noChangeAspect="1"/>
            </p:cNvPicPr>
            <p:nvPr/>
          </p:nvPicPr>
          <p:blipFill>
            <a:blip r:embed="rId2">
              <a:lum bright="70000" contrast="-70000"/>
            </a:blip>
            <a:stretch>
              <a:fillRect/>
            </a:stretch>
          </p:blipFill>
          <p:spPr>
            <a:xfrm>
              <a:off x="5904656" y="4787905"/>
              <a:ext cx="1187624" cy="281081"/>
            </a:xfrm>
            <a:prstGeom prst="rect">
              <a:avLst/>
            </a:prstGeom>
          </p:spPr>
        </p:pic>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2" name="Rectangle 12"/>
          <p:cNvSpPr/>
          <p:nvPr/>
        </p:nvSpPr>
        <p:spPr bwMode="auto">
          <a:xfrm>
            <a:off x="0" y="483518"/>
            <a:ext cx="9144000" cy="79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nchorCtr="0"/>
          <a:lstStyle/>
          <a:p>
            <a:pPr defTabSz="685800">
              <a:lnSpc>
                <a:spcPct val="70000"/>
              </a:lnSpc>
              <a:defRPr/>
            </a:pPr>
            <a:r>
              <a:rPr lang="en-US" altLang="zh-CN" sz="4000" dirty="0" err="1">
                <a:latin typeface="微软雅黑" panose="020B0503020204020204" pitchFamily="34" charset="-122"/>
                <a:ea typeface="微软雅黑" panose="020B0503020204020204" pitchFamily="34" charset="-122"/>
                <a:cs typeface="Bebas Neue" charset="0"/>
                <a:sym typeface="Bebas Neue" charset="0"/>
              </a:rPr>
              <a:t>jieba</a:t>
            </a:r>
            <a:r>
              <a:rPr lang="zh-CN" altLang="en-US" sz="4000" dirty="0">
                <a:latin typeface="微软雅黑" panose="020B0503020204020204" pitchFamily="34" charset="-122"/>
                <a:ea typeface="微软雅黑" panose="020B0503020204020204" pitchFamily="34" charset="-122"/>
                <a:cs typeface="Bebas Neue" charset="0"/>
                <a:sym typeface="Bebas Neue" charset="0"/>
              </a:rPr>
              <a:t>库概述</a:t>
            </a:r>
            <a:endParaRPr lang="en-US" sz="4000" b="1" dirty="0">
              <a:latin typeface="Times New Roman" panose="02020603050405020304" pitchFamily="18" charset="0"/>
              <a:ea typeface="微软雅黑" panose="020B0503020204020204" pitchFamily="34" charset="-122"/>
              <a:cs typeface="Times New Roman" panose="02020603050405020304" pitchFamily="18" charset="0"/>
              <a:sym typeface="Bebas Neue" charset="0"/>
            </a:endParaRPr>
          </a:p>
        </p:txBody>
      </p:sp>
      <p:sp>
        <p:nvSpPr>
          <p:cNvPr id="6" name="矩形 5"/>
          <p:cNvSpPr/>
          <p:nvPr/>
        </p:nvSpPr>
        <p:spPr>
          <a:xfrm>
            <a:off x="0" y="1419623"/>
            <a:ext cx="9144000" cy="581057"/>
          </a:xfrm>
          <a:prstGeom prst="rect">
            <a:avLst/>
          </a:prstGeom>
        </p:spPr>
        <p:txBody>
          <a:bodyPr wrap="square">
            <a:spAutoFit/>
          </a:bodyPr>
          <a:lstStyle/>
          <a:p>
            <a:pPr defTabSz="685800">
              <a:lnSpc>
                <a:spcPct val="150000"/>
              </a:lnSpc>
              <a:defRPr/>
            </a:pPr>
            <a:r>
              <a:rPr lang="en-US" altLang="zh-CN" sz="2400" b="1" dirty="0" err="1">
                <a:solidFill>
                  <a:srgbClr val="0070C0"/>
                </a:solidFill>
                <a:latin typeface="微软雅黑" panose="020B0503020204020204" pitchFamily="34" charset="-122"/>
                <a:ea typeface="微软雅黑" panose="020B0503020204020204" pitchFamily="34" charset="-122"/>
                <a:cs typeface="Arial" panose="020B0604020202020204" pitchFamily="34" charset="0"/>
              </a:rPr>
              <a:t>jieba</a:t>
            </a:r>
            <a:r>
              <a:rPr lang="zh-CN" altLang="en-US" sz="2400" b="1" dirty="0">
                <a:solidFill>
                  <a:srgbClr val="0070C0"/>
                </a:solidFill>
                <a:latin typeface="微软雅黑" panose="020B0503020204020204" pitchFamily="34" charset="-122"/>
                <a:ea typeface="微软雅黑" panose="020B0503020204020204" pitchFamily="34" charset="-122"/>
                <a:cs typeface="Arial" panose="020B0604020202020204" pitchFamily="34" charset="0"/>
              </a:rPr>
              <a:t>是优秀的中文分词第三方库</a:t>
            </a:r>
            <a:endParaRPr lang="en-US" altLang="zh-CN" sz="2400" dirty="0">
              <a:solidFill>
                <a:srgbClr val="0070C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矩形 6"/>
          <p:cNvSpPr/>
          <p:nvPr/>
        </p:nvSpPr>
        <p:spPr>
          <a:xfrm>
            <a:off x="539553" y="2283718"/>
            <a:ext cx="8352928" cy="2203167"/>
          </a:xfrm>
          <a:prstGeom prst="rect">
            <a:avLst/>
          </a:prstGeom>
        </p:spPr>
        <p:txBody>
          <a:bodyPr wrap="square">
            <a:spAutoFit/>
          </a:bodyPr>
          <a:lstStyle/>
          <a:p>
            <a:pPr algn="l" defTabSz="685800">
              <a:lnSpc>
                <a:spcPct val="200000"/>
              </a:lnSpc>
              <a:defRPr/>
            </a:pPr>
            <a:r>
              <a:rPr lang="en-US" altLang="zh-CN" sz="2400" dirty="0">
                <a:solidFill>
                  <a:srgbClr val="007FDE"/>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2400" b="1" dirty="0">
                <a:latin typeface="微软雅黑" panose="020B0503020204020204" pitchFamily="34" charset="-122"/>
                <a:ea typeface="微软雅黑" panose="020B0503020204020204" pitchFamily="34" charset="-122"/>
                <a:cs typeface="Arial" panose="020B0604020202020204" pitchFamily="34" charset="0"/>
              </a:rPr>
              <a:t>中文文本需要通过分词获得单个的词语</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a:p>
            <a:pPr algn="l" defTabSz="685800">
              <a:lnSpc>
                <a:spcPct val="200000"/>
              </a:lnSpc>
              <a:defRPr/>
            </a:pPr>
            <a:r>
              <a:rPr lang="en-US" altLang="zh-CN" sz="2400" dirty="0">
                <a:solidFill>
                  <a:srgbClr val="007FDE"/>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2400" dirty="0">
                <a:latin typeface="微软雅黑" panose="020B0503020204020204" pitchFamily="34" charset="-122"/>
                <a:ea typeface="微软雅黑" panose="020B0503020204020204" pitchFamily="34" charset="-122"/>
                <a:cs typeface="Arial" panose="020B0604020202020204" pitchFamily="34" charset="0"/>
              </a:rPr>
              <a:t> </a:t>
            </a:r>
            <a:r>
              <a:rPr lang="en-US" altLang="zh-CN" sz="2400" b="1" dirty="0" err="1">
                <a:latin typeface="微软雅黑" panose="020B0503020204020204" pitchFamily="34" charset="-122"/>
                <a:ea typeface="微软雅黑" panose="020B0503020204020204" pitchFamily="34" charset="-122"/>
                <a:cs typeface="Arial" panose="020B0604020202020204" pitchFamily="34" charset="0"/>
              </a:rPr>
              <a:t>jieba</a:t>
            </a:r>
            <a:r>
              <a:rPr lang="zh-CN" altLang="en-US" sz="2400" b="1" dirty="0">
                <a:latin typeface="微软雅黑" panose="020B0503020204020204" pitchFamily="34" charset="-122"/>
                <a:ea typeface="微软雅黑" panose="020B0503020204020204" pitchFamily="34" charset="-122"/>
                <a:cs typeface="Arial" panose="020B0604020202020204" pitchFamily="34" charset="0"/>
              </a:rPr>
              <a:t>是优秀的中文分词第三方库，需要额外安装</a:t>
            </a:r>
            <a:endParaRPr lang="en-US" altLang="zh-CN" sz="2400" b="1" dirty="0">
              <a:latin typeface="微软雅黑" panose="020B0503020204020204" pitchFamily="34" charset="-122"/>
              <a:ea typeface="微软雅黑" panose="020B0503020204020204" pitchFamily="34" charset="-122"/>
              <a:cs typeface="Arial" panose="020B0604020202020204" pitchFamily="34" charset="0"/>
            </a:endParaRPr>
          </a:p>
          <a:p>
            <a:pPr algn="l" defTabSz="685800">
              <a:lnSpc>
                <a:spcPct val="200000"/>
              </a:lnSpc>
              <a:defRPr/>
            </a:pPr>
            <a:r>
              <a:rPr lang="en-US" altLang="zh-CN" sz="2400" dirty="0">
                <a:solidFill>
                  <a:srgbClr val="007FDE"/>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2400" dirty="0">
                <a:latin typeface="微软雅黑" panose="020B0503020204020204" pitchFamily="34" charset="-122"/>
                <a:ea typeface="微软雅黑" panose="020B0503020204020204" pitchFamily="34" charset="-122"/>
                <a:cs typeface="Arial" panose="020B0604020202020204" pitchFamily="34" charset="0"/>
              </a:rPr>
              <a:t> </a:t>
            </a:r>
            <a:r>
              <a:rPr lang="en-US" altLang="zh-CN" sz="2400" b="1" dirty="0" err="1">
                <a:latin typeface="微软雅黑" panose="020B0503020204020204" pitchFamily="34" charset="-122"/>
                <a:ea typeface="微软雅黑" panose="020B0503020204020204" pitchFamily="34" charset="-122"/>
                <a:cs typeface="Arial" panose="020B0604020202020204" pitchFamily="34" charset="0"/>
              </a:rPr>
              <a:t>jieba</a:t>
            </a:r>
            <a:r>
              <a:rPr lang="zh-CN" altLang="en-US" sz="2400" b="1" dirty="0">
                <a:latin typeface="微软雅黑" panose="020B0503020204020204" pitchFamily="34" charset="-122"/>
                <a:ea typeface="微软雅黑" panose="020B0503020204020204" pitchFamily="34" charset="-122"/>
                <a:cs typeface="Arial" panose="020B0604020202020204" pitchFamily="34" charset="0"/>
              </a:rPr>
              <a:t>库提供三种分词模式，最简单只需掌握一个函数</a:t>
            </a:r>
            <a:endParaRPr lang="zh-CN" altLang="en-US" sz="2400" dirty="0">
              <a:latin typeface="Gill Sans"/>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2"/>
          <p:cNvSpPr/>
          <p:nvPr/>
        </p:nvSpPr>
        <p:spPr bwMode="auto">
          <a:xfrm>
            <a:off x="0" y="483518"/>
            <a:ext cx="9144000" cy="79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nchorCtr="0"/>
          <a:lstStyle/>
          <a:p>
            <a:pPr defTabSz="685800">
              <a:lnSpc>
                <a:spcPct val="70000"/>
              </a:lnSpc>
              <a:defRPr/>
            </a:pPr>
            <a:r>
              <a:rPr lang="en-US" altLang="zh-CN" sz="4000" dirty="0" err="1">
                <a:latin typeface="微软雅黑" panose="020B0503020204020204" pitchFamily="34" charset="-122"/>
                <a:ea typeface="微软雅黑" panose="020B0503020204020204" pitchFamily="34" charset="-122"/>
                <a:cs typeface="Bebas Neue" charset="0"/>
                <a:sym typeface="Bebas Neue" charset="0"/>
              </a:rPr>
              <a:t>jieba</a:t>
            </a:r>
            <a:r>
              <a:rPr lang="zh-CN" altLang="en-US" sz="4000" dirty="0">
                <a:latin typeface="微软雅黑" panose="020B0503020204020204" pitchFamily="34" charset="-122"/>
                <a:ea typeface="微软雅黑" panose="020B0503020204020204" pitchFamily="34" charset="-122"/>
                <a:cs typeface="Bebas Neue" charset="0"/>
                <a:sym typeface="Bebas Neue" charset="0"/>
              </a:rPr>
              <a:t>库的安装</a:t>
            </a:r>
            <a:endParaRPr lang="en-US" sz="4000" b="1" dirty="0">
              <a:latin typeface="Times New Roman" panose="02020603050405020304" pitchFamily="18" charset="0"/>
              <a:ea typeface="微软雅黑" panose="020B0503020204020204" pitchFamily="34" charset="-122"/>
              <a:cs typeface="Times New Roman" panose="02020603050405020304" pitchFamily="18" charset="0"/>
              <a:sym typeface="Bebas Neue" charset="0"/>
            </a:endParaRPr>
          </a:p>
        </p:txBody>
      </p:sp>
      <p:sp>
        <p:nvSpPr>
          <p:cNvPr id="8" name="矩形 7"/>
          <p:cNvSpPr/>
          <p:nvPr/>
        </p:nvSpPr>
        <p:spPr>
          <a:xfrm>
            <a:off x="0" y="1419623"/>
            <a:ext cx="9144000" cy="581057"/>
          </a:xfrm>
          <a:prstGeom prst="rect">
            <a:avLst/>
          </a:prstGeom>
        </p:spPr>
        <p:txBody>
          <a:bodyPr wrap="square">
            <a:spAutoFit/>
          </a:bodyPr>
          <a:lstStyle/>
          <a:p>
            <a:pPr defTabSz="685800">
              <a:lnSpc>
                <a:spcPct val="150000"/>
              </a:lnSpc>
              <a:defRPr/>
            </a:pPr>
            <a:r>
              <a:rPr lang="en-US" altLang="zh-CN" sz="2400" b="1" dirty="0">
                <a:solidFill>
                  <a:srgbClr val="0070C0"/>
                </a:solidFill>
                <a:latin typeface="微软雅黑" panose="020B0503020204020204" pitchFamily="34" charset="-122"/>
                <a:ea typeface="微软雅黑" panose="020B0503020204020204" pitchFamily="34" charset="-122"/>
                <a:cs typeface="Arial" panose="020B0604020202020204" pitchFamily="34" charset="0"/>
              </a:rPr>
              <a:t>(</a:t>
            </a:r>
            <a:r>
              <a:rPr lang="en-US" altLang="zh-CN" sz="2400" b="1" dirty="0" err="1">
                <a:solidFill>
                  <a:srgbClr val="0070C0"/>
                </a:solidFill>
                <a:latin typeface="微软雅黑" panose="020B0503020204020204" pitchFamily="34" charset="-122"/>
                <a:ea typeface="微软雅黑" panose="020B0503020204020204" pitchFamily="34" charset="-122"/>
                <a:cs typeface="Arial" panose="020B0604020202020204" pitchFamily="34" charset="0"/>
              </a:rPr>
              <a:t>cmd</a:t>
            </a:r>
            <a:r>
              <a:rPr lang="zh-CN" altLang="en-US" sz="2400" b="1" dirty="0">
                <a:solidFill>
                  <a:srgbClr val="0070C0"/>
                </a:solidFill>
                <a:latin typeface="微软雅黑" panose="020B0503020204020204" pitchFamily="34" charset="-122"/>
                <a:ea typeface="微软雅黑" panose="020B0503020204020204" pitchFamily="34" charset="-122"/>
                <a:cs typeface="Arial" panose="020B0604020202020204" pitchFamily="34" charset="0"/>
              </a:rPr>
              <a:t>命令行</a:t>
            </a:r>
            <a:r>
              <a:rPr lang="en-US" altLang="zh-CN" sz="2400" b="1" dirty="0">
                <a:solidFill>
                  <a:srgbClr val="0070C0"/>
                </a:solidFill>
                <a:latin typeface="微软雅黑" panose="020B0503020204020204" pitchFamily="34" charset="-122"/>
                <a:ea typeface="微软雅黑" panose="020B0503020204020204" pitchFamily="34" charset="-122"/>
                <a:cs typeface="Arial" panose="020B0604020202020204" pitchFamily="34" charset="0"/>
              </a:rPr>
              <a:t>)  pip install </a:t>
            </a:r>
            <a:r>
              <a:rPr lang="en-US" altLang="zh-CN" sz="2400" b="1" dirty="0" err="1">
                <a:solidFill>
                  <a:srgbClr val="0070C0"/>
                </a:solidFill>
                <a:latin typeface="微软雅黑" panose="020B0503020204020204" pitchFamily="34" charset="-122"/>
                <a:ea typeface="微软雅黑" panose="020B0503020204020204" pitchFamily="34" charset="-122"/>
                <a:cs typeface="Arial" panose="020B0604020202020204" pitchFamily="34" charset="0"/>
              </a:rPr>
              <a:t>jieba</a:t>
            </a:r>
            <a:endParaRPr lang="en-US" altLang="zh-CN" sz="2400" dirty="0">
              <a:solidFill>
                <a:srgbClr val="0070C0"/>
              </a:solidFill>
              <a:latin typeface="微软雅黑" panose="020B0503020204020204" pitchFamily="34" charset="-122"/>
              <a:ea typeface="微软雅黑" panose="020B0503020204020204" pitchFamily="34" charset="-122"/>
              <a:cs typeface="Arial" panose="020B0604020202020204" pitchFamily="34" charset="0"/>
            </a:endParaRPr>
          </a:p>
        </p:txBody>
      </p:sp>
      <p:pic>
        <p:nvPicPr>
          <p:cNvPr id="2" name="图片 1"/>
          <p:cNvPicPr>
            <a:picLocks noChangeAspect="1"/>
          </p:cNvPicPr>
          <p:nvPr/>
        </p:nvPicPr>
        <p:blipFill>
          <a:blip r:embed="rId1"/>
          <a:stretch>
            <a:fillRect/>
          </a:stretch>
        </p:blipFill>
        <p:spPr>
          <a:xfrm>
            <a:off x="611561" y="2499743"/>
            <a:ext cx="3670945" cy="1915103"/>
          </a:xfrm>
          <a:prstGeom prst="rect">
            <a:avLst/>
          </a:prstGeom>
        </p:spPr>
      </p:pic>
      <p:pic>
        <p:nvPicPr>
          <p:cNvPr id="3" name="图片 2"/>
          <p:cNvPicPr>
            <a:picLocks noChangeAspect="1"/>
          </p:cNvPicPr>
          <p:nvPr/>
        </p:nvPicPr>
        <p:blipFill>
          <a:blip r:embed="rId2"/>
          <a:stretch>
            <a:fillRect/>
          </a:stretch>
        </p:blipFill>
        <p:spPr>
          <a:xfrm>
            <a:off x="4860033" y="2495355"/>
            <a:ext cx="3675707" cy="1919491"/>
          </a:xfrm>
          <a:prstGeom prst="rect">
            <a:avLst/>
          </a:prstGeom>
        </p:spPr>
      </p:pic>
      <p:sp>
        <p:nvSpPr>
          <p:cNvPr id="9" name="圆角矩形 8"/>
          <p:cNvSpPr/>
          <p:nvPr/>
        </p:nvSpPr>
        <p:spPr bwMode="auto">
          <a:xfrm>
            <a:off x="4788024" y="3711352"/>
            <a:ext cx="1728192" cy="216024"/>
          </a:xfrm>
          <a:prstGeom prst="roundRect">
            <a:avLst/>
          </a:prstGeom>
          <a:noFill/>
          <a:ln w="25400" cap="flat" cmpd="sng" algn="ctr">
            <a:solidFill>
              <a:srgbClr val="FF931A"/>
            </a:solidFill>
            <a:prstDash val="solid"/>
            <a:round/>
            <a:headEnd type="none" w="med" len="med"/>
            <a:tailEnd type="none" w="med" len="med"/>
          </a:ln>
          <a:effectLst/>
        </p:spPr>
        <p:txBody>
          <a:bodyPr vert="horz" wrap="square" lIns="91440" tIns="45720" rIns="91440" bIns="45720" numCol="1" rtlCol="0" anchor="t" anchorCtr="0" compatLnSpc="1"/>
          <a:lstStyle/>
          <a:p>
            <a:pPr defTabSz="685800"/>
            <a:endParaRPr lang="zh-CN" altLang="en-US" sz="5600">
              <a:latin typeface="Gill Sans"/>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2" name="Rectangle 12"/>
          <p:cNvSpPr/>
          <p:nvPr/>
        </p:nvSpPr>
        <p:spPr bwMode="auto">
          <a:xfrm>
            <a:off x="0" y="483518"/>
            <a:ext cx="9144000" cy="79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nchorCtr="0"/>
          <a:lstStyle/>
          <a:p>
            <a:pPr defTabSz="685800">
              <a:lnSpc>
                <a:spcPct val="70000"/>
              </a:lnSpc>
              <a:defRPr/>
            </a:pPr>
            <a:r>
              <a:rPr lang="en-US" altLang="zh-CN" sz="4000" dirty="0" err="1">
                <a:latin typeface="微软雅黑" panose="020B0503020204020204" pitchFamily="34" charset="-122"/>
                <a:ea typeface="微软雅黑" panose="020B0503020204020204" pitchFamily="34" charset="-122"/>
                <a:cs typeface="Bebas Neue" charset="0"/>
                <a:sym typeface="Bebas Neue" charset="0"/>
              </a:rPr>
              <a:t>jieba</a:t>
            </a:r>
            <a:r>
              <a:rPr lang="zh-CN" altLang="en-US" sz="4000" dirty="0">
                <a:latin typeface="微软雅黑" panose="020B0503020204020204" pitchFamily="34" charset="-122"/>
                <a:ea typeface="微软雅黑" panose="020B0503020204020204" pitchFamily="34" charset="-122"/>
                <a:cs typeface="Bebas Neue" charset="0"/>
                <a:sym typeface="Bebas Neue" charset="0"/>
              </a:rPr>
              <a:t>分词的原理</a:t>
            </a:r>
            <a:endParaRPr lang="en-US" sz="4000" b="1" dirty="0">
              <a:latin typeface="Times New Roman" panose="02020603050405020304" pitchFamily="18" charset="0"/>
              <a:ea typeface="微软雅黑" panose="020B0503020204020204" pitchFamily="34" charset="-122"/>
              <a:cs typeface="Times New Roman" panose="02020603050405020304" pitchFamily="18" charset="0"/>
              <a:sym typeface="Bebas Neue" charset="0"/>
            </a:endParaRPr>
          </a:p>
        </p:txBody>
      </p:sp>
      <p:sp>
        <p:nvSpPr>
          <p:cNvPr id="6" name="矩形 5"/>
          <p:cNvSpPr/>
          <p:nvPr/>
        </p:nvSpPr>
        <p:spPr>
          <a:xfrm>
            <a:off x="0" y="1419623"/>
            <a:ext cx="9144000" cy="581057"/>
          </a:xfrm>
          <a:prstGeom prst="rect">
            <a:avLst/>
          </a:prstGeom>
        </p:spPr>
        <p:txBody>
          <a:bodyPr wrap="square">
            <a:spAutoFit/>
          </a:bodyPr>
          <a:lstStyle/>
          <a:p>
            <a:pPr defTabSz="685800">
              <a:lnSpc>
                <a:spcPct val="150000"/>
              </a:lnSpc>
              <a:defRPr/>
            </a:pPr>
            <a:r>
              <a:rPr lang="en-US" altLang="zh-CN" sz="2400" b="1" dirty="0" err="1">
                <a:solidFill>
                  <a:srgbClr val="0070C0"/>
                </a:solidFill>
                <a:latin typeface="微软雅黑" panose="020B0503020204020204" pitchFamily="34" charset="-122"/>
                <a:ea typeface="微软雅黑" panose="020B0503020204020204" pitchFamily="34" charset="-122"/>
                <a:cs typeface="Arial" panose="020B0604020202020204" pitchFamily="34" charset="0"/>
              </a:rPr>
              <a:t>jieba</a:t>
            </a:r>
            <a:r>
              <a:rPr lang="zh-CN" altLang="en-US" sz="2400" b="1" dirty="0">
                <a:solidFill>
                  <a:srgbClr val="0070C0"/>
                </a:solidFill>
                <a:latin typeface="微软雅黑" panose="020B0503020204020204" pitchFamily="34" charset="-122"/>
                <a:ea typeface="微软雅黑" panose="020B0503020204020204" pitchFamily="34" charset="-122"/>
                <a:cs typeface="Arial" panose="020B0604020202020204" pitchFamily="34" charset="0"/>
              </a:rPr>
              <a:t>分词依靠中文词库</a:t>
            </a:r>
            <a:endParaRPr lang="en-US" altLang="zh-CN" sz="2400" dirty="0">
              <a:solidFill>
                <a:srgbClr val="0070C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矩形 6"/>
          <p:cNvSpPr/>
          <p:nvPr/>
        </p:nvSpPr>
        <p:spPr>
          <a:xfrm>
            <a:off x="935597" y="2283719"/>
            <a:ext cx="7272808" cy="2203167"/>
          </a:xfrm>
          <a:prstGeom prst="rect">
            <a:avLst/>
          </a:prstGeom>
        </p:spPr>
        <p:txBody>
          <a:bodyPr wrap="square">
            <a:spAutoFit/>
          </a:bodyPr>
          <a:lstStyle/>
          <a:p>
            <a:pPr algn="l" defTabSz="685800">
              <a:lnSpc>
                <a:spcPct val="200000"/>
              </a:lnSpc>
              <a:defRPr/>
            </a:pPr>
            <a:r>
              <a:rPr lang="en-US" altLang="zh-CN" sz="2400" dirty="0">
                <a:solidFill>
                  <a:srgbClr val="007FDE"/>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2400" b="1" dirty="0">
                <a:latin typeface="微软雅黑" panose="020B0503020204020204" pitchFamily="34" charset="-122"/>
                <a:ea typeface="微软雅黑" panose="020B0503020204020204" pitchFamily="34" charset="-122"/>
                <a:cs typeface="Arial" panose="020B0604020202020204" pitchFamily="34" charset="0"/>
              </a:rPr>
              <a:t>利用一个中文词库，确定中文字符之间的关联概率</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a:p>
            <a:pPr algn="l" defTabSz="685800">
              <a:lnSpc>
                <a:spcPct val="200000"/>
              </a:lnSpc>
              <a:defRPr/>
            </a:pPr>
            <a:r>
              <a:rPr lang="en-US" altLang="zh-CN" sz="2400" dirty="0">
                <a:solidFill>
                  <a:srgbClr val="007FDE"/>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2400" dirty="0">
                <a:latin typeface="微软雅黑" panose="020B0503020204020204" pitchFamily="34" charset="-122"/>
                <a:ea typeface="微软雅黑" panose="020B0503020204020204" pitchFamily="34" charset="-122"/>
                <a:cs typeface="Arial" panose="020B0604020202020204" pitchFamily="34" charset="0"/>
              </a:rPr>
              <a:t> </a:t>
            </a:r>
            <a:r>
              <a:rPr lang="zh-CN" altLang="en-US" sz="2400" b="1" dirty="0">
                <a:latin typeface="微软雅黑" panose="020B0503020204020204" pitchFamily="34" charset="-122"/>
                <a:ea typeface="微软雅黑" panose="020B0503020204020204" pitchFamily="34" charset="-122"/>
                <a:cs typeface="Arial" panose="020B0604020202020204" pitchFamily="34" charset="0"/>
              </a:rPr>
              <a:t>中文字符间概率大的组成词组，形成分词结果</a:t>
            </a:r>
            <a:endParaRPr lang="en-US" altLang="zh-CN" sz="2400" b="1" dirty="0">
              <a:latin typeface="微软雅黑" panose="020B0503020204020204" pitchFamily="34" charset="-122"/>
              <a:ea typeface="微软雅黑" panose="020B0503020204020204" pitchFamily="34" charset="-122"/>
              <a:cs typeface="Arial" panose="020B0604020202020204" pitchFamily="34" charset="0"/>
            </a:endParaRPr>
          </a:p>
          <a:p>
            <a:pPr algn="l" defTabSz="685800">
              <a:lnSpc>
                <a:spcPct val="200000"/>
              </a:lnSpc>
              <a:defRPr/>
            </a:pPr>
            <a:r>
              <a:rPr lang="en-US" altLang="zh-CN" sz="2400" dirty="0">
                <a:solidFill>
                  <a:srgbClr val="007FDE"/>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2400" dirty="0">
                <a:latin typeface="微软雅黑" panose="020B0503020204020204" pitchFamily="34" charset="-122"/>
                <a:ea typeface="微软雅黑" panose="020B0503020204020204" pitchFamily="34" charset="-122"/>
                <a:cs typeface="Arial" panose="020B0604020202020204" pitchFamily="34" charset="0"/>
              </a:rPr>
              <a:t> </a:t>
            </a:r>
            <a:r>
              <a:rPr lang="zh-CN" altLang="en-US" sz="2400" b="1" dirty="0">
                <a:latin typeface="微软雅黑" panose="020B0503020204020204" pitchFamily="34" charset="-122"/>
                <a:ea typeface="微软雅黑" panose="020B0503020204020204" pitchFamily="34" charset="-122"/>
                <a:cs typeface="Arial" panose="020B0604020202020204" pitchFamily="34" charset="0"/>
              </a:rPr>
              <a:t>除了分词，用户还可以添加自定义的词组</a:t>
            </a:r>
            <a:endParaRPr lang="zh-CN" altLang="en-US" sz="2400" dirty="0">
              <a:latin typeface="Gill Sans"/>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907704" y="1059583"/>
            <a:ext cx="4968552" cy="2982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Freeform 14"/>
          <p:cNvSpPr/>
          <p:nvPr/>
        </p:nvSpPr>
        <p:spPr bwMode="auto">
          <a:xfrm>
            <a:off x="4575842" y="3287229"/>
            <a:ext cx="0" cy="2558"/>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0"/>
                  <a:pt x="0" y="1"/>
                </a:cubicBezTo>
                <a:close/>
              </a:path>
            </a:pathLst>
          </a:custGeom>
          <a:solidFill>
            <a:srgbClr val="F6922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defRPr/>
            </a:pPr>
            <a:endParaRPr lang="en-US">
              <a:latin typeface="Gill Sans"/>
            </a:endParaRPr>
          </a:p>
        </p:txBody>
      </p:sp>
      <p:sp>
        <p:nvSpPr>
          <p:cNvPr id="21" name="Freeform 15"/>
          <p:cNvSpPr/>
          <p:nvPr/>
        </p:nvSpPr>
        <p:spPr bwMode="auto">
          <a:xfrm>
            <a:off x="4575048" y="3287229"/>
            <a:ext cx="1588" cy="2558"/>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0"/>
                  <a:pt x="0" y="1"/>
                  <a:pt x="1" y="1"/>
                </a:cubicBezTo>
                <a:cubicBezTo>
                  <a:pt x="1" y="0"/>
                  <a:pt x="1" y="0"/>
                  <a:pt x="0" y="0"/>
                </a:cubicBezTo>
                <a:close/>
              </a:path>
            </a:pathLst>
          </a:custGeom>
          <a:solidFill>
            <a:srgbClr val="F6922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defRPr/>
            </a:pPr>
            <a:endParaRPr lang="en-US">
              <a:latin typeface="Gill Sans"/>
            </a:endParaRPr>
          </a:p>
        </p:txBody>
      </p:sp>
      <p:sp>
        <p:nvSpPr>
          <p:cNvPr id="13" name="Rectangle 1"/>
          <p:cNvSpPr/>
          <p:nvPr/>
        </p:nvSpPr>
        <p:spPr bwMode="auto">
          <a:xfrm>
            <a:off x="0" y="2036730"/>
            <a:ext cx="9144000" cy="102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defTabSz="685800">
              <a:lnSpc>
                <a:spcPct val="150000"/>
              </a:lnSpc>
              <a:defRPr/>
            </a:pPr>
            <a:r>
              <a:rPr lang="en-US" altLang="zh-CN" sz="4000" dirty="0" err="1">
                <a:latin typeface="微软雅黑" panose="020B0503020204020204" pitchFamily="34" charset="-122"/>
                <a:ea typeface="微软雅黑" panose="020B0503020204020204" pitchFamily="34" charset="-122"/>
                <a:cs typeface="Bebas Neue" charset="0"/>
                <a:sym typeface="Bebas Neue" charset="0"/>
              </a:rPr>
              <a:t>jieba</a:t>
            </a:r>
            <a:r>
              <a:rPr lang="zh-CN" altLang="en-US" sz="4000" dirty="0">
                <a:latin typeface="微软雅黑" panose="020B0503020204020204" pitchFamily="34" charset="-122"/>
                <a:ea typeface="微软雅黑" panose="020B0503020204020204" pitchFamily="34" charset="-122"/>
                <a:cs typeface="Bebas Neue" charset="0"/>
                <a:sym typeface="Bebas Neue" charset="0"/>
              </a:rPr>
              <a:t>库</a:t>
            </a:r>
            <a:r>
              <a:rPr lang="zh-CN" altLang="en-US" sz="4000" dirty="0">
                <a:latin typeface="微软雅黑" panose="020B0503020204020204" pitchFamily="34" charset="-122"/>
                <a:ea typeface="微软雅黑" panose="020B0503020204020204" pitchFamily="34" charset="-122"/>
                <a:cs typeface="Bebas Neue" charset="0"/>
              </a:rPr>
              <a:t>使用说明</a:t>
            </a:r>
            <a:endParaRPr lang="en-US" altLang="zh-CN" sz="4000" dirty="0">
              <a:latin typeface="微软雅黑" panose="020B0503020204020204" pitchFamily="34" charset="-122"/>
              <a:ea typeface="微软雅黑" panose="020B0503020204020204" pitchFamily="34" charset="-122"/>
              <a:cs typeface="Bebas Neue" charset="0"/>
            </a:endParaRPr>
          </a:p>
        </p:txBody>
      </p:sp>
      <p:grpSp>
        <p:nvGrpSpPr>
          <p:cNvPr id="11" name="组合 10"/>
          <p:cNvGrpSpPr/>
          <p:nvPr/>
        </p:nvGrpSpPr>
        <p:grpSpPr>
          <a:xfrm>
            <a:off x="5853617" y="4676538"/>
            <a:ext cx="3239344" cy="381386"/>
            <a:chOff x="5904656" y="4720696"/>
            <a:chExt cx="3239344" cy="381386"/>
          </a:xfrm>
        </p:grpSpPr>
        <p:sp>
          <p:nvSpPr>
            <p:cNvPr id="12" name="文本框 11"/>
            <p:cNvSpPr txBox="1"/>
            <p:nvPr/>
          </p:nvSpPr>
          <p:spPr>
            <a:xfrm>
              <a:off x="7092280" y="4720696"/>
              <a:ext cx="2051720" cy="381386"/>
            </a:xfrm>
            <a:prstGeom prst="rect">
              <a:avLst/>
            </a:prstGeom>
            <a:noFill/>
          </p:spPr>
          <p:txBody>
            <a:bodyPr wrap="square" rtlCol="0">
              <a:spAutoFit/>
            </a:bodyPr>
            <a:lstStyle/>
            <a:p>
              <a:pPr defTabSz="685800">
                <a:lnSpc>
                  <a:spcPct val="150000"/>
                </a:lnSpc>
                <a:defRPr/>
              </a:pPr>
              <a:r>
                <a:rPr lang="en-US" altLang="zh-CN" sz="1400" b="1" dirty="0">
                  <a:solidFill>
                    <a:srgbClr val="CECECE"/>
                  </a:solidFill>
                  <a:latin typeface="Palatino Linotype" panose="02040502050505030304" pitchFamily="18" charset="0"/>
                  <a:ea typeface="微软雅黑" panose="020B0503020204020204" pitchFamily="34" charset="-122"/>
                  <a:cs typeface="Times New Roman" panose="02020603050405020304" pitchFamily="18" charset="0"/>
                </a:rPr>
                <a:t>CC BY-NC-SA 4.0 </a:t>
              </a:r>
              <a:r>
                <a:rPr lang="zh-CN" altLang="en-US" sz="1400" dirty="0">
                  <a:solidFill>
                    <a:srgbClr val="CECECE"/>
                  </a:solidFill>
                  <a:latin typeface="Palatino Linotype" panose="02040502050505030304" pitchFamily="18" charset="0"/>
                  <a:ea typeface="微软雅黑" panose="020B0503020204020204" pitchFamily="34" charset="-122"/>
                  <a:cs typeface="Times New Roman" panose="02020603050405020304" pitchFamily="18" charset="0"/>
                </a:rPr>
                <a:t>嵩天</a:t>
              </a:r>
              <a:endParaRPr lang="zh-CN" altLang="en-US" sz="1400" dirty="0">
                <a:solidFill>
                  <a:srgbClr val="CECECE"/>
                </a:solidFill>
                <a:latin typeface="Palatino Linotype" panose="02040502050505030304" pitchFamily="18" charset="0"/>
                <a:ea typeface="微软雅黑" panose="020B0503020204020204" pitchFamily="34" charset="-122"/>
                <a:cs typeface="Times New Roman" panose="02020603050405020304" pitchFamily="18" charset="0"/>
              </a:endParaRPr>
            </a:p>
          </p:txBody>
        </p:sp>
        <p:pic>
          <p:nvPicPr>
            <p:cNvPr id="14" name="图片 13"/>
            <p:cNvPicPr>
              <a:picLocks noChangeAspect="1"/>
            </p:cNvPicPr>
            <p:nvPr/>
          </p:nvPicPr>
          <p:blipFill>
            <a:blip r:embed="rId2">
              <a:lum bright="70000" contrast="-70000"/>
            </a:blip>
            <a:stretch>
              <a:fillRect/>
            </a:stretch>
          </p:blipFill>
          <p:spPr>
            <a:xfrm>
              <a:off x="5904656" y="4787905"/>
              <a:ext cx="1187624" cy="281081"/>
            </a:xfrm>
            <a:prstGeom prst="rect">
              <a:avLst/>
            </a:prstGeom>
          </p:spPr>
        </p:pic>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2" name="Rectangle 12"/>
          <p:cNvSpPr/>
          <p:nvPr/>
        </p:nvSpPr>
        <p:spPr bwMode="auto">
          <a:xfrm>
            <a:off x="0" y="483518"/>
            <a:ext cx="9144000" cy="79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nchorCtr="0"/>
          <a:lstStyle/>
          <a:p>
            <a:pPr defTabSz="685800">
              <a:lnSpc>
                <a:spcPct val="70000"/>
              </a:lnSpc>
              <a:defRPr/>
            </a:pPr>
            <a:r>
              <a:rPr lang="en-US" altLang="zh-CN" sz="4000" dirty="0" err="1">
                <a:latin typeface="微软雅黑" panose="020B0503020204020204" pitchFamily="34" charset="-122"/>
                <a:ea typeface="微软雅黑" panose="020B0503020204020204" pitchFamily="34" charset="-122"/>
                <a:cs typeface="Bebas Neue" charset="0"/>
                <a:sym typeface="Bebas Neue" charset="0"/>
              </a:rPr>
              <a:t>jieba</a:t>
            </a:r>
            <a:r>
              <a:rPr lang="zh-CN" altLang="en-US" sz="4000" dirty="0">
                <a:latin typeface="微软雅黑" panose="020B0503020204020204" pitchFamily="34" charset="-122"/>
                <a:ea typeface="微软雅黑" panose="020B0503020204020204" pitchFamily="34" charset="-122"/>
                <a:cs typeface="Bebas Neue" charset="0"/>
                <a:sym typeface="Bebas Neue" charset="0"/>
              </a:rPr>
              <a:t>分词的三种模式</a:t>
            </a:r>
            <a:endParaRPr lang="en-US" sz="4000" b="1" dirty="0">
              <a:latin typeface="Times New Roman" panose="02020603050405020304" pitchFamily="18" charset="0"/>
              <a:ea typeface="微软雅黑" panose="020B0503020204020204" pitchFamily="34" charset="-122"/>
              <a:cs typeface="Times New Roman" panose="02020603050405020304" pitchFamily="18" charset="0"/>
              <a:sym typeface="Bebas Neue" charset="0"/>
            </a:endParaRPr>
          </a:p>
        </p:txBody>
      </p:sp>
      <p:sp>
        <p:nvSpPr>
          <p:cNvPr id="6" name="矩形 5"/>
          <p:cNvSpPr/>
          <p:nvPr/>
        </p:nvSpPr>
        <p:spPr>
          <a:xfrm>
            <a:off x="0" y="1419623"/>
            <a:ext cx="9144000" cy="581057"/>
          </a:xfrm>
          <a:prstGeom prst="rect">
            <a:avLst/>
          </a:prstGeom>
        </p:spPr>
        <p:txBody>
          <a:bodyPr wrap="square">
            <a:spAutoFit/>
          </a:bodyPr>
          <a:lstStyle/>
          <a:p>
            <a:pPr defTabSz="685800">
              <a:lnSpc>
                <a:spcPct val="150000"/>
              </a:lnSpc>
              <a:defRPr/>
            </a:pPr>
            <a:r>
              <a:rPr lang="zh-CN" altLang="en-US" sz="2400" b="1" dirty="0">
                <a:solidFill>
                  <a:srgbClr val="0070C0"/>
                </a:solidFill>
                <a:latin typeface="微软雅黑" panose="020B0503020204020204" pitchFamily="34" charset="-122"/>
                <a:ea typeface="微软雅黑" panose="020B0503020204020204" pitchFamily="34" charset="-122"/>
                <a:cs typeface="Arial" panose="020B0604020202020204" pitchFamily="34" charset="0"/>
              </a:rPr>
              <a:t>精确模式、全模式、搜索引擎模式</a:t>
            </a:r>
            <a:endParaRPr lang="en-US" altLang="zh-CN" sz="2400" dirty="0">
              <a:solidFill>
                <a:srgbClr val="0070C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矩形 6"/>
          <p:cNvSpPr/>
          <p:nvPr/>
        </p:nvSpPr>
        <p:spPr>
          <a:xfrm>
            <a:off x="683569" y="2283719"/>
            <a:ext cx="8064896" cy="2203167"/>
          </a:xfrm>
          <a:prstGeom prst="rect">
            <a:avLst/>
          </a:prstGeom>
        </p:spPr>
        <p:txBody>
          <a:bodyPr wrap="square">
            <a:spAutoFit/>
          </a:bodyPr>
          <a:lstStyle/>
          <a:p>
            <a:pPr algn="l" defTabSz="685800">
              <a:lnSpc>
                <a:spcPct val="200000"/>
              </a:lnSpc>
              <a:defRPr/>
            </a:pPr>
            <a:r>
              <a:rPr lang="en-US" altLang="zh-CN" sz="2400" dirty="0">
                <a:solidFill>
                  <a:srgbClr val="007FDE"/>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2400" b="1" dirty="0">
                <a:latin typeface="微软雅黑" panose="020B0503020204020204" pitchFamily="34" charset="-122"/>
                <a:ea typeface="微软雅黑" panose="020B0503020204020204" pitchFamily="34" charset="-122"/>
                <a:cs typeface="Arial" panose="020B0604020202020204" pitchFamily="34" charset="0"/>
              </a:rPr>
              <a:t>精确模式：把文本精确的切分开，不存在冗余单词</a:t>
            </a:r>
            <a:endParaRPr lang="en-US" altLang="zh-CN" sz="2400" dirty="0">
              <a:latin typeface="微软雅黑" panose="020B0503020204020204" pitchFamily="34" charset="-122"/>
              <a:ea typeface="微软雅黑" panose="020B0503020204020204" pitchFamily="34" charset="-122"/>
              <a:cs typeface="Arial" panose="020B0604020202020204" pitchFamily="34" charset="0"/>
            </a:endParaRPr>
          </a:p>
          <a:p>
            <a:pPr algn="l" defTabSz="685800">
              <a:lnSpc>
                <a:spcPct val="200000"/>
              </a:lnSpc>
              <a:defRPr/>
            </a:pPr>
            <a:r>
              <a:rPr lang="en-US" altLang="zh-CN" sz="2400" dirty="0">
                <a:solidFill>
                  <a:srgbClr val="007FDE"/>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2400" dirty="0">
                <a:latin typeface="微软雅黑" panose="020B0503020204020204" pitchFamily="34" charset="-122"/>
                <a:ea typeface="微软雅黑" panose="020B0503020204020204" pitchFamily="34" charset="-122"/>
                <a:cs typeface="Arial" panose="020B0604020202020204" pitchFamily="34" charset="0"/>
              </a:rPr>
              <a:t> </a:t>
            </a:r>
            <a:r>
              <a:rPr lang="zh-CN" altLang="en-US" sz="2400" b="1" dirty="0">
                <a:latin typeface="微软雅黑" panose="020B0503020204020204" pitchFamily="34" charset="-122"/>
                <a:ea typeface="微软雅黑" panose="020B0503020204020204" pitchFamily="34" charset="-122"/>
                <a:cs typeface="Arial" panose="020B0604020202020204" pitchFamily="34" charset="0"/>
              </a:rPr>
              <a:t>全模式：把文本中所有可能的词语都扫描出来，有冗余</a:t>
            </a:r>
            <a:endParaRPr lang="en-US" altLang="zh-CN" sz="2400" b="1" dirty="0">
              <a:latin typeface="微软雅黑" panose="020B0503020204020204" pitchFamily="34" charset="-122"/>
              <a:ea typeface="微软雅黑" panose="020B0503020204020204" pitchFamily="34" charset="-122"/>
              <a:cs typeface="Arial" panose="020B0604020202020204" pitchFamily="34" charset="0"/>
            </a:endParaRPr>
          </a:p>
          <a:p>
            <a:pPr algn="l" defTabSz="685800">
              <a:lnSpc>
                <a:spcPct val="200000"/>
              </a:lnSpc>
              <a:defRPr/>
            </a:pPr>
            <a:r>
              <a:rPr lang="en-US" altLang="zh-CN" sz="2400" dirty="0">
                <a:solidFill>
                  <a:srgbClr val="007FDE"/>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2400" dirty="0">
                <a:latin typeface="微软雅黑" panose="020B0503020204020204" pitchFamily="34" charset="-122"/>
                <a:ea typeface="微软雅黑" panose="020B0503020204020204" pitchFamily="34" charset="-122"/>
                <a:cs typeface="Arial" panose="020B0604020202020204" pitchFamily="34" charset="0"/>
              </a:rPr>
              <a:t> </a:t>
            </a:r>
            <a:r>
              <a:rPr lang="zh-CN" altLang="en-US" sz="2400" b="1" dirty="0">
                <a:latin typeface="微软雅黑" panose="020B0503020204020204" pitchFamily="34" charset="-122"/>
                <a:ea typeface="微软雅黑" panose="020B0503020204020204" pitchFamily="34" charset="-122"/>
                <a:cs typeface="Arial" panose="020B0604020202020204" pitchFamily="34" charset="0"/>
              </a:rPr>
              <a:t>搜索引擎模式：在精确模式基础上，对长词再次切分</a:t>
            </a:r>
            <a:endParaRPr lang="zh-CN" altLang="en-US" sz="2400" dirty="0">
              <a:latin typeface="Gill Sans"/>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2" name="Rectangle 12"/>
          <p:cNvSpPr/>
          <p:nvPr/>
        </p:nvSpPr>
        <p:spPr bwMode="auto">
          <a:xfrm>
            <a:off x="0" y="483518"/>
            <a:ext cx="9144000" cy="79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nchorCtr="0"/>
          <a:lstStyle/>
          <a:p>
            <a:pPr defTabSz="685800">
              <a:lnSpc>
                <a:spcPct val="70000"/>
              </a:lnSpc>
              <a:defRPr/>
            </a:pPr>
            <a:r>
              <a:rPr lang="en-US" altLang="zh-CN" sz="4000" dirty="0" err="1">
                <a:latin typeface="微软雅黑" panose="020B0503020204020204" pitchFamily="34" charset="-122"/>
                <a:ea typeface="微软雅黑" panose="020B0503020204020204" pitchFamily="34" charset="-122"/>
                <a:cs typeface="Bebas Neue" charset="0"/>
                <a:sym typeface="Bebas Neue" charset="0"/>
              </a:rPr>
              <a:t>jieba</a:t>
            </a:r>
            <a:r>
              <a:rPr lang="zh-CN" altLang="en-US" sz="4000" dirty="0">
                <a:latin typeface="微软雅黑" panose="020B0503020204020204" pitchFamily="34" charset="-122"/>
                <a:ea typeface="微软雅黑" panose="020B0503020204020204" pitchFamily="34" charset="-122"/>
                <a:cs typeface="Bebas Neue" charset="0"/>
                <a:sym typeface="Bebas Neue" charset="0"/>
              </a:rPr>
              <a:t>库常用函数</a:t>
            </a:r>
            <a:endParaRPr lang="en-US" sz="4000" b="1" dirty="0">
              <a:latin typeface="Times New Roman" panose="02020603050405020304" pitchFamily="18" charset="0"/>
              <a:ea typeface="微软雅黑" panose="020B0503020204020204" pitchFamily="34" charset="-122"/>
              <a:cs typeface="Times New Roman" panose="02020603050405020304" pitchFamily="18" charset="0"/>
              <a:sym typeface="Bebas Neue" charset="0"/>
            </a:endParaRPr>
          </a:p>
        </p:txBody>
      </p:sp>
      <p:graphicFrame>
        <p:nvGraphicFramePr>
          <p:cNvPr id="5" name="表格 4"/>
          <p:cNvGraphicFramePr>
            <a:graphicFrameLocks noGrp="1"/>
          </p:cNvGraphicFramePr>
          <p:nvPr/>
        </p:nvGraphicFramePr>
        <p:xfrm>
          <a:off x="489149" y="1707654"/>
          <a:ext cx="8165704" cy="3003804"/>
        </p:xfrm>
        <a:graphic>
          <a:graphicData uri="http://schemas.openxmlformats.org/drawingml/2006/table">
            <a:tbl>
              <a:tblPr firstRow="1" bandRow="1">
                <a:tableStyleId>{BC89EF96-8CEA-46FF-86C4-4CE0E7609802}</a:tableStyleId>
              </a:tblPr>
              <a:tblGrid>
                <a:gridCol w="2210644"/>
                <a:gridCol w="5955060"/>
              </a:tblGrid>
              <a:tr h="411480">
                <a:tc>
                  <a:txBody>
                    <a:bodyPr/>
                    <a:lstStyle/>
                    <a:p>
                      <a:pPr algn="ctr">
                        <a:lnSpc>
                          <a:spcPct val="100000"/>
                        </a:lnSpc>
                      </a:pPr>
                      <a:r>
                        <a:rPr lang="zh-CN" altLang="en-US" sz="1800" dirty="0">
                          <a:latin typeface="微软雅黑" panose="020B0503020204020204" pitchFamily="34" charset="-122"/>
                          <a:ea typeface="微软雅黑" panose="020B0503020204020204" pitchFamily="34" charset="-122"/>
                        </a:rPr>
                        <a:t>函数</a:t>
                      </a:r>
                      <a:endParaRPr lang="zh-CN" altLang="en-US" sz="1800" dirty="0">
                        <a:latin typeface="微软雅黑" panose="020B0503020204020204" pitchFamily="34" charset="-122"/>
                        <a:ea typeface="微软雅黑" panose="020B0503020204020204" pitchFamily="34" charset="-122"/>
                      </a:endParaRPr>
                    </a:p>
                  </a:txBody>
                  <a:tcPr marL="34290" marR="34290" marT="17145" marB="17145" anchor="ctr"/>
                </a:tc>
                <a:tc>
                  <a:txBody>
                    <a:bodyPr/>
                    <a:lstStyle/>
                    <a:p>
                      <a:pPr marL="0" marR="0" lvl="0" indent="0" algn="ctr" defTabSz="1828165" rtl="0" eaLnBrk="1" fontAlgn="auto" latinLnBrk="0" hangingPunct="1">
                        <a:lnSpc>
                          <a:spcPct val="100000"/>
                        </a:lnSpc>
                        <a:spcBef>
                          <a:spcPts val="0"/>
                        </a:spcBef>
                        <a:spcAft>
                          <a:spcPts val="0"/>
                        </a:spcAft>
                        <a:buClrTx/>
                        <a:buSzTx/>
                        <a:buFontTx/>
                        <a:buNone/>
                        <a:defRPr/>
                      </a:pPr>
                      <a:r>
                        <a:rPr lang="zh-CN" altLang="en-US" sz="1800" dirty="0">
                          <a:latin typeface="微软雅黑" panose="020B0503020204020204" pitchFamily="34" charset="-122"/>
                          <a:ea typeface="微软雅黑" panose="020B0503020204020204" pitchFamily="34" charset="-122"/>
                        </a:rPr>
                        <a:t>描述</a:t>
                      </a:r>
                      <a:endParaRPr lang="zh-CN" altLang="en-US" sz="1800" dirty="0">
                        <a:latin typeface="微软雅黑" panose="020B0503020204020204" pitchFamily="34" charset="-122"/>
                        <a:ea typeface="微软雅黑" panose="020B0503020204020204" pitchFamily="34" charset="-122"/>
                      </a:endParaRPr>
                    </a:p>
                  </a:txBody>
                  <a:tcPr marL="34290" marR="34290" marT="17145" marB="17145" anchor="ctr"/>
                </a:tc>
              </a:tr>
              <a:tr h="1296162">
                <a:tc>
                  <a:txBody>
                    <a:bodyPr/>
                    <a:lstStyle/>
                    <a:p>
                      <a:pPr marL="0" marR="0" lvl="0" indent="0" algn="ctr" defTabSz="171450" rtl="0" eaLnBrk="1" fontAlgn="auto" latinLnBrk="0" hangingPunct="1">
                        <a:lnSpc>
                          <a:spcPct val="100000"/>
                        </a:lnSpc>
                        <a:spcBef>
                          <a:spcPts val="0"/>
                        </a:spcBef>
                        <a:spcAft>
                          <a:spcPts val="0"/>
                        </a:spcAft>
                        <a:buClrTx/>
                        <a:buSzTx/>
                        <a:buFontTx/>
                        <a:buNone/>
                        <a:defRPr/>
                      </a:pPr>
                      <a:r>
                        <a:rPr lang="en-US" altLang="zh-CN" sz="2000" dirty="0" err="1">
                          <a:latin typeface="微软雅黑" panose="020B0503020204020204" pitchFamily="34" charset="-122"/>
                          <a:ea typeface="微软雅黑" panose="020B0503020204020204" pitchFamily="34" charset="-122"/>
                        </a:rPr>
                        <a:t>jieba.lcut</a:t>
                      </a:r>
                      <a:r>
                        <a:rPr lang="en-US" altLang="zh-CN" sz="2000" dirty="0">
                          <a:latin typeface="微软雅黑" panose="020B0503020204020204" pitchFamily="34" charset="-122"/>
                          <a:ea typeface="微软雅黑" panose="020B0503020204020204" pitchFamily="34" charset="-122"/>
                        </a:rPr>
                        <a:t>(s)</a:t>
                      </a:r>
                      <a:endParaRPr lang="zh-CN" altLang="en-US" sz="2000" dirty="0">
                        <a:latin typeface="微软雅黑" panose="020B0503020204020204" pitchFamily="34" charset="-122"/>
                        <a:ea typeface="微软雅黑" panose="020B0503020204020204" pitchFamily="34" charset="-122"/>
                      </a:endParaRPr>
                    </a:p>
                  </a:txBody>
                  <a:tcPr marL="34290" marR="34290" marT="17145" marB="17145" anchor="ctr"/>
                </a:tc>
                <a:tc>
                  <a:txBody>
                    <a:bodyPr/>
                    <a:lstStyle/>
                    <a:p>
                      <a:pPr algn="l">
                        <a:lnSpc>
                          <a:spcPct val="150000"/>
                        </a:lnSpc>
                      </a:pPr>
                      <a:r>
                        <a:rPr lang="zh-CN" altLang="en-US" sz="1800" dirty="0">
                          <a:latin typeface="微软雅黑" panose="020B0503020204020204" pitchFamily="34" charset="-122"/>
                          <a:ea typeface="微软雅黑" panose="020B0503020204020204" pitchFamily="34" charset="-122"/>
                        </a:rPr>
                        <a:t>  精确模式，返回一个列表类型的分词结果   </a:t>
                      </a:r>
                      <a:endParaRPr lang="en-US" altLang="zh-CN" sz="1800" dirty="0">
                        <a:latin typeface="微软雅黑" panose="020B0503020204020204" pitchFamily="34" charset="-122"/>
                        <a:ea typeface="微软雅黑" panose="020B0503020204020204" pitchFamily="34" charset="-122"/>
                      </a:endParaRPr>
                    </a:p>
                    <a:p>
                      <a:pPr algn="l">
                        <a:lnSpc>
                          <a:spcPct val="150000"/>
                        </a:lnSpc>
                      </a:pPr>
                      <a:r>
                        <a:rPr kumimoji="0" lang="en-US" altLang="zh-CN" sz="18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sym typeface="Gill Sans" charset="0"/>
                        </a:rPr>
                        <a:t>  </a:t>
                      </a:r>
                      <a:r>
                        <a:rPr kumimoji="0" lang="en-US" altLang="zh-CN" sz="1800" b="1" i="0" u="none" strike="noStrike" kern="1200" cap="none" spc="0" normalizeH="0" baseline="0" noProof="0" dirty="0">
                          <a:ln>
                            <a:noFill/>
                          </a:ln>
                          <a:solidFill>
                            <a:srgbClr val="C00000"/>
                          </a:solidFill>
                          <a:effectLst/>
                          <a:uLnTx/>
                          <a:uFillTx/>
                          <a:latin typeface="Consolas" panose="020B0609020204030204" pitchFamily="49" charset="0"/>
                          <a:sym typeface="Gill Sans" charset="0"/>
                        </a:rPr>
                        <a:t>&gt;&gt;&gt;</a:t>
                      </a:r>
                      <a:r>
                        <a:rPr kumimoji="0" lang="en-US" altLang="zh-CN" sz="1800" b="1" i="0" u="none" strike="noStrike" kern="1200" cap="none" spc="0" normalizeH="0" baseline="0" noProof="0" dirty="0" err="1">
                          <a:ln>
                            <a:noFill/>
                          </a:ln>
                          <a:solidFill>
                            <a:schemeClr val="tx1"/>
                          </a:solidFill>
                          <a:effectLst/>
                          <a:uLnTx/>
                          <a:uFillTx/>
                          <a:latin typeface="Consolas" panose="020B0609020204030204" pitchFamily="49" charset="0"/>
                          <a:sym typeface="Gill Sans" charset="0"/>
                        </a:rPr>
                        <a:t>jieba.lcut</a:t>
                      </a:r>
                      <a:r>
                        <a:rPr kumimoji="0" lang="en-US" altLang="zh-CN" sz="1800" b="1" i="0" u="none" strike="noStrike" kern="1200" cap="none" spc="0" normalizeH="0" baseline="0" noProof="0" dirty="0">
                          <a:ln>
                            <a:noFill/>
                          </a:ln>
                          <a:solidFill>
                            <a:schemeClr val="tx1"/>
                          </a:solidFill>
                          <a:effectLst/>
                          <a:uLnTx/>
                          <a:uFillTx/>
                          <a:latin typeface="Consolas" panose="020B0609020204030204" pitchFamily="49" charset="0"/>
                          <a:sym typeface="Gill Sans" charset="0"/>
                        </a:rPr>
                        <a:t>(</a:t>
                      </a:r>
                      <a:r>
                        <a:rPr kumimoji="0" lang="en-US" altLang="zh-CN" sz="1600" b="0" i="0" u="none" strike="noStrike" kern="1200" cap="none" spc="0" normalizeH="0" baseline="0" noProof="0" dirty="0">
                          <a:ln>
                            <a:noFill/>
                          </a:ln>
                          <a:solidFill>
                            <a:srgbClr val="00AA03"/>
                          </a:solidFill>
                          <a:effectLst/>
                          <a:uLnTx/>
                          <a:uFillTx/>
                          <a:latin typeface="Consolas" panose="020B0609020204030204" pitchFamily="49" charset="0"/>
                          <a:sym typeface="Gill Sans" charset="0"/>
                        </a:rPr>
                        <a:t>"</a:t>
                      </a:r>
                      <a:r>
                        <a:rPr kumimoji="0" lang="zh-CN" altLang="en-US" sz="1600" b="0" i="0" u="none" strike="noStrike" kern="1200" cap="none" spc="0" normalizeH="0" baseline="0" noProof="0" dirty="0">
                          <a:ln>
                            <a:noFill/>
                          </a:ln>
                          <a:solidFill>
                            <a:srgbClr val="00AA03"/>
                          </a:solidFill>
                          <a:effectLst/>
                          <a:uLnTx/>
                          <a:uFillTx/>
                          <a:latin typeface="Consolas" panose="020B0609020204030204" pitchFamily="49" charset="0"/>
                          <a:sym typeface="Gill Sans" charset="0"/>
                        </a:rPr>
                        <a:t>中国是一个伟大的国家</a:t>
                      </a:r>
                      <a:r>
                        <a:rPr kumimoji="0" lang="en-US" altLang="zh-CN" sz="1600" b="0" i="0" u="none" strike="noStrike" kern="1200" cap="none" spc="0" normalizeH="0" baseline="0" noProof="0" dirty="0">
                          <a:ln>
                            <a:noFill/>
                          </a:ln>
                          <a:solidFill>
                            <a:srgbClr val="00AA03"/>
                          </a:solidFill>
                          <a:effectLst/>
                          <a:uLnTx/>
                          <a:uFillTx/>
                          <a:latin typeface="Consolas" panose="020B0609020204030204" pitchFamily="49" charset="0"/>
                          <a:sym typeface="Gill Sans" charset="0"/>
                        </a:rPr>
                        <a:t>"</a:t>
                      </a:r>
                      <a:r>
                        <a:rPr kumimoji="0" lang="en-US" altLang="zh-CN" sz="1800" b="1" i="0" u="none" strike="noStrike" kern="1200" cap="none" spc="0" normalizeH="0" baseline="0" noProof="0" dirty="0">
                          <a:ln>
                            <a:noFill/>
                          </a:ln>
                          <a:solidFill>
                            <a:schemeClr val="tx1"/>
                          </a:solidFill>
                          <a:effectLst/>
                          <a:uLnTx/>
                          <a:uFillTx/>
                          <a:latin typeface="Consolas" panose="020B0609020204030204" pitchFamily="49" charset="0"/>
                          <a:sym typeface="Gill Sans" charset="0"/>
                        </a:rPr>
                        <a:t>)</a:t>
                      </a:r>
                      <a:endParaRPr kumimoji="0" lang="en-US" altLang="zh-CN" sz="1800" b="1" i="0" u="none" strike="noStrike" kern="1200" cap="none" spc="0" normalizeH="0" baseline="0" noProof="0" dirty="0">
                        <a:ln>
                          <a:noFill/>
                        </a:ln>
                        <a:solidFill>
                          <a:schemeClr val="tx1"/>
                        </a:solidFill>
                        <a:effectLst/>
                        <a:uLnTx/>
                        <a:uFillTx/>
                        <a:latin typeface="Consolas" panose="020B0609020204030204" pitchFamily="49" charset="0"/>
                        <a:sym typeface="Gill Sans" charset="0"/>
                      </a:endParaRPr>
                    </a:p>
                    <a:p>
                      <a:pPr lvl="0" algn="l">
                        <a:lnSpc>
                          <a:spcPct val="160000"/>
                        </a:lnSpc>
                        <a:defRPr/>
                      </a:pPr>
                      <a:r>
                        <a:rPr lang="en-US" altLang="zh-CN" sz="1800" b="1" kern="1200" baseline="0" dirty="0">
                          <a:solidFill>
                            <a:srgbClr val="0010FF"/>
                          </a:solidFill>
                          <a:latin typeface="Consolas" panose="020B0609020204030204" pitchFamily="49" charset="0"/>
                          <a:ea typeface="+mn-ea"/>
                          <a:cs typeface="+mn-cs"/>
                        </a:rPr>
                        <a:t> </a:t>
                      </a:r>
                      <a:r>
                        <a:rPr lang="en-US" altLang="zh-CN" sz="1600" b="0" kern="1200" dirty="0">
                          <a:solidFill>
                            <a:srgbClr val="0010FF"/>
                          </a:solidFill>
                          <a:latin typeface="Consolas" panose="020B0609020204030204" pitchFamily="49" charset="0"/>
                          <a:ea typeface="+mn-ea"/>
                          <a:cs typeface="+mn-cs"/>
                        </a:rPr>
                        <a:t>['</a:t>
                      </a:r>
                      <a:r>
                        <a:rPr lang="zh-CN" altLang="en-US" sz="1600" b="0" kern="1200" dirty="0">
                          <a:solidFill>
                            <a:srgbClr val="0010FF"/>
                          </a:solidFill>
                          <a:latin typeface="Consolas" panose="020B0609020204030204" pitchFamily="49" charset="0"/>
                          <a:ea typeface="+mn-ea"/>
                          <a:cs typeface="+mn-cs"/>
                        </a:rPr>
                        <a:t>中国</a:t>
                      </a:r>
                      <a:r>
                        <a:rPr lang="en-US" altLang="zh-CN" sz="1600" b="0" kern="1200" dirty="0">
                          <a:solidFill>
                            <a:srgbClr val="0010FF"/>
                          </a:solidFill>
                          <a:latin typeface="Consolas" panose="020B0609020204030204" pitchFamily="49" charset="0"/>
                          <a:ea typeface="+mn-ea"/>
                          <a:cs typeface="+mn-cs"/>
                        </a:rPr>
                        <a:t>', '</a:t>
                      </a:r>
                      <a:r>
                        <a:rPr lang="zh-CN" altLang="en-US" sz="1600" b="0" kern="1200" dirty="0">
                          <a:solidFill>
                            <a:srgbClr val="0010FF"/>
                          </a:solidFill>
                          <a:latin typeface="Consolas" panose="020B0609020204030204" pitchFamily="49" charset="0"/>
                          <a:ea typeface="+mn-ea"/>
                          <a:cs typeface="+mn-cs"/>
                        </a:rPr>
                        <a:t>是</a:t>
                      </a:r>
                      <a:r>
                        <a:rPr lang="en-US" altLang="zh-CN" sz="1600" b="0" kern="1200" dirty="0">
                          <a:solidFill>
                            <a:srgbClr val="0010FF"/>
                          </a:solidFill>
                          <a:latin typeface="Consolas" panose="020B0609020204030204" pitchFamily="49" charset="0"/>
                          <a:ea typeface="+mn-ea"/>
                          <a:cs typeface="+mn-cs"/>
                        </a:rPr>
                        <a:t>', '</a:t>
                      </a:r>
                      <a:r>
                        <a:rPr lang="zh-CN" altLang="en-US" sz="1600" b="0" kern="1200" dirty="0">
                          <a:solidFill>
                            <a:srgbClr val="0010FF"/>
                          </a:solidFill>
                          <a:latin typeface="Consolas" panose="020B0609020204030204" pitchFamily="49" charset="0"/>
                          <a:ea typeface="+mn-ea"/>
                          <a:cs typeface="+mn-cs"/>
                        </a:rPr>
                        <a:t>一个</a:t>
                      </a:r>
                      <a:r>
                        <a:rPr lang="en-US" altLang="zh-CN" sz="1600" b="0" kern="1200" dirty="0">
                          <a:solidFill>
                            <a:srgbClr val="0010FF"/>
                          </a:solidFill>
                          <a:latin typeface="Consolas" panose="020B0609020204030204" pitchFamily="49" charset="0"/>
                          <a:ea typeface="+mn-ea"/>
                          <a:cs typeface="+mn-cs"/>
                        </a:rPr>
                        <a:t>', '</a:t>
                      </a:r>
                      <a:r>
                        <a:rPr lang="zh-CN" altLang="en-US" sz="1600" b="0" kern="1200" dirty="0">
                          <a:solidFill>
                            <a:srgbClr val="0010FF"/>
                          </a:solidFill>
                          <a:latin typeface="Consolas" panose="020B0609020204030204" pitchFamily="49" charset="0"/>
                          <a:ea typeface="+mn-ea"/>
                          <a:cs typeface="+mn-cs"/>
                        </a:rPr>
                        <a:t>伟大</a:t>
                      </a:r>
                      <a:r>
                        <a:rPr lang="en-US" altLang="zh-CN" sz="1600" b="0" kern="1200" dirty="0">
                          <a:solidFill>
                            <a:srgbClr val="0010FF"/>
                          </a:solidFill>
                          <a:latin typeface="Consolas" panose="020B0609020204030204" pitchFamily="49" charset="0"/>
                          <a:ea typeface="+mn-ea"/>
                          <a:cs typeface="+mn-cs"/>
                        </a:rPr>
                        <a:t>', '</a:t>
                      </a:r>
                      <a:r>
                        <a:rPr lang="zh-CN" altLang="en-US" sz="1600" b="0" kern="1200" dirty="0">
                          <a:solidFill>
                            <a:srgbClr val="0010FF"/>
                          </a:solidFill>
                          <a:latin typeface="Consolas" panose="020B0609020204030204" pitchFamily="49" charset="0"/>
                          <a:ea typeface="+mn-ea"/>
                          <a:cs typeface="+mn-cs"/>
                        </a:rPr>
                        <a:t>的</a:t>
                      </a:r>
                      <a:r>
                        <a:rPr lang="en-US" altLang="zh-CN" sz="1600" b="0" kern="1200" dirty="0">
                          <a:solidFill>
                            <a:srgbClr val="0010FF"/>
                          </a:solidFill>
                          <a:latin typeface="Consolas" panose="020B0609020204030204" pitchFamily="49" charset="0"/>
                          <a:ea typeface="+mn-ea"/>
                          <a:cs typeface="+mn-cs"/>
                        </a:rPr>
                        <a:t>', '</a:t>
                      </a:r>
                      <a:r>
                        <a:rPr lang="zh-CN" altLang="en-US" sz="1600" b="0" kern="1200" dirty="0">
                          <a:solidFill>
                            <a:srgbClr val="0010FF"/>
                          </a:solidFill>
                          <a:latin typeface="Consolas" panose="020B0609020204030204" pitchFamily="49" charset="0"/>
                          <a:ea typeface="+mn-ea"/>
                          <a:cs typeface="+mn-cs"/>
                        </a:rPr>
                        <a:t>国家</a:t>
                      </a:r>
                      <a:r>
                        <a:rPr lang="en-US" altLang="zh-CN" sz="1600" b="0" kern="1200" dirty="0">
                          <a:solidFill>
                            <a:srgbClr val="0010FF"/>
                          </a:solidFill>
                          <a:latin typeface="Consolas" panose="020B0609020204030204" pitchFamily="49" charset="0"/>
                          <a:ea typeface="+mn-ea"/>
                          <a:cs typeface="+mn-cs"/>
                        </a:rPr>
                        <a:t>']</a:t>
                      </a:r>
                      <a:endParaRPr lang="zh-CN" altLang="en-US" sz="1800" b="0" dirty="0">
                        <a:solidFill>
                          <a:srgbClr val="C00000"/>
                        </a:solidFill>
                        <a:latin typeface="微软雅黑" panose="020B0503020204020204" pitchFamily="34" charset="-122"/>
                        <a:ea typeface="微软雅黑" panose="020B0503020204020204" pitchFamily="34" charset="-122"/>
                      </a:endParaRPr>
                    </a:p>
                  </a:txBody>
                  <a:tcPr marL="34290" marR="34290" marT="17145" marB="17145" anchor="ctr"/>
                </a:tc>
              </a:tr>
              <a:tr h="1296162">
                <a:tc>
                  <a:txBody>
                    <a:bodyPr/>
                    <a:lstStyle/>
                    <a:p>
                      <a:pPr marL="0" marR="0" lvl="0" indent="0" algn="ctr" defTabSz="171450" rtl="0" eaLnBrk="1" fontAlgn="auto" latinLnBrk="0" hangingPunct="1">
                        <a:lnSpc>
                          <a:spcPct val="150000"/>
                        </a:lnSpc>
                        <a:spcBef>
                          <a:spcPts val="0"/>
                        </a:spcBef>
                        <a:spcAft>
                          <a:spcPts val="0"/>
                        </a:spcAft>
                        <a:buClrTx/>
                        <a:buSzTx/>
                        <a:buFontTx/>
                        <a:buNone/>
                        <a:defRPr/>
                      </a:pPr>
                      <a:r>
                        <a:rPr lang="en-US" altLang="zh-CN" sz="2000" kern="1200" dirty="0" err="1">
                          <a:solidFill>
                            <a:schemeClr val="tx1"/>
                          </a:solidFill>
                          <a:latin typeface="微软雅黑" panose="020B0503020204020204" pitchFamily="34" charset="-122"/>
                          <a:ea typeface="微软雅黑" panose="020B0503020204020204" pitchFamily="34" charset="-122"/>
                          <a:cs typeface="+mn-cs"/>
                        </a:rPr>
                        <a:t>jieba.lcut</a:t>
                      </a:r>
                      <a:r>
                        <a:rPr lang="en-US" altLang="zh-CN" sz="2000" kern="1200" dirty="0">
                          <a:solidFill>
                            <a:schemeClr val="tx1"/>
                          </a:solidFill>
                          <a:latin typeface="微软雅黑" panose="020B0503020204020204" pitchFamily="34" charset="-122"/>
                          <a:ea typeface="微软雅黑" panose="020B0503020204020204" pitchFamily="34" charset="-122"/>
                          <a:cs typeface="+mn-cs"/>
                        </a:rPr>
                        <a:t>(s, </a:t>
                      </a:r>
                      <a:r>
                        <a:rPr lang="en-US" altLang="zh-CN" sz="2000" kern="1200" dirty="0" err="1">
                          <a:solidFill>
                            <a:schemeClr val="tx1"/>
                          </a:solidFill>
                          <a:latin typeface="微软雅黑" panose="020B0503020204020204" pitchFamily="34" charset="-122"/>
                          <a:ea typeface="微软雅黑" panose="020B0503020204020204" pitchFamily="34" charset="-122"/>
                          <a:cs typeface="+mn-cs"/>
                        </a:rPr>
                        <a:t>cut_all</a:t>
                      </a:r>
                      <a:r>
                        <a:rPr lang="en-US" altLang="zh-CN" sz="2000" kern="1200" dirty="0">
                          <a:solidFill>
                            <a:schemeClr val="tx1"/>
                          </a:solidFill>
                          <a:latin typeface="微软雅黑" panose="020B0503020204020204" pitchFamily="34" charset="-122"/>
                          <a:ea typeface="微软雅黑" panose="020B0503020204020204" pitchFamily="34" charset="-122"/>
                          <a:cs typeface="+mn-cs"/>
                        </a:rPr>
                        <a:t>=True)</a:t>
                      </a:r>
                      <a:endParaRPr lang="zh-CN" altLang="en-US" sz="2000" kern="1200" dirty="0">
                        <a:solidFill>
                          <a:schemeClr val="tx1"/>
                        </a:solidFill>
                        <a:latin typeface="微软雅黑" panose="020B0503020204020204" pitchFamily="34" charset="-122"/>
                        <a:ea typeface="微软雅黑" panose="020B0503020204020204" pitchFamily="34" charset="-122"/>
                        <a:cs typeface="+mn-cs"/>
                      </a:endParaRPr>
                    </a:p>
                  </a:txBody>
                  <a:tcPr marL="34290" marR="34290" marT="17145" marB="17145" anchor="ctr"/>
                </a:tc>
                <a:tc>
                  <a:txBody>
                    <a:bodyPr/>
                    <a:lstStyle/>
                    <a:p>
                      <a:pPr algn="l">
                        <a:lnSpc>
                          <a:spcPct val="150000"/>
                        </a:lnSpc>
                      </a:pPr>
                      <a:r>
                        <a:rPr lang="zh-CN" altLang="en-US" sz="1800" dirty="0">
                          <a:latin typeface="微软雅黑" panose="020B0503020204020204" pitchFamily="34" charset="-122"/>
                          <a:ea typeface="微软雅黑" panose="020B0503020204020204" pitchFamily="34" charset="-122"/>
                        </a:rPr>
                        <a:t>  全模式，返回一个列表类型的分词结果，存在冗余   </a:t>
                      </a:r>
                      <a:endParaRPr lang="en-US" altLang="zh-CN" sz="1800" dirty="0">
                        <a:latin typeface="微软雅黑" panose="020B0503020204020204" pitchFamily="34" charset="-122"/>
                        <a:ea typeface="微软雅黑" panose="020B0503020204020204" pitchFamily="34" charset="-122"/>
                      </a:endParaRPr>
                    </a:p>
                    <a:p>
                      <a:pPr algn="l">
                        <a:lnSpc>
                          <a:spcPct val="150000"/>
                        </a:lnSpc>
                      </a:pPr>
                      <a:r>
                        <a:rPr kumimoji="0" lang="en-US" altLang="zh-CN" sz="18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sym typeface="Gill Sans" charset="0"/>
                        </a:rPr>
                        <a:t>  </a:t>
                      </a:r>
                      <a:r>
                        <a:rPr kumimoji="0" lang="en-US" altLang="zh-CN" sz="1800" b="1" i="0" u="none" strike="noStrike" kern="1200" cap="none" spc="0" normalizeH="0" baseline="0" noProof="0" dirty="0">
                          <a:ln>
                            <a:noFill/>
                          </a:ln>
                          <a:solidFill>
                            <a:srgbClr val="C00000"/>
                          </a:solidFill>
                          <a:effectLst/>
                          <a:uLnTx/>
                          <a:uFillTx/>
                          <a:latin typeface="Consolas" panose="020B0609020204030204" pitchFamily="49" charset="0"/>
                          <a:sym typeface="Gill Sans" charset="0"/>
                        </a:rPr>
                        <a:t>&gt;&gt;&gt;</a:t>
                      </a:r>
                      <a:r>
                        <a:rPr kumimoji="0" lang="en-US" altLang="zh-CN" sz="1800" b="1" i="0" u="none" strike="noStrike" kern="1200" cap="none" spc="0" normalizeH="0" baseline="0" noProof="0" dirty="0" err="1">
                          <a:ln>
                            <a:noFill/>
                          </a:ln>
                          <a:solidFill>
                            <a:schemeClr val="tx1"/>
                          </a:solidFill>
                          <a:effectLst/>
                          <a:uLnTx/>
                          <a:uFillTx/>
                          <a:latin typeface="Consolas" panose="020B0609020204030204" pitchFamily="49" charset="0"/>
                          <a:sym typeface="Gill Sans" charset="0"/>
                        </a:rPr>
                        <a:t>jieba.lcut</a:t>
                      </a:r>
                      <a:r>
                        <a:rPr kumimoji="0" lang="en-US" altLang="zh-CN" sz="1800" b="1" i="0" u="none" strike="noStrike" kern="1200" cap="none" spc="0" normalizeH="0" baseline="0" noProof="0" dirty="0">
                          <a:ln>
                            <a:noFill/>
                          </a:ln>
                          <a:solidFill>
                            <a:schemeClr val="tx1"/>
                          </a:solidFill>
                          <a:effectLst/>
                          <a:uLnTx/>
                          <a:uFillTx/>
                          <a:latin typeface="Consolas" panose="020B0609020204030204" pitchFamily="49" charset="0"/>
                          <a:sym typeface="Gill Sans" charset="0"/>
                        </a:rPr>
                        <a:t>(</a:t>
                      </a:r>
                      <a:r>
                        <a:rPr kumimoji="0" lang="en-US" altLang="zh-CN" sz="1600" b="0" i="0" u="none" strike="noStrike" kern="1200" cap="none" spc="0" normalizeH="0" baseline="0" noProof="0" dirty="0">
                          <a:ln>
                            <a:noFill/>
                          </a:ln>
                          <a:solidFill>
                            <a:srgbClr val="00AA03"/>
                          </a:solidFill>
                          <a:effectLst/>
                          <a:uLnTx/>
                          <a:uFillTx/>
                          <a:latin typeface="Consolas" panose="020B0609020204030204" pitchFamily="49" charset="0"/>
                          <a:sym typeface="Gill Sans" charset="0"/>
                        </a:rPr>
                        <a:t>"</a:t>
                      </a:r>
                      <a:r>
                        <a:rPr kumimoji="0" lang="zh-CN" altLang="en-US" sz="1600" b="0" i="0" u="none" strike="noStrike" kern="1200" cap="none" spc="0" normalizeH="0" baseline="0" noProof="0" dirty="0">
                          <a:ln>
                            <a:noFill/>
                          </a:ln>
                          <a:solidFill>
                            <a:srgbClr val="00AA03"/>
                          </a:solidFill>
                          <a:effectLst/>
                          <a:uLnTx/>
                          <a:uFillTx/>
                          <a:latin typeface="Consolas" panose="020B0609020204030204" pitchFamily="49" charset="0"/>
                          <a:sym typeface="Gill Sans" charset="0"/>
                        </a:rPr>
                        <a:t>中国是一个伟大的国家</a:t>
                      </a:r>
                      <a:r>
                        <a:rPr kumimoji="0" lang="en-US" altLang="zh-CN" sz="1600" b="0" i="0" u="none" strike="noStrike" kern="1200" cap="none" spc="0" normalizeH="0" baseline="0" noProof="0" dirty="0">
                          <a:ln>
                            <a:noFill/>
                          </a:ln>
                          <a:solidFill>
                            <a:srgbClr val="00AA03"/>
                          </a:solidFill>
                          <a:effectLst/>
                          <a:uLnTx/>
                          <a:uFillTx/>
                          <a:latin typeface="Consolas" panose="020B0609020204030204" pitchFamily="49" charset="0"/>
                          <a:sym typeface="Gill Sans" charset="0"/>
                        </a:rPr>
                        <a:t>"</a:t>
                      </a:r>
                      <a:r>
                        <a:rPr kumimoji="0" lang="en-US" altLang="zh-CN" sz="1800" b="1" i="0" u="none" strike="noStrike" kern="1200" cap="none" spc="0" normalizeH="0" baseline="0" noProof="0" dirty="0">
                          <a:ln>
                            <a:noFill/>
                          </a:ln>
                          <a:solidFill>
                            <a:schemeClr val="tx1"/>
                          </a:solidFill>
                          <a:effectLst/>
                          <a:uLnTx/>
                          <a:uFillTx/>
                          <a:latin typeface="Consolas" panose="020B0609020204030204" pitchFamily="49" charset="0"/>
                          <a:ea typeface="+mn-ea"/>
                          <a:cs typeface="+mn-cs"/>
                          <a:sym typeface="Gill Sans" charset="0"/>
                        </a:rPr>
                        <a:t>,</a:t>
                      </a:r>
                      <a:r>
                        <a:rPr kumimoji="0" lang="en-US" altLang="zh-CN" sz="1800" b="1" i="0" u="none" strike="noStrike" kern="1200" cap="none" spc="0" normalizeH="0" baseline="0" noProof="0" dirty="0" err="1">
                          <a:ln>
                            <a:noFill/>
                          </a:ln>
                          <a:solidFill>
                            <a:schemeClr val="tx1"/>
                          </a:solidFill>
                          <a:effectLst/>
                          <a:uLnTx/>
                          <a:uFillTx/>
                          <a:latin typeface="Consolas" panose="020B0609020204030204" pitchFamily="49" charset="0"/>
                          <a:ea typeface="+mn-ea"/>
                          <a:cs typeface="+mn-cs"/>
                          <a:sym typeface="Gill Sans" charset="0"/>
                        </a:rPr>
                        <a:t>cut_all</a:t>
                      </a:r>
                      <a:r>
                        <a:rPr kumimoji="0" lang="en-US" altLang="zh-CN" sz="1800" b="1" i="0" u="none" strike="noStrike" kern="1200" cap="none" spc="0" normalizeH="0" baseline="0" noProof="0" dirty="0">
                          <a:ln>
                            <a:noFill/>
                          </a:ln>
                          <a:solidFill>
                            <a:schemeClr val="tx1"/>
                          </a:solidFill>
                          <a:effectLst/>
                          <a:uLnTx/>
                          <a:uFillTx/>
                          <a:latin typeface="Consolas" panose="020B0609020204030204" pitchFamily="49" charset="0"/>
                          <a:ea typeface="+mn-ea"/>
                          <a:cs typeface="+mn-cs"/>
                          <a:sym typeface="Gill Sans" charset="0"/>
                        </a:rPr>
                        <a:t>=True</a:t>
                      </a:r>
                      <a:r>
                        <a:rPr kumimoji="0" lang="en-US" altLang="zh-CN" sz="1800" b="1" i="0" u="none" strike="noStrike" kern="1200" cap="none" spc="0" normalizeH="0" baseline="0" noProof="0" dirty="0">
                          <a:ln>
                            <a:noFill/>
                          </a:ln>
                          <a:solidFill>
                            <a:schemeClr val="tx1"/>
                          </a:solidFill>
                          <a:effectLst/>
                          <a:uLnTx/>
                          <a:uFillTx/>
                          <a:latin typeface="Consolas" panose="020B0609020204030204" pitchFamily="49" charset="0"/>
                          <a:sym typeface="Gill Sans" charset="0"/>
                        </a:rPr>
                        <a:t>)</a:t>
                      </a:r>
                      <a:endParaRPr kumimoji="0" lang="en-US" altLang="zh-CN" sz="1800" b="1" i="0" u="none" strike="noStrike" kern="1200" cap="none" spc="0" normalizeH="0" baseline="0" noProof="0" dirty="0">
                        <a:ln>
                          <a:noFill/>
                        </a:ln>
                        <a:solidFill>
                          <a:schemeClr val="tx1"/>
                        </a:solidFill>
                        <a:effectLst/>
                        <a:uLnTx/>
                        <a:uFillTx/>
                        <a:latin typeface="Consolas" panose="020B0609020204030204" pitchFamily="49" charset="0"/>
                        <a:sym typeface="Gill Sans" charset="0"/>
                      </a:endParaRPr>
                    </a:p>
                    <a:p>
                      <a:pPr lvl="0" algn="l">
                        <a:lnSpc>
                          <a:spcPct val="160000"/>
                        </a:lnSpc>
                        <a:defRPr/>
                      </a:pPr>
                      <a:r>
                        <a:rPr lang="en-US" altLang="zh-CN" sz="1800" b="1" kern="1200" baseline="0" dirty="0">
                          <a:solidFill>
                            <a:srgbClr val="0010FF"/>
                          </a:solidFill>
                          <a:latin typeface="Consolas" panose="020B0609020204030204" pitchFamily="49" charset="0"/>
                          <a:ea typeface="+mn-ea"/>
                          <a:cs typeface="+mn-cs"/>
                        </a:rPr>
                        <a:t> </a:t>
                      </a:r>
                      <a:r>
                        <a:rPr lang="en-US" altLang="zh-CN" sz="1600" b="0" kern="1200" dirty="0">
                          <a:solidFill>
                            <a:srgbClr val="0010FF"/>
                          </a:solidFill>
                          <a:latin typeface="Consolas" panose="020B0609020204030204" pitchFamily="49" charset="0"/>
                          <a:ea typeface="+mn-ea"/>
                          <a:cs typeface="+mn-cs"/>
                        </a:rPr>
                        <a:t>['</a:t>
                      </a:r>
                      <a:r>
                        <a:rPr lang="zh-CN" altLang="en-US" sz="1600" b="0" kern="1200" dirty="0">
                          <a:solidFill>
                            <a:srgbClr val="0010FF"/>
                          </a:solidFill>
                          <a:latin typeface="Consolas" panose="020B0609020204030204" pitchFamily="49" charset="0"/>
                          <a:ea typeface="+mn-ea"/>
                          <a:cs typeface="+mn-cs"/>
                        </a:rPr>
                        <a:t>中国</a:t>
                      </a:r>
                      <a:r>
                        <a:rPr lang="en-US" altLang="zh-CN" sz="1600" b="0" kern="1200" dirty="0">
                          <a:solidFill>
                            <a:srgbClr val="0010FF"/>
                          </a:solidFill>
                          <a:latin typeface="Consolas" panose="020B0609020204030204" pitchFamily="49" charset="0"/>
                          <a:ea typeface="+mn-ea"/>
                          <a:cs typeface="+mn-cs"/>
                        </a:rPr>
                        <a:t>', '</a:t>
                      </a:r>
                      <a:r>
                        <a:rPr lang="zh-CN" altLang="en-US" sz="1600" b="0" kern="1200" dirty="0">
                          <a:solidFill>
                            <a:srgbClr val="0010FF"/>
                          </a:solidFill>
                          <a:latin typeface="Consolas" panose="020B0609020204030204" pitchFamily="49" charset="0"/>
                          <a:ea typeface="+mn-ea"/>
                          <a:cs typeface="+mn-cs"/>
                        </a:rPr>
                        <a:t>国是</a:t>
                      </a:r>
                      <a:r>
                        <a:rPr lang="en-US" altLang="zh-CN" sz="1600" b="0" kern="1200" dirty="0">
                          <a:solidFill>
                            <a:srgbClr val="0010FF"/>
                          </a:solidFill>
                          <a:latin typeface="Consolas" panose="020B0609020204030204" pitchFamily="49" charset="0"/>
                          <a:ea typeface="+mn-ea"/>
                          <a:cs typeface="+mn-cs"/>
                        </a:rPr>
                        <a:t>', '</a:t>
                      </a:r>
                      <a:r>
                        <a:rPr lang="zh-CN" altLang="en-US" sz="1600" b="0" kern="1200" dirty="0">
                          <a:solidFill>
                            <a:srgbClr val="0010FF"/>
                          </a:solidFill>
                          <a:latin typeface="Consolas" panose="020B0609020204030204" pitchFamily="49" charset="0"/>
                          <a:ea typeface="+mn-ea"/>
                          <a:cs typeface="+mn-cs"/>
                        </a:rPr>
                        <a:t>一个</a:t>
                      </a:r>
                      <a:r>
                        <a:rPr lang="en-US" altLang="zh-CN" sz="1600" b="0" kern="1200" dirty="0">
                          <a:solidFill>
                            <a:srgbClr val="0010FF"/>
                          </a:solidFill>
                          <a:latin typeface="Consolas" panose="020B0609020204030204" pitchFamily="49" charset="0"/>
                          <a:ea typeface="+mn-ea"/>
                          <a:cs typeface="+mn-cs"/>
                        </a:rPr>
                        <a:t>', '</a:t>
                      </a:r>
                      <a:r>
                        <a:rPr lang="zh-CN" altLang="en-US" sz="1600" b="0" kern="1200" dirty="0">
                          <a:solidFill>
                            <a:srgbClr val="0010FF"/>
                          </a:solidFill>
                          <a:latin typeface="Consolas" panose="020B0609020204030204" pitchFamily="49" charset="0"/>
                          <a:ea typeface="+mn-ea"/>
                          <a:cs typeface="+mn-cs"/>
                        </a:rPr>
                        <a:t>伟大</a:t>
                      </a:r>
                      <a:r>
                        <a:rPr lang="en-US" altLang="zh-CN" sz="1600" b="0" kern="1200" dirty="0">
                          <a:solidFill>
                            <a:srgbClr val="0010FF"/>
                          </a:solidFill>
                          <a:latin typeface="Consolas" panose="020B0609020204030204" pitchFamily="49" charset="0"/>
                          <a:ea typeface="+mn-ea"/>
                          <a:cs typeface="+mn-cs"/>
                        </a:rPr>
                        <a:t>', '</a:t>
                      </a:r>
                      <a:r>
                        <a:rPr lang="zh-CN" altLang="en-US" sz="1600" b="0" kern="1200" dirty="0">
                          <a:solidFill>
                            <a:srgbClr val="0010FF"/>
                          </a:solidFill>
                          <a:latin typeface="Consolas" panose="020B0609020204030204" pitchFamily="49" charset="0"/>
                          <a:ea typeface="+mn-ea"/>
                          <a:cs typeface="+mn-cs"/>
                        </a:rPr>
                        <a:t>的</a:t>
                      </a:r>
                      <a:r>
                        <a:rPr lang="en-US" altLang="zh-CN" sz="1600" b="0" kern="1200" dirty="0">
                          <a:solidFill>
                            <a:srgbClr val="0010FF"/>
                          </a:solidFill>
                          <a:latin typeface="Consolas" panose="020B0609020204030204" pitchFamily="49" charset="0"/>
                          <a:ea typeface="+mn-ea"/>
                          <a:cs typeface="+mn-cs"/>
                        </a:rPr>
                        <a:t>', '</a:t>
                      </a:r>
                      <a:r>
                        <a:rPr lang="zh-CN" altLang="en-US" sz="1600" b="0" kern="1200" dirty="0">
                          <a:solidFill>
                            <a:srgbClr val="0010FF"/>
                          </a:solidFill>
                          <a:latin typeface="Consolas" panose="020B0609020204030204" pitchFamily="49" charset="0"/>
                          <a:ea typeface="+mn-ea"/>
                          <a:cs typeface="+mn-cs"/>
                        </a:rPr>
                        <a:t>国家</a:t>
                      </a:r>
                      <a:r>
                        <a:rPr lang="en-US" altLang="zh-CN" sz="1600" b="0" kern="1200" dirty="0">
                          <a:solidFill>
                            <a:srgbClr val="0010FF"/>
                          </a:solidFill>
                          <a:latin typeface="Consolas" panose="020B0609020204030204" pitchFamily="49" charset="0"/>
                          <a:ea typeface="+mn-ea"/>
                          <a:cs typeface="+mn-cs"/>
                        </a:rPr>
                        <a:t>']</a:t>
                      </a:r>
                      <a:endParaRPr lang="zh-CN" altLang="en-US" sz="2000" b="0" dirty="0">
                        <a:solidFill>
                          <a:srgbClr val="C00000"/>
                        </a:solidFill>
                        <a:latin typeface="微软雅黑" panose="020B0503020204020204" pitchFamily="34" charset="-122"/>
                        <a:ea typeface="微软雅黑" panose="020B0503020204020204" pitchFamily="34" charset="-122"/>
                      </a:endParaRPr>
                    </a:p>
                  </a:txBody>
                  <a:tcPr marL="34290" marR="34290" marT="17145" marB="17145"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EFEFA"/>
        </a:solidFill>
        <a:effectLst/>
      </p:bgPr>
    </p:bg>
    <p:spTree>
      <p:nvGrpSpPr>
        <p:cNvPr id="1" name=""/>
        <p:cNvGrpSpPr/>
        <p:nvPr/>
      </p:nvGrpSpPr>
      <p:grpSpPr>
        <a:xfrm>
          <a:off x="0" y="0"/>
          <a:ext cx="0" cy="0"/>
          <a:chOff x="0" y="0"/>
          <a:chExt cx="0" cy="0"/>
        </a:xfrm>
      </p:grpSpPr>
      <p:sp>
        <p:nvSpPr>
          <p:cNvPr id="51212" name="Rectangle 12"/>
          <p:cNvSpPr/>
          <p:nvPr/>
        </p:nvSpPr>
        <p:spPr bwMode="auto">
          <a:xfrm>
            <a:off x="0" y="483518"/>
            <a:ext cx="9144000" cy="79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nchorCtr="0"/>
          <a:lstStyle/>
          <a:p>
            <a:pPr marL="0" marR="0" lvl="0" indent="0" algn="ctr" defTabSz="914400" rtl="0" eaLnBrk="1" fontAlgn="base" latinLnBrk="0" hangingPunct="1">
              <a:lnSpc>
                <a:spcPct val="70000"/>
              </a:lnSpc>
              <a:spcBef>
                <a:spcPct val="0"/>
              </a:spcBef>
              <a:spcAft>
                <a:spcPct val="0"/>
              </a:spcAft>
              <a:buClrTx/>
              <a:buSzTx/>
              <a:buFontTx/>
              <a:buNone/>
              <a:defRPr/>
            </a:pPr>
            <a:r>
              <a:rPr kumimoji="0" lang="zh-CN" altLang="en-US"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字典类型定义</a:t>
            </a:r>
            <a:endParaRPr kumimoji="0" lang="en-US" sz="40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Bebas Neue" charset="0"/>
            </a:endParaRPr>
          </a:p>
        </p:txBody>
      </p:sp>
      <p:sp>
        <p:nvSpPr>
          <p:cNvPr id="4" name="矩形 3"/>
          <p:cNvSpPr/>
          <p:nvPr/>
        </p:nvSpPr>
        <p:spPr>
          <a:xfrm>
            <a:off x="9012" y="1316414"/>
            <a:ext cx="9144000" cy="581057"/>
          </a:xfrm>
          <a:prstGeom prst="rect">
            <a:avLst/>
          </a:prstGeom>
        </p:spPr>
        <p:txBody>
          <a:bodyPr wrap="square">
            <a:spAutoFit/>
          </a:bodyPr>
          <a:lstStyle/>
          <a:p>
            <a:pPr marL="0" marR="0" lvl="0" indent="0" algn="ctr" defTabSz="914400" rtl="0" eaLnBrk="1" fontAlgn="base" latinLnBrk="0" hangingPunct="1">
              <a:lnSpc>
                <a:spcPct val="15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panose="020B0604020202020204" pitchFamily="34" charset="0"/>
                <a:sym typeface="Gill Sans" charset="0"/>
              </a:rPr>
              <a:t>理解“映射”</a:t>
            </a:r>
            <a:endParaRPr kumimoji="0" lang="en-US" altLang="zh-CN" sz="24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panose="020B0604020202020204" pitchFamily="34" charset="0"/>
              <a:sym typeface="Gill Sans" charset="0"/>
            </a:endParaRPr>
          </a:p>
        </p:txBody>
      </p:sp>
      <p:sp>
        <p:nvSpPr>
          <p:cNvPr id="5" name="矩形 4"/>
          <p:cNvSpPr/>
          <p:nvPr/>
        </p:nvSpPr>
        <p:spPr>
          <a:xfrm>
            <a:off x="1115616" y="1987961"/>
            <a:ext cx="7128792" cy="719556"/>
          </a:xfrm>
          <a:prstGeom prst="rect">
            <a:avLst/>
          </a:prstGeom>
        </p:spPr>
        <p:txBody>
          <a:bodyPr wrap="square">
            <a:spAutoFit/>
          </a:bodyPr>
          <a:lstStyle/>
          <a:p>
            <a:pPr marL="0" marR="0" lvl="0" indent="0" algn="l" defTabSz="914400" rtl="0" eaLnBrk="1" fontAlgn="base" latinLnBrk="0" hangingPunct="1">
              <a:lnSpc>
                <a:spcPct val="2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panose="020B0604020202020204" pitchFamily="34" charset="0"/>
                <a:sym typeface="Gill Sans" charset="0"/>
              </a:rPr>
              <a:t>- </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sym typeface="Gill Sans" charset="0"/>
              </a:rPr>
              <a:t>映射是一种键</a:t>
            </a:r>
            <a:r>
              <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sym typeface="Gill Sans" charset="0"/>
              </a:rPr>
              <a:t>(</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sym typeface="Gill Sans" charset="0"/>
              </a:rPr>
              <a:t>索引</a:t>
            </a:r>
            <a:r>
              <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sym typeface="Gill Sans" charset="0"/>
              </a:rPr>
              <a:t>)</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sym typeface="Gill Sans" charset="0"/>
              </a:rPr>
              <a:t>和值</a:t>
            </a:r>
            <a:r>
              <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sym typeface="Gill Sans" charset="0"/>
              </a:rPr>
              <a:t>(</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sym typeface="Gill Sans" charset="0"/>
              </a:rPr>
              <a:t>数据</a:t>
            </a:r>
            <a:r>
              <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sym typeface="Gill Sans" charset="0"/>
              </a:rPr>
              <a:t>)</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sym typeface="Gill Sans" charset="0"/>
              </a:rPr>
              <a:t>的对应</a:t>
            </a:r>
            <a:endPar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sym typeface="Gill Sans" charset="0"/>
            </a:endParaRPr>
          </a:p>
        </p:txBody>
      </p:sp>
      <p:sp>
        <p:nvSpPr>
          <p:cNvPr id="21" name="矩形 20"/>
          <p:cNvSpPr/>
          <p:nvPr/>
        </p:nvSpPr>
        <p:spPr>
          <a:xfrm>
            <a:off x="1115616" y="3152168"/>
            <a:ext cx="2700300" cy="1323439"/>
          </a:xfrm>
          <a:prstGeom prst="rect">
            <a:avLst/>
          </a:prstGeom>
        </p:spPr>
        <p:txBody>
          <a:bodyPr wrap="square">
            <a:spAutoFit/>
          </a:bodyPr>
          <a:lstStyle/>
          <a:p>
            <a:pPr marL="0" marR="0" lvl="0" indent="0" algn="l" defTabSz="914400" rtl="0" eaLnBrk="1" fontAlgn="base" latinLnBrk="0" hangingPunct="1">
              <a:lnSpc>
                <a:spcPct val="2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sym typeface="Gill Sans" charset="0"/>
              </a:rPr>
              <a:t>内部颜色：蓝色</a:t>
            </a:r>
            <a:endParaRPr kumimoji="0" lang="en-US"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sym typeface="Gill Sans" charset="0"/>
            </a:endParaRPr>
          </a:p>
          <a:p>
            <a:pPr marL="0" marR="0" lvl="0" indent="0" algn="l" defTabSz="914400" rtl="0" eaLnBrk="1" fontAlgn="base" latinLnBrk="0" hangingPunct="1">
              <a:lnSpc>
                <a:spcPct val="2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sym typeface="Gill Sans" charset="0"/>
              </a:rPr>
              <a:t>外部颜色：红色</a:t>
            </a:r>
            <a:endParaRPr kumimoji="0" lang="en-US"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sym typeface="Gill Sans" charset="0"/>
            </a:endParaRPr>
          </a:p>
        </p:txBody>
      </p:sp>
      <p:sp>
        <p:nvSpPr>
          <p:cNvPr id="20" name="右箭头 19"/>
          <p:cNvSpPr/>
          <p:nvPr/>
        </p:nvSpPr>
        <p:spPr bwMode="auto">
          <a:xfrm>
            <a:off x="3661338" y="3651870"/>
            <a:ext cx="324036" cy="324036"/>
          </a:xfrm>
          <a:prstGeom prst="rightArrow">
            <a:avLst/>
          </a:prstGeom>
          <a:noFill/>
          <a:ln w="25400" cap="flat" cmpd="sng" algn="ctr">
            <a:solidFill>
              <a:srgbClr val="FF7700"/>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5600" b="0" i="0" u="none" strike="noStrike" kern="1200" cap="none" spc="0" normalizeH="0" baseline="0" noProof="0">
              <a:ln>
                <a:noFill/>
              </a:ln>
              <a:solidFill>
                <a:srgbClr val="000000"/>
              </a:solidFill>
              <a:effectLst/>
              <a:uLnTx/>
              <a:uFillTx/>
              <a:latin typeface="Gill Sans" charset="0"/>
              <a:ea typeface="ヒラギノ角ゴ ProN W3" charset="0"/>
              <a:cs typeface="ヒラギノ角ゴ ProN W3" charset="0"/>
              <a:sym typeface="Gill Sans" charset="0"/>
            </a:endParaRPr>
          </a:p>
        </p:txBody>
      </p:sp>
      <p:sp>
        <p:nvSpPr>
          <p:cNvPr id="11" name="Rectangle 12"/>
          <p:cNvSpPr/>
          <p:nvPr/>
        </p:nvSpPr>
        <p:spPr bwMode="auto">
          <a:xfrm>
            <a:off x="4291408" y="2985977"/>
            <a:ext cx="4464496" cy="1655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nchorCtr="0"/>
          <a:lstStyle/>
          <a:p>
            <a:pPr algn="l">
              <a:lnSpc>
                <a:spcPct val="120000"/>
              </a:lnSpc>
            </a:pPr>
            <a:r>
              <a:rPr lang="zh-CN" altLang="zh-CN" sz="2000" b="1" dirty="0">
                <a:solidFill>
                  <a:srgbClr val="1DB41D"/>
                </a:solidFill>
                <a:latin typeface="Consolas" panose="020B0609020204030204" pitchFamily="49" charset="0"/>
              </a:rPr>
              <a:t>"</a:t>
            </a:r>
            <a:r>
              <a:rPr lang="en-US" altLang="zh-CN" sz="2000" b="1" dirty="0" err="1">
                <a:solidFill>
                  <a:srgbClr val="1DB41D"/>
                </a:solidFill>
                <a:latin typeface="Consolas" panose="020B0609020204030204" pitchFamily="49" charset="0"/>
                <a:sym typeface="Bebas Neue" charset="0"/>
              </a:rPr>
              <a:t>streetAddr</a:t>
            </a:r>
            <a:r>
              <a:rPr lang="zh-CN" altLang="zh-CN" sz="2000" b="1" dirty="0">
                <a:solidFill>
                  <a:srgbClr val="1DB41D"/>
                </a:solidFill>
                <a:latin typeface="Consolas" panose="020B0609020204030204" pitchFamily="49" charset="0"/>
              </a:rPr>
              <a:t>"</a:t>
            </a:r>
            <a:r>
              <a:rPr lang="en-US" altLang="zh-CN" sz="2000" b="1" dirty="0">
                <a:solidFill>
                  <a:srgbClr val="1DB41D"/>
                </a:solidFill>
                <a:latin typeface="Consolas" panose="020B0609020204030204" pitchFamily="49" charset="0"/>
                <a:sym typeface="Bebas Neue" charset="0"/>
              </a:rPr>
              <a:t> </a:t>
            </a:r>
            <a:r>
              <a:rPr lang="en-US" altLang="zh-CN" sz="2000" b="1" dirty="0">
                <a:solidFill>
                  <a:schemeClr val="tx1"/>
                </a:solidFill>
                <a:latin typeface="Consolas" panose="020B0609020204030204" pitchFamily="49" charset="0"/>
                <a:ea typeface="微软雅黑" panose="020B0503020204020204" pitchFamily="34" charset="-122"/>
                <a:cs typeface="Bebas Neue" charset="0"/>
                <a:sym typeface="Bebas Neue" charset="0"/>
              </a:rPr>
              <a:t>:</a:t>
            </a:r>
            <a:r>
              <a:rPr lang="en-US" altLang="zh-CN" sz="2000" b="1" dirty="0">
                <a:solidFill>
                  <a:srgbClr val="C00000"/>
                </a:solidFill>
                <a:latin typeface="Consolas" panose="020B0609020204030204" pitchFamily="49" charset="0"/>
                <a:ea typeface="微软雅黑" panose="020B0503020204020204" pitchFamily="34" charset="-122"/>
                <a:cs typeface="Bebas Neue" charset="0"/>
                <a:sym typeface="Bebas Neue" charset="0"/>
              </a:rPr>
              <a:t> </a:t>
            </a:r>
            <a:r>
              <a:rPr lang="zh-CN" altLang="zh-CN" sz="2000" b="1" dirty="0">
                <a:solidFill>
                  <a:srgbClr val="C00000"/>
                </a:solidFill>
                <a:latin typeface="Consolas" panose="020B0609020204030204" pitchFamily="49" charset="0"/>
                <a:ea typeface="微软雅黑" panose="020B0503020204020204" pitchFamily="34" charset="-122"/>
                <a:cs typeface="Bebas Neue" charset="0"/>
              </a:rPr>
              <a:t>"</a:t>
            </a:r>
            <a:r>
              <a:rPr lang="zh-CN" altLang="en-US" sz="2000" b="1" dirty="0">
                <a:solidFill>
                  <a:srgbClr val="C00000"/>
                </a:solidFill>
                <a:latin typeface="Consolas" panose="020B0609020204030204" pitchFamily="49" charset="0"/>
                <a:ea typeface="微软雅黑" panose="020B0503020204020204" pitchFamily="34" charset="-122"/>
                <a:cs typeface="Bebas Neue" charset="0"/>
                <a:sym typeface="Bebas Neue" charset="0"/>
              </a:rPr>
              <a:t>中关村南大街</a:t>
            </a:r>
            <a:r>
              <a:rPr lang="en-US" altLang="zh-CN" sz="2000" b="1" dirty="0">
                <a:solidFill>
                  <a:srgbClr val="C00000"/>
                </a:solidFill>
                <a:latin typeface="Consolas" panose="020B0609020204030204" pitchFamily="49" charset="0"/>
                <a:ea typeface="微软雅黑" panose="020B0503020204020204" pitchFamily="34" charset="-122"/>
                <a:cs typeface="Bebas Neue" charset="0"/>
                <a:sym typeface="Bebas Neue" charset="0"/>
              </a:rPr>
              <a:t>5</a:t>
            </a:r>
            <a:r>
              <a:rPr lang="zh-CN" altLang="en-US" sz="2000" b="1" dirty="0">
                <a:solidFill>
                  <a:srgbClr val="C00000"/>
                </a:solidFill>
                <a:latin typeface="Consolas" panose="020B0609020204030204" pitchFamily="49" charset="0"/>
                <a:ea typeface="微软雅黑" panose="020B0503020204020204" pitchFamily="34" charset="-122"/>
                <a:cs typeface="Bebas Neue" charset="0"/>
                <a:sym typeface="Bebas Neue" charset="0"/>
              </a:rPr>
              <a:t>号</a:t>
            </a:r>
            <a:r>
              <a:rPr lang="zh-CN" altLang="zh-CN" sz="2000" b="1" dirty="0">
                <a:solidFill>
                  <a:srgbClr val="C00000"/>
                </a:solidFill>
                <a:latin typeface="Consolas" panose="020B0609020204030204" pitchFamily="49" charset="0"/>
                <a:ea typeface="微软雅黑" panose="020B0503020204020204" pitchFamily="34" charset="-122"/>
                <a:cs typeface="Bebas Neue" charset="0"/>
              </a:rPr>
              <a:t>"</a:t>
            </a:r>
            <a:endParaRPr lang="en-US" altLang="zh-CN" sz="2000" b="1" dirty="0">
              <a:solidFill>
                <a:srgbClr val="C00000"/>
              </a:solidFill>
              <a:latin typeface="Consolas" panose="020B0609020204030204" pitchFamily="49" charset="0"/>
              <a:ea typeface="微软雅黑" panose="020B0503020204020204" pitchFamily="34" charset="-122"/>
              <a:cs typeface="Bebas Neue" charset="0"/>
              <a:sym typeface="Bebas Neue" charset="0"/>
            </a:endParaRPr>
          </a:p>
          <a:p>
            <a:pPr algn="l">
              <a:lnSpc>
                <a:spcPct val="120000"/>
              </a:lnSpc>
            </a:pPr>
            <a:r>
              <a:rPr lang="zh-CN" altLang="zh-CN" sz="2000" b="1" dirty="0">
                <a:solidFill>
                  <a:srgbClr val="1DB41D"/>
                </a:solidFill>
                <a:latin typeface="Consolas" panose="020B0609020204030204" pitchFamily="49" charset="0"/>
              </a:rPr>
              <a:t>"</a:t>
            </a:r>
            <a:r>
              <a:rPr lang="en-US" altLang="zh-CN" sz="2000" b="1" dirty="0">
                <a:solidFill>
                  <a:srgbClr val="1DB41D"/>
                </a:solidFill>
                <a:latin typeface="Consolas" panose="020B0609020204030204" pitchFamily="49" charset="0"/>
                <a:sym typeface="Bebas Neue" charset="0"/>
              </a:rPr>
              <a:t>city</a:t>
            </a:r>
            <a:r>
              <a:rPr lang="zh-CN" altLang="zh-CN" sz="2000" b="1" dirty="0">
                <a:solidFill>
                  <a:srgbClr val="1DB41D"/>
                </a:solidFill>
                <a:latin typeface="Consolas" panose="020B0609020204030204" pitchFamily="49" charset="0"/>
              </a:rPr>
              <a:t>"</a:t>
            </a:r>
            <a:r>
              <a:rPr lang="en-US" altLang="zh-CN" sz="2000" b="1" dirty="0">
                <a:solidFill>
                  <a:srgbClr val="1DB41D"/>
                </a:solidFill>
                <a:latin typeface="Consolas" panose="020B0609020204030204" pitchFamily="49" charset="0"/>
                <a:sym typeface="Bebas Neue" charset="0"/>
              </a:rPr>
              <a:t>       </a:t>
            </a:r>
            <a:r>
              <a:rPr lang="en-US" altLang="zh-CN" sz="2000" b="1" dirty="0">
                <a:solidFill>
                  <a:schemeClr val="tx1"/>
                </a:solidFill>
                <a:latin typeface="Consolas" panose="020B0609020204030204" pitchFamily="49" charset="0"/>
                <a:ea typeface="微软雅黑" panose="020B0503020204020204" pitchFamily="34" charset="-122"/>
                <a:cs typeface="Bebas Neue" charset="0"/>
                <a:sym typeface="Bebas Neue" charset="0"/>
              </a:rPr>
              <a:t>:</a:t>
            </a:r>
            <a:r>
              <a:rPr lang="en-US" altLang="zh-CN" sz="2000" b="1" dirty="0">
                <a:solidFill>
                  <a:srgbClr val="C00000"/>
                </a:solidFill>
                <a:latin typeface="Consolas" panose="020B0609020204030204" pitchFamily="49" charset="0"/>
                <a:ea typeface="微软雅黑" panose="020B0503020204020204" pitchFamily="34" charset="-122"/>
                <a:cs typeface="Bebas Neue" charset="0"/>
                <a:sym typeface="Bebas Neue" charset="0"/>
              </a:rPr>
              <a:t> </a:t>
            </a:r>
            <a:r>
              <a:rPr lang="zh-CN" altLang="zh-CN" sz="2000" b="1" dirty="0">
                <a:solidFill>
                  <a:srgbClr val="C00000"/>
                </a:solidFill>
                <a:latin typeface="Consolas" panose="020B0609020204030204" pitchFamily="49" charset="0"/>
                <a:ea typeface="微软雅黑" panose="020B0503020204020204" pitchFamily="34" charset="-122"/>
                <a:cs typeface="Bebas Neue" charset="0"/>
              </a:rPr>
              <a:t>"</a:t>
            </a:r>
            <a:r>
              <a:rPr lang="zh-CN" altLang="en-US" sz="2000" b="1" dirty="0">
                <a:solidFill>
                  <a:srgbClr val="C00000"/>
                </a:solidFill>
                <a:latin typeface="Consolas" panose="020B0609020204030204" pitchFamily="49" charset="0"/>
                <a:ea typeface="微软雅黑" panose="020B0503020204020204" pitchFamily="34" charset="-122"/>
                <a:cs typeface="Bebas Neue" charset="0"/>
                <a:sym typeface="Bebas Neue" charset="0"/>
              </a:rPr>
              <a:t>北京市</a:t>
            </a:r>
            <a:r>
              <a:rPr lang="zh-CN" altLang="zh-CN" sz="2000" b="1" dirty="0">
                <a:solidFill>
                  <a:srgbClr val="C00000"/>
                </a:solidFill>
                <a:latin typeface="Consolas" panose="020B0609020204030204" pitchFamily="49" charset="0"/>
                <a:ea typeface="微软雅黑" panose="020B0503020204020204" pitchFamily="34" charset="-122"/>
                <a:cs typeface="Bebas Neue" charset="0"/>
              </a:rPr>
              <a:t>"</a:t>
            </a:r>
            <a:r>
              <a:rPr lang="en-US" altLang="zh-CN" sz="2000" b="1" dirty="0">
                <a:solidFill>
                  <a:srgbClr val="C00000"/>
                </a:solidFill>
                <a:latin typeface="Consolas" panose="020B0609020204030204" pitchFamily="49" charset="0"/>
                <a:ea typeface="微软雅黑" panose="020B0503020204020204" pitchFamily="34" charset="-122"/>
                <a:cs typeface="Bebas Neue" charset="0"/>
                <a:sym typeface="Bebas Neue" charset="0"/>
              </a:rPr>
              <a:t> </a:t>
            </a:r>
            <a:endParaRPr lang="en-US" altLang="zh-CN" sz="2000" b="1" dirty="0">
              <a:solidFill>
                <a:srgbClr val="C00000"/>
              </a:solidFill>
              <a:latin typeface="Consolas" panose="020B0609020204030204" pitchFamily="49" charset="0"/>
              <a:ea typeface="微软雅黑" panose="020B0503020204020204" pitchFamily="34" charset="-122"/>
              <a:cs typeface="Bebas Neue" charset="0"/>
              <a:sym typeface="Bebas Neue" charset="0"/>
            </a:endParaRPr>
          </a:p>
          <a:p>
            <a:pPr algn="l">
              <a:lnSpc>
                <a:spcPct val="120000"/>
              </a:lnSpc>
            </a:pPr>
            <a:r>
              <a:rPr lang="zh-CN" altLang="zh-CN" sz="2000" b="1" dirty="0">
                <a:solidFill>
                  <a:srgbClr val="1DB41D"/>
                </a:solidFill>
                <a:latin typeface="Consolas" panose="020B0609020204030204" pitchFamily="49" charset="0"/>
              </a:rPr>
              <a:t>"</a:t>
            </a:r>
            <a:r>
              <a:rPr lang="en-US" altLang="zh-CN" sz="2000" b="1" dirty="0" err="1">
                <a:solidFill>
                  <a:srgbClr val="1DB41D"/>
                </a:solidFill>
                <a:latin typeface="Consolas" panose="020B0609020204030204" pitchFamily="49" charset="0"/>
                <a:sym typeface="Bebas Neue" charset="0"/>
              </a:rPr>
              <a:t>zipcode</a:t>
            </a:r>
            <a:r>
              <a:rPr lang="zh-CN" altLang="zh-CN" sz="2000" b="1" dirty="0">
                <a:solidFill>
                  <a:srgbClr val="1DB41D"/>
                </a:solidFill>
                <a:latin typeface="Consolas" panose="020B0609020204030204" pitchFamily="49" charset="0"/>
              </a:rPr>
              <a:t>"</a:t>
            </a:r>
            <a:r>
              <a:rPr lang="en-US" altLang="zh-CN" sz="2000" b="1" dirty="0">
                <a:solidFill>
                  <a:srgbClr val="1DB41D"/>
                </a:solidFill>
                <a:latin typeface="Consolas" panose="020B0609020204030204" pitchFamily="49" charset="0"/>
                <a:sym typeface="Bebas Neue" charset="0"/>
              </a:rPr>
              <a:t>    </a:t>
            </a:r>
            <a:r>
              <a:rPr lang="en-US" altLang="zh-CN" sz="2000" b="1" dirty="0">
                <a:solidFill>
                  <a:schemeClr val="tx1"/>
                </a:solidFill>
                <a:latin typeface="Consolas" panose="020B0609020204030204" pitchFamily="49" charset="0"/>
                <a:ea typeface="微软雅黑" panose="020B0503020204020204" pitchFamily="34" charset="-122"/>
                <a:cs typeface="Bebas Neue" charset="0"/>
                <a:sym typeface="Bebas Neue" charset="0"/>
              </a:rPr>
              <a:t>:</a:t>
            </a:r>
            <a:r>
              <a:rPr lang="en-US" altLang="zh-CN" sz="2000" b="1" dirty="0">
                <a:solidFill>
                  <a:srgbClr val="C00000"/>
                </a:solidFill>
                <a:latin typeface="Consolas" panose="020B0609020204030204" pitchFamily="49" charset="0"/>
                <a:ea typeface="微软雅黑" panose="020B0503020204020204" pitchFamily="34" charset="-122"/>
                <a:cs typeface="Bebas Neue" charset="0"/>
                <a:sym typeface="Bebas Neue" charset="0"/>
              </a:rPr>
              <a:t> </a:t>
            </a:r>
            <a:r>
              <a:rPr lang="zh-CN" altLang="zh-CN" sz="2000" b="1" dirty="0">
                <a:solidFill>
                  <a:srgbClr val="C00000"/>
                </a:solidFill>
                <a:latin typeface="Consolas" panose="020B0609020204030204" pitchFamily="49" charset="0"/>
                <a:ea typeface="微软雅黑" panose="020B0503020204020204" pitchFamily="34" charset="-122"/>
                <a:cs typeface="Bebas Neue" charset="0"/>
              </a:rPr>
              <a:t>"</a:t>
            </a:r>
            <a:r>
              <a:rPr lang="en-US" altLang="zh-CN" sz="2000" b="1" dirty="0">
                <a:solidFill>
                  <a:srgbClr val="C00000"/>
                </a:solidFill>
                <a:latin typeface="Consolas" panose="020B0609020204030204" pitchFamily="49" charset="0"/>
                <a:ea typeface="微软雅黑" panose="020B0503020204020204" pitchFamily="34" charset="-122"/>
                <a:cs typeface="Bebas Neue" charset="0"/>
                <a:sym typeface="Bebas Neue" charset="0"/>
              </a:rPr>
              <a:t>100081</a:t>
            </a:r>
            <a:r>
              <a:rPr lang="zh-CN" altLang="zh-CN" sz="2000" b="1" dirty="0">
                <a:solidFill>
                  <a:srgbClr val="C00000"/>
                </a:solidFill>
                <a:latin typeface="Consolas" panose="020B0609020204030204" pitchFamily="49" charset="0"/>
                <a:ea typeface="微软雅黑" panose="020B0503020204020204" pitchFamily="34" charset="-122"/>
                <a:cs typeface="Bebas Neue" charset="0"/>
              </a:rPr>
              <a:t>"</a:t>
            </a:r>
            <a:r>
              <a:rPr lang="en-US" altLang="zh-CN" sz="2000" b="1" dirty="0">
                <a:solidFill>
                  <a:srgbClr val="C00000"/>
                </a:solidFill>
                <a:latin typeface="Consolas" panose="020B0609020204030204" pitchFamily="49" charset="0"/>
                <a:ea typeface="微软雅黑" panose="020B0503020204020204" pitchFamily="34" charset="-122"/>
                <a:cs typeface="Bebas Neue" charset="0"/>
                <a:sym typeface="Bebas Neue" charset="0"/>
              </a:rPr>
              <a:t> </a:t>
            </a:r>
            <a:endParaRPr lang="en-US" altLang="zh-CN" sz="2000" b="1" dirty="0">
              <a:solidFill>
                <a:srgbClr val="C00000"/>
              </a:solidFill>
              <a:latin typeface="Consolas" panose="020B0609020204030204" pitchFamily="49" charset="0"/>
              <a:ea typeface="微软雅黑" panose="020B0503020204020204" pitchFamily="34" charset="-122"/>
              <a:cs typeface="Bebas Neue" charset="0"/>
              <a:sym typeface="Bebas Neue" charset="0"/>
            </a:endParaRPr>
          </a:p>
        </p:txBody>
      </p:sp>
      <p:sp>
        <p:nvSpPr>
          <p:cNvPr id="2" name="灯片编号占位符 1"/>
          <p:cNvSpPr>
            <a:spLocks noGrp="1"/>
          </p:cNvSpPr>
          <p:nvPr>
            <p:ph type="sldNum" sz="quarter" idx="10"/>
          </p:nvPr>
        </p:nvSpPr>
        <p:spPr/>
        <p:txBody>
          <a:bodyPr/>
          <a:lstStyle/>
          <a:p>
            <a:fld id="{5628C1BD-EF1B-4CB3-9438-0DA51A847D8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2" name="Rectangle 12"/>
          <p:cNvSpPr/>
          <p:nvPr/>
        </p:nvSpPr>
        <p:spPr bwMode="auto">
          <a:xfrm>
            <a:off x="0" y="483518"/>
            <a:ext cx="9144000" cy="79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nchorCtr="0"/>
          <a:lstStyle/>
          <a:p>
            <a:pPr defTabSz="685800">
              <a:lnSpc>
                <a:spcPct val="70000"/>
              </a:lnSpc>
              <a:defRPr/>
            </a:pPr>
            <a:r>
              <a:rPr lang="en-US" altLang="zh-CN" sz="4000" dirty="0" err="1">
                <a:latin typeface="微软雅黑" panose="020B0503020204020204" pitchFamily="34" charset="-122"/>
                <a:ea typeface="微软雅黑" panose="020B0503020204020204" pitchFamily="34" charset="-122"/>
                <a:cs typeface="Bebas Neue" charset="0"/>
                <a:sym typeface="Bebas Neue" charset="0"/>
              </a:rPr>
              <a:t>jieba</a:t>
            </a:r>
            <a:r>
              <a:rPr lang="zh-CN" altLang="en-US" sz="4000" dirty="0">
                <a:latin typeface="微软雅黑" panose="020B0503020204020204" pitchFamily="34" charset="-122"/>
                <a:ea typeface="微软雅黑" panose="020B0503020204020204" pitchFamily="34" charset="-122"/>
                <a:cs typeface="Bebas Neue" charset="0"/>
                <a:sym typeface="Bebas Neue" charset="0"/>
              </a:rPr>
              <a:t>库常用函数</a:t>
            </a:r>
            <a:endParaRPr lang="en-US" sz="4000" b="1" dirty="0">
              <a:latin typeface="Times New Roman" panose="02020603050405020304" pitchFamily="18" charset="0"/>
              <a:ea typeface="微软雅黑" panose="020B0503020204020204" pitchFamily="34" charset="-122"/>
              <a:cs typeface="Times New Roman" panose="02020603050405020304" pitchFamily="18" charset="0"/>
              <a:sym typeface="Bebas Neue" charset="0"/>
            </a:endParaRPr>
          </a:p>
        </p:txBody>
      </p:sp>
      <p:graphicFrame>
        <p:nvGraphicFramePr>
          <p:cNvPr id="5" name="表格 4"/>
          <p:cNvGraphicFramePr>
            <a:graphicFrameLocks noGrp="1"/>
          </p:cNvGraphicFramePr>
          <p:nvPr/>
        </p:nvGraphicFramePr>
        <p:xfrm>
          <a:off x="442343" y="1491630"/>
          <a:ext cx="8259316" cy="3366516"/>
        </p:xfrm>
        <a:graphic>
          <a:graphicData uri="http://schemas.openxmlformats.org/drawingml/2006/table">
            <a:tbl>
              <a:tblPr firstRow="1" bandRow="1">
                <a:tableStyleId>{BC89EF96-8CEA-46FF-86C4-4CE0E7609802}</a:tableStyleId>
              </a:tblPr>
              <a:tblGrid>
                <a:gridCol w="2329458"/>
                <a:gridCol w="5929858"/>
              </a:tblGrid>
              <a:tr h="411480">
                <a:tc>
                  <a:txBody>
                    <a:bodyPr/>
                    <a:lstStyle/>
                    <a:p>
                      <a:pPr algn="ctr">
                        <a:lnSpc>
                          <a:spcPct val="100000"/>
                        </a:lnSpc>
                      </a:pPr>
                      <a:r>
                        <a:rPr lang="zh-CN" altLang="en-US" sz="1800" dirty="0">
                          <a:latin typeface="微软雅黑" panose="020B0503020204020204" pitchFamily="34" charset="-122"/>
                          <a:ea typeface="微软雅黑" panose="020B0503020204020204" pitchFamily="34" charset="-122"/>
                        </a:rPr>
                        <a:t>函数</a:t>
                      </a:r>
                      <a:endParaRPr lang="zh-CN" altLang="en-US" sz="1800" dirty="0">
                        <a:latin typeface="微软雅黑" panose="020B0503020204020204" pitchFamily="34" charset="-122"/>
                        <a:ea typeface="微软雅黑" panose="020B0503020204020204" pitchFamily="34" charset="-122"/>
                      </a:endParaRPr>
                    </a:p>
                  </a:txBody>
                  <a:tcPr marL="34290" marR="34290" marT="17145" marB="17145" anchor="ctr"/>
                </a:tc>
                <a:tc>
                  <a:txBody>
                    <a:bodyPr/>
                    <a:lstStyle/>
                    <a:p>
                      <a:pPr marL="0" marR="0" lvl="0" indent="0" algn="ctr" defTabSz="1828165" rtl="0" eaLnBrk="1" fontAlgn="auto" latinLnBrk="0" hangingPunct="1">
                        <a:lnSpc>
                          <a:spcPct val="100000"/>
                        </a:lnSpc>
                        <a:spcBef>
                          <a:spcPts val="0"/>
                        </a:spcBef>
                        <a:spcAft>
                          <a:spcPts val="0"/>
                        </a:spcAft>
                        <a:buClrTx/>
                        <a:buSzTx/>
                        <a:buFontTx/>
                        <a:buNone/>
                        <a:defRPr/>
                      </a:pPr>
                      <a:r>
                        <a:rPr lang="zh-CN" altLang="en-US" sz="1800" dirty="0">
                          <a:latin typeface="微软雅黑" panose="020B0503020204020204" pitchFamily="34" charset="-122"/>
                          <a:ea typeface="微软雅黑" panose="020B0503020204020204" pitchFamily="34" charset="-122"/>
                        </a:rPr>
                        <a:t>描述</a:t>
                      </a:r>
                      <a:endParaRPr lang="zh-CN" altLang="en-US" sz="1800" dirty="0">
                        <a:latin typeface="微软雅黑" panose="020B0503020204020204" pitchFamily="34" charset="-122"/>
                        <a:ea typeface="微软雅黑" panose="020B0503020204020204" pitchFamily="34" charset="-122"/>
                      </a:endParaRPr>
                    </a:p>
                  </a:txBody>
                  <a:tcPr marL="34290" marR="34290" marT="17145" marB="17145" anchor="ctr"/>
                </a:tc>
              </a:tr>
              <a:tr h="1686306">
                <a:tc>
                  <a:txBody>
                    <a:bodyPr/>
                    <a:lstStyle/>
                    <a:p>
                      <a:pPr marL="0" marR="0" lvl="0" indent="0" algn="ctr" defTabSz="171450" rtl="0" eaLnBrk="1" fontAlgn="auto" latinLnBrk="0" hangingPunct="1">
                        <a:lnSpc>
                          <a:spcPct val="100000"/>
                        </a:lnSpc>
                        <a:spcBef>
                          <a:spcPts val="0"/>
                        </a:spcBef>
                        <a:spcAft>
                          <a:spcPts val="0"/>
                        </a:spcAft>
                        <a:buClrTx/>
                        <a:buSzTx/>
                        <a:buFontTx/>
                        <a:buNone/>
                        <a:defRPr/>
                      </a:pPr>
                      <a:r>
                        <a:rPr lang="en-US" altLang="zh-CN" sz="2000" dirty="0" err="1">
                          <a:latin typeface="微软雅黑" panose="020B0503020204020204" pitchFamily="34" charset="-122"/>
                          <a:ea typeface="微软雅黑" panose="020B0503020204020204" pitchFamily="34" charset="-122"/>
                        </a:rPr>
                        <a:t>jieba.lcut_for_search</a:t>
                      </a:r>
                      <a:r>
                        <a:rPr lang="en-US" altLang="zh-CN" sz="2000" dirty="0">
                          <a:latin typeface="微软雅黑" panose="020B0503020204020204" pitchFamily="34" charset="-122"/>
                          <a:ea typeface="微软雅黑" panose="020B0503020204020204" pitchFamily="34" charset="-122"/>
                        </a:rPr>
                        <a:t>(s)</a:t>
                      </a:r>
                      <a:endParaRPr lang="zh-CN" altLang="en-US" sz="2000" dirty="0">
                        <a:latin typeface="微软雅黑" panose="020B0503020204020204" pitchFamily="34" charset="-122"/>
                        <a:ea typeface="微软雅黑" panose="020B0503020204020204" pitchFamily="34" charset="-122"/>
                      </a:endParaRPr>
                    </a:p>
                  </a:txBody>
                  <a:tcPr marL="34290" marR="34290" marT="17145" marB="17145" anchor="ctr"/>
                </a:tc>
                <a:tc>
                  <a:txBody>
                    <a:bodyPr/>
                    <a:lstStyle/>
                    <a:p>
                      <a:pPr algn="l">
                        <a:lnSpc>
                          <a:spcPct val="150000"/>
                        </a:lnSpc>
                      </a:pPr>
                      <a:r>
                        <a:rPr lang="zh-CN" altLang="en-US" sz="1800" dirty="0">
                          <a:latin typeface="微软雅黑" panose="020B0503020204020204" pitchFamily="34" charset="-122"/>
                          <a:ea typeface="微软雅黑" panose="020B0503020204020204" pitchFamily="34" charset="-122"/>
                        </a:rPr>
                        <a:t>  搜索引擎模式，返回一个列表类型的分词结果，存在冗余  </a:t>
                      </a:r>
                      <a:endParaRPr lang="en-US" altLang="zh-CN" sz="1800" dirty="0">
                        <a:latin typeface="微软雅黑" panose="020B0503020204020204" pitchFamily="34" charset="-122"/>
                        <a:ea typeface="微软雅黑" panose="020B0503020204020204" pitchFamily="34" charset="-122"/>
                      </a:endParaRPr>
                    </a:p>
                    <a:p>
                      <a:pPr algn="l">
                        <a:lnSpc>
                          <a:spcPct val="150000"/>
                        </a:lnSpc>
                      </a:pPr>
                      <a:r>
                        <a:rPr kumimoji="0" lang="en-US" altLang="zh-CN" sz="18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sym typeface="Gill Sans" charset="0"/>
                        </a:rPr>
                        <a:t>  </a:t>
                      </a:r>
                      <a:r>
                        <a:rPr kumimoji="0" lang="en-US" altLang="zh-CN" sz="1800" b="1" i="0" u="none" strike="noStrike" kern="1200" cap="none" spc="0" normalizeH="0" baseline="0" noProof="0" dirty="0">
                          <a:ln>
                            <a:noFill/>
                          </a:ln>
                          <a:solidFill>
                            <a:srgbClr val="C00000"/>
                          </a:solidFill>
                          <a:effectLst/>
                          <a:uLnTx/>
                          <a:uFillTx/>
                          <a:latin typeface="Consolas" panose="020B0609020204030204" pitchFamily="49" charset="0"/>
                          <a:sym typeface="Gill Sans" charset="0"/>
                        </a:rPr>
                        <a:t>&gt;&gt;&gt;</a:t>
                      </a:r>
                      <a:r>
                        <a:rPr kumimoji="0" lang="en-US" altLang="zh-CN" sz="1800" b="1" i="0" u="none" strike="noStrike" kern="1200" cap="none" spc="0" normalizeH="0" baseline="0" noProof="0" dirty="0" err="1">
                          <a:ln>
                            <a:noFill/>
                          </a:ln>
                          <a:solidFill>
                            <a:schemeClr val="tx1"/>
                          </a:solidFill>
                          <a:effectLst/>
                          <a:uLnTx/>
                          <a:uFillTx/>
                          <a:latin typeface="Consolas" panose="020B0609020204030204" pitchFamily="49" charset="0"/>
                          <a:sym typeface="Gill Sans" charset="0"/>
                        </a:rPr>
                        <a:t>jieba.lcut_for_search</a:t>
                      </a:r>
                      <a:r>
                        <a:rPr kumimoji="0" lang="en-US" altLang="zh-CN" sz="1800" b="1" i="0" u="none" strike="noStrike" kern="1200" cap="none" spc="0" normalizeH="0" baseline="0" noProof="0" dirty="0">
                          <a:ln>
                            <a:noFill/>
                          </a:ln>
                          <a:solidFill>
                            <a:schemeClr val="tx1"/>
                          </a:solidFill>
                          <a:effectLst/>
                          <a:uLnTx/>
                          <a:uFillTx/>
                          <a:latin typeface="Consolas" panose="020B0609020204030204" pitchFamily="49" charset="0"/>
                          <a:sym typeface="Gill Sans" charset="0"/>
                        </a:rPr>
                        <a:t>(</a:t>
                      </a:r>
                      <a:r>
                        <a:rPr kumimoji="0" lang="en-US" altLang="zh-CN" sz="1600" b="0" i="0" u="none" strike="noStrike" kern="1200" cap="none" spc="0" normalizeH="0" baseline="0" noProof="0" dirty="0">
                          <a:ln>
                            <a:noFill/>
                          </a:ln>
                          <a:solidFill>
                            <a:srgbClr val="00AA03"/>
                          </a:solidFill>
                          <a:effectLst/>
                          <a:uLnTx/>
                          <a:uFillTx/>
                          <a:latin typeface="Consolas" panose="020B0609020204030204" pitchFamily="49" charset="0"/>
                          <a:sym typeface="Gill Sans" charset="0"/>
                        </a:rPr>
                        <a:t>“</a:t>
                      </a:r>
                      <a:r>
                        <a:rPr kumimoji="0" lang="zh-CN" altLang="en-US" sz="1600" b="0" i="0" u="none" strike="noStrike" kern="1200" cap="none" spc="0" normalizeH="0" baseline="0" noProof="0" dirty="0">
                          <a:ln>
                            <a:noFill/>
                          </a:ln>
                          <a:solidFill>
                            <a:srgbClr val="00AA03"/>
                          </a:solidFill>
                          <a:effectLst/>
                          <a:uLnTx/>
                          <a:uFillTx/>
                          <a:latin typeface="Consolas" panose="020B0609020204030204" pitchFamily="49" charset="0"/>
                          <a:sym typeface="Gill Sans" charset="0"/>
                        </a:rPr>
                        <a:t>中华人民共和国是伟大的</a:t>
                      </a:r>
                      <a:r>
                        <a:rPr kumimoji="0" lang="en-US" altLang="zh-CN" sz="1600" b="0" i="0" u="none" strike="noStrike" kern="1200" cap="none" spc="0" normalizeH="0" baseline="0" noProof="0" dirty="0">
                          <a:ln>
                            <a:noFill/>
                          </a:ln>
                          <a:solidFill>
                            <a:srgbClr val="00AA03"/>
                          </a:solidFill>
                          <a:effectLst/>
                          <a:uLnTx/>
                          <a:uFillTx/>
                          <a:latin typeface="Consolas" panose="020B0609020204030204" pitchFamily="49" charset="0"/>
                          <a:sym typeface="Gill Sans" charset="0"/>
                        </a:rPr>
                        <a:t>"</a:t>
                      </a:r>
                      <a:r>
                        <a:rPr kumimoji="0" lang="en-US" altLang="zh-CN" sz="1800" b="1" i="0" u="none" strike="noStrike" kern="1200" cap="none" spc="0" normalizeH="0" baseline="0" noProof="0" dirty="0">
                          <a:ln>
                            <a:noFill/>
                          </a:ln>
                          <a:solidFill>
                            <a:schemeClr val="tx1"/>
                          </a:solidFill>
                          <a:effectLst/>
                          <a:uLnTx/>
                          <a:uFillTx/>
                          <a:latin typeface="Consolas" panose="020B0609020204030204" pitchFamily="49" charset="0"/>
                          <a:sym typeface="Gill Sans" charset="0"/>
                        </a:rPr>
                        <a:t>)</a:t>
                      </a:r>
                      <a:endParaRPr kumimoji="0" lang="en-US" altLang="zh-CN" sz="1800" b="1" i="0" u="none" strike="noStrike" kern="1200" cap="none" spc="0" normalizeH="0" baseline="0" noProof="0" dirty="0">
                        <a:ln>
                          <a:noFill/>
                        </a:ln>
                        <a:solidFill>
                          <a:schemeClr val="tx1"/>
                        </a:solidFill>
                        <a:effectLst/>
                        <a:uLnTx/>
                        <a:uFillTx/>
                        <a:latin typeface="Consolas" panose="020B0609020204030204" pitchFamily="49" charset="0"/>
                        <a:sym typeface="Gill Sans" charset="0"/>
                      </a:endParaRPr>
                    </a:p>
                    <a:p>
                      <a:pPr lvl="0" algn="l">
                        <a:lnSpc>
                          <a:spcPct val="160000"/>
                        </a:lnSpc>
                        <a:defRPr/>
                      </a:pPr>
                      <a:r>
                        <a:rPr lang="en-US" altLang="zh-CN" sz="1800" b="1" kern="1200" baseline="0" dirty="0">
                          <a:solidFill>
                            <a:srgbClr val="0010FF"/>
                          </a:solidFill>
                          <a:latin typeface="Consolas" panose="020B0609020204030204" pitchFamily="49" charset="0"/>
                          <a:ea typeface="+mn-ea"/>
                          <a:cs typeface="+mn-cs"/>
                        </a:rPr>
                        <a:t> </a:t>
                      </a:r>
                      <a:r>
                        <a:rPr lang="en-US" altLang="zh-CN" sz="1600" b="0" kern="1200" dirty="0">
                          <a:solidFill>
                            <a:srgbClr val="0010FF"/>
                          </a:solidFill>
                          <a:latin typeface="Consolas" panose="020B0609020204030204" pitchFamily="49" charset="0"/>
                          <a:ea typeface="+mn-ea"/>
                          <a:cs typeface="+mn-cs"/>
                        </a:rPr>
                        <a:t>['</a:t>
                      </a:r>
                      <a:r>
                        <a:rPr lang="zh-CN" altLang="en-US" sz="1600" b="0" kern="1200" dirty="0">
                          <a:solidFill>
                            <a:srgbClr val="0010FF"/>
                          </a:solidFill>
                          <a:latin typeface="Consolas" panose="020B0609020204030204" pitchFamily="49" charset="0"/>
                          <a:ea typeface="+mn-ea"/>
                          <a:cs typeface="+mn-cs"/>
                        </a:rPr>
                        <a:t>中华</a:t>
                      </a:r>
                      <a:r>
                        <a:rPr lang="en-US" altLang="zh-CN" sz="1600" b="0" kern="1200" dirty="0">
                          <a:solidFill>
                            <a:srgbClr val="0010FF"/>
                          </a:solidFill>
                          <a:latin typeface="Consolas" panose="020B0609020204030204" pitchFamily="49" charset="0"/>
                          <a:ea typeface="+mn-ea"/>
                          <a:cs typeface="+mn-cs"/>
                        </a:rPr>
                        <a:t>', '</a:t>
                      </a:r>
                      <a:r>
                        <a:rPr lang="zh-CN" altLang="en-US" sz="1600" b="0" kern="1200" dirty="0">
                          <a:solidFill>
                            <a:srgbClr val="0010FF"/>
                          </a:solidFill>
                          <a:latin typeface="Consolas" panose="020B0609020204030204" pitchFamily="49" charset="0"/>
                          <a:ea typeface="+mn-ea"/>
                          <a:cs typeface="+mn-cs"/>
                        </a:rPr>
                        <a:t>华人</a:t>
                      </a:r>
                      <a:r>
                        <a:rPr lang="en-US" altLang="zh-CN" sz="1600" b="0" kern="1200" dirty="0">
                          <a:solidFill>
                            <a:srgbClr val="0010FF"/>
                          </a:solidFill>
                          <a:latin typeface="Consolas" panose="020B0609020204030204" pitchFamily="49" charset="0"/>
                          <a:ea typeface="+mn-ea"/>
                          <a:cs typeface="+mn-cs"/>
                        </a:rPr>
                        <a:t>', '</a:t>
                      </a:r>
                      <a:r>
                        <a:rPr lang="zh-CN" altLang="en-US" sz="1600" b="0" kern="1200" dirty="0">
                          <a:solidFill>
                            <a:srgbClr val="0010FF"/>
                          </a:solidFill>
                          <a:latin typeface="Consolas" panose="020B0609020204030204" pitchFamily="49" charset="0"/>
                          <a:ea typeface="+mn-ea"/>
                          <a:cs typeface="+mn-cs"/>
                        </a:rPr>
                        <a:t>人民</a:t>
                      </a:r>
                      <a:r>
                        <a:rPr lang="en-US" altLang="zh-CN" sz="1600" b="0" kern="1200" dirty="0">
                          <a:solidFill>
                            <a:srgbClr val="0010FF"/>
                          </a:solidFill>
                          <a:latin typeface="Consolas" panose="020B0609020204030204" pitchFamily="49" charset="0"/>
                          <a:ea typeface="+mn-ea"/>
                          <a:cs typeface="+mn-cs"/>
                        </a:rPr>
                        <a:t>', '</a:t>
                      </a:r>
                      <a:r>
                        <a:rPr lang="zh-CN" altLang="en-US" sz="1600" b="0" kern="1200" dirty="0">
                          <a:solidFill>
                            <a:srgbClr val="0010FF"/>
                          </a:solidFill>
                          <a:latin typeface="Consolas" panose="020B0609020204030204" pitchFamily="49" charset="0"/>
                          <a:ea typeface="+mn-ea"/>
                          <a:cs typeface="+mn-cs"/>
                        </a:rPr>
                        <a:t>共和</a:t>
                      </a:r>
                      <a:r>
                        <a:rPr lang="en-US" altLang="zh-CN" sz="1600" b="0" kern="1200" dirty="0">
                          <a:solidFill>
                            <a:srgbClr val="0010FF"/>
                          </a:solidFill>
                          <a:latin typeface="Consolas" panose="020B0609020204030204" pitchFamily="49" charset="0"/>
                          <a:ea typeface="+mn-ea"/>
                          <a:cs typeface="+mn-cs"/>
                        </a:rPr>
                        <a:t>', '</a:t>
                      </a:r>
                      <a:r>
                        <a:rPr lang="zh-CN" altLang="en-US" sz="1600" b="0" kern="1200" dirty="0">
                          <a:solidFill>
                            <a:srgbClr val="0010FF"/>
                          </a:solidFill>
                          <a:latin typeface="Consolas" panose="020B0609020204030204" pitchFamily="49" charset="0"/>
                          <a:ea typeface="+mn-ea"/>
                          <a:cs typeface="+mn-cs"/>
                        </a:rPr>
                        <a:t>共和国</a:t>
                      </a:r>
                      <a:r>
                        <a:rPr lang="en-US" altLang="zh-CN" sz="1600" b="0" kern="1200" dirty="0">
                          <a:solidFill>
                            <a:srgbClr val="0010FF"/>
                          </a:solidFill>
                          <a:latin typeface="Consolas" panose="020B0609020204030204" pitchFamily="49" charset="0"/>
                          <a:ea typeface="+mn-ea"/>
                          <a:cs typeface="+mn-cs"/>
                        </a:rPr>
                        <a:t>', '</a:t>
                      </a:r>
                      <a:r>
                        <a:rPr lang="zh-CN" altLang="en-US" sz="1600" b="0" kern="1200" dirty="0">
                          <a:solidFill>
                            <a:srgbClr val="0010FF"/>
                          </a:solidFill>
                          <a:latin typeface="Consolas" panose="020B0609020204030204" pitchFamily="49" charset="0"/>
                          <a:ea typeface="+mn-ea"/>
                          <a:cs typeface="+mn-cs"/>
                        </a:rPr>
                        <a:t>中华人民共和国</a:t>
                      </a:r>
                      <a:r>
                        <a:rPr lang="en-US" altLang="zh-CN" sz="1600" b="0" kern="1200" dirty="0">
                          <a:solidFill>
                            <a:srgbClr val="0010FF"/>
                          </a:solidFill>
                          <a:latin typeface="Consolas" panose="020B0609020204030204" pitchFamily="49" charset="0"/>
                          <a:ea typeface="+mn-ea"/>
                          <a:cs typeface="+mn-cs"/>
                        </a:rPr>
                        <a:t>', '</a:t>
                      </a:r>
                      <a:r>
                        <a:rPr lang="zh-CN" altLang="en-US" sz="1600" b="0" kern="1200" dirty="0">
                          <a:solidFill>
                            <a:srgbClr val="0010FF"/>
                          </a:solidFill>
                          <a:latin typeface="Consolas" panose="020B0609020204030204" pitchFamily="49" charset="0"/>
                          <a:ea typeface="+mn-ea"/>
                          <a:cs typeface="+mn-cs"/>
                        </a:rPr>
                        <a:t>是</a:t>
                      </a:r>
                      <a:r>
                        <a:rPr lang="en-US" altLang="zh-CN" sz="1600" b="0" kern="1200" dirty="0">
                          <a:solidFill>
                            <a:srgbClr val="0010FF"/>
                          </a:solidFill>
                          <a:latin typeface="Consolas" panose="020B0609020204030204" pitchFamily="49" charset="0"/>
                          <a:ea typeface="+mn-ea"/>
                          <a:cs typeface="+mn-cs"/>
                        </a:rPr>
                        <a:t>', '</a:t>
                      </a:r>
                      <a:r>
                        <a:rPr lang="zh-CN" altLang="en-US" sz="1600" b="0" kern="1200" dirty="0">
                          <a:solidFill>
                            <a:srgbClr val="0010FF"/>
                          </a:solidFill>
                          <a:latin typeface="Consolas" panose="020B0609020204030204" pitchFamily="49" charset="0"/>
                          <a:ea typeface="+mn-ea"/>
                          <a:cs typeface="+mn-cs"/>
                        </a:rPr>
                        <a:t>伟大</a:t>
                      </a:r>
                      <a:r>
                        <a:rPr lang="en-US" altLang="zh-CN" sz="1600" b="0" kern="1200" dirty="0">
                          <a:solidFill>
                            <a:srgbClr val="0010FF"/>
                          </a:solidFill>
                          <a:latin typeface="Consolas" panose="020B0609020204030204" pitchFamily="49" charset="0"/>
                          <a:ea typeface="+mn-ea"/>
                          <a:cs typeface="+mn-cs"/>
                        </a:rPr>
                        <a:t>', '</a:t>
                      </a:r>
                      <a:r>
                        <a:rPr lang="zh-CN" altLang="en-US" sz="1600" b="0" kern="1200" dirty="0">
                          <a:solidFill>
                            <a:srgbClr val="0010FF"/>
                          </a:solidFill>
                          <a:latin typeface="Consolas" panose="020B0609020204030204" pitchFamily="49" charset="0"/>
                          <a:ea typeface="+mn-ea"/>
                          <a:cs typeface="+mn-cs"/>
                        </a:rPr>
                        <a:t>的</a:t>
                      </a:r>
                      <a:r>
                        <a:rPr lang="en-US" altLang="zh-CN" sz="1600" b="0" kern="1200" dirty="0">
                          <a:solidFill>
                            <a:srgbClr val="0010FF"/>
                          </a:solidFill>
                          <a:latin typeface="Consolas" panose="020B0609020204030204" pitchFamily="49" charset="0"/>
                          <a:ea typeface="+mn-ea"/>
                          <a:cs typeface="+mn-cs"/>
                        </a:rPr>
                        <a:t>']</a:t>
                      </a:r>
                      <a:endParaRPr lang="zh-CN" altLang="en-US" sz="1800" b="0" dirty="0">
                        <a:solidFill>
                          <a:srgbClr val="C00000"/>
                        </a:solidFill>
                        <a:latin typeface="微软雅黑" panose="020B0503020204020204" pitchFamily="34" charset="-122"/>
                        <a:ea typeface="微软雅黑" panose="020B0503020204020204" pitchFamily="34" charset="-122"/>
                      </a:endParaRPr>
                    </a:p>
                  </a:txBody>
                  <a:tcPr marL="34290" marR="34290" marT="17145" marB="17145" anchor="ctr"/>
                </a:tc>
              </a:tr>
              <a:tr h="1268730">
                <a:tc>
                  <a:txBody>
                    <a:bodyPr/>
                    <a:lstStyle/>
                    <a:p>
                      <a:pPr marL="0" marR="0" lvl="0" indent="0" algn="ctr" defTabSz="171450" rtl="0" eaLnBrk="1" fontAlgn="auto" latinLnBrk="0" hangingPunct="1">
                        <a:lnSpc>
                          <a:spcPct val="150000"/>
                        </a:lnSpc>
                        <a:spcBef>
                          <a:spcPts val="0"/>
                        </a:spcBef>
                        <a:spcAft>
                          <a:spcPts val="0"/>
                        </a:spcAft>
                        <a:buClrTx/>
                        <a:buSzTx/>
                        <a:buFontTx/>
                        <a:buNone/>
                        <a:defRPr/>
                      </a:pPr>
                      <a:r>
                        <a:rPr lang="en-US" altLang="zh-CN" sz="2000" kern="1200" dirty="0" err="1">
                          <a:solidFill>
                            <a:schemeClr val="tx1"/>
                          </a:solidFill>
                          <a:latin typeface="微软雅黑" panose="020B0503020204020204" pitchFamily="34" charset="-122"/>
                          <a:ea typeface="微软雅黑" panose="020B0503020204020204" pitchFamily="34" charset="-122"/>
                          <a:cs typeface="+mn-cs"/>
                        </a:rPr>
                        <a:t>jieba.add_word</a:t>
                      </a:r>
                      <a:r>
                        <a:rPr lang="en-US" altLang="zh-CN" sz="2000" kern="1200" dirty="0">
                          <a:solidFill>
                            <a:schemeClr val="tx1"/>
                          </a:solidFill>
                          <a:latin typeface="微软雅黑" panose="020B0503020204020204" pitchFamily="34" charset="-122"/>
                          <a:ea typeface="微软雅黑" panose="020B0503020204020204" pitchFamily="34" charset="-122"/>
                          <a:cs typeface="+mn-cs"/>
                        </a:rPr>
                        <a:t>(w)</a:t>
                      </a:r>
                      <a:endParaRPr lang="zh-CN" altLang="en-US" sz="2000" kern="1200" dirty="0">
                        <a:solidFill>
                          <a:schemeClr val="tx1"/>
                        </a:solidFill>
                        <a:latin typeface="微软雅黑" panose="020B0503020204020204" pitchFamily="34" charset="-122"/>
                        <a:ea typeface="微软雅黑" panose="020B0503020204020204" pitchFamily="34" charset="-122"/>
                        <a:cs typeface="+mn-cs"/>
                      </a:endParaRPr>
                    </a:p>
                  </a:txBody>
                  <a:tcPr marL="34290" marR="34290" marT="17145" marB="17145" anchor="ctr"/>
                </a:tc>
                <a:tc>
                  <a:txBody>
                    <a:bodyPr/>
                    <a:lstStyle/>
                    <a:p>
                      <a:pPr algn="l">
                        <a:lnSpc>
                          <a:spcPct val="150000"/>
                        </a:lnSpc>
                      </a:pPr>
                      <a:r>
                        <a:rPr lang="zh-CN" altLang="en-US" sz="1800" dirty="0">
                          <a:latin typeface="微软雅黑" panose="020B0503020204020204" pitchFamily="34" charset="-122"/>
                          <a:ea typeface="微软雅黑" panose="020B0503020204020204" pitchFamily="34" charset="-122"/>
                        </a:rPr>
                        <a:t>  向分词词典增加新词</a:t>
                      </a:r>
                      <a:r>
                        <a:rPr lang="en-US" altLang="zh-CN" sz="1800" dirty="0">
                          <a:latin typeface="微软雅黑" panose="020B0503020204020204" pitchFamily="34" charset="-122"/>
                          <a:ea typeface="微软雅黑" panose="020B0503020204020204" pitchFamily="34" charset="-122"/>
                        </a:rPr>
                        <a:t>w</a:t>
                      </a:r>
                      <a:endParaRPr lang="en-US" altLang="zh-CN" sz="1800" dirty="0">
                        <a:latin typeface="微软雅黑" panose="020B0503020204020204" pitchFamily="34" charset="-122"/>
                        <a:ea typeface="微软雅黑" panose="020B0503020204020204" pitchFamily="34" charset="-122"/>
                      </a:endParaRPr>
                    </a:p>
                    <a:p>
                      <a:pPr algn="l">
                        <a:lnSpc>
                          <a:spcPct val="150000"/>
                        </a:lnSpc>
                      </a:pPr>
                      <a:r>
                        <a:rPr kumimoji="0" lang="en-US" altLang="zh-CN" sz="18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sym typeface="Gill Sans" charset="0"/>
                        </a:rPr>
                        <a:t>  </a:t>
                      </a:r>
                      <a:r>
                        <a:rPr kumimoji="0" lang="en-US" altLang="zh-CN" sz="1800" b="1" i="0" u="none" strike="noStrike" kern="1200" cap="none" spc="0" normalizeH="0" baseline="0" noProof="0" dirty="0">
                          <a:ln>
                            <a:noFill/>
                          </a:ln>
                          <a:solidFill>
                            <a:srgbClr val="C00000"/>
                          </a:solidFill>
                          <a:effectLst/>
                          <a:uLnTx/>
                          <a:uFillTx/>
                          <a:latin typeface="Consolas" panose="020B0609020204030204" pitchFamily="49" charset="0"/>
                          <a:sym typeface="Gill Sans" charset="0"/>
                        </a:rPr>
                        <a:t>&gt;&gt;&gt;</a:t>
                      </a:r>
                      <a:r>
                        <a:rPr kumimoji="0" lang="en-US" altLang="zh-CN" sz="1800" b="1" i="0" u="none" strike="noStrike" kern="1200" cap="none" spc="0" normalizeH="0" baseline="0" noProof="0" dirty="0" err="1">
                          <a:ln>
                            <a:noFill/>
                          </a:ln>
                          <a:solidFill>
                            <a:schemeClr val="tx1"/>
                          </a:solidFill>
                          <a:effectLst/>
                          <a:uLnTx/>
                          <a:uFillTx/>
                          <a:latin typeface="Consolas" panose="020B0609020204030204" pitchFamily="49" charset="0"/>
                          <a:sym typeface="Gill Sans" charset="0"/>
                        </a:rPr>
                        <a:t>jieba.add_word</a:t>
                      </a:r>
                      <a:r>
                        <a:rPr kumimoji="0" lang="en-US" altLang="zh-CN" sz="1800" b="1" i="0" u="none" strike="noStrike" kern="1200" cap="none" spc="0" normalizeH="0" baseline="0" noProof="0" dirty="0">
                          <a:ln>
                            <a:noFill/>
                          </a:ln>
                          <a:solidFill>
                            <a:schemeClr val="tx1"/>
                          </a:solidFill>
                          <a:effectLst/>
                          <a:uLnTx/>
                          <a:uFillTx/>
                          <a:latin typeface="Consolas" panose="020B0609020204030204" pitchFamily="49" charset="0"/>
                          <a:sym typeface="Gill Sans" charset="0"/>
                        </a:rPr>
                        <a:t>(</a:t>
                      </a:r>
                      <a:r>
                        <a:rPr kumimoji="0" lang="en-US" altLang="zh-CN" sz="1600" b="0" i="0" u="none" strike="noStrike" kern="1200" cap="none" spc="0" normalizeH="0" baseline="0" noProof="0" dirty="0">
                          <a:ln>
                            <a:noFill/>
                          </a:ln>
                          <a:solidFill>
                            <a:srgbClr val="00AA03"/>
                          </a:solidFill>
                          <a:effectLst/>
                          <a:uLnTx/>
                          <a:uFillTx/>
                          <a:latin typeface="Consolas" panose="020B0609020204030204" pitchFamily="49" charset="0"/>
                          <a:sym typeface="Gill Sans" charset="0"/>
                        </a:rPr>
                        <a:t>"</a:t>
                      </a:r>
                      <a:r>
                        <a:rPr kumimoji="0" lang="zh-CN" altLang="en-US" sz="1600" b="0" i="0" u="none" strike="noStrike" kern="1200" cap="none" spc="0" normalizeH="0" baseline="0" noProof="0" dirty="0">
                          <a:ln>
                            <a:noFill/>
                          </a:ln>
                          <a:solidFill>
                            <a:srgbClr val="00AA03"/>
                          </a:solidFill>
                          <a:effectLst/>
                          <a:uLnTx/>
                          <a:uFillTx/>
                          <a:latin typeface="Consolas" panose="020B0609020204030204" pitchFamily="49" charset="0"/>
                          <a:sym typeface="Gill Sans" charset="0"/>
                        </a:rPr>
                        <a:t>蟒蛇语言</a:t>
                      </a:r>
                      <a:r>
                        <a:rPr kumimoji="0" lang="en-US" altLang="zh-CN" sz="1600" b="0" i="0" u="none" strike="noStrike" kern="1200" cap="none" spc="0" normalizeH="0" baseline="0" noProof="0" dirty="0">
                          <a:ln>
                            <a:noFill/>
                          </a:ln>
                          <a:solidFill>
                            <a:srgbClr val="00AA03"/>
                          </a:solidFill>
                          <a:effectLst/>
                          <a:uLnTx/>
                          <a:uFillTx/>
                          <a:latin typeface="Consolas" panose="020B0609020204030204" pitchFamily="49" charset="0"/>
                          <a:sym typeface="Gill Sans" charset="0"/>
                        </a:rPr>
                        <a:t>"</a:t>
                      </a:r>
                      <a:r>
                        <a:rPr kumimoji="0" lang="en-US" altLang="zh-CN" sz="1800" b="1" i="0" u="none" strike="noStrike" kern="1200" cap="none" spc="0" normalizeH="0" baseline="0" noProof="0" dirty="0">
                          <a:ln>
                            <a:noFill/>
                          </a:ln>
                          <a:solidFill>
                            <a:schemeClr val="tx1"/>
                          </a:solidFill>
                          <a:effectLst/>
                          <a:uLnTx/>
                          <a:uFillTx/>
                          <a:latin typeface="Consolas" panose="020B0609020204030204" pitchFamily="49" charset="0"/>
                          <a:sym typeface="Gill Sans" charset="0"/>
                        </a:rPr>
                        <a:t>)</a:t>
                      </a:r>
                      <a:endParaRPr kumimoji="0" lang="en-US" altLang="zh-CN" sz="20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sym typeface="Gill Sans" charset="0"/>
                      </a:endParaRPr>
                    </a:p>
                    <a:p>
                      <a:pPr algn="l">
                        <a:lnSpc>
                          <a:spcPct val="150000"/>
                        </a:lnSpc>
                      </a:pPr>
                      <a:endParaRPr kumimoji="0" lang="en-US" altLang="zh-CN" sz="1800" b="1" i="0" u="none" strike="noStrike" kern="1200" cap="none" spc="0" normalizeH="0" baseline="0" noProof="0" dirty="0">
                        <a:ln>
                          <a:noFill/>
                        </a:ln>
                        <a:solidFill>
                          <a:schemeClr val="tx1"/>
                        </a:solidFill>
                        <a:effectLst/>
                        <a:uLnTx/>
                        <a:uFillTx/>
                        <a:latin typeface="Consolas" panose="020B0609020204030204" pitchFamily="49" charset="0"/>
                        <a:sym typeface="Gill Sans" charset="0"/>
                      </a:endParaRPr>
                    </a:p>
                  </a:txBody>
                  <a:tcPr marL="34290" marR="34290" marT="17145" marB="17145"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323528" y="1635646"/>
            <a:ext cx="5472608" cy="2273479"/>
          </a:xfrm>
          <a:prstGeom prst="rect">
            <a:avLst/>
          </a:prstGeom>
          <a:noFill/>
          <a:ln>
            <a:noFill/>
          </a:ln>
          <a:effectLst/>
        </p:spPr>
        <p:txBody>
          <a:bodyPr vert="horz" wrap="none" lIns="91440" tIns="45720" rIns="91440" bIns="45720" numCol="1" anchor="ctr" anchorCtr="0" compatLnSpc="1">
            <a:noAutofit/>
          </a:bodyPr>
          <a:lstStyle/>
          <a:p>
            <a:pPr algn="l" defTabSz="685800" eaLnBrk="0" hangingPunct="0">
              <a:lnSpc>
                <a:spcPct val="120000"/>
              </a:lnSpc>
              <a:defRPr/>
            </a:pPr>
            <a:r>
              <a:rPr lang="en-US" altLang="zh-CN" sz="2000" b="1" dirty="0">
                <a:solidFill>
                  <a:srgbClr val="DC0012"/>
                </a:solidFill>
                <a:latin typeface="Consolas" panose="020B0609020204030204" pitchFamily="49" charset="0"/>
              </a:rPr>
              <a:t>#CalThreeKingdomsV1.py</a:t>
            </a:r>
            <a:endParaRPr lang="en-US" altLang="zh-CN" sz="2000" b="1" dirty="0">
              <a:solidFill>
                <a:srgbClr val="DC0012"/>
              </a:solidFill>
              <a:latin typeface="Consolas" panose="020B0609020204030204" pitchFamily="49" charset="0"/>
            </a:endParaRPr>
          </a:p>
          <a:p>
            <a:pPr algn="l" defTabSz="685800" eaLnBrk="0" hangingPunct="0">
              <a:lnSpc>
                <a:spcPct val="120000"/>
              </a:lnSpc>
              <a:defRPr/>
            </a:pPr>
            <a:r>
              <a:rPr lang="en-US" altLang="zh-CN" sz="2000" b="1" i="1" dirty="0">
                <a:solidFill>
                  <a:srgbClr val="FF7700"/>
                </a:solidFill>
                <a:latin typeface="Consolas" panose="020B0609020204030204" pitchFamily="49" charset="0"/>
              </a:rPr>
              <a:t>import</a:t>
            </a:r>
            <a:r>
              <a:rPr lang="en-US" altLang="zh-CN" sz="2000" b="1" dirty="0">
                <a:latin typeface="Consolas" panose="020B0609020204030204" pitchFamily="49" charset="0"/>
              </a:rPr>
              <a:t> </a:t>
            </a:r>
            <a:r>
              <a:rPr lang="en-US" altLang="zh-CN" sz="2000" b="1" dirty="0" err="1">
                <a:latin typeface="Consolas" panose="020B0609020204030204" pitchFamily="49" charset="0"/>
              </a:rPr>
              <a:t>jieba</a:t>
            </a:r>
            <a:endParaRPr lang="en-US" altLang="zh-CN" sz="2000" b="1" dirty="0">
              <a:latin typeface="Consolas" panose="020B0609020204030204" pitchFamily="49" charset="0"/>
            </a:endParaRPr>
          </a:p>
          <a:p>
            <a:pPr algn="l" defTabSz="685800" eaLnBrk="0" hangingPunct="0">
              <a:lnSpc>
                <a:spcPct val="120000"/>
              </a:lnSpc>
              <a:defRPr/>
            </a:pPr>
            <a:r>
              <a:rPr lang="en-US" altLang="zh-CN" sz="2000" b="1" dirty="0">
                <a:latin typeface="Consolas" panose="020B0609020204030204" pitchFamily="49" charset="0"/>
              </a:rPr>
              <a:t>txt = </a:t>
            </a:r>
            <a:r>
              <a:rPr lang="en-US" altLang="zh-CN" sz="2000" b="1" dirty="0">
                <a:solidFill>
                  <a:srgbClr val="900090"/>
                </a:solidFill>
                <a:latin typeface="Consolas" panose="020B0609020204030204" pitchFamily="49" charset="0"/>
              </a:rPr>
              <a:t>open</a:t>
            </a:r>
            <a:r>
              <a:rPr lang="en-US" altLang="zh-CN" sz="2000" b="1" dirty="0">
                <a:latin typeface="Consolas" panose="020B0609020204030204" pitchFamily="49" charset="0"/>
              </a:rPr>
              <a:t>(</a:t>
            </a:r>
            <a:r>
              <a:rPr lang="en-US" altLang="zh-CN" sz="2000" b="1" dirty="0">
                <a:solidFill>
                  <a:srgbClr val="1DB41D"/>
                </a:solidFill>
                <a:latin typeface="Consolas" panose="020B0609020204030204" pitchFamily="49" charset="0"/>
              </a:rPr>
              <a:t>"threekingdoms.txt"</a:t>
            </a:r>
            <a:r>
              <a:rPr lang="en-US" altLang="zh-CN" sz="2000" b="1" dirty="0">
                <a:latin typeface="Consolas" panose="020B0609020204030204" pitchFamily="49" charset="0"/>
              </a:rPr>
              <a:t>, </a:t>
            </a:r>
            <a:r>
              <a:rPr lang="en-US" altLang="zh-CN" sz="2000" b="1" dirty="0">
                <a:solidFill>
                  <a:srgbClr val="1DB41D"/>
                </a:solidFill>
                <a:latin typeface="Consolas" panose="020B0609020204030204" pitchFamily="49" charset="0"/>
              </a:rPr>
              <a:t>"r"</a:t>
            </a:r>
            <a:r>
              <a:rPr lang="en-US" altLang="zh-CN" sz="2000" b="1" dirty="0">
                <a:latin typeface="Consolas" panose="020B0609020204030204" pitchFamily="49" charset="0"/>
              </a:rPr>
              <a:t>, encoding=</a:t>
            </a:r>
            <a:r>
              <a:rPr lang="en-US" altLang="zh-CN" sz="2000" b="1" dirty="0">
                <a:solidFill>
                  <a:srgbClr val="1DB41D"/>
                </a:solidFill>
                <a:latin typeface="Consolas" panose="020B0609020204030204" pitchFamily="49" charset="0"/>
              </a:rPr>
              <a:t>"utf-8"</a:t>
            </a:r>
            <a:r>
              <a:rPr lang="en-US" altLang="zh-CN" sz="2000" b="1" dirty="0">
                <a:latin typeface="Consolas" panose="020B0609020204030204" pitchFamily="49" charset="0"/>
              </a:rPr>
              <a:t>).read()</a:t>
            </a:r>
            <a:endParaRPr lang="en-US" altLang="zh-CN" sz="2000" b="1" dirty="0">
              <a:latin typeface="Consolas" panose="020B0609020204030204" pitchFamily="49" charset="0"/>
            </a:endParaRPr>
          </a:p>
          <a:p>
            <a:pPr algn="l" defTabSz="685800" eaLnBrk="0" hangingPunct="0">
              <a:lnSpc>
                <a:spcPct val="120000"/>
              </a:lnSpc>
              <a:defRPr/>
            </a:pPr>
            <a:r>
              <a:rPr lang="en-US" altLang="zh-CN" sz="2000" b="1" dirty="0">
                <a:latin typeface="Consolas" panose="020B0609020204030204" pitchFamily="49" charset="0"/>
              </a:rPr>
              <a:t>words = </a:t>
            </a:r>
            <a:r>
              <a:rPr lang="en-US" altLang="zh-CN" sz="2000" b="1" dirty="0" err="1">
                <a:latin typeface="Consolas" panose="020B0609020204030204" pitchFamily="49" charset="0"/>
              </a:rPr>
              <a:t>jieba.lcut</a:t>
            </a:r>
            <a:r>
              <a:rPr lang="en-US" altLang="zh-CN" sz="2000" b="1" dirty="0">
                <a:latin typeface="Consolas" panose="020B0609020204030204" pitchFamily="49" charset="0"/>
              </a:rPr>
              <a:t>(txt)</a:t>
            </a:r>
            <a:endParaRPr lang="en-US" altLang="zh-CN" sz="2000" b="1" dirty="0">
              <a:latin typeface="Consolas" panose="020B0609020204030204" pitchFamily="49" charset="0"/>
            </a:endParaRPr>
          </a:p>
          <a:p>
            <a:pPr algn="l" defTabSz="685800" eaLnBrk="0" hangingPunct="0">
              <a:lnSpc>
                <a:spcPct val="120000"/>
              </a:lnSpc>
              <a:defRPr/>
            </a:pPr>
            <a:endParaRPr lang="en-US" altLang="zh-CN" sz="2000" b="1" dirty="0">
              <a:latin typeface="Consolas" panose="020B0609020204030204" pitchFamily="49" charset="0"/>
            </a:endParaRPr>
          </a:p>
        </p:txBody>
      </p:sp>
      <p:pic>
        <p:nvPicPr>
          <p:cNvPr id="9" name="图片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380313" y="4443958"/>
            <a:ext cx="1538090" cy="540000"/>
          </a:xfrm>
          <a:prstGeom prst="rect">
            <a:avLst/>
          </a:prstGeom>
        </p:spPr>
      </p:pic>
      <p:grpSp>
        <p:nvGrpSpPr>
          <p:cNvPr id="10" name="组合 9"/>
          <p:cNvGrpSpPr/>
          <p:nvPr/>
        </p:nvGrpSpPr>
        <p:grpSpPr>
          <a:xfrm>
            <a:off x="5846537" y="58676"/>
            <a:ext cx="3239344" cy="381386"/>
            <a:chOff x="5904656" y="4720696"/>
            <a:chExt cx="3239344" cy="381386"/>
          </a:xfrm>
        </p:grpSpPr>
        <p:sp>
          <p:nvSpPr>
            <p:cNvPr id="11" name="文本框 10"/>
            <p:cNvSpPr txBox="1"/>
            <p:nvPr/>
          </p:nvSpPr>
          <p:spPr>
            <a:xfrm>
              <a:off x="7092280" y="4720696"/>
              <a:ext cx="2051720" cy="381386"/>
            </a:xfrm>
            <a:prstGeom prst="rect">
              <a:avLst/>
            </a:prstGeom>
            <a:noFill/>
          </p:spPr>
          <p:txBody>
            <a:bodyPr wrap="square" rtlCol="0">
              <a:spAutoFit/>
            </a:bodyPr>
            <a:lstStyle/>
            <a:p>
              <a:pPr defTabSz="685800">
                <a:lnSpc>
                  <a:spcPct val="150000"/>
                </a:lnSpc>
                <a:defRPr/>
              </a:pPr>
              <a:r>
                <a:rPr lang="en-US" altLang="zh-CN" sz="1400" b="1" dirty="0">
                  <a:solidFill>
                    <a:srgbClr val="CECECE"/>
                  </a:solidFill>
                  <a:latin typeface="Palatino Linotype" panose="02040502050505030304" pitchFamily="18" charset="0"/>
                  <a:ea typeface="微软雅黑" panose="020B0503020204020204" pitchFamily="34" charset="-122"/>
                  <a:cs typeface="Times New Roman" panose="02020603050405020304" pitchFamily="18" charset="0"/>
                </a:rPr>
                <a:t>CC BY-NC-SA 4.0 </a:t>
              </a:r>
              <a:r>
                <a:rPr lang="zh-CN" altLang="en-US" sz="1400" dirty="0">
                  <a:solidFill>
                    <a:srgbClr val="CECECE"/>
                  </a:solidFill>
                  <a:latin typeface="Palatino Linotype" panose="02040502050505030304" pitchFamily="18" charset="0"/>
                  <a:ea typeface="微软雅黑" panose="020B0503020204020204" pitchFamily="34" charset="-122"/>
                  <a:cs typeface="Times New Roman" panose="02020603050405020304" pitchFamily="18" charset="0"/>
                </a:rPr>
                <a:t>嵩天</a:t>
              </a:r>
              <a:endParaRPr lang="zh-CN" altLang="en-US" sz="1400" dirty="0">
                <a:solidFill>
                  <a:srgbClr val="CECECE"/>
                </a:solidFill>
                <a:latin typeface="Palatino Linotype" panose="02040502050505030304" pitchFamily="18" charset="0"/>
                <a:ea typeface="微软雅黑" panose="020B0503020204020204" pitchFamily="34" charset="-122"/>
                <a:cs typeface="Times New Roman" panose="02020603050405020304" pitchFamily="18" charset="0"/>
              </a:endParaRPr>
            </a:p>
          </p:txBody>
        </p:sp>
        <p:pic>
          <p:nvPicPr>
            <p:cNvPr id="12" name="图片 11"/>
            <p:cNvPicPr>
              <a:picLocks noChangeAspect="1"/>
            </p:cNvPicPr>
            <p:nvPr/>
          </p:nvPicPr>
          <p:blipFill>
            <a:blip r:embed="rId2">
              <a:lum bright="70000" contrast="-70000"/>
            </a:blip>
            <a:stretch>
              <a:fillRect/>
            </a:stretch>
          </p:blipFill>
          <p:spPr>
            <a:xfrm>
              <a:off x="5904656" y="4787905"/>
              <a:ext cx="1187624" cy="281081"/>
            </a:xfrm>
            <a:prstGeom prst="rect">
              <a:avLst/>
            </a:prstGeom>
          </p:spPr>
        </p:pic>
      </p:grpSp>
      <p:sp>
        <p:nvSpPr>
          <p:cNvPr id="14" name="Rectangle 12"/>
          <p:cNvSpPr/>
          <p:nvPr/>
        </p:nvSpPr>
        <p:spPr bwMode="auto">
          <a:xfrm>
            <a:off x="0" y="483518"/>
            <a:ext cx="9144000" cy="79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nchorCtr="0"/>
          <a:lstStyle/>
          <a:p>
            <a:pPr defTabSz="685800">
              <a:lnSpc>
                <a:spcPct val="70000"/>
              </a:lnSpc>
              <a:defRPr/>
            </a:pPr>
            <a:r>
              <a:rPr lang="zh-CN" altLang="en-US" sz="4000" dirty="0">
                <a:latin typeface="微软雅黑" panose="020B0503020204020204" pitchFamily="34" charset="-122"/>
                <a:ea typeface="微软雅黑" panose="020B0503020204020204" pitchFamily="34" charset="-122"/>
                <a:cs typeface="Bebas Neue" charset="0"/>
                <a:sym typeface="Bebas Neue" charset="0"/>
              </a:rPr>
              <a:t>数据处理</a:t>
            </a:r>
            <a:endParaRPr lang="en-US" sz="4000" b="1" dirty="0">
              <a:latin typeface="Times New Roman" panose="02020603050405020304" pitchFamily="18" charset="0"/>
              <a:ea typeface="微软雅黑" panose="020B0503020204020204" pitchFamily="34" charset="-122"/>
              <a:cs typeface="Times New Roman" panose="02020603050405020304" pitchFamily="18" charset="0"/>
              <a:sym typeface="Bebas Neue" charset="0"/>
            </a:endParaRPr>
          </a:p>
        </p:txBody>
      </p:sp>
      <p:sp>
        <p:nvSpPr>
          <p:cNvPr id="13" name="对话气泡: 矩形 12"/>
          <p:cNvSpPr/>
          <p:nvPr/>
        </p:nvSpPr>
        <p:spPr bwMode="auto">
          <a:xfrm>
            <a:off x="4788024" y="1360026"/>
            <a:ext cx="2376264" cy="1067708"/>
          </a:xfrm>
          <a:prstGeom prst="wedgeRectCallout">
            <a:avLst>
              <a:gd name="adj1" fmla="val -110757"/>
              <a:gd name="adj2" fmla="val 55186"/>
            </a:avLst>
          </a:prstGeom>
          <a:noFill/>
          <a:ln w="254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zh-CN" altLang="en-US" sz="2000" dirty="0">
                <a:latin typeface="微软雅黑" panose="020B0503020204020204" pitchFamily="34" charset="-122"/>
                <a:ea typeface="微软雅黑" panose="020B0503020204020204" pitchFamily="34" charset="-122"/>
              </a:rPr>
              <a:t>在数据处理过程中需要引入第三方库进行中文分词</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Gill Sans"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2" name="Rectangle 12"/>
          <p:cNvSpPr/>
          <p:nvPr/>
        </p:nvSpPr>
        <p:spPr bwMode="auto">
          <a:xfrm>
            <a:off x="0" y="483518"/>
            <a:ext cx="9144000" cy="79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nchorCtr="0"/>
          <a:lstStyle/>
          <a:p>
            <a:pPr defTabSz="685800">
              <a:lnSpc>
                <a:spcPct val="70000"/>
              </a:lnSpc>
              <a:defRPr/>
            </a:pPr>
            <a:r>
              <a:rPr lang="zh-CN" altLang="en-US" sz="4000" b="1" dirty="0">
                <a:latin typeface="微软雅黑" panose="020B0503020204020204" pitchFamily="34" charset="-122"/>
                <a:ea typeface="微软雅黑" panose="020B0503020204020204" pitchFamily="34" charset="-122"/>
                <a:cs typeface="Times New Roman" panose="02020603050405020304" pitchFamily="18" charset="0"/>
                <a:sym typeface="Bebas Neue" charset="0"/>
              </a:rPr>
              <a:t>数据分析</a:t>
            </a:r>
            <a:endParaRPr lang="en-US" sz="4000" b="1" dirty="0">
              <a:latin typeface="Times New Roman" panose="02020603050405020304" pitchFamily="18" charset="0"/>
              <a:ea typeface="微软雅黑" panose="020B0503020204020204" pitchFamily="34" charset="-122"/>
              <a:cs typeface="Times New Roman" panose="02020603050405020304" pitchFamily="18" charset="0"/>
              <a:sym typeface="Bebas Neue" charset="0"/>
            </a:endParaRPr>
          </a:p>
        </p:txBody>
      </p:sp>
      <p:sp>
        <p:nvSpPr>
          <p:cNvPr id="2" name="矩形 1"/>
          <p:cNvSpPr/>
          <p:nvPr/>
        </p:nvSpPr>
        <p:spPr>
          <a:xfrm>
            <a:off x="683568" y="1707654"/>
            <a:ext cx="7776864" cy="1653786"/>
          </a:xfrm>
          <a:prstGeom prst="rect">
            <a:avLst/>
          </a:prstGeom>
        </p:spPr>
        <p:txBody>
          <a:bodyPr wrap="square">
            <a:spAutoFit/>
          </a:bodyPr>
          <a:lstStyle/>
          <a:p>
            <a:pPr marL="342900" indent="-342900" algn="l" defTabSz="685800">
              <a:lnSpc>
                <a:spcPct val="130000"/>
              </a:lnSpc>
              <a:buFontTx/>
              <a:buChar char="-"/>
            </a:pPr>
            <a:r>
              <a:rPr lang="zh-CN" altLang="en-US" sz="2000" dirty="0">
                <a:solidFill>
                  <a:srgbClr val="5F5E5C"/>
                </a:solidFill>
                <a:latin typeface="微软雅黑" panose="020B0503020204020204" pitchFamily="34" charset="-122"/>
                <a:ea typeface="微软雅黑" panose="020B0503020204020204" pitchFamily="34" charset="-122"/>
              </a:rPr>
              <a:t>确定数据分析的思路，是通过字典类型进行中文词频统计。人物姓名也是以中文词语的形式出现的，通过在词频统计结果中区分人物姓名和其他词语，就可以得到人物出场次数统计的结果</a:t>
            </a:r>
            <a:endParaRPr lang="en-US" altLang="zh-CN" sz="2000" dirty="0">
              <a:solidFill>
                <a:srgbClr val="5F5E5C"/>
              </a:solidFill>
              <a:latin typeface="微软雅黑" panose="020B0503020204020204" pitchFamily="34" charset="-122"/>
              <a:ea typeface="微软雅黑" panose="020B0503020204020204" pitchFamily="34" charset="-122"/>
            </a:endParaRPr>
          </a:p>
          <a:p>
            <a:pPr algn="l" defTabSz="685800">
              <a:lnSpc>
                <a:spcPct val="130000"/>
              </a:lnSpc>
            </a:pPr>
            <a:endParaRPr lang="en-US" altLang="zh-CN" sz="2000" dirty="0">
              <a:solidFill>
                <a:srgbClr val="5F5E5C"/>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2" name="Rectangle 12"/>
          <p:cNvSpPr/>
          <p:nvPr/>
        </p:nvSpPr>
        <p:spPr bwMode="auto">
          <a:xfrm>
            <a:off x="0" y="483518"/>
            <a:ext cx="9144000" cy="79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nchorCtr="0"/>
          <a:lstStyle/>
          <a:p>
            <a:pPr defTabSz="685800">
              <a:lnSpc>
                <a:spcPct val="70000"/>
              </a:lnSpc>
              <a:defRPr/>
            </a:pPr>
            <a:r>
              <a:rPr lang="zh-CN" altLang="en-US" sz="4000" b="1" dirty="0">
                <a:latin typeface="微软雅黑" panose="020B0503020204020204" pitchFamily="34" charset="-122"/>
                <a:ea typeface="微软雅黑" panose="020B0503020204020204" pitchFamily="34" charset="-122"/>
                <a:cs typeface="Times New Roman" panose="02020603050405020304" pitchFamily="18" charset="0"/>
                <a:sym typeface="Bebas Neue" charset="0"/>
              </a:rPr>
              <a:t>数据分析流程</a:t>
            </a:r>
            <a:endParaRPr lang="en-US" sz="4000" b="1" dirty="0">
              <a:latin typeface="Times New Roman" panose="02020603050405020304" pitchFamily="18" charset="0"/>
              <a:ea typeface="微软雅黑" panose="020B0503020204020204" pitchFamily="34" charset="-122"/>
              <a:cs typeface="Times New Roman" panose="02020603050405020304" pitchFamily="18" charset="0"/>
              <a:sym typeface="Bebas Neue" charset="0"/>
            </a:endParaRPr>
          </a:p>
        </p:txBody>
      </p:sp>
      <p:cxnSp>
        <p:nvCxnSpPr>
          <p:cNvPr id="6" name="直接连接符 5"/>
          <p:cNvCxnSpPr>
            <a:stCxn id="14" idx="2"/>
          </p:cNvCxnSpPr>
          <p:nvPr/>
        </p:nvCxnSpPr>
        <p:spPr bwMode="auto">
          <a:xfrm>
            <a:off x="3098291" y="3075243"/>
            <a:ext cx="0" cy="321636"/>
          </a:xfrm>
          <a:prstGeom prst="line">
            <a:avLst/>
          </a:prstGeom>
          <a:blipFill dpi="0" rotWithShape="0">
            <a:blip r:embed="rId1"/>
            <a:srcRect/>
            <a:tile tx="0" ty="0" sx="100000" sy="100000" flip="none" algn="tl"/>
          </a:blipFill>
          <a:ln w="25400"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 name="直接连接符 6"/>
          <p:cNvCxnSpPr/>
          <p:nvPr/>
        </p:nvCxnSpPr>
        <p:spPr bwMode="auto">
          <a:xfrm>
            <a:off x="3110119" y="3396879"/>
            <a:ext cx="460431" cy="84"/>
          </a:xfrm>
          <a:prstGeom prst="line">
            <a:avLst/>
          </a:prstGeom>
          <a:blipFill dpi="0" rotWithShape="0">
            <a:blip r:embed="rId1"/>
            <a:srcRect/>
            <a:tile tx="0" ty="0" sx="100000" sy="100000" flip="none" algn="tl"/>
          </a:blipFill>
          <a:ln w="25400"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8" name="流程图: 决策 7"/>
          <p:cNvSpPr/>
          <p:nvPr/>
        </p:nvSpPr>
        <p:spPr bwMode="auto">
          <a:xfrm>
            <a:off x="3578973" y="3075806"/>
            <a:ext cx="1380852" cy="594717"/>
          </a:xfrm>
          <a:prstGeom prst="flowChartDecision">
            <a:avLst/>
          </a:prstGeom>
          <a:noFill/>
          <a:ln w="25400" cap="flat" cmpd="sng" algn="ctr">
            <a:solidFill>
              <a:srgbClr val="FF7C1F"/>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5600" b="0" i="0" u="none" strike="noStrike" kern="1200" cap="none" spc="0" normalizeH="0" baseline="0" noProof="0">
              <a:ln>
                <a:noFill/>
              </a:ln>
              <a:solidFill>
                <a:srgbClr val="000000"/>
              </a:solidFill>
              <a:effectLst/>
              <a:uLnTx/>
              <a:uFillTx/>
              <a:latin typeface="Gill Sans" charset="0"/>
              <a:ea typeface="ヒラギノ角ゴ ProN W3" charset="0"/>
              <a:cs typeface="ヒラギノ角ゴ ProN W3" charset="0"/>
              <a:sym typeface="Gill Sans" charset="0"/>
            </a:endParaRPr>
          </a:p>
        </p:txBody>
      </p:sp>
      <p:sp>
        <p:nvSpPr>
          <p:cNvPr id="9" name="矩形 8"/>
          <p:cNvSpPr/>
          <p:nvPr/>
        </p:nvSpPr>
        <p:spPr>
          <a:xfrm>
            <a:off x="3646185" y="3160268"/>
            <a:ext cx="1224136" cy="523221"/>
          </a:xfrm>
          <a:prstGeom prst="rect">
            <a:avLst/>
          </a:prstGeom>
        </p:spPr>
        <p:txBody>
          <a:bodyPr wrap="square">
            <a:spAutoFit/>
          </a:bodyPr>
          <a:lstStyle/>
          <a:p>
            <a:r>
              <a:rPr lang="zh-CN" altLang="en-US" sz="1400" b="1">
                <a:latin typeface="微软雅黑" panose="020B0503020204020204" pitchFamily="34" charset="-122"/>
                <a:ea typeface="微软雅黑" panose="020B0503020204020204" pitchFamily="34" charset="-122"/>
              </a:rPr>
              <a:t>结果满足</a:t>
            </a:r>
            <a:endParaRPr lang="en-US" altLang="zh-CN" sz="1400" b="1">
              <a:latin typeface="微软雅黑" panose="020B0503020204020204" pitchFamily="34" charset="-122"/>
              <a:ea typeface="微软雅黑" panose="020B0503020204020204" pitchFamily="34" charset="-122"/>
            </a:endParaRPr>
          </a:p>
          <a:p>
            <a:r>
              <a:rPr lang="zh-CN" altLang="en-US" sz="1400" b="1">
                <a:latin typeface="微软雅黑" panose="020B0503020204020204" pitchFamily="34" charset="-122"/>
                <a:ea typeface="微软雅黑" panose="020B0503020204020204" pitchFamily="34" charset="-122"/>
              </a:rPr>
              <a:t>要求 </a:t>
            </a:r>
            <a:r>
              <a:rPr lang="en-US" altLang="zh-CN" sz="1400" b="1" dirty="0">
                <a:latin typeface="微软雅黑" panose="020B0503020204020204" pitchFamily="34" charset="-122"/>
                <a:ea typeface="微软雅黑" panose="020B0503020204020204" pitchFamily="34" charset="-122"/>
              </a:rPr>
              <a:t>?</a:t>
            </a:r>
            <a:endParaRPr lang="zh-CN" altLang="en-US" sz="1400" b="1" dirty="0">
              <a:latin typeface="微软雅黑" panose="020B0503020204020204" pitchFamily="34" charset="-122"/>
              <a:ea typeface="微软雅黑" panose="020B0503020204020204" pitchFamily="34" charset="-122"/>
            </a:endParaRPr>
          </a:p>
        </p:txBody>
      </p:sp>
      <p:sp>
        <p:nvSpPr>
          <p:cNvPr id="10" name="矩形 9"/>
          <p:cNvSpPr/>
          <p:nvPr/>
        </p:nvSpPr>
        <p:spPr>
          <a:xfrm>
            <a:off x="2569841" y="3179513"/>
            <a:ext cx="389850" cy="338554"/>
          </a:xfrm>
          <a:prstGeom prst="rect">
            <a:avLst/>
          </a:prstGeom>
        </p:spPr>
        <p:txBody>
          <a:bodyPr wrap="none">
            <a:spAutoFit/>
          </a:bodyPr>
          <a:lstStyle/>
          <a:p>
            <a:r>
              <a:rPr lang="zh-CN" altLang="en-US" sz="1600" b="1">
                <a:solidFill>
                  <a:srgbClr val="0070C0"/>
                </a:solidFill>
                <a:latin typeface="微软雅黑" panose="020B0503020204020204" pitchFamily="34" charset="-122"/>
                <a:ea typeface="微软雅黑" panose="020B0503020204020204" pitchFamily="34" charset="-122"/>
              </a:rPr>
              <a:t>否</a:t>
            </a:r>
            <a:endParaRPr lang="zh-CN" altLang="en-US" sz="1600" dirty="0">
              <a:solidFill>
                <a:srgbClr val="0070C0"/>
              </a:solidFill>
            </a:endParaRPr>
          </a:p>
        </p:txBody>
      </p:sp>
      <p:cxnSp>
        <p:nvCxnSpPr>
          <p:cNvPr id="11" name="直接连接符 10"/>
          <p:cNvCxnSpPr/>
          <p:nvPr/>
        </p:nvCxnSpPr>
        <p:spPr bwMode="auto">
          <a:xfrm>
            <a:off x="3117346" y="2541249"/>
            <a:ext cx="1124411" cy="0"/>
          </a:xfrm>
          <a:prstGeom prst="line">
            <a:avLst/>
          </a:prstGeom>
          <a:blipFill dpi="0" rotWithShape="0">
            <a:blip r:embed="rId1"/>
            <a:srcRect/>
            <a:tile tx="0" ty="0" sx="100000" sy="100000" flip="none" algn="tl"/>
          </a:blipFill>
          <a:ln w="25400" cap="flat" cmpd="sng" algn="ctr">
            <a:solidFill>
              <a:srgbClr val="0070C0"/>
            </a:solidFill>
            <a:prstDash val="solid"/>
            <a:round/>
            <a:headEnd type="none" w="med" len="med"/>
            <a:tailEnd type="stealth"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nvGrpSpPr>
          <p:cNvPr id="12" name="组合 11"/>
          <p:cNvGrpSpPr/>
          <p:nvPr/>
        </p:nvGrpSpPr>
        <p:grpSpPr>
          <a:xfrm>
            <a:off x="2406850" y="2750067"/>
            <a:ext cx="1441420" cy="325176"/>
            <a:chOff x="2831520" y="2180102"/>
            <a:chExt cx="1662574" cy="356517"/>
          </a:xfrm>
        </p:grpSpPr>
        <p:sp>
          <p:nvSpPr>
            <p:cNvPr id="13" name="矩形 12"/>
            <p:cNvSpPr/>
            <p:nvPr/>
          </p:nvSpPr>
          <p:spPr>
            <a:xfrm>
              <a:off x="2831520" y="2187976"/>
              <a:ext cx="1662574" cy="337441"/>
            </a:xfrm>
            <a:prstGeom prst="rect">
              <a:avLst/>
            </a:prstGeom>
          </p:spPr>
          <p:txBody>
            <a:bodyPr wrap="none">
              <a:spAutoFit/>
            </a:bodyPr>
            <a:lstStyle/>
            <a:p>
              <a:r>
                <a:rPr lang="zh-CN" altLang="en-US" sz="1400" b="1">
                  <a:latin typeface="微软雅黑" panose="020B0503020204020204" pitchFamily="34" charset="-122"/>
                  <a:ea typeface="微软雅黑" panose="020B0503020204020204" pitchFamily="34" charset="-122"/>
                </a:rPr>
                <a:t>剔除不合理数据</a:t>
              </a:r>
              <a:endParaRPr lang="zh-CN" altLang="en-US" sz="1400" dirty="0"/>
            </a:p>
          </p:txBody>
        </p:sp>
        <p:sp>
          <p:nvSpPr>
            <p:cNvPr id="14" name="矩形 13"/>
            <p:cNvSpPr/>
            <p:nvPr/>
          </p:nvSpPr>
          <p:spPr bwMode="auto">
            <a:xfrm>
              <a:off x="2837183" y="2180102"/>
              <a:ext cx="1583728" cy="356517"/>
            </a:xfrm>
            <a:prstGeom prst="rect">
              <a:avLst/>
            </a:prstGeom>
            <a:noFill/>
            <a:ln w="25400" cap="flat" cmpd="sng" algn="ctr">
              <a:solidFill>
                <a:srgbClr val="FF7C1F"/>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5400" b="0" i="0" u="none" strike="noStrike" kern="1200" cap="none" spc="0" normalizeH="0" baseline="0" noProof="0">
                <a:ln>
                  <a:noFill/>
                </a:ln>
                <a:solidFill>
                  <a:srgbClr val="FF7700"/>
                </a:solidFill>
                <a:effectLst/>
                <a:uLnTx/>
                <a:uFillTx/>
                <a:latin typeface="Gill Sans" charset="0"/>
                <a:ea typeface="ヒラギノ角ゴ ProN W3" charset="0"/>
                <a:cs typeface="ヒラギノ角ゴ ProN W3" charset="0"/>
                <a:sym typeface="Gill Sans" charset="0"/>
              </a:endParaRPr>
            </a:p>
          </p:txBody>
        </p:sp>
      </p:grpSp>
      <p:cxnSp>
        <p:nvCxnSpPr>
          <p:cNvPr id="15" name="直接连接符 14"/>
          <p:cNvCxnSpPr/>
          <p:nvPr/>
        </p:nvCxnSpPr>
        <p:spPr bwMode="auto">
          <a:xfrm flipH="1">
            <a:off x="4264846" y="2355726"/>
            <a:ext cx="550" cy="719517"/>
          </a:xfrm>
          <a:prstGeom prst="line">
            <a:avLst/>
          </a:prstGeom>
          <a:blipFill dpi="0" rotWithShape="0">
            <a:blip r:embed="rId1"/>
            <a:srcRect/>
            <a:tile tx="0" ty="0" sx="100000" sy="100000" flip="none" algn="tl"/>
          </a:blipFill>
          <a:ln w="25400" cap="flat" cmpd="sng" algn="ctr">
            <a:solidFill>
              <a:srgbClr val="0070C0"/>
            </a:solidFill>
            <a:prstDash val="solid"/>
            <a:round/>
            <a:headEnd type="none" w="med" len="med"/>
            <a:tailEnd type="stealth"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6" name="直接连接符 15"/>
          <p:cNvCxnSpPr/>
          <p:nvPr/>
        </p:nvCxnSpPr>
        <p:spPr bwMode="auto">
          <a:xfrm>
            <a:off x="4277459" y="3651894"/>
            <a:ext cx="0" cy="216000"/>
          </a:xfrm>
          <a:prstGeom prst="line">
            <a:avLst/>
          </a:prstGeom>
          <a:blipFill dpi="0" rotWithShape="0">
            <a:blip r:embed="rId1"/>
            <a:srcRect/>
            <a:tile tx="0" ty="0" sx="100000" sy="100000" flip="none" algn="tl"/>
          </a:blipFill>
          <a:ln w="25400" cap="flat" cmpd="sng" algn="ctr">
            <a:solidFill>
              <a:srgbClr val="0070C0"/>
            </a:solidFill>
            <a:prstDash val="solid"/>
            <a:round/>
            <a:headEnd type="none" w="med" len="med"/>
            <a:tailEnd type="stealth"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7" name="直接连接符 16"/>
          <p:cNvCxnSpPr>
            <a:endCxn id="14" idx="0"/>
          </p:cNvCxnSpPr>
          <p:nvPr/>
        </p:nvCxnSpPr>
        <p:spPr bwMode="auto">
          <a:xfrm flipH="1">
            <a:off x="3098291" y="2541249"/>
            <a:ext cx="11828" cy="208818"/>
          </a:xfrm>
          <a:prstGeom prst="line">
            <a:avLst/>
          </a:prstGeom>
          <a:blipFill dpi="0" rotWithShape="0">
            <a:blip r:embed="rId1"/>
            <a:srcRect/>
            <a:tile tx="0" ty="0" sx="100000" sy="100000" flip="none" algn="tl"/>
          </a:blipFill>
          <a:ln w="25400"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8" name="矩形 17"/>
          <p:cNvSpPr/>
          <p:nvPr/>
        </p:nvSpPr>
        <p:spPr>
          <a:xfrm>
            <a:off x="4480470" y="3552236"/>
            <a:ext cx="389851" cy="338554"/>
          </a:xfrm>
          <a:prstGeom prst="rect">
            <a:avLst/>
          </a:prstGeom>
        </p:spPr>
        <p:txBody>
          <a:bodyPr wrap="none">
            <a:spAutoFit/>
          </a:bodyPr>
          <a:lstStyle/>
          <a:p>
            <a:r>
              <a:rPr lang="zh-CN" altLang="en-US" sz="1600" b="1">
                <a:solidFill>
                  <a:srgbClr val="0070C0"/>
                </a:solidFill>
                <a:latin typeface="微软雅黑" panose="020B0503020204020204" pitchFamily="34" charset="-122"/>
                <a:ea typeface="微软雅黑" panose="020B0503020204020204" pitchFamily="34" charset="-122"/>
              </a:rPr>
              <a:t>是</a:t>
            </a:r>
            <a:endParaRPr lang="zh-CN" altLang="en-US" sz="1600" dirty="0">
              <a:solidFill>
                <a:srgbClr val="0070C0"/>
              </a:solidFill>
            </a:endParaRPr>
          </a:p>
        </p:txBody>
      </p:sp>
      <p:cxnSp>
        <p:nvCxnSpPr>
          <p:cNvPr id="19" name="直接连接符 18"/>
          <p:cNvCxnSpPr/>
          <p:nvPr/>
        </p:nvCxnSpPr>
        <p:spPr bwMode="auto">
          <a:xfrm>
            <a:off x="4264846" y="1231588"/>
            <a:ext cx="0" cy="216000"/>
          </a:xfrm>
          <a:prstGeom prst="line">
            <a:avLst/>
          </a:prstGeom>
          <a:blipFill dpi="0" rotWithShape="0">
            <a:blip r:embed="rId1"/>
            <a:srcRect/>
            <a:tile tx="0" ty="0" sx="100000" sy="100000" flip="none" algn="tl"/>
          </a:blipFill>
          <a:ln w="25400" cap="flat" cmpd="sng" algn="ctr">
            <a:solidFill>
              <a:srgbClr val="0070C0"/>
            </a:solidFill>
            <a:prstDash val="solid"/>
            <a:round/>
            <a:headEnd type="none" w="med" len="med"/>
            <a:tailEnd type="stealth"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nvGrpSpPr>
          <p:cNvPr id="20" name="组合 19"/>
          <p:cNvGrpSpPr/>
          <p:nvPr/>
        </p:nvGrpSpPr>
        <p:grpSpPr>
          <a:xfrm>
            <a:off x="2212617" y="1448929"/>
            <a:ext cx="4104457" cy="323672"/>
            <a:chOff x="2214848" y="2187630"/>
            <a:chExt cx="2217807" cy="354869"/>
          </a:xfrm>
        </p:grpSpPr>
        <p:sp>
          <p:nvSpPr>
            <p:cNvPr id="21" name="矩形 20"/>
            <p:cNvSpPr/>
            <p:nvPr/>
          </p:nvSpPr>
          <p:spPr>
            <a:xfrm>
              <a:off x="2214848" y="2205058"/>
              <a:ext cx="2151597" cy="337441"/>
            </a:xfrm>
            <a:prstGeom prst="rect">
              <a:avLst/>
            </a:prstGeom>
          </p:spPr>
          <p:txBody>
            <a:bodyPr wrap="square">
              <a:spAutoFit/>
            </a:bodyPr>
            <a:lstStyle/>
            <a:p>
              <a:r>
                <a:rPr lang="zh-CN" altLang="en-US" sz="1400" b="1" dirty="0">
                  <a:latin typeface="微软雅黑" panose="020B0503020204020204" pitchFamily="34" charset="-122"/>
                  <a:ea typeface="微软雅黑" panose="020B0503020204020204" pitchFamily="34" charset="-122"/>
                </a:rPr>
                <a:t>数据处理成由切分后的中文词语构成的列表</a:t>
              </a:r>
              <a:endParaRPr lang="zh-CN" altLang="en-US" sz="1400" dirty="0"/>
            </a:p>
          </p:txBody>
        </p:sp>
        <p:sp>
          <p:nvSpPr>
            <p:cNvPr id="22" name="矩形 21"/>
            <p:cNvSpPr/>
            <p:nvPr/>
          </p:nvSpPr>
          <p:spPr bwMode="auto">
            <a:xfrm>
              <a:off x="2281058" y="2187630"/>
              <a:ext cx="2151597" cy="344801"/>
            </a:xfrm>
            <a:prstGeom prst="rect">
              <a:avLst/>
            </a:prstGeom>
            <a:noFill/>
            <a:ln w="25400" cap="flat" cmpd="sng" algn="ctr">
              <a:solidFill>
                <a:srgbClr val="FF7C1F"/>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5400" b="0" i="0" u="none" strike="noStrike" kern="1200" cap="none" spc="0" normalizeH="0" baseline="0" noProof="0">
                <a:ln>
                  <a:noFill/>
                </a:ln>
                <a:solidFill>
                  <a:srgbClr val="FF7700"/>
                </a:solidFill>
                <a:effectLst/>
                <a:uLnTx/>
                <a:uFillTx/>
                <a:latin typeface="Gill Sans" charset="0"/>
                <a:ea typeface="ヒラギノ角ゴ ProN W3" charset="0"/>
                <a:cs typeface="ヒラギノ角ゴ ProN W3" charset="0"/>
                <a:sym typeface="Gill Sans" charset="0"/>
              </a:endParaRPr>
            </a:p>
          </p:txBody>
        </p:sp>
      </p:grpSp>
      <p:cxnSp>
        <p:nvCxnSpPr>
          <p:cNvPr id="23" name="直接连接符 22"/>
          <p:cNvCxnSpPr/>
          <p:nvPr/>
        </p:nvCxnSpPr>
        <p:spPr bwMode="auto">
          <a:xfrm>
            <a:off x="4266508" y="1800936"/>
            <a:ext cx="0" cy="216000"/>
          </a:xfrm>
          <a:prstGeom prst="line">
            <a:avLst/>
          </a:prstGeom>
          <a:blipFill dpi="0" rotWithShape="0">
            <a:blip r:embed="rId1"/>
            <a:srcRect/>
            <a:tile tx="0" ty="0" sx="100000" sy="100000" flip="none" algn="tl"/>
          </a:blipFill>
          <a:ln w="25400" cap="flat" cmpd="sng" algn="ctr">
            <a:solidFill>
              <a:srgbClr val="0070C0"/>
            </a:solidFill>
            <a:prstDash val="solid"/>
            <a:round/>
            <a:headEnd type="none" w="med" len="med"/>
            <a:tailEnd type="stealth"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nvGrpSpPr>
          <p:cNvPr id="26" name="组合 25"/>
          <p:cNvGrpSpPr/>
          <p:nvPr/>
        </p:nvGrpSpPr>
        <p:grpSpPr>
          <a:xfrm>
            <a:off x="2212617" y="2012521"/>
            <a:ext cx="4104457" cy="323672"/>
            <a:chOff x="2214848" y="2187630"/>
            <a:chExt cx="2217807" cy="354869"/>
          </a:xfrm>
        </p:grpSpPr>
        <p:sp>
          <p:nvSpPr>
            <p:cNvPr id="29" name="矩形 28"/>
            <p:cNvSpPr/>
            <p:nvPr/>
          </p:nvSpPr>
          <p:spPr>
            <a:xfrm>
              <a:off x="2214848" y="2205058"/>
              <a:ext cx="2151597" cy="337441"/>
            </a:xfrm>
            <a:prstGeom prst="rect">
              <a:avLst/>
            </a:prstGeom>
          </p:spPr>
          <p:txBody>
            <a:bodyPr wrap="square">
              <a:spAutoFit/>
            </a:bodyPr>
            <a:lstStyle/>
            <a:p>
              <a:r>
                <a:rPr lang="zh-CN" altLang="en-US" sz="1400" b="1">
                  <a:latin typeface="微软雅黑" panose="020B0503020204020204" pitchFamily="34" charset="-122"/>
                  <a:ea typeface="微软雅黑" panose="020B0503020204020204" pitchFamily="34" charset="-122"/>
                </a:rPr>
                <a:t>使用字典表达中文词频</a:t>
              </a:r>
              <a:endParaRPr lang="zh-CN" altLang="en-US" sz="1400" dirty="0"/>
            </a:p>
          </p:txBody>
        </p:sp>
        <p:sp>
          <p:nvSpPr>
            <p:cNvPr id="30" name="矩形 29"/>
            <p:cNvSpPr/>
            <p:nvPr/>
          </p:nvSpPr>
          <p:spPr bwMode="auto">
            <a:xfrm>
              <a:off x="2281058" y="2187630"/>
              <a:ext cx="2151597" cy="344801"/>
            </a:xfrm>
            <a:prstGeom prst="rect">
              <a:avLst/>
            </a:prstGeom>
            <a:noFill/>
            <a:ln w="25400" cap="flat" cmpd="sng" algn="ctr">
              <a:solidFill>
                <a:srgbClr val="FF7C1F"/>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5400" b="0" i="0" u="none" strike="noStrike" kern="1200" cap="none" spc="0" normalizeH="0" baseline="0" noProof="0">
                <a:ln>
                  <a:noFill/>
                </a:ln>
                <a:solidFill>
                  <a:srgbClr val="FF7700"/>
                </a:solidFill>
                <a:effectLst/>
                <a:uLnTx/>
                <a:uFillTx/>
                <a:latin typeface="Gill Sans" charset="0"/>
                <a:ea typeface="ヒラギノ角ゴ ProN W3" charset="0"/>
                <a:cs typeface="ヒラギノ角ゴ ProN W3" charset="0"/>
                <a:sym typeface="Gill Sans" charset="0"/>
              </a:endParaRPr>
            </a:p>
          </p:txBody>
        </p:sp>
      </p:grpSp>
      <p:grpSp>
        <p:nvGrpSpPr>
          <p:cNvPr id="31" name="组合 30"/>
          <p:cNvGrpSpPr/>
          <p:nvPr/>
        </p:nvGrpSpPr>
        <p:grpSpPr>
          <a:xfrm>
            <a:off x="2225230" y="3880768"/>
            <a:ext cx="4104457" cy="323672"/>
            <a:chOff x="2214848" y="2187630"/>
            <a:chExt cx="2217807" cy="354869"/>
          </a:xfrm>
        </p:grpSpPr>
        <p:sp>
          <p:nvSpPr>
            <p:cNvPr id="32" name="矩形 31"/>
            <p:cNvSpPr/>
            <p:nvPr/>
          </p:nvSpPr>
          <p:spPr>
            <a:xfrm>
              <a:off x="2214848" y="2205058"/>
              <a:ext cx="2151597" cy="337441"/>
            </a:xfrm>
            <a:prstGeom prst="rect">
              <a:avLst/>
            </a:prstGeom>
          </p:spPr>
          <p:txBody>
            <a:bodyPr wrap="square">
              <a:spAutoFit/>
            </a:bodyPr>
            <a:lstStyle/>
            <a:p>
              <a:r>
                <a:rPr lang="zh-CN" altLang="en-US" sz="1400" b="1">
                  <a:latin typeface="微软雅黑" panose="020B0503020204020204" pitchFamily="34" charset="-122"/>
                  <a:ea typeface="微软雅黑" panose="020B0503020204020204" pitchFamily="34" charset="-122"/>
                </a:rPr>
                <a:t>结果展示</a:t>
              </a:r>
              <a:endParaRPr lang="zh-CN" altLang="en-US" sz="1400" dirty="0"/>
            </a:p>
          </p:txBody>
        </p:sp>
        <p:sp>
          <p:nvSpPr>
            <p:cNvPr id="33" name="矩形 32"/>
            <p:cNvSpPr/>
            <p:nvPr/>
          </p:nvSpPr>
          <p:spPr bwMode="auto">
            <a:xfrm>
              <a:off x="2281058" y="2187630"/>
              <a:ext cx="2151597" cy="344801"/>
            </a:xfrm>
            <a:prstGeom prst="rect">
              <a:avLst/>
            </a:prstGeom>
            <a:noFill/>
            <a:ln w="25400" cap="flat" cmpd="sng" algn="ctr">
              <a:solidFill>
                <a:srgbClr val="FF7C1F"/>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5400" b="0" i="0" u="none" strike="noStrike" kern="1200" cap="none" spc="0" normalizeH="0" baseline="0" noProof="0">
                <a:ln>
                  <a:noFill/>
                </a:ln>
                <a:solidFill>
                  <a:srgbClr val="FF7700"/>
                </a:solidFill>
                <a:effectLst/>
                <a:uLnTx/>
                <a:uFillTx/>
                <a:latin typeface="Gill Sans" charset="0"/>
                <a:ea typeface="ヒラギノ角ゴ ProN W3" charset="0"/>
                <a:cs typeface="ヒラギノ角ゴ ProN W3" charset="0"/>
                <a:sym typeface="Gill Sans" charset="0"/>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750701" y="1907877"/>
            <a:ext cx="6624737" cy="2921551"/>
          </a:xfrm>
          <a:prstGeom prst="rect">
            <a:avLst/>
          </a:prstGeom>
          <a:noFill/>
          <a:ln>
            <a:noFill/>
          </a:ln>
          <a:effectLst/>
        </p:spPr>
        <p:txBody>
          <a:bodyPr vert="horz" wrap="none" lIns="91440" tIns="45720" rIns="91440" bIns="45720" numCol="1" anchor="ctr" anchorCtr="0" compatLnSpc="1">
            <a:noAutofit/>
          </a:bodyPr>
          <a:lstStyle/>
          <a:p>
            <a:pPr algn="l" defTabSz="685800" eaLnBrk="0" hangingPunct="0">
              <a:lnSpc>
                <a:spcPct val="120000"/>
              </a:lnSpc>
              <a:defRPr/>
            </a:pPr>
            <a:r>
              <a:rPr lang="en-US" altLang="zh-CN" sz="1400" b="1" dirty="0">
                <a:latin typeface="Consolas" panose="020B0609020204030204" pitchFamily="49" charset="0"/>
              </a:rPr>
              <a:t>counts = {}</a:t>
            </a:r>
            <a:endParaRPr lang="en-US" altLang="zh-CN" sz="1400" b="1" dirty="0">
              <a:latin typeface="Consolas" panose="020B0609020204030204" pitchFamily="49" charset="0"/>
            </a:endParaRPr>
          </a:p>
          <a:p>
            <a:pPr algn="l" defTabSz="685800" eaLnBrk="0" hangingPunct="0">
              <a:lnSpc>
                <a:spcPct val="120000"/>
              </a:lnSpc>
              <a:defRPr/>
            </a:pPr>
            <a:r>
              <a:rPr lang="en-US" altLang="zh-CN" sz="1400" b="1" i="1" dirty="0">
                <a:solidFill>
                  <a:srgbClr val="FF7700"/>
                </a:solidFill>
                <a:latin typeface="Consolas" panose="020B0609020204030204" pitchFamily="49" charset="0"/>
              </a:rPr>
              <a:t>for</a:t>
            </a:r>
            <a:r>
              <a:rPr lang="en-US" altLang="zh-CN" sz="1400" b="1" dirty="0">
                <a:latin typeface="Consolas" panose="020B0609020204030204" pitchFamily="49" charset="0"/>
              </a:rPr>
              <a:t> word </a:t>
            </a:r>
            <a:r>
              <a:rPr lang="en-US" altLang="zh-CN" sz="1400" b="1" i="1" dirty="0">
                <a:solidFill>
                  <a:srgbClr val="FF7700"/>
                </a:solidFill>
                <a:latin typeface="Consolas" panose="020B0609020204030204" pitchFamily="49" charset="0"/>
              </a:rPr>
              <a:t>in</a:t>
            </a:r>
            <a:r>
              <a:rPr lang="en-US" altLang="zh-CN" sz="1400" b="1" dirty="0">
                <a:latin typeface="Consolas" panose="020B0609020204030204" pitchFamily="49" charset="0"/>
              </a:rPr>
              <a:t> words:</a:t>
            </a:r>
            <a:endParaRPr lang="en-US" altLang="zh-CN" sz="1400" b="1" dirty="0">
              <a:latin typeface="Consolas" panose="020B0609020204030204" pitchFamily="49" charset="0"/>
            </a:endParaRPr>
          </a:p>
          <a:p>
            <a:pPr algn="l" defTabSz="685800" eaLnBrk="0" hangingPunct="0">
              <a:lnSpc>
                <a:spcPct val="120000"/>
              </a:lnSpc>
              <a:defRPr/>
            </a:pPr>
            <a:r>
              <a:rPr lang="en-US" altLang="zh-CN" sz="1400" b="1" dirty="0">
                <a:latin typeface="Consolas" panose="020B0609020204030204" pitchFamily="49" charset="0"/>
              </a:rPr>
              <a:t>    </a:t>
            </a:r>
            <a:r>
              <a:rPr lang="en-US" altLang="zh-CN" sz="1400" b="1" i="1" dirty="0">
                <a:solidFill>
                  <a:srgbClr val="FF7700"/>
                </a:solidFill>
                <a:latin typeface="Consolas" panose="020B0609020204030204" pitchFamily="49" charset="0"/>
              </a:rPr>
              <a:t>if</a:t>
            </a:r>
            <a:r>
              <a:rPr lang="en-US" altLang="zh-CN" sz="1400" b="1" dirty="0">
                <a:latin typeface="Consolas" panose="020B0609020204030204" pitchFamily="49" charset="0"/>
              </a:rPr>
              <a:t> </a:t>
            </a:r>
            <a:r>
              <a:rPr lang="en-US" altLang="zh-CN" sz="1400" b="1" dirty="0" err="1">
                <a:solidFill>
                  <a:srgbClr val="900090"/>
                </a:solidFill>
                <a:latin typeface="Consolas" panose="020B0609020204030204" pitchFamily="49" charset="0"/>
              </a:rPr>
              <a:t>len</a:t>
            </a:r>
            <a:r>
              <a:rPr lang="en-US" altLang="zh-CN" sz="1400" b="1" dirty="0">
                <a:latin typeface="Consolas" panose="020B0609020204030204" pitchFamily="49" charset="0"/>
              </a:rPr>
              <a:t>(word) == 1:</a:t>
            </a:r>
            <a:endParaRPr lang="en-US" altLang="zh-CN" sz="1400" b="1" dirty="0">
              <a:latin typeface="Consolas" panose="020B0609020204030204" pitchFamily="49" charset="0"/>
            </a:endParaRPr>
          </a:p>
          <a:p>
            <a:pPr algn="l" defTabSz="685800" eaLnBrk="0" hangingPunct="0">
              <a:lnSpc>
                <a:spcPct val="120000"/>
              </a:lnSpc>
              <a:defRPr/>
            </a:pPr>
            <a:r>
              <a:rPr lang="en-US" altLang="zh-CN" sz="1400" b="1" dirty="0">
                <a:latin typeface="Consolas" panose="020B0609020204030204" pitchFamily="49" charset="0"/>
              </a:rPr>
              <a:t>        </a:t>
            </a:r>
            <a:r>
              <a:rPr lang="en-US" altLang="zh-CN" sz="1400" b="1" i="1" dirty="0">
                <a:solidFill>
                  <a:srgbClr val="FF7700"/>
                </a:solidFill>
                <a:latin typeface="Consolas" panose="020B0609020204030204" pitchFamily="49" charset="0"/>
              </a:rPr>
              <a:t>continue</a:t>
            </a:r>
            <a:endParaRPr lang="en-US" altLang="zh-CN" sz="1400" b="1" i="1" dirty="0">
              <a:solidFill>
                <a:srgbClr val="FF7700"/>
              </a:solidFill>
              <a:latin typeface="Consolas" panose="020B0609020204030204" pitchFamily="49" charset="0"/>
            </a:endParaRPr>
          </a:p>
          <a:p>
            <a:pPr algn="l" defTabSz="685800" eaLnBrk="0" hangingPunct="0">
              <a:lnSpc>
                <a:spcPct val="120000"/>
              </a:lnSpc>
              <a:defRPr/>
            </a:pPr>
            <a:r>
              <a:rPr lang="en-US" altLang="zh-CN" sz="1400" b="1" dirty="0">
                <a:latin typeface="Consolas" panose="020B0609020204030204" pitchFamily="49" charset="0"/>
              </a:rPr>
              <a:t>    </a:t>
            </a:r>
            <a:r>
              <a:rPr lang="en-US" altLang="zh-CN" sz="1400" b="1" i="1" dirty="0">
                <a:solidFill>
                  <a:srgbClr val="FF7700"/>
                </a:solidFill>
                <a:latin typeface="Consolas" panose="020B0609020204030204" pitchFamily="49" charset="0"/>
              </a:rPr>
              <a:t>else</a:t>
            </a:r>
            <a:r>
              <a:rPr lang="en-US" altLang="zh-CN" sz="1400" b="1" dirty="0">
                <a:latin typeface="Consolas" panose="020B0609020204030204" pitchFamily="49" charset="0"/>
              </a:rPr>
              <a:t>:			</a:t>
            </a:r>
            <a:endParaRPr lang="en-US" altLang="zh-CN" sz="1400" b="1" dirty="0">
              <a:latin typeface="Consolas" panose="020B0609020204030204" pitchFamily="49" charset="0"/>
            </a:endParaRPr>
          </a:p>
          <a:p>
            <a:pPr algn="l" defTabSz="685800" eaLnBrk="0" hangingPunct="0">
              <a:lnSpc>
                <a:spcPct val="120000"/>
              </a:lnSpc>
              <a:defRPr/>
            </a:pPr>
            <a:r>
              <a:rPr lang="en-US" altLang="zh-CN" sz="1400" b="1" dirty="0">
                <a:latin typeface="Consolas" panose="020B0609020204030204" pitchFamily="49" charset="0"/>
              </a:rPr>
              <a:t>        counts[word] = </a:t>
            </a:r>
            <a:r>
              <a:rPr lang="en-US" altLang="zh-CN" sz="1400" b="1" dirty="0" err="1">
                <a:latin typeface="Consolas" panose="020B0609020204030204" pitchFamily="49" charset="0"/>
              </a:rPr>
              <a:t>counts.get</a:t>
            </a:r>
            <a:r>
              <a:rPr lang="en-US" altLang="zh-CN" sz="1400" b="1" dirty="0">
                <a:latin typeface="Consolas" panose="020B0609020204030204" pitchFamily="49" charset="0"/>
              </a:rPr>
              <a:t>(word,0) + 1</a:t>
            </a:r>
            <a:endParaRPr lang="en-US" altLang="zh-CN" sz="1400" b="1" dirty="0">
              <a:latin typeface="Consolas" panose="020B0609020204030204" pitchFamily="49" charset="0"/>
            </a:endParaRPr>
          </a:p>
          <a:p>
            <a:pPr algn="l" defTabSz="685800" eaLnBrk="0" hangingPunct="0">
              <a:lnSpc>
                <a:spcPct val="120000"/>
              </a:lnSpc>
              <a:defRPr/>
            </a:pPr>
            <a:r>
              <a:rPr lang="en-US" altLang="zh-CN" sz="1400" b="1" dirty="0">
                <a:latin typeface="Consolas" panose="020B0609020204030204" pitchFamily="49" charset="0"/>
              </a:rPr>
              <a:t>items = </a:t>
            </a:r>
            <a:r>
              <a:rPr lang="en-US" altLang="zh-CN" sz="1400" b="1" dirty="0">
                <a:solidFill>
                  <a:srgbClr val="900090"/>
                </a:solidFill>
                <a:latin typeface="Consolas" panose="020B0609020204030204" pitchFamily="49" charset="0"/>
              </a:rPr>
              <a:t>list</a:t>
            </a:r>
            <a:r>
              <a:rPr lang="en-US" altLang="zh-CN" sz="1400" b="1" dirty="0">
                <a:latin typeface="Consolas" panose="020B0609020204030204" pitchFamily="49" charset="0"/>
              </a:rPr>
              <a:t>(</a:t>
            </a:r>
            <a:r>
              <a:rPr lang="en-US" altLang="zh-CN" sz="1400" b="1" dirty="0" err="1">
                <a:latin typeface="Consolas" panose="020B0609020204030204" pitchFamily="49" charset="0"/>
              </a:rPr>
              <a:t>counts.items</a:t>
            </a:r>
            <a:r>
              <a:rPr lang="en-US" altLang="zh-CN" sz="1400" b="1" dirty="0">
                <a:latin typeface="Consolas" panose="020B0609020204030204" pitchFamily="49" charset="0"/>
              </a:rPr>
              <a:t>())</a:t>
            </a:r>
            <a:endParaRPr lang="en-US" altLang="zh-CN" sz="1400" b="1" dirty="0">
              <a:latin typeface="Consolas" panose="020B0609020204030204" pitchFamily="49" charset="0"/>
            </a:endParaRPr>
          </a:p>
          <a:p>
            <a:pPr algn="l" defTabSz="685800" eaLnBrk="0" hangingPunct="0">
              <a:lnSpc>
                <a:spcPct val="120000"/>
              </a:lnSpc>
              <a:defRPr/>
            </a:pPr>
            <a:r>
              <a:rPr lang="en-US" altLang="zh-CN" sz="1400" b="1" dirty="0" err="1">
                <a:latin typeface="Consolas" panose="020B0609020204030204" pitchFamily="49" charset="0"/>
              </a:rPr>
              <a:t>items.sort</a:t>
            </a:r>
            <a:r>
              <a:rPr lang="en-US" altLang="zh-CN" sz="1400" b="1" dirty="0">
                <a:latin typeface="Consolas" panose="020B0609020204030204" pitchFamily="49" charset="0"/>
              </a:rPr>
              <a:t>(key=</a:t>
            </a:r>
            <a:r>
              <a:rPr lang="en-US" altLang="zh-CN" sz="1400" b="1" i="1" dirty="0">
                <a:solidFill>
                  <a:srgbClr val="FF7700"/>
                </a:solidFill>
                <a:latin typeface="Consolas" panose="020B0609020204030204" pitchFamily="49" charset="0"/>
              </a:rPr>
              <a:t>lambda</a:t>
            </a:r>
            <a:r>
              <a:rPr lang="en-US" altLang="zh-CN" sz="1400" b="1" dirty="0">
                <a:latin typeface="Consolas" panose="020B0609020204030204" pitchFamily="49" charset="0"/>
              </a:rPr>
              <a:t> x:x[1], reverse=</a:t>
            </a:r>
            <a:r>
              <a:rPr lang="en-US" altLang="zh-CN" sz="1400" b="1" i="1" dirty="0">
                <a:solidFill>
                  <a:srgbClr val="FF7700"/>
                </a:solidFill>
                <a:latin typeface="Consolas" panose="020B0609020204030204" pitchFamily="49" charset="0"/>
              </a:rPr>
              <a:t>True</a:t>
            </a:r>
            <a:r>
              <a:rPr lang="en-US" altLang="zh-CN" sz="1400" b="1" dirty="0">
                <a:latin typeface="Consolas" panose="020B0609020204030204" pitchFamily="49" charset="0"/>
              </a:rPr>
              <a:t>) </a:t>
            </a:r>
            <a:endParaRPr lang="en-US" altLang="zh-CN" sz="1400" b="1" dirty="0">
              <a:latin typeface="Consolas" panose="020B0609020204030204" pitchFamily="49" charset="0"/>
            </a:endParaRPr>
          </a:p>
          <a:p>
            <a:pPr algn="l" defTabSz="685800" eaLnBrk="0" hangingPunct="0">
              <a:lnSpc>
                <a:spcPct val="120000"/>
              </a:lnSpc>
              <a:defRPr/>
            </a:pPr>
            <a:r>
              <a:rPr lang="en-US" altLang="zh-CN" sz="1400" b="1" i="1" dirty="0">
                <a:solidFill>
                  <a:srgbClr val="FF7700"/>
                </a:solidFill>
                <a:latin typeface="Consolas" panose="020B0609020204030204" pitchFamily="49" charset="0"/>
              </a:rPr>
              <a:t>for</a:t>
            </a:r>
            <a:r>
              <a:rPr lang="en-US" altLang="zh-CN" sz="1400" b="1" dirty="0">
                <a:latin typeface="Consolas" panose="020B0609020204030204" pitchFamily="49" charset="0"/>
              </a:rPr>
              <a:t> </a:t>
            </a:r>
            <a:r>
              <a:rPr lang="en-US" altLang="zh-CN" sz="1400" b="1" dirty="0" err="1">
                <a:latin typeface="Consolas" panose="020B0609020204030204" pitchFamily="49" charset="0"/>
              </a:rPr>
              <a:t>i</a:t>
            </a:r>
            <a:r>
              <a:rPr lang="en-US" altLang="zh-CN" sz="1400" b="1" dirty="0">
                <a:latin typeface="Consolas" panose="020B0609020204030204" pitchFamily="49" charset="0"/>
              </a:rPr>
              <a:t> </a:t>
            </a:r>
            <a:r>
              <a:rPr lang="en-US" altLang="zh-CN" sz="1400" b="1" i="1" dirty="0">
                <a:solidFill>
                  <a:srgbClr val="FF7700"/>
                </a:solidFill>
                <a:latin typeface="Consolas" panose="020B0609020204030204" pitchFamily="49" charset="0"/>
              </a:rPr>
              <a:t>in</a:t>
            </a:r>
            <a:r>
              <a:rPr lang="en-US" altLang="zh-CN" sz="1400" b="1" dirty="0">
                <a:latin typeface="Consolas" panose="020B0609020204030204" pitchFamily="49" charset="0"/>
              </a:rPr>
              <a:t> </a:t>
            </a:r>
            <a:r>
              <a:rPr lang="en-US" altLang="zh-CN" sz="1400" b="1" dirty="0">
                <a:solidFill>
                  <a:srgbClr val="900090"/>
                </a:solidFill>
                <a:latin typeface="Consolas" panose="020B0609020204030204" pitchFamily="49" charset="0"/>
              </a:rPr>
              <a:t>range</a:t>
            </a:r>
            <a:r>
              <a:rPr lang="en-US" altLang="zh-CN" sz="1400" b="1" dirty="0">
                <a:latin typeface="Consolas" panose="020B0609020204030204" pitchFamily="49" charset="0"/>
              </a:rPr>
              <a:t>(15):</a:t>
            </a:r>
            <a:endParaRPr lang="en-US" altLang="zh-CN" sz="1400" b="1" dirty="0">
              <a:latin typeface="Consolas" panose="020B0609020204030204" pitchFamily="49" charset="0"/>
            </a:endParaRPr>
          </a:p>
          <a:p>
            <a:pPr algn="l" defTabSz="685800" eaLnBrk="0" hangingPunct="0">
              <a:lnSpc>
                <a:spcPct val="120000"/>
              </a:lnSpc>
              <a:defRPr/>
            </a:pPr>
            <a:r>
              <a:rPr lang="en-US" altLang="zh-CN" sz="1400" b="1" dirty="0">
                <a:latin typeface="Consolas" panose="020B0609020204030204" pitchFamily="49" charset="0"/>
              </a:rPr>
              <a:t>    word, count = items[</a:t>
            </a:r>
            <a:r>
              <a:rPr lang="en-US" altLang="zh-CN" sz="1400" b="1" dirty="0" err="1">
                <a:latin typeface="Consolas" panose="020B0609020204030204" pitchFamily="49" charset="0"/>
              </a:rPr>
              <a:t>i</a:t>
            </a:r>
            <a:r>
              <a:rPr lang="en-US" altLang="zh-CN" sz="1400" b="1" dirty="0">
                <a:latin typeface="Consolas" panose="020B0609020204030204" pitchFamily="49" charset="0"/>
              </a:rPr>
              <a:t>]</a:t>
            </a:r>
            <a:endParaRPr lang="en-US" altLang="zh-CN" sz="1400" b="1" dirty="0">
              <a:latin typeface="Consolas" panose="020B0609020204030204" pitchFamily="49" charset="0"/>
            </a:endParaRPr>
          </a:p>
          <a:p>
            <a:pPr algn="l" defTabSz="685800" eaLnBrk="0" hangingPunct="0">
              <a:lnSpc>
                <a:spcPct val="120000"/>
              </a:lnSpc>
              <a:defRPr/>
            </a:pPr>
            <a:r>
              <a:rPr lang="en-US" altLang="zh-CN" sz="1400" b="1" dirty="0">
                <a:latin typeface="Consolas" panose="020B0609020204030204" pitchFamily="49" charset="0"/>
              </a:rPr>
              <a:t>    </a:t>
            </a:r>
            <a:r>
              <a:rPr lang="en-US" altLang="zh-CN" sz="1400" b="1" dirty="0">
                <a:solidFill>
                  <a:srgbClr val="900090"/>
                </a:solidFill>
                <a:latin typeface="Consolas" panose="020B0609020204030204" pitchFamily="49" charset="0"/>
              </a:rPr>
              <a:t>print</a:t>
            </a:r>
            <a:r>
              <a:rPr lang="en-US" altLang="zh-CN" sz="1400" b="1" dirty="0">
                <a:latin typeface="Consolas" panose="020B0609020204030204" pitchFamily="49" charset="0"/>
              </a:rPr>
              <a:t>(</a:t>
            </a:r>
            <a:r>
              <a:rPr lang="en-US" altLang="zh-CN" sz="1400" b="1" dirty="0">
                <a:solidFill>
                  <a:srgbClr val="1DB41D"/>
                </a:solidFill>
                <a:latin typeface="Consolas" panose="020B0609020204030204" pitchFamily="49" charset="0"/>
              </a:rPr>
              <a:t>"{0:&lt;10}{1:&gt;5}"</a:t>
            </a:r>
            <a:r>
              <a:rPr lang="en-US" altLang="zh-CN" sz="1400" b="1" dirty="0">
                <a:latin typeface="Consolas" panose="020B0609020204030204" pitchFamily="49" charset="0"/>
              </a:rPr>
              <a:t>.format(word, count))</a:t>
            </a:r>
            <a:endParaRPr lang="en-US" altLang="zh-CN" sz="1400" b="1" dirty="0">
              <a:latin typeface="Consolas" panose="020B0609020204030204" pitchFamily="49" charset="0"/>
            </a:endParaRPr>
          </a:p>
        </p:txBody>
      </p:sp>
      <p:pic>
        <p:nvPicPr>
          <p:cNvPr id="9" name="图片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380313" y="4443958"/>
            <a:ext cx="1538090" cy="540000"/>
          </a:xfrm>
          <a:prstGeom prst="rect">
            <a:avLst/>
          </a:prstGeom>
        </p:spPr>
      </p:pic>
      <p:grpSp>
        <p:nvGrpSpPr>
          <p:cNvPr id="10" name="组合 9"/>
          <p:cNvGrpSpPr/>
          <p:nvPr/>
        </p:nvGrpSpPr>
        <p:grpSpPr>
          <a:xfrm>
            <a:off x="5846537" y="58676"/>
            <a:ext cx="3239344" cy="381386"/>
            <a:chOff x="5904656" y="4720696"/>
            <a:chExt cx="3239344" cy="381386"/>
          </a:xfrm>
        </p:grpSpPr>
        <p:sp>
          <p:nvSpPr>
            <p:cNvPr id="11" name="文本框 10"/>
            <p:cNvSpPr txBox="1"/>
            <p:nvPr/>
          </p:nvSpPr>
          <p:spPr>
            <a:xfrm>
              <a:off x="7092280" y="4720696"/>
              <a:ext cx="2051720" cy="381386"/>
            </a:xfrm>
            <a:prstGeom prst="rect">
              <a:avLst/>
            </a:prstGeom>
            <a:noFill/>
          </p:spPr>
          <p:txBody>
            <a:bodyPr wrap="square" rtlCol="0">
              <a:spAutoFit/>
            </a:bodyPr>
            <a:lstStyle/>
            <a:p>
              <a:pPr defTabSz="685800">
                <a:lnSpc>
                  <a:spcPct val="150000"/>
                </a:lnSpc>
                <a:defRPr/>
              </a:pPr>
              <a:r>
                <a:rPr lang="en-US" altLang="zh-CN" sz="1400" b="1" dirty="0">
                  <a:solidFill>
                    <a:srgbClr val="CECECE"/>
                  </a:solidFill>
                  <a:latin typeface="Palatino Linotype" panose="02040502050505030304" pitchFamily="18" charset="0"/>
                  <a:ea typeface="微软雅黑" panose="020B0503020204020204" pitchFamily="34" charset="-122"/>
                  <a:cs typeface="Times New Roman" panose="02020603050405020304" pitchFamily="18" charset="0"/>
                </a:rPr>
                <a:t>CC BY-NC-SA 4.0 </a:t>
              </a:r>
              <a:r>
                <a:rPr lang="zh-CN" altLang="en-US" sz="1400" dirty="0">
                  <a:solidFill>
                    <a:srgbClr val="CECECE"/>
                  </a:solidFill>
                  <a:latin typeface="Palatino Linotype" panose="02040502050505030304" pitchFamily="18" charset="0"/>
                  <a:ea typeface="微软雅黑" panose="020B0503020204020204" pitchFamily="34" charset="-122"/>
                  <a:cs typeface="Times New Roman" panose="02020603050405020304" pitchFamily="18" charset="0"/>
                </a:rPr>
                <a:t>嵩天</a:t>
              </a:r>
              <a:endParaRPr lang="zh-CN" altLang="en-US" sz="1400" dirty="0">
                <a:solidFill>
                  <a:srgbClr val="CECECE"/>
                </a:solidFill>
                <a:latin typeface="Palatino Linotype" panose="02040502050505030304" pitchFamily="18" charset="0"/>
                <a:ea typeface="微软雅黑" panose="020B0503020204020204" pitchFamily="34" charset="-122"/>
                <a:cs typeface="Times New Roman" panose="02020603050405020304" pitchFamily="18" charset="0"/>
              </a:endParaRPr>
            </a:p>
          </p:txBody>
        </p:sp>
        <p:pic>
          <p:nvPicPr>
            <p:cNvPr id="12" name="图片 11"/>
            <p:cNvPicPr>
              <a:picLocks noChangeAspect="1"/>
            </p:cNvPicPr>
            <p:nvPr/>
          </p:nvPicPr>
          <p:blipFill>
            <a:blip r:embed="rId2">
              <a:lum bright="70000" contrast="-70000"/>
            </a:blip>
            <a:stretch>
              <a:fillRect/>
            </a:stretch>
          </p:blipFill>
          <p:spPr>
            <a:xfrm>
              <a:off x="5904656" y="4787905"/>
              <a:ext cx="1187624" cy="281081"/>
            </a:xfrm>
            <a:prstGeom prst="rect">
              <a:avLst/>
            </a:prstGeom>
          </p:spPr>
        </p:pic>
      </p:grpSp>
      <p:sp>
        <p:nvSpPr>
          <p:cNvPr id="14" name="Rectangle 12"/>
          <p:cNvSpPr/>
          <p:nvPr/>
        </p:nvSpPr>
        <p:spPr bwMode="auto">
          <a:xfrm>
            <a:off x="0" y="483518"/>
            <a:ext cx="9144000" cy="79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nchorCtr="0"/>
          <a:lstStyle/>
          <a:p>
            <a:pPr defTabSz="685800">
              <a:lnSpc>
                <a:spcPct val="70000"/>
              </a:lnSpc>
              <a:defRPr/>
            </a:pPr>
            <a:r>
              <a:rPr lang="zh-CN" altLang="en-US" sz="4000">
                <a:latin typeface="微软雅黑" panose="020B0503020204020204" pitchFamily="34" charset="-122"/>
                <a:ea typeface="微软雅黑" panose="020B0503020204020204" pitchFamily="34" charset="-122"/>
                <a:cs typeface="Bebas Neue" charset="0"/>
                <a:sym typeface="Bebas Neue" charset="0"/>
              </a:rPr>
              <a:t>数据分析</a:t>
            </a:r>
            <a:endParaRPr lang="en-US" sz="4000" b="1" dirty="0">
              <a:latin typeface="Times New Roman" panose="02020603050405020304" pitchFamily="18" charset="0"/>
              <a:ea typeface="微软雅黑" panose="020B0503020204020204" pitchFamily="34" charset="-122"/>
              <a:cs typeface="Times New Roman" panose="02020603050405020304" pitchFamily="18" charset="0"/>
              <a:sym typeface="Bebas Neue" charset="0"/>
            </a:endParaRPr>
          </a:p>
        </p:txBody>
      </p:sp>
      <p:sp>
        <p:nvSpPr>
          <p:cNvPr id="8" name="Rectangle 1"/>
          <p:cNvSpPr>
            <a:spLocks noChangeArrowheads="1"/>
          </p:cNvSpPr>
          <p:nvPr/>
        </p:nvSpPr>
        <p:spPr bwMode="auto">
          <a:xfrm>
            <a:off x="755576" y="1012573"/>
            <a:ext cx="6336704" cy="1040507"/>
          </a:xfrm>
          <a:prstGeom prst="rect">
            <a:avLst/>
          </a:prstGeom>
          <a:noFill/>
          <a:ln>
            <a:noFill/>
          </a:ln>
          <a:effectLst/>
        </p:spPr>
        <p:txBody>
          <a:bodyPr vert="horz" wrap="none" lIns="91440" tIns="45720" rIns="91440" bIns="45720" numCol="1" anchor="ctr" anchorCtr="0" compatLnSpc="1">
            <a:noAutofit/>
          </a:bodyPr>
          <a:lstStyle/>
          <a:p>
            <a:pPr algn="l" defTabSz="685800" eaLnBrk="0" hangingPunct="0">
              <a:lnSpc>
                <a:spcPct val="120000"/>
              </a:lnSpc>
              <a:defRPr/>
            </a:pPr>
            <a:r>
              <a:rPr lang="en-US" altLang="zh-CN" sz="1400" b="1" dirty="0">
                <a:solidFill>
                  <a:schemeClr val="accent5">
                    <a:lumMod val="60000"/>
                    <a:lumOff val="40000"/>
                  </a:schemeClr>
                </a:solidFill>
                <a:latin typeface="Consolas" panose="020B0609020204030204" pitchFamily="49" charset="0"/>
              </a:rPr>
              <a:t>#CalThreeKingdomsV1.py</a:t>
            </a:r>
            <a:endParaRPr lang="en-US" altLang="zh-CN" sz="1400" b="1" dirty="0">
              <a:solidFill>
                <a:schemeClr val="accent5">
                  <a:lumMod val="60000"/>
                  <a:lumOff val="40000"/>
                </a:schemeClr>
              </a:solidFill>
              <a:latin typeface="Consolas" panose="020B0609020204030204" pitchFamily="49" charset="0"/>
            </a:endParaRPr>
          </a:p>
          <a:p>
            <a:pPr algn="l" defTabSz="685800" eaLnBrk="0" hangingPunct="0">
              <a:lnSpc>
                <a:spcPct val="120000"/>
              </a:lnSpc>
              <a:defRPr/>
            </a:pPr>
            <a:r>
              <a:rPr lang="en-US" altLang="zh-CN" sz="1400" b="1" i="1" dirty="0">
                <a:solidFill>
                  <a:schemeClr val="accent5">
                    <a:lumMod val="60000"/>
                    <a:lumOff val="40000"/>
                  </a:schemeClr>
                </a:solidFill>
                <a:latin typeface="Consolas" panose="020B0609020204030204" pitchFamily="49" charset="0"/>
              </a:rPr>
              <a:t>i</a:t>
            </a:r>
            <a:r>
              <a:rPr lang="en-US" altLang="zh-CN" sz="1400" b="1" i="1" dirty="0" err="1">
                <a:solidFill>
                  <a:schemeClr val="accent5">
                    <a:lumMod val="60000"/>
                    <a:lumOff val="40000"/>
                  </a:schemeClr>
                </a:solidFill>
                <a:latin typeface="Consolas" panose="020B0609020204030204" pitchFamily="49" charset="0"/>
              </a:rPr>
              <a:t>mport</a:t>
            </a:r>
            <a:r>
              <a:rPr lang="en-US" altLang="zh-CN" sz="1400" b="1" dirty="0">
                <a:solidFill>
                  <a:schemeClr val="accent5">
                    <a:lumMod val="60000"/>
                    <a:lumOff val="40000"/>
                  </a:schemeClr>
                </a:solidFill>
                <a:latin typeface="Consolas" panose="020B0609020204030204" pitchFamily="49" charset="0"/>
              </a:rPr>
              <a:t> </a:t>
            </a:r>
            <a:r>
              <a:rPr lang="en-US" altLang="zh-CN" sz="1400" b="1" dirty="0" err="1">
                <a:solidFill>
                  <a:schemeClr val="accent5">
                    <a:lumMod val="60000"/>
                    <a:lumOff val="40000"/>
                  </a:schemeClr>
                </a:solidFill>
                <a:latin typeface="Consolas" panose="020B0609020204030204" pitchFamily="49" charset="0"/>
              </a:rPr>
              <a:t>jieba</a:t>
            </a:r>
            <a:endParaRPr lang="en-US" altLang="zh-CN" sz="1400" b="1" dirty="0">
              <a:solidFill>
                <a:schemeClr val="accent5">
                  <a:lumMod val="60000"/>
                  <a:lumOff val="40000"/>
                </a:schemeClr>
              </a:solidFill>
              <a:latin typeface="Consolas" panose="020B0609020204030204" pitchFamily="49" charset="0"/>
            </a:endParaRPr>
          </a:p>
          <a:p>
            <a:pPr algn="l" defTabSz="685800" eaLnBrk="0" hangingPunct="0">
              <a:lnSpc>
                <a:spcPct val="120000"/>
              </a:lnSpc>
              <a:defRPr/>
            </a:pPr>
            <a:r>
              <a:rPr lang="en-US" altLang="zh-CN" sz="1400" b="1" dirty="0">
                <a:solidFill>
                  <a:schemeClr val="accent5">
                    <a:lumMod val="60000"/>
                    <a:lumOff val="40000"/>
                  </a:schemeClr>
                </a:solidFill>
                <a:latin typeface="Consolas" panose="020B0609020204030204" pitchFamily="49" charset="0"/>
              </a:rPr>
              <a:t>txt = open("threekingdoms.txt", "r", encoding="utf-8").read()</a:t>
            </a:r>
            <a:endParaRPr lang="en-US" altLang="zh-CN" sz="1400" b="1" dirty="0">
              <a:solidFill>
                <a:schemeClr val="accent5">
                  <a:lumMod val="60000"/>
                  <a:lumOff val="40000"/>
                </a:schemeClr>
              </a:solidFill>
              <a:latin typeface="Consolas" panose="020B0609020204030204" pitchFamily="49" charset="0"/>
            </a:endParaRPr>
          </a:p>
          <a:p>
            <a:pPr algn="l" defTabSz="685800" eaLnBrk="0" hangingPunct="0">
              <a:lnSpc>
                <a:spcPct val="120000"/>
              </a:lnSpc>
              <a:defRPr/>
            </a:pPr>
            <a:r>
              <a:rPr lang="en-US" altLang="zh-CN" sz="1400" b="1" dirty="0">
                <a:solidFill>
                  <a:schemeClr val="accent5">
                    <a:lumMod val="60000"/>
                    <a:lumOff val="40000"/>
                  </a:schemeClr>
                </a:solidFill>
                <a:latin typeface="Consolas" panose="020B0609020204030204" pitchFamily="49" charset="0"/>
              </a:rPr>
              <a:t>words = </a:t>
            </a:r>
            <a:r>
              <a:rPr lang="en-US" altLang="zh-CN" sz="1400" b="1" dirty="0" err="1">
                <a:solidFill>
                  <a:schemeClr val="accent5">
                    <a:lumMod val="60000"/>
                    <a:lumOff val="40000"/>
                  </a:schemeClr>
                </a:solidFill>
                <a:latin typeface="Consolas" panose="020B0609020204030204" pitchFamily="49" charset="0"/>
              </a:rPr>
              <a:t>jieba.lcut</a:t>
            </a:r>
            <a:r>
              <a:rPr lang="en-US" altLang="zh-CN" sz="1400" b="1" dirty="0">
                <a:solidFill>
                  <a:schemeClr val="accent5">
                    <a:lumMod val="60000"/>
                    <a:lumOff val="40000"/>
                  </a:schemeClr>
                </a:solidFill>
                <a:latin typeface="Consolas" panose="020B0609020204030204" pitchFamily="49" charset="0"/>
              </a:rPr>
              <a:t>(txt)</a:t>
            </a:r>
            <a:endParaRPr lang="en-US" altLang="zh-CN" sz="1400" b="1" dirty="0">
              <a:solidFill>
                <a:schemeClr val="accent5">
                  <a:lumMod val="60000"/>
                  <a:lumOff val="40000"/>
                </a:schemeClr>
              </a:solidFill>
              <a:latin typeface="Consolas" panose="020B0609020204030204" pitchFamily="49" charset="0"/>
            </a:endParaRPr>
          </a:p>
          <a:p>
            <a:pPr algn="l" defTabSz="685800" eaLnBrk="0" hangingPunct="0">
              <a:lnSpc>
                <a:spcPct val="120000"/>
              </a:lnSpc>
              <a:defRPr/>
            </a:pPr>
            <a:endParaRPr lang="en-US" altLang="zh-CN" sz="1400" b="1" dirty="0">
              <a:solidFill>
                <a:schemeClr val="accent5">
                  <a:lumMod val="60000"/>
                  <a:lumOff val="40000"/>
                </a:schemeClr>
              </a:solidFill>
              <a:latin typeface="Consolas" panose="020B0609020204030204" pitchFamily="49" charset="0"/>
            </a:endParaRPr>
          </a:p>
        </p:txBody>
      </p:sp>
      <p:sp>
        <p:nvSpPr>
          <p:cNvPr id="13" name="矩形 12"/>
          <p:cNvSpPr/>
          <p:nvPr/>
        </p:nvSpPr>
        <p:spPr>
          <a:xfrm>
            <a:off x="5504664" y="2253358"/>
            <a:ext cx="2555357" cy="615040"/>
          </a:xfrm>
          <a:prstGeom prst="rect">
            <a:avLst/>
          </a:prstGeom>
        </p:spPr>
        <p:txBody>
          <a:bodyPr wrap="square">
            <a:spAutoFit/>
          </a:bodyPr>
          <a:lstStyle/>
          <a:p>
            <a:pPr algn="l" defTabSz="685800">
              <a:lnSpc>
                <a:spcPct val="200000"/>
              </a:lnSpc>
              <a:defRPr/>
            </a:pPr>
            <a:r>
              <a:rPr lang="en-US" altLang="zh-CN" sz="2000">
                <a:solidFill>
                  <a:srgbClr val="007FDE"/>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2000" b="1" dirty="0">
                <a:latin typeface="微软雅黑" panose="020B0503020204020204" pitchFamily="34" charset="-122"/>
                <a:ea typeface="微软雅黑" panose="020B0503020204020204" pitchFamily="34" charset="-122"/>
                <a:cs typeface="Arial" panose="020B0604020202020204" pitchFamily="34" charset="0"/>
              </a:rPr>
              <a:t>使用字典表达词频</a:t>
            </a:r>
            <a:endParaRPr lang="en-US" altLang="zh-CN" sz="2000" b="1"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16" name="矩形 15"/>
          <p:cNvSpPr/>
          <p:nvPr/>
        </p:nvSpPr>
        <p:spPr bwMode="auto">
          <a:xfrm>
            <a:off x="745826" y="1986328"/>
            <a:ext cx="4618262" cy="1521525"/>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lstStyle/>
          <a:p>
            <a:pPr defTabSz="685800"/>
            <a:endParaRPr lang="zh-CN" altLang="en-US" sz="5600">
              <a:latin typeface="Gill Sans"/>
            </a:endParaRPr>
          </a:p>
        </p:txBody>
      </p:sp>
      <p:sp>
        <p:nvSpPr>
          <p:cNvPr id="17" name="矩形 16"/>
          <p:cNvSpPr/>
          <p:nvPr/>
        </p:nvSpPr>
        <p:spPr bwMode="auto">
          <a:xfrm>
            <a:off x="745826" y="3507852"/>
            <a:ext cx="4618262" cy="469277"/>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lstStyle/>
          <a:p>
            <a:pPr defTabSz="685800"/>
            <a:endParaRPr lang="zh-CN" altLang="en-US" sz="5600">
              <a:latin typeface="Gill Sans"/>
            </a:endParaRPr>
          </a:p>
        </p:txBody>
      </p:sp>
      <p:sp>
        <p:nvSpPr>
          <p:cNvPr id="18" name="矩形 17"/>
          <p:cNvSpPr/>
          <p:nvPr/>
        </p:nvSpPr>
        <p:spPr>
          <a:xfrm>
            <a:off x="5488641" y="3321120"/>
            <a:ext cx="2555357" cy="615040"/>
          </a:xfrm>
          <a:prstGeom prst="rect">
            <a:avLst/>
          </a:prstGeom>
        </p:spPr>
        <p:txBody>
          <a:bodyPr wrap="square">
            <a:spAutoFit/>
          </a:bodyPr>
          <a:lstStyle/>
          <a:p>
            <a:pPr algn="l" defTabSz="685800">
              <a:lnSpc>
                <a:spcPct val="200000"/>
              </a:lnSpc>
              <a:defRPr/>
            </a:pPr>
            <a:r>
              <a:rPr lang="en-US" altLang="zh-CN" sz="2000">
                <a:solidFill>
                  <a:srgbClr val="007FDE"/>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2000" b="1">
                <a:latin typeface="微软雅黑" panose="020B0503020204020204" pitchFamily="34" charset="-122"/>
                <a:ea typeface="微软雅黑" panose="020B0503020204020204" pitchFamily="34" charset="-122"/>
                <a:cs typeface="Arial" panose="020B0604020202020204" pitchFamily="34" charset="0"/>
              </a:rPr>
              <a:t>排序</a:t>
            </a:r>
            <a:endParaRPr lang="en-US" altLang="zh-CN" sz="2000" b="1" dirty="0">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animBg="1"/>
      <p:bldP spid="17" grpId="0" animBg="1"/>
      <p:bldP spid="18"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
          <p:cNvSpPr>
            <a:spLocks noChangeArrowheads="1"/>
          </p:cNvSpPr>
          <p:nvPr/>
        </p:nvSpPr>
        <p:spPr bwMode="auto">
          <a:xfrm>
            <a:off x="1619672" y="1059582"/>
            <a:ext cx="3240360" cy="3003798"/>
          </a:xfrm>
          <a:prstGeom prst="rect">
            <a:avLst/>
          </a:prstGeom>
          <a:solidFill>
            <a:srgbClr val="FEFEFA"/>
          </a:solidFill>
          <a:ln w="6350" cmpd="thickThin">
            <a:noFill/>
          </a:ln>
          <a:effectLst/>
        </p:spPr>
        <p:txBody>
          <a:bodyPr vert="horz" wrap="none" lIns="91440" tIns="45720" rIns="91440" bIns="45720" numCol="1" anchor="ctr" anchorCtr="0" compatLnSpc="1">
            <a:noAutofit/>
          </a:bodyPr>
          <a:lstStyle/>
          <a:p>
            <a:pPr algn="l" defTabSz="685800" eaLnBrk="0" hangingPunct="0">
              <a:lnSpc>
                <a:spcPct val="120000"/>
              </a:lnSpc>
              <a:defRPr/>
            </a:pPr>
            <a:r>
              <a:rPr lang="en-US" altLang="zh-CN" sz="1600" b="1" dirty="0">
                <a:solidFill>
                  <a:srgbClr val="780D17"/>
                </a:solidFill>
                <a:latin typeface="Consolas" panose="020B0609020204030204" pitchFamily="49" charset="0"/>
              </a:rPr>
              <a:t>&gt;&gt;&gt;</a:t>
            </a:r>
            <a:r>
              <a:rPr lang="en-US" altLang="zh-CN" sz="1600" b="1" dirty="0">
                <a:latin typeface="Consolas" panose="020B0609020204030204" pitchFamily="49" charset="0"/>
              </a:rPr>
              <a:t> </a:t>
            </a:r>
            <a:endParaRPr lang="en-US" altLang="zh-CN" sz="1600" b="1" dirty="0">
              <a:latin typeface="Consolas" panose="020B0609020204030204" pitchFamily="49" charset="0"/>
            </a:endParaRPr>
          </a:p>
          <a:p>
            <a:pPr algn="l" defTabSz="685800" eaLnBrk="0" hangingPunct="0">
              <a:lnSpc>
                <a:spcPct val="120000"/>
              </a:lnSpc>
              <a:defRPr/>
            </a:pPr>
            <a:r>
              <a:rPr lang="zh-CN" altLang="en-US" sz="1600" b="1" dirty="0">
                <a:solidFill>
                  <a:srgbClr val="0010FF"/>
                </a:solidFill>
                <a:latin typeface="Consolas" panose="020B0609020204030204" pitchFamily="49" charset="0"/>
              </a:rPr>
              <a:t>曹操          </a:t>
            </a:r>
            <a:r>
              <a:rPr lang="en-US" altLang="zh-CN" sz="1600" b="1" dirty="0">
                <a:solidFill>
                  <a:srgbClr val="0010FF"/>
                </a:solidFill>
                <a:latin typeface="Consolas" panose="020B0609020204030204" pitchFamily="49" charset="0"/>
              </a:rPr>
              <a:t>953</a:t>
            </a:r>
            <a:endParaRPr lang="en-US" altLang="zh-CN" sz="1600" b="1" dirty="0">
              <a:solidFill>
                <a:srgbClr val="0010FF"/>
              </a:solidFill>
              <a:latin typeface="Consolas" panose="020B0609020204030204" pitchFamily="49" charset="0"/>
            </a:endParaRPr>
          </a:p>
          <a:p>
            <a:pPr algn="l" defTabSz="685800" eaLnBrk="0" hangingPunct="0">
              <a:lnSpc>
                <a:spcPct val="120000"/>
              </a:lnSpc>
              <a:defRPr/>
            </a:pPr>
            <a:r>
              <a:rPr lang="zh-CN" altLang="en-US" sz="1600" b="1" dirty="0">
                <a:solidFill>
                  <a:srgbClr val="0010FF"/>
                </a:solidFill>
                <a:latin typeface="Consolas" panose="020B0609020204030204" pitchFamily="49" charset="0"/>
              </a:rPr>
              <a:t>孔明          </a:t>
            </a:r>
            <a:r>
              <a:rPr lang="en-US" altLang="zh-CN" sz="1600" b="1" dirty="0">
                <a:solidFill>
                  <a:srgbClr val="0010FF"/>
                </a:solidFill>
                <a:latin typeface="Consolas" panose="020B0609020204030204" pitchFamily="49" charset="0"/>
              </a:rPr>
              <a:t>836</a:t>
            </a:r>
            <a:endParaRPr lang="en-US" altLang="zh-CN" sz="1600" b="1" dirty="0">
              <a:solidFill>
                <a:srgbClr val="0010FF"/>
              </a:solidFill>
              <a:latin typeface="Consolas" panose="020B0609020204030204" pitchFamily="49" charset="0"/>
            </a:endParaRPr>
          </a:p>
          <a:p>
            <a:pPr algn="l" defTabSz="685800" eaLnBrk="0" hangingPunct="0">
              <a:lnSpc>
                <a:spcPct val="120000"/>
              </a:lnSpc>
              <a:defRPr/>
            </a:pPr>
            <a:r>
              <a:rPr lang="zh-CN" altLang="en-US" sz="1600" b="1" dirty="0">
                <a:solidFill>
                  <a:srgbClr val="0010FF"/>
                </a:solidFill>
                <a:latin typeface="Consolas" panose="020B0609020204030204" pitchFamily="49" charset="0"/>
              </a:rPr>
              <a:t>将军          </a:t>
            </a:r>
            <a:r>
              <a:rPr lang="en-US" altLang="zh-CN" sz="1600" b="1" dirty="0">
                <a:solidFill>
                  <a:srgbClr val="0010FF"/>
                </a:solidFill>
                <a:latin typeface="Consolas" panose="020B0609020204030204" pitchFamily="49" charset="0"/>
              </a:rPr>
              <a:t>772</a:t>
            </a:r>
            <a:endParaRPr lang="en-US" altLang="zh-CN" sz="1600" b="1" dirty="0">
              <a:solidFill>
                <a:srgbClr val="0010FF"/>
              </a:solidFill>
              <a:latin typeface="Consolas" panose="020B0609020204030204" pitchFamily="49" charset="0"/>
            </a:endParaRPr>
          </a:p>
          <a:p>
            <a:pPr algn="l" defTabSz="685800" eaLnBrk="0" hangingPunct="0">
              <a:lnSpc>
                <a:spcPct val="120000"/>
              </a:lnSpc>
              <a:defRPr/>
            </a:pPr>
            <a:r>
              <a:rPr lang="zh-CN" altLang="en-US" sz="1600" b="1" dirty="0">
                <a:solidFill>
                  <a:srgbClr val="0010FF"/>
                </a:solidFill>
                <a:latin typeface="Consolas" panose="020B0609020204030204" pitchFamily="49" charset="0"/>
              </a:rPr>
              <a:t>却说          </a:t>
            </a:r>
            <a:r>
              <a:rPr lang="en-US" altLang="zh-CN" sz="1600" b="1" dirty="0">
                <a:solidFill>
                  <a:srgbClr val="0010FF"/>
                </a:solidFill>
                <a:latin typeface="Consolas" panose="020B0609020204030204" pitchFamily="49" charset="0"/>
              </a:rPr>
              <a:t>656</a:t>
            </a:r>
            <a:endParaRPr lang="en-US" altLang="zh-CN" sz="1600" b="1" dirty="0">
              <a:solidFill>
                <a:srgbClr val="0010FF"/>
              </a:solidFill>
              <a:latin typeface="Consolas" panose="020B0609020204030204" pitchFamily="49" charset="0"/>
            </a:endParaRPr>
          </a:p>
          <a:p>
            <a:pPr algn="l" defTabSz="685800" eaLnBrk="0" hangingPunct="0">
              <a:lnSpc>
                <a:spcPct val="120000"/>
              </a:lnSpc>
              <a:defRPr/>
            </a:pPr>
            <a:r>
              <a:rPr lang="zh-CN" altLang="en-US" sz="1600" b="1" dirty="0">
                <a:solidFill>
                  <a:srgbClr val="0010FF"/>
                </a:solidFill>
                <a:latin typeface="Consolas" panose="020B0609020204030204" pitchFamily="49" charset="0"/>
              </a:rPr>
              <a:t>玄德          </a:t>
            </a:r>
            <a:r>
              <a:rPr lang="en-US" altLang="zh-CN" sz="1600" b="1" dirty="0">
                <a:solidFill>
                  <a:srgbClr val="0010FF"/>
                </a:solidFill>
                <a:latin typeface="Consolas" panose="020B0609020204030204" pitchFamily="49" charset="0"/>
              </a:rPr>
              <a:t>585</a:t>
            </a:r>
            <a:endParaRPr lang="en-US" altLang="zh-CN" sz="1600" b="1" dirty="0">
              <a:solidFill>
                <a:srgbClr val="0010FF"/>
              </a:solidFill>
              <a:latin typeface="Consolas" panose="020B0609020204030204" pitchFamily="49" charset="0"/>
            </a:endParaRPr>
          </a:p>
          <a:p>
            <a:pPr algn="l" defTabSz="685800" eaLnBrk="0" hangingPunct="0">
              <a:lnSpc>
                <a:spcPct val="120000"/>
              </a:lnSpc>
              <a:defRPr/>
            </a:pPr>
            <a:r>
              <a:rPr lang="zh-CN" altLang="en-US" sz="1600" b="1" dirty="0">
                <a:solidFill>
                  <a:srgbClr val="0010FF"/>
                </a:solidFill>
                <a:latin typeface="Consolas" panose="020B0609020204030204" pitchFamily="49" charset="0"/>
              </a:rPr>
              <a:t>关公          </a:t>
            </a:r>
            <a:r>
              <a:rPr lang="en-US" altLang="zh-CN" sz="1600" b="1" dirty="0">
                <a:solidFill>
                  <a:srgbClr val="0010FF"/>
                </a:solidFill>
                <a:latin typeface="Consolas" panose="020B0609020204030204" pitchFamily="49" charset="0"/>
              </a:rPr>
              <a:t>510</a:t>
            </a:r>
            <a:endParaRPr lang="en-US" altLang="zh-CN" sz="1600" b="1" dirty="0">
              <a:solidFill>
                <a:srgbClr val="0010FF"/>
              </a:solidFill>
              <a:latin typeface="Consolas" panose="020B0609020204030204" pitchFamily="49" charset="0"/>
            </a:endParaRPr>
          </a:p>
          <a:p>
            <a:pPr algn="l" defTabSz="685800" eaLnBrk="0" hangingPunct="0">
              <a:lnSpc>
                <a:spcPct val="120000"/>
              </a:lnSpc>
              <a:defRPr/>
            </a:pPr>
            <a:r>
              <a:rPr lang="zh-CN" altLang="en-US" sz="1600" b="1" dirty="0">
                <a:solidFill>
                  <a:srgbClr val="0010FF"/>
                </a:solidFill>
                <a:latin typeface="Consolas" panose="020B0609020204030204" pitchFamily="49" charset="0"/>
              </a:rPr>
              <a:t>丞相          </a:t>
            </a:r>
            <a:r>
              <a:rPr lang="en-US" altLang="zh-CN" sz="1600" b="1" dirty="0">
                <a:solidFill>
                  <a:srgbClr val="0010FF"/>
                </a:solidFill>
                <a:latin typeface="Consolas" panose="020B0609020204030204" pitchFamily="49" charset="0"/>
              </a:rPr>
              <a:t>491</a:t>
            </a:r>
            <a:endParaRPr lang="en-US" altLang="zh-CN" sz="1600" b="1" dirty="0">
              <a:solidFill>
                <a:srgbClr val="0010FF"/>
              </a:solidFill>
              <a:latin typeface="Consolas" panose="020B0609020204030204" pitchFamily="49" charset="0"/>
            </a:endParaRPr>
          </a:p>
          <a:p>
            <a:pPr algn="l" defTabSz="685800" eaLnBrk="0" hangingPunct="0">
              <a:lnSpc>
                <a:spcPct val="120000"/>
              </a:lnSpc>
              <a:defRPr/>
            </a:pPr>
            <a:r>
              <a:rPr lang="zh-CN" altLang="en-US" sz="1600" b="1" dirty="0">
                <a:solidFill>
                  <a:srgbClr val="0010FF"/>
                </a:solidFill>
                <a:latin typeface="Consolas" panose="020B0609020204030204" pitchFamily="49" charset="0"/>
              </a:rPr>
              <a:t>二人          </a:t>
            </a:r>
            <a:r>
              <a:rPr lang="en-US" altLang="zh-CN" sz="1600" b="1" dirty="0">
                <a:solidFill>
                  <a:srgbClr val="0010FF"/>
                </a:solidFill>
                <a:latin typeface="Consolas" panose="020B0609020204030204" pitchFamily="49" charset="0"/>
              </a:rPr>
              <a:t>469</a:t>
            </a:r>
            <a:endParaRPr lang="en-US" altLang="zh-CN" sz="1600" b="1" dirty="0">
              <a:solidFill>
                <a:srgbClr val="0010FF"/>
              </a:solidFill>
              <a:latin typeface="Consolas" panose="020B0609020204030204" pitchFamily="49" charset="0"/>
            </a:endParaRPr>
          </a:p>
          <a:p>
            <a:pPr algn="l" defTabSz="685800" eaLnBrk="0" hangingPunct="0">
              <a:lnSpc>
                <a:spcPct val="120000"/>
              </a:lnSpc>
              <a:defRPr/>
            </a:pPr>
            <a:r>
              <a:rPr lang="zh-CN" altLang="en-US" sz="1600" b="1" dirty="0">
                <a:solidFill>
                  <a:srgbClr val="0010FF"/>
                </a:solidFill>
                <a:latin typeface="Consolas" panose="020B0609020204030204" pitchFamily="49" charset="0"/>
              </a:rPr>
              <a:t>不可          </a:t>
            </a:r>
            <a:r>
              <a:rPr lang="en-US" altLang="zh-CN" sz="1600" b="1" dirty="0">
                <a:solidFill>
                  <a:srgbClr val="0010FF"/>
                </a:solidFill>
                <a:latin typeface="Consolas" panose="020B0609020204030204" pitchFamily="49" charset="0"/>
              </a:rPr>
              <a:t>440</a:t>
            </a:r>
            <a:endParaRPr lang="en-US" altLang="zh-CN" sz="1600" b="1" dirty="0">
              <a:solidFill>
                <a:srgbClr val="0010FF"/>
              </a:solidFill>
              <a:latin typeface="Consolas" panose="020B0609020204030204" pitchFamily="49" charset="0"/>
            </a:endParaRPr>
          </a:p>
          <a:p>
            <a:pPr algn="l" defTabSz="685800" eaLnBrk="0" hangingPunct="0">
              <a:lnSpc>
                <a:spcPct val="120000"/>
              </a:lnSpc>
              <a:defRPr/>
            </a:pPr>
            <a:r>
              <a:rPr lang="zh-CN" altLang="en-US" sz="1600" b="1" dirty="0">
                <a:solidFill>
                  <a:srgbClr val="0010FF"/>
                </a:solidFill>
                <a:latin typeface="Consolas" panose="020B0609020204030204" pitchFamily="49" charset="0"/>
              </a:rPr>
              <a:t>荆州          </a:t>
            </a:r>
            <a:r>
              <a:rPr lang="en-US" altLang="zh-CN" sz="1600" b="1" dirty="0">
                <a:solidFill>
                  <a:srgbClr val="0010FF"/>
                </a:solidFill>
                <a:latin typeface="Consolas" panose="020B0609020204030204" pitchFamily="49" charset="0"/>
              </a:rPr>
              <a:t>425</a:t>
            </a:r>
            <a:endParaRPr lang="en-US" altLang="zh-CN" sz="1600" b="1" dirty="0">
              <a:solidFill>
                <a:srgbClr val="0010FF"/>
              </a:solidFill>
              <a:latin typeface="Consolas" panose="020B0609020204030204" pitchFamily="49" charset="0"/>
            </a:endParaRPr>
          </a:p>
          <a:p>
            <a:pPr algn="l" defTabSz="685800" eaLnBrk="0" hangingPunct="0">
              <a:lnSpc>
                <a:spcPct val="120000"/>
              </a:lnSpc>
              <a:defRPr/>
            </a:pPr>
            <a:r>
              <a:rPr lang="zh-CN" altLang="en-US" sz="1600" b="1" dirty="0">
                <a:solidFill>
                  <a:srgbClr val="0010FF"/>
                </a:solidFill>
                <a:latin typeface="Consolas" panose="020B0609020204030204" pitchFamily="49" charset="0"/>
              </a:rPr>
              <a:t>玄德曰         </a:t>
            </a:r>
            <a:r>
              <a:rPr lang="en-US" altLang="zh-CN" sz="1600" b="1" dirty="0">
                <a:solidFill>
                  <a:srgbClr val="0010FF"/>
                </a:solidFill>
                <a:latin typeface="Consolas" panose="020B0609020204030204" pitchFamily="49" charset="0"/>
              </a:rPr>
              <a:t>390</a:t>
            </a:r>
            <a:endParaRPr lang="en-US" altLang="zh-CN" sz="1600" b="1" dirty="0">
              <a:solidFill>
                <a:srgbClr val="0010FF"/>
              </a:solidFill>
              <a:latin typeface="Consolas" panose="020B0609020204030204" pitchFamily="49" charset="0"/>
            </a:endParaRPr>
          </a:p>
          <a:p>
            <a:pPr algn="l" defTabSz="685800" eaLnBrk="0" hangingPunct="0">
              <a:lnSpc>
                <a:spcPct val="120000"/>
              </a:lnSpc>
              <a:defRPr/>
            </a:pPr>
            <a:r>
              <a:rPr lang="zh-CN" altLang="en-US" sz="1600" b="1" dirty="0">
                <a:solidFill>
                  <a:srgbClr val="0010FF"/>
                </a:solidFill>
                <a:latin typeface="Consolas" panose="020B0609020204030204" pitchFamily="49" charset="0"/>
              </a:rPr>
              <a:t>孔明曰         </a:t>
            </a:r>
            <a:r>
              <a:rPr lang="en-US" altLang="zh-CN" sz="1600" b="1" dirty="0">
                <a:solidFill>
                  <a:srgbClr val="0010FF"/>
                </a:solidFill>
                <a:latin typeface="Consolas" panose="020B0609020204030204" pitchFamily="49" charset="0"/>
              </a:rPr>
              <a:t>390</a:t>
            </a:r>
            <a:endParaRPr lang="en-US" altLang="zh-CN" sz="1600" b="1" dirty="0">
              <a:solidFill>
                <a:srgbClr val="0010FF"/>
              </a:solidFill>
              <a:latin typeface="Consolas" panose="020B0609020204030204" pitchFamily="49" charset="0"/>
            </a:endParaRPr>
          </a:p>
          <a:p>
            <a:pPr algn="l" defTabSz="685800" eaLnBrk="0" hangingPunct="0">
              <a:lnSpc>
                <a:spcPct val="120000"/>
              </a:lnSpc>
              <a:defRPr/>
            </a:pPr>
            <a:r>
              <a:rPr lang="zh-CN" altLang="en-US" sz="1600" b="1" dirty="0">
                <a:solidFill>
                  <a:srgbClr val="0010FF"/>
                </a:solidFill>
                <a:latin typeface="Consolas" panose="020B0609020204030204" pitchFamily="49" charset="0"/>
              </a:rPr>
              <a:t>不能          </a:t>
            </a:r>
            <a:r>
              <a:rPr lang="en-US" altLang="zh-CN" sz="1600" b="1" dirty="0">
                <a:solidFill>
                  <a:srgbClr val="0010FF"/>
                </a:solidFill>
                <a:latin typeface="Consolas" panose="020B0609020204030204" pitchFamily="49" charset="0"/>
              </a:rPr>
              <a:t>384</a:t>
            </a:r>
            <a:endParaRPr lang="en-US" altLang="zh-CN" sz="1600" b="1" dirty="0">
              <a:solidFill>
                <a:srgbClr val="0010FF"/>
              </a:solidFill>
              <a:latin typeface="Consolas" panose="020B0609020204030204" pitchFamily="49" charset="0"/>
            </a:endParaRPr>
          </a:p>
          <a:p>
            <a:pPr algn="l" defTabSz="685800" eaLnBrk="0" hangingPunct="0">
              <a:lnSpc>
                <a:spcPct val="120000"/>
              </a:lnSpc>
              <a:defRPr/>
            </a:pPr>
            <a:r>
              <a:rPr lang="zh-CN" altLang="en-US" sz="1600" b="1" dirty="0">
                <a:solidFill>
                  <a:srgbClr val="0010FF"/>
                </a:solidFill>
                <a:latin typeface="Consolas" panose="020B0609020204030204" pitchFamily="49" charset="0"/>
              </a:rPr>
              <a:t>如此          </a:t>
            </a:r>
            <a:r>
              <a:rPr lang="en-US" altLang="zh-CN" sz="1600" b="1" dirty="0">
                <a:solidFill>
                  <a:srgbClr val="0010FF"/>
                </a:solidFill>
                <a:latin typeface="Consolas" panose="020B0609020204030204" pitchFamily="49" charset="0"/>
              </a:rPr>
              <a:t>378</a:t>
            </a:r>
            <a:endParaRPr lang="en-US" altLang="zh-CN" sz="1600" b="1" dirty="0">
              <a:solidFill>
                <a:srgbClr val="0010FF"/>
              </a:solidFill>
              <a:latin typeface="Consolas" panose="020B0609020204030204" pitchFamily="49" charset="0"/>
            </a:endParaRPr>
          </a:p>
          <a:p>
            <a:pPr algn="l" defTabSz="685800" eaLnBrk="0" hangingPunct="0">
              <a:lnSpc>
                <a:spcPct val="120000"/>
              </a:lnSpc>
              <a:defRPr/>
            </a:pPr>
            <a:r>
              <a:rPr lang="zh-CN" altLang="en-US" sz="1600" b="1" dirty="0">
                <a:solidFill>
                  <a:srgbClr val="0010FF"/>
                </a:solidFill>
                <a:latin typeface="Consolas" panose="020B0609020204030204" pitchFamily="49" charset="0"/>
              </a:rPr>
              <a:t>张飞          </a:t>
            </a:r>
            <a:r>
              <a:rPr lang="en-US" altLang="zh-CN" sz="1600" b="1" dirty="0">
                <a:solidFill>
                  <a:srgbClr val="0010FF"/>
                </a:solidFill>
                <a:latin typeface="Consolas" panose="020B0609020204030204" pitchFamily="49" charset="0"/>
              </a:rPr>
              <a:t>358</a:t>
            </a:r>
            <a:endParaRPr lang="zh-CN" altLang="zh-CN" sz="1600" b="1" dirty="0">
              <a:solidFill>
                <a:srgbClr val="0010FF"/>
              </a:solidFill>
              <a:latin typeface="Arial" panose="020B0604020202020204" pitchFamily="34" charset="0"/>
            </a:endParaRPr>
          </a:p>
        </p:txBody>
      </p:sp>
      <p:sp>
        <p:nvSpPr>
          <p:cNvPr id="7" name="矩形 6"/>
          <p:cNvSpPr/>
          <p:nvPr/>
        </p:nvSpPr>
        <p:spPr>
          <a:xfrm>
            <a:off x="5652120" y="1574160"/>
            <a:ext cx="2555357" cy="1230593"/>
          </a:xfrm>
          <a:prstGeom prst="rect">
            <a:avLst/>
          </a:prstGeom>
        </p:spPr>
        <p:txBody>
          <a:bodyPr wrap="square">
            <a:spAutoFit/>
          </a:bodyPr>
          <a:lstStyle/>
          <a:p>
            <a:pPr algn="l" defTabSz="685800">
              <a:lnSpc>
                <a:spcPct val="200000"/>
              </a:lnSpc>
              <a:defRPr/>
            </a:pPr>
            <a:r>
              <a:rPr lang="zh-CN" altLang="en-US" sz="2000" b="1" dirty="0">
                <a:latin typeface="微软雅黑" panose="020B0503020204020204" pitchFamily="34" charset="-122"/>
                <a:ea typeface="微软雅黑" panose="020B0503020204020204" pitchFamily="34" charset="-122"/>
                <a:cs typeface="Arial" panose="020B0604020202020204" pitchFamily="34" charset="0"/>
              </a:rPr>
              <a:t>需要根据数据运行结果调整数据分析过程</a:t>
            </a:r>
            <a:endParaRPr lang="en-US" altLang="zh-CN" sz="2000" b="1"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矩形 8"/>
          <p:cNvSpPr/>
          <p:nvPr/>
        </p:nvSpPr>
        <p:spPr bwMode="auto">
          <a:xfrm>
            <a:off x="676369" y="3753748"/>
            <a:ext cx="4392488" cy="288032"/>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lstStyle/>
          <a:p>
            <a:pPr defTabSz="685800"/>
            <a:endParaRPr lang="zh-CN" altLang="en-US" sz="5600">
              <a:latin typeface="Gill Sans"/>
            </a:endParaRPr>
          </a:p>
        </p:txBody>
      </p:sp>
      <p:sp>
        <p:nvSpPr>
          <p:cNvPr id="10" name="矩形 9"/>
          <p:cNvSpPr/>
          <p:nvPr/>
        </p:nvSpPr>
        <p:spPr bwMode="auto">
          <a:xfrm>
            <a:off x="676369" y="793150"/>
            <a:ext cx="4392488" cy="288032"/>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lstStyle/>
          <a:p>
            <a:pPr defTabSz="685800"/>
            <a:endParaRPr lang="zh-CN" altLang="en-US" sz="5600">
              <a:latin typeface="Gill Sans"/>
            </a:endParaRPr>
          </a:p>
        </p:txBody>
      </p:sp>
      <p:sp>
        <p:nvSpPr>
          <p:cNvPr id="11" name="矩形 10"/>
          <p:cNvSpPr/>
          <p:nvPr/>
        </p:nvSpPr>
        <p:spPr bwMode="auto">
          <a:xfrm>
            <a:off x="676369" y="2561482"/>
            <a:ext cx="4392488" cy="288032"/>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lstStyle/>
          <a:p>
            <a:pPr defTabSz="685800"/>
            <a:endParaRPr lang="zh-CN" altLang="en-US" sz="5600">
              <a:latin typeface="Gill Sans"/>
            </a:endParaRPr>
          </a:p>
        </p:txBody>
      </p:sp>
      <p:sp>
        <p:nvSpPr>
          <p:cNvPr id="2" name="对话气泡: 矩形 1"/>
          <p:cNvSpPr/>
          <p:nvPr/>
        </p:nvSpPr>
        <p:spPr bwMode="auto">
          <a:xfrm>
            <a:off x="5508104" y="1574160"/>
            <a:ext cx="2699373" cy="1275354"/>
          </a:xfrm>
          <a:prstGeom prst="wedgeRectCallout">
            <a:avLst>
              <a:gd name="adj1" fmla="val -64981"/>
              <a:gd name="adj2" fmla="val 42519"/>
            </a:avLst>
          </a:prstGeom>
          <a:noFill/>
          <a:ln w="254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5600" b="0" i="0" u="none" strike="noStrike" kern="1200" cap="none" spc="0" normalizeH="0" baseline="0" noProof="0">
              <a:ln>
                <a:noFill/>
              </a:ln>
              <a:solidFill>
                <a:srgbClr val="000000"/>
              </a:solidFill>
              <a:effectLst/>
              <a:uLnTx/>
              <a:uFillTx/>
              <a:latin typeface="Gill Sans" charset="0"/>
              <a:ea typeface="ヒラギノ角ゴ ProN W3" charset="0"/>
              <a:cs typeface="ヒラギノ角ゴ ProN W3" charset="0"/>
              <a:sym typeface="Gill Sans"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773607" y="699542"/>
            <a:ext cx="8312273" cy="4824536"/>
          </a:xfrm>
          <a:prstGeom prst="rect">
            <a:avLst/>
          </a:prstGeom>
          <a:noFill/>
          <a:ln>
            <a:noFill/>
          </a:ln>
          <a:effectLst/>
        </p:spPr>
        <p:txBody>
          <a:bodyPr vert="horz" wrap="none" lIns="91440" tIns="45720" rIns="91440" bIns="45720" numCol="1" anchor="ctr" anchorCtr="0" compatLnSpc="1">
            <a:noAutofit/>
          </a:bodyPr>
          <a:lstStyle/>
          <a:p>
            <a:pPr algn="l" defTabSz="685800" eaLnBrk="0" hangingPunct="0">
              <a:lnSpc>
                <a:spcPct val="120000"/>
              </a:lnSpc>
              <a:defRPr/>
            </a:pPr>
            <a:r>
              <a:rPr lang="en-US" altLang="zh-CN" sz="1800" b="1">
                <a:latin typeface="Consolas" panose="020B0609020204030204" pitchFamily="49" charset="0"/>
              </a:rPr>
              <a:t>excludes = {“</a:t>
            </a:r>
            <a:r>
              <a:rPr lang="zh-CN" altLang="en-US" sz="1800" b="1">
                <a:latin typeface="Consolas" panose="020B0609020204030204" pitchFamily="49" charset="0"/>
              </a:rPr>
              <a:t>将军</a:t>
            </a:r>
            <a:r>
              <a:rPr lang="en-US" altLang="zh-CN" sz="1800" b="1">
                <a:latin typeface="Consolas" panose="020B0609020204030204" pitchFamily="49" charset="0"/>
              </a:rPr>
              <a:t>”,“</a:t>
            </a:r>
            <a:r>
              <a:rPr lang="zh-CN" altLang="en-US" sz="1800" b="1">
                <a:latin typeface="Consolas" panose="020B0609020204030204" pitchFamily="49" charset="0"/>
              </a:rPr>
              <a:t>却说</a:t>
            </a:r>
            <a:r>
              <a:rPr lang="en-US" altLang="zh-CN" sz="1800" b="1">
                <a:latin typeface="Consolas" panose="020B0609020204030204" pitchFamily="49" charset="0"/>
              </a:rPr>
              <a:t>”,“</a:t>
            </a:r>
            <a:r>
              <a:rPr lang="zh-CN" altLang="en-US" sz="1800" b="1">
                <a:latin typeface="Consolas" panose="020B0609020204030204" pitchFamily="49" charset="0"/>
              </a:rPr>
              <a:t>荆州</a:t>
            </a:r>
            <a:r>
              <a:rPr lang="en-US" altLang="zh-CN" sz="1800" b="1">
                <a:latin typeface="Consolas" panose="020B0609020204030204" pitchFamily="49" charset="0"/>
              </a:rPr>
              <a:t>”,\</a:t>
            </a:r>
            <a:endParaRPr lang="en-US" altLang="zh-CN" sz="1800" b="1">
              <a:latin typeface="Consolas" panose="020B0609020204030204" pitchFamily="49" charset="0"/>
            </a:endParaRPr>
          </a:p>
          <a:p>
            <a:pPr algn="l" defTabSz="685800" eaLnBrk="0" hangingPunct="0">
              <a:lnSpc>
                <a:spcPct val="120000"/>
              </a:lnSpc>
              <a:defRPr/>
            </a:pPr>
            <a:r>
              <a:rPr lang="en-US" altLang="zh-CN" sz="1800" b="1">
                <a:latin typeface="Consolas" panose="020B0609020204030204" pitchFamily="49" charset="0"/>
              </a:rPr>
              <a:t>     "</a:t>
            </a:r>
            <a:r>
              <a:rPr lang="zh-CN" altLang="en-US" sz="1800" b="1" dirty="0">
                <a:latin typeface="Consolas" panose="020B0609020204030204" pitchFamily="49" charset="0"/>
              </a:rPr>
              <a:t>二人</a:t>
            </a:r>
            <a:r>
              <a:rPr lang="en-US" altLang="zh-CN" sz="1800" b="1" dirty="0">
                <a:latin typeface="Consolas" panose="020B0609020204030204" pitchFamily="49" charset="0"/>
              </a:rPr>
              <a:t>","</a:t>
            </a:r>
            <a:r>
              <a:rPr lang="zh-CN" altLang="en-US" sz="1800" b="1" dirty="0">
                <a:latin typeface="Consolas" panose="020B0609020204030204" pitchFamily="49" charset="0"/>
              </a:rPr>
              <a:t>不可</a:t>
            </a:r>
            <a:r>
              <a:rPr lang="en-US" altLang="zh-CN" sz="1800" b="1" dirty="0">
                <a:latin typeface="Consolas" panose="020B0609020204030204" pitchFamily="49" charset="0"/>
              </a:rPr>
              <a:t>","</a:t>
            </a:r>
            <a:r>
              <a:rPr lang="zh-CN" altLang="en-US" sz="1800" b="1" dirty="0">
                <a:latin typeface="Consolas" panose="020B0609020204030204" pitchFamily="49" charset="0"/>
              </a:rPr>
              <a:t>不能</a:t>
            </a:r>
            <a:r>
              <a:rPr lang="en-US" altLang="zh-CN" sz="1800" b="1" dirty="0">
                <a:latin typeface="Consolas" panose="020B0609020204030204" pitchFamily="49" charset="0"/>
              </a:rPr>
              <a:t>","</a:t>
            </a:r>
            <a:r>
              <a:rPr lang="zh-CN" altLang="en-US" sz="1800" b="1" dirty="0">
                <a:latin typeface="Consolas" panose="020B0609020204030204" pitchFamily="49" charset="0"/>
              </a:rPr>
              <a:t>如此</a:t>
            </a:r>
            <a:r>
              <a:rPr lang="en-US" altLang="zh-CN" sz="1800" b="1" dirty="0">
                <a:latin typeface="Consolas" panose="020B0609020204030204" pitchFamily="49" charset="0"/>
              </a:rPr>
              <a:t>"}</a:t>
            </a:r>
            <a:endParaRPr lang="en-US" altLang="zh-CN" sz="1800" b="1" dirty="0">
              <a:latin typeface="Consolas" panose="020B0609020204030204" pitchFamily="49" charset="0"/>
            </a:endParaRPr>
          </a:p>
          <a:p>
            <a:pPr algn="l" defTabSz="685800" eaLnBrk="0" hangingPunct="0">
              <a:lnSpc>
                <a:spcPct val="120000"/>
              </a:lnSpc>
              <a:defRPr/>
            </a:pPr>
            <a:r>
              <a:rPr lang="en-US" altLang="zh-CN" sz="1800" b="1">
                <a:latin typeface="Consolas" panose="020B0609020204030204" pitchFamily="49" charset="0"/>
              </a:rPr>
              <a:t>……</a:t>
            </a:r>
            <a:endParaRPr lang="en-US" altLang="zh-CN" sz="1800" b="1">
              <a:latin typeface="Consolas" panose="020B0609020204030204" pitchFamily="49" charset="0"/>
            </a:endParaRPr>
          </a:p>
          <a:p>
            <a:pPr algn="l" defTabSz="685800" eaLnBrk="0" hangingPunct="0">
              <a:lnSpc>
                <a:spcPct val="120000"/>
              </a:lnSpc>
              <a:defRPr/>
            </a:pPr>
            <a:endParaRPr lang="en-US" altLang="zh-CN" sz="1800" b="1" i="1">
              <a:solidFill>
                <a:srgbClr val="FF7700"/>
              </a:solidFill>
              <a:latin typeface="Consolas" panose="020B0609020204030204" pitchFamily="49" charset="0"/>
            </a:endParaRPr>
          </a:p>
          <a:p>
            <a:pPr algn="l" defTabSz="685800" eaLnBrk="0" hangingPunct="0">
              <a:lnSpc>
                <a:spcPct val="120000"/>
              </a:lnSpc>
              <a:defRPr/>
            </a:pPr>
            <a:r>
              <a:rPr lang="en-US" altLang="zh-CN" sz="1800" b="1" i="1">
                <a:solidFill>
                  <a:srgbClr val="FF7700"/>
                </a:solidFill>
                <a:latin typeface="Consolas" panose="020B0609020204030204" pitchFamily="49" charset="0"/>
              </a:rPr>
              <a:t>for</a:t>
            </a:r>
            <a:r>
              <a:rPr lang="en-US" altLang="zh-CN" sz="1800" b="1">
                <a:latin typeface="Consolas" panose="020B0609020204030204" pitchFamily="49" charset="0"/>
              </a:rPr>
              <a:t> </a:t>
            </a:r>
            <a:r>
              <a:rPr lang="en-US" altLang="zh-CN" sz="1800" b="1" dirty="0">
                <a:latin typeface="Consolas" panose="020B0609020204030204" pitchFamily="49" charset="0"/>
              </a:rPr>
              <a:t>word </a:t>
            </a:r>
            <a:r>
              <a:rPr lang="en-US" altLang="zh-CN" sz="1800" b="1" i="1" dirty="0">
                <a:solidFill>
                  <a:srgbClr val="FF7700"/>
                </a:solidFill>
                <a:latin typeface="Consolas" panose="020B0609020204030204" pitchFamily="49" charset="0"/>
              </a:rPr>
              <a:t>in</a:t>
            </a:r>
            <a:r>
              <a:rPr lang="en-US" altLang="zh-CN" sz="1800" b="1" dirty="0">
                <a:latin typeface="Consolas" panose="020B0609020204030204" pitchFamily="49" charset="0"/>
              </a:rPr>
              <a:t> excludes:</a:t>
            </a:r>
            <a:endParaRPr lang="en-US" altLang="zh-CN" sz="1800" b="1" dirty="0">
              <a:latin typeface="Consolas" panose="020B0609020204030204" pitchFamily="49" charset="0"/>
            </a:endParaRPr>
          </a:p>
          <a:p>
            <a:pPr algn="l" defTabSz="685800" eaLnBrk="0" hangingPunct="0">
              <a:lnSpc>
                <a:spcPct val="120000"/>
              </a:lnSpc>
              <a:defRPr/>
            </a:pPr>
            <a:r>
              <a:rPr lang="en-US" altLang="zh-CN" sz="1800" b="1" dirty="0">
                <a:latin typeface="Consolas" panose="020B0609020204030204" pitchFamily="49" charset="0"/>
              </a:rPr>
              <a:t>    </a:t>
            </a:r>
            <a:r>
              <a:rPr lang="en-US" altLang="zh-CN" sz="1800" b="1" i="1" dirty="0">
                <a:solidFill>
                  <a:srgbClr val="FF7700"/>
                </a:solidFill>
                <a:latin typeface="Consolas" panose="020B0609020204030204" pitchFamily="49" charset="0"/>
              </a:rPr>
              <a:t>del</a:t>
            </a:r>
            <a:r>
              <a:rPr lang="en-US" altLang="zh-CN" sz="1800" b="1" dirty="0">
                <a:latin typeface="Consolas" panose="020B0609020204030204" pitchFamily="49" charset="0"/>
              </a:rPr>
              <a:t> </a:t>
            </a:r>
            <a:r>
              <a:rPr lang="en-US" altLang="zh-CN" sz="1800" b="1">
                <a:latin typeface="Consolas" panose="020B0609020204030204" pitchFamily="49" charset="0"/>
              </a:rPr>
              <a:t>counts[word]</a:t>
            </a:r>
            <a:endParaRPr lang="en-US" altLang="zh-CN" sz="1800" b="1" dirty="0">
              <a:latin typeface="Consolas" panose="020B0609020204030204" pitchFamily="49" charset="0"/>
            </a:endParaRPr>
          </a:p>
        </p:txBody>
      </p:sp>
      <p:pic>
        <p:nvPicPr>
          <p:cNvPr id="9" name="图片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380313" y="4443958"/>
            <a:ext cx="1538090" cy="540000"/>
          </a:xfrm>
          <a:prstGeom prst="rect">
            <a:avLst/>
          </a:prstGeom>
        </p:spPr>
      </p:pic>
      <p:grpSp>
        <p:nvGrpSpPr>
          <p:cNvPr id="10" name="组合 9"/>
          <p:cNvGrpSpPr/>
          <p:nvPr/>
        </p:nvGrpSpPr>
        <p:grpSpPr>
          <a:xfrm>
            <a:off x="5846537" y="58676"/>
            <a:ext cx="3239344" cy="381386"/>
            <a:chOff x="5904656" y="4720696"/>
            <a:chExt cx="3239344" cy="381386"/>
          </a:xfrm>
        </p:grpSpPr>
        <p:sp>
          <p:nvSpPr>
            <p:cNvPr id="11" name="文本框 10"/>
            <p:cNvSpPr txBox="1"/>
            <p:nvPr/>
          </p:nvSpPr>
          <p:spPr>
            <a:xfrm>
              <a:off x="7092280" y="4720696"/>
              <a:ext cx="2051720" cy="381386"/>
            </a:xfrm>
            <a:prstGeom prst="rect">
              <a:avLst/>
            </a:prstGeom>
            <a:noFill/>
          </p:spPr>
          <p:txBody>
            <a:bodyPr wrap="square" rtlCol="0">
              <a:spAutoFit/>
            </a:bodyPr>
            <a:lstStyle/>
            <a:p>
              <a:pPr defTabSz="685800">
                <a:lnSpc>
                  <a:spcPct val="150000"/>
                </a:lnSpc>
                <a:defRPr/>
              </a:pPr>
              <a:r>
                <a:rPr lang="en-US" altLang="zh-CN" sz="1400" b="1" dirty="0">
                  <a:solidFill>
                    <a:srgbClr val="CECECE"/>
                  </a:solidFill>
                  <a:latin typeface="Palatino Linotype" panose="02040502050505030304" pitchFamily="18" charset="0"/>
                  <a:ea typeface="微软雅黑" panose="020B0503020204020204" pitchFamily="34" charset="-122"/>
                  <a:cs typeface="Times New Roman" panose="02020603050405020304" pitchFamily="18" charset="0"/>
                </a:rPr>
                <a:t>CC BY-NC-SA 4.0 </a:t>
              </a:r>
              <a:r>
                <a:rPr lang="zh-CN" altLang="en-US" sz="1400" dirty="0">
                  <a:solidFill>
                    <a:srgbClr val="CECECE"/>
                  </a:solidFill>
                  <a:latin typeface="Palatino Linotype" panose="02040502050505030304" pitchFamily="18" charset="0"/>
                  <a:ea typeface="微软雅黑" panose="020B0503020204020204" pitchFamily="34" charset="-122"/>
                  <a:cs typeface="Times New Roman" panose="02020603050405020304" pitchFamily="18" charset="0"/>
                </a:rPr>
                <a:t>嵩天</a:t>
              </a:r>
              <a:endParaRPr lang="zh-CN" altLang="en-US" sz="1400" dirty="0">
                <a:solidFill>
                  <a:srgbClr val="CECECE"/>
                </a:solidFill>
                <a:latin typeface="Palatino Linotype" panose="02040502050505030304" pitchFamily="18" charset="0"/>
                <a:ea typeface="微软雅黑" panose="020B0503020204020204" pitchFamily="34" charset="-122"/>
                <a:cs typeface="Times New Roman" panose="02020603050405020304" pitchFamily="18" charset="0"/>
              </a:endParaRPr>
            </a:p>
          </p:txBody>
        </p:sp>
        <p:pic>
          <p:nvPicPr>
            <p:cNvPr id="12" name="图片 11"/>
            <p:cNvPicPr>
              <a:picLocks noChangeAspect="1"/>
            </p:cNvPicPr>
            <p:nvPr/>
          </p:nvPicPr>
          <p:blipFill>
            <a:blip r:embed="rId2">
              <a:lum bright="70000" contrast="-70000"/>
            </a:blip>
            <a:stretch>
              <a:fillRect/>
            </a:stretch>
          </p:blipFill>
          <p:spPr>
            <a:xfrm>
              <a:off x="5904656" y="4787905"/>
              <a:ext cx="1187624" cy="281081"/>
            </a:xfrm>
            <a:prstGeom prst="rect">
              <a:avLst/>
            </a:prstGeom>
          </p:spPr>
        </p:pic>
      </p:grpSp>
      <p:sp>
        <p:nvSpPr>
          <p:cNvPr id="13" name="矩形 12"/>
          <p:cNvSpPr/>
          <p:nvPr/>
        </p:nvSpPr>
        <p:spPr>
          <a:xfrm>
            <a:off x="5422109" y="2524149"/>
            <a:ext cx="2555357" cy="615040"/>
          </a:xfrm>
          <a:prstGeom prst="rect">
            <a:avLst/>
          </a:prstGeom>
        </p:spPr>
        <p:txBody>
          <a:bodyPr wrap="square">
            <a:spAutoFit/>
          </a:bodyPr>
          <a:lstStyle/>
          <a:p>
            <a:pPr algn="l" defTabSz="685800">
              <a:lnSpc>
                <a:spcPct val="200000"/>
              </a:lnSpc>
              <a:defRPr/>
            </a:pPr>
            <a:r>
              <a:rPr lang="en-US" altLang="zh-CN" sz="2000">
                <a:solidFill>
                  <a:srgbClr val="007FDE"/>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2000" b="1" dirty="0">
                <a:latin typeface="微软雅黑" panose="020B0503020204020204" pitchFamily="34" charset="-122"/>
                <a:ea typeface="微软雅黑" panose="020B0503020204020204" pitchFamily="34" charset="-122"/>
                <a:cs typeface="Arial" panose="020B0604020202020204" pitchFamily="34" charset="0"/>
              </a:rPr>
              <a:t>扩展程序解决问题</a:t>
            </a:r>
            <a:endParaRPr lang="en-US" altLang="zh-CN" sz="2000" b="1"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14" name="矩形 13"/>
          <p:cNvSpPr/>
          <p:nvPr/>
        </p:nvSpPr>
        <p:spPr>
          <a:xfrm>
            <a:off x="5364088" y="4676181"/>
            <a:ext cx="1858202" cy="307777"/>
          </a:xfrm>
          <a:prstGeom prst="rect">
            <a:avLst/>
          </a:prstGeom>
        </p:spPr>
        <p:txBody>
          <a:bodyPr wrap="none">
            <a:spAutoFit/>
          </a:bodyPr>
          <a:lstStyle/>
          <a:p>
            <a:pPr defTabSz="685800"/>
            <a:r>
              <a:rPr lang="zh-CN" altLang="en-US" sz="1400" b="1" dirty="0">
                <a:solidFill>
                  <a:srgbClr val="0070C0"/>
                </a:solidFill>
                <a:latin typeface="微软雅黑" panose="020B0503020204020204" pitchFamily="34" charset="-122"/>
                <a:ea typeface="微软雅黑" panose="020B0503020204020204" pitchFamily="34" charset="-122"/>
                <a:cs typeface="Arial" panose="020B0604020202020204" pitchFamily="34" charset="0"/>
              </a:rPr>
              <a:t>原创 </a:t>
            </a:r>
            <a:r>
              <a:rPr lang="en-US" altLang="zh-CN" sz="1400" b="1" dirty="0">
                <a:solidFill>
                  <a:srgbClr val="0070C0"/>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1400" b="1" dirty="0">
                <a:solidFill>
                  <a:srgbClr val="0070C0"/>
                </a:solidFill>
                <a:latin typeface="微软雅黑" panose="020B0503020204020204" pitchFamily="34" charset="-122"/>
                <a:ea typeface="微软雅黑" panose="020B0503020204020204" pitchFamily="34" charset="-122"/>
                <a:cs typeface="Arial" panose="020B0604020202020204" pitchFamily="34" charset="0"/>
              </a:rPr>
              <a:t>嵩天老师团队</a:t>
            </a:r>
            <a:endParaRPr lang="zh-CN" altLang="en-US" sz="1600" dirty="0">
              <a:latin typeface="Gill Sans"/>
            </a:endParaRPr>
          </a:p>
        </p:txBody>
      </p:sp>
      <p:sp>
        <p:nvSpPr>
          <p:cNvPr id="15" name="Rectangle 12"/>
          <p:cNvSpPr/>
          <p:nvPr/>
        </p:nvSpPr>
        <p:spPr bwMode="auto">
          <a:xfrm>
            <a:off x="0" y="483518"/>
            <a:ext cx="9144000" cy="79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nchorCtr="0"/>
          <a:lstStyle/>
          <a:p>
            <a:pPr defTabSz="685800">
              <a:lnSpc>
                <a:spcPct val="70000"/>
              </a:lnSpc>
              <a:defRPr/>
            </a:pPr>
            <a:r>
              <a:rPr lang="zh-CN" altLang="en-US" sz="4000">
                <a:latin typeface="微软雅黑" panose="020B0503020204020204" pitchFamily="34" charset="-122"/>
                <a:ea typeface="微软雅黑" panose="020B0503020204020204" pitchFamily="34" charset="-122"/>
                <a:cs typeface="Bebas Neue" charset="0"/>
                <a:sym typeface="Bebas Neue" charset="0"/>
              </a:rPr>
              <a:t>调整数据分析过程</a:t>
            </a:r>
            <a:endParaRPr lang="en-US" sz="4000" b="1" dirty="0">
              <a:latin typeface="Times New Roman" panose="02020603050405020304" pitchFamily="18" charset="0"/>
              <a:ea typeface="微软雅黑" panose="020B0503020204020204" pitchFamily="34" charset="-122"/>
              <a:cs typeface="Times New Roman" panose="02020603050405020304" pitchFamily="18" charset="0"/>
              <a:sym typeface="Bebas Neue" charset="0"/>
            </a:endParaRPr>
          </a:p>
        </p:txBody>
      </p:sp>
      <p:sp>
        <p:nvSpPr>
          <p:cNvPr id="16" name="对话气泡: 矩形 15"/>
          <p:cNvSpPr/>
          <p:nvPr/>
        </p:nvSpPr>
        <p:spPr bwMode="auto">
          <a:xfrm>
            <a:off x="5315397" y="2092104"/>
            <a:ext cx="2699373" cy="1275354"/>
          </a:xfrm>
          <a:prstGeom prst="wedgeRectCallout">
            <a:avLst>
              <a:gd name="adj1" fmla="val -64981"/>
              <a:gd name="adj2" fmla="val 42519"/>
            </a:avLst>
          </a:prstGeom>
          <a:noFill/>
          <a:ln w="254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5600" b="0" i="0" u="none" strike="noStrike" kern="1200" cap="none" spc="0" normalizeH="0" baseline="0" noProof="0">
              <a:ln>
                <a:noFill/>
              </a:ln>
              <a:solidFill>
                <a:srgbClr val="000000"/>
              </a:solidFill>
              <a:effectLst/>
              <a:uLnTx/>
              <a:uFillTx/>
              <a:latin typeface="Gill Sans" charset="0"/>
              <a:ea typeface="ヒラギノ角ゴ ProN W3" charset="0"/>
              <a:cs typeface="ヒラギノ角ゴ ProN W3" charset="0"/>
              <a:sym typeface="Gill Sans"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773607" y="699542"/>
            <a:ext cx="4302449" cy="4824536"/>
          </a:xfrm>
          <a:prstGeom prst="rect">
            <a:avLst/>
          </a:prstGeom>
          <a:noFill/>
          <a:ln>
            <a:noFill/>
          </a:ln>
          <a:effectLst/>
        </p:spPr>
        <p:txBody>
          <a:bodyPr vert="horz" wrap="none" lIns="91440" tIns="45720" rIns="91440" bIns="45720" numCol="1" anchor="ctr" anchorCtr="0" compatLnSpc="1">
            <a:noAutofit/>
          </a:bodyPr>
          <a:lstStyle/>
          <a:p>
            <a:pPr algn="l" defTabSz="685800" eaLnBrk="0" hangingPunct="0">
              <a:lnSpc>
                <a:spcPct val="120000"/>
              </a:lnSpc>
              <a:defRPr/>
            </a:pPr>
            <a:r>
              <a:rPr lang="en-US" altLang="zh-CN" sz="1200" b="1" i="1">
                <a:solidFill>
                  <a:srgbClr val="FF7700"/>
                </a:solidFill>
                <a:latin typeface="Consolas" panose="020B0609020204030204" pitchFamily="49" charset="0"/>
              </a:rPr>
              <a:t>for</a:t>
            </a:r>
            <a:r>
              <a:rPr lang="en-US" altLang="zh-CN" sz="1200" b="1">
                <a:latin typeface="Consolas" panose="020B0609020204030204" pitchFamily="49" charset="0"/>
              </a:rPr>
              <a:t> word </a:t>
            </a:r>
            <a:r>
              <a:rPr lang="en-US" altLang="zh-CN" sz="1200" b="1" i="1">
                <a:solidFill>
                  <a:srgbClr val="FF7700"/>
                </a:solidFill>
                <a:latin typeface="Consolas" panose="020B0609020204030204" pitchFamily="49" charset="0"/>
              </a:rPr>
              <a:t>in</a:t>
            </a:r>
            <a:r>
              <a:rPr lang="en-US" altLang="zh-CN" sz="1200" b="1">
                <a:latin typeface="Consolas" panose="020B0609020204030204" pitchFamily="49" charset="0"/>
              </a:rPr>
              <a:t> words:</a:t>
            </a:r>
            <a:endParaRPr lang="en-US" altLang="zh-CN" sz="1200" b="1">
              <a:latin typeface="Consolas" panose="020B0609020204030204" pitchFamily="49" charset="0"/>
            </a:endParaRPr>
          </a:p>
          <a:p>
            <a:pPr algn="l" defTabSz="685800" eaLnBrk="0" hangingPunct="0">
              <a:lnSpc>
                <a:spcPct val="120000"/>
              </a:lnSpc>
              <a:defRPr/>
            </a:pPr>
            <a:r>
              <a:rPr lang="en-US" altLang="zh-CN" sz="1200" b="1">
                <a:latin typeface="Consolas" panose="020B0609020204030204" pitchFamily="49" charset="0"/>
              </a:rPr>
              <a:t>    </a:t>
            </a:r>
            <a:r>
              <a:rPr lang="en-US" altLang="zh-CN" sz="1200" b="1" i="1">
                <a:solidFill>
                  <a:srgbClr val="FF7700"/>
                </a:solidFill>
                <a:latin typeface="Consolas" panose="020B0609020204030204" pitchFamily="49" charset="0"/>
              </a:rPr>
              <a:t>if</a:t>
            </a:r>
            <a:r>
              <a:rPr lang="en-US" altLang="zh-CN" sz="1200" b="1">
                <a:latin typeface="Consolas" panose="020B0609020204030204" pitchFamily="49" charset="0"/>
              </a:rPr>
              <a:t> </a:t>
            </a:r>
            <a:r>
              <a:rPr lang="en-US" altLang="zh-CN" sz="1200" b="1">
                <a:solidFill>
                  <a:srgbClr val="900090"/>
                </a:solidFill>
                <a:latin typeface="Consolas" panose="020B0609020204030204" pitchFamily="49" charset="0"/>
              </a:rPr>
              <a:t>len</a:t>
            </a:r>
            <a:r>
              <a:rPr lang="en-US" altLang="zh-CN" sz="1200" b="1">
                <a:latin typeface="Consolas" panose="020B0609020204030204" pitchFamily="49" charset="0"/>
              </a:rPr>
              <a:t>(word) == 1:</a:t>
            </a:r>
            <a:endParaRPr lang="en-US" altLang="zh-CN" sz="1200" b="1">
              <a:latin typeface="Consolas" panose="020B0609020204030204" pitchFamily="49" charset="0"/>
            </a:endParaRPr>
          </a:p>
          <a:p>
            <a:pPr algn="l" defTabSz="685800" eaLnBrk="0" hangingPunct="0">
              <a:lnSpc>
                <a:spcPct val="120000"/>
              </a:lnSpc>
              <a:defRPr/>
            </a:pPr>
            <a:r>
              <a:rPr lang="en-US" altLang="zh-CN" sz="1200" b="1">
                <a:latin typeface="Consolas" panose="020B0609020204030204" pitchFamily="49" charset="0"/>
              </a:rPr>
              <a:t>        </a:t>
            </a:r>
            <a:r>
              <a:rPr lang="en-US" altLang="zh-CN" sz="1200" b="1" i="1">
                <a:solidFill>
                  <a:srgbClr val="FF7700"/>
                </a:solidFill>
                <a:latin typeface="Consolas" panose="020B0609020204030204" pitchFamily="49" charset="0"/>
              </a:rPr>
              <a:t>continue</a:t>
            </a:r>
            <a:endParaRPr lang="en-US" altLang="zh-CN" sz="1200" b="1" i="1">
              <a:solidFill>
                <a:srgbClr val="FF7700"/>
              </a:solidFill>
              <a:latin typeface="Consolas" panose="020B0609020204030204" pitchFamily="49" charset="0"/>
            </a:endParaRPr>
          </a:p>
          <a:p>
            <a:pPr algn="l" defTabSz="685800" eaLnBrk="0" hangingPunct="0">
              <a:lnSpc>
                <a:spcPct val="120000"/>
              </a:lnSpc>
              <a:defRPr/>
            </a:pPr>
            <a:r>
              <a:rPr lang="en-US" altLang="zh-CN" sz="1200" b="1">
                <a:latin typeface="Consolas" panose="020B0609020204030204" pitchFamily="49" charset="0"/>
              </a:rPr>
              <a:t>   </a:t>
            </a:r>
            <a:r>
              <a:rPr lang="en-US" altLang="zh-CN" sz="1200" b="1" i="1">
                <a:solidFill>
                  <a:srgbClr val="FF7700"/>
                </a:solidFill>
                <a:latin typeface="Consolas" panose="020B0609020204030204" pitchFamily="49" charset="0"/>
              </a:rPr>
              <a:t> elif </a:t>
            </a:r>
            <a:r>
              <a:rPr lang="en-US" altLang="zh-CN" sz="1200" b="1">
                <a:latin typeface="Consolas" panose="020B0609020204030204" pitchFamily="49" charset="0"/>
              </a:rPr>
              <a:t>word == </a:t>
            </a:r>
            <a:r>
              <a:rPr lang="en-US" altLang="zh-CN" sz="1200" b="1">
                <a:solidFill>
                  <a:srgbClr val="1DB41D"/>
                </a:solidFill>
                <a:latin typeface="Consolas" panose="020B0609020204030204" pitchFamily="49" charset="0"/>
              </a:rPr>
              <a:t>"</a:t>
            </a:r>
            <a:r>
              <a:rPr lang="zh-CN" altLang="en-US" sz="1200" b="1">
                <a:solidFill>
                  <a:srgbClr val="1DB41D"/>
                </a:solidFill>
                <a:latin typeface="Consolas" panose="020B0609020204030204" pitchFamily="49" charset="0"/>
              </a:rPr>
              <a:t>诸葛亮</a:t>
            </a:r>
            <a:r>
              <a:rPr lang="en-US" altLang="zh-CN" sz="1200" b="1">
                <a:solidFill>
                  <a:srgbClr val="1DB41D"/>
                </a:solidFill>
                <a:latin typeface="Consolas" panose="020B0609020204030204" pitchFamily="49" charset="0"/>
              </a:rPr>
              <a:t>" </a:t>
            </a:r>
            <a:r>
              <a:rPr lang="en-US" altLang="zh-CN" sz="1200" b="1" i="1">
                <a:solidFill>
                  <a:srgbClr val="FF7700"/>
                </a:solidFill>
                <a:latin typeface="Consolas" panose="020B0609020204030204" pitchFamily="49" charset="0"/>
              </a:rPr>
              <a:t>or</a:t>
            </a:r>
            <a:r>
              <a:rPr lang="en-US" altLang="zh-CN" sz="1200" b="1">
                <a:latin typeface="Consolas" panose="020B0609020204030204" pitchFamily="49" charset="0"/>
              </a:rPr>
              <a:t> word == </a:t>
            </a:r>
            <a:r>
              <a:rPr lang="en-US" altLang="zh-CN" sz="1200" b="1">
                <a:solidFill>
                  <a:srgbClr val="1DB41D"/>
                </a:solidFill>
                <a:latin typeface="Consolas" panose="020B0609020204030204" pitchFamily="49" charset="0"/>
              </a:rPr>
              <a:t>"</a:t>
            </a:r>
            <a:r>
              <a:rPr lang="zh-CN" altLang="en-US" sz="1200" b="1">
                <a:solidFill>
                  <a:srgbClr val="1DB41D"/>
                </a:solidFill>
                <a:latin typeface="Consolas" panose="020B0609020204030204" pitchFamily="49" charset="0"/>
              </a:rPr>
              <a:t>孔明曰</a:t>
            </a:r>
            <a:r>
              <a:rPr lang="en-US" altLang="zh-CN" sz="1200" b="1">
                <a:solidFill>
                  <a:srgbClr val="1DB41D"/>
                </a:solidFill>
                <a:latin typeface="Consolas" panose="020B0609020204030204" pitchFamily="49" charset="0"/>
              </a:rPr>
              <a:t>"</a:t>
            </a:r>
            <a:r>
              <a:rPr lang="en-US" altLang="zh-CN" sz="1200" b="1">
                <a:latin typeface="Consolas" panose="020B0609020204030204" pitchFamily="49" charset="0"/>
              </a:rPr>
              <a:t>:</a:t>
            </a:r>
            <a:endParaRPr lang="en-US" altLang="zh-CN" sz="1200" b="1">
              <a:latin typeface="Consolas" panose="020B0609020204030204" pitchFamily="49" charset="0"/>
            </a:endParaRPr>
          </a:p>
          <a:p>
            <a:pPr algn="l" defTabSz="685800" eaLnBrk="0" hangingPunct="0">
              <a:lnSpc>
                <a:spcPct val="120000"/>
              </a:lnSpc>
              <a:defRPr/>
            </a:pPr>
            <a:r>
              <a:rPr lang="en-US" altLang="zh-CN" sz="1200" b="1">
                <a:latin typeface="Consolas" panose="020B0609020204030204" pitchFamily="49" charset="0"/>
              </a:rPr>
              <a:t>        rword = </a:t>
            </a:r>
            <a:r>
              <a:rPr lang="en-US" altLang="zh-CN" sz="1200" b="1">
                <a:solidFill>
                  <a:srgbClr val="1DB41D"/>
                </a:solidFill>
                <a:latin typeface="Consolas" panose="020B0609020204030204" pitchFamily="49" charset="0"/>
              </a:rPr>
              <a:t>"</a:t>
            </a:r>
            <a:r>
              <a:rPr lang="zh-CN" altLang="en-US" sz="1200" b="1">
                <a:solidFill>
                  <a:srgbClr val="1DB41D"/>
                </a:solidFill>
                <a:latin typeface="Consolas" panose="020B0609020204030204" pitchFamily="49" charset="0"/>
              </a:rPr>
              <a:t>孔明</a:t>
            </a:r>
            <a:r>
              <a:rPr lang="en-US" altLang="zh-CN" sz="1200" b="1">
                <a:solidFill>
                  <a:srgbClr val="1DB41D"/>
                </a:solidFill>
                <a:latin typeface="Consolas" panose="020B0609020204030204" pitchFamily="49" charset="0"/>
              </a:rPr>
              <a:t>"</a:t>
            </a:r>
            <a:endParaRPr lang="en-US" altLang="zh-CN" sz="1200" b="1">
              <a:solidFill>
                <a:srgbClr val="1DB41D"/>
              </a:solidFill>
              <a:latin typeface="Consolas" panose="020B0609020204030204" pitchFamily="49" charset="0"/>
            </a:endParaRPr>
          </a:p>
          <a:p>
            <a:pPr algn="l" defTabSz="685800" eaLnBrk="0" hangingPunct="0">
              <a:lnSpc>
                <a:spcPct val="120000"/>
              </a:lnSpc>
              <a:defRPr/>
            </a:pPr>
            <a:r>
              <a:rPr lang="en-US" altLang="zh-CN" sz="1200" b="1">
                <a:latin typeface="Consolas" panose="020B0609020204030204" pitchFamily="49" charset="0"/>
              </a:rPr>
              <a:t>    </a:t>
            </a:r>
            <a:r>
              <a:rPr lang="en-US" altLang="zh-CN" sz="1200" b="1" i="1">
                <a:solidFill>
                  <a:srgbClr val="FF7700"/>
                </a:solidFill>
                <a:latin typeface="Consolas" panose="020B0609020204030204" pitchFamily="49" charset="0"/>
              </a:rPr>
              <a:t>elif</a:t>
            </a:r>
            <a:r>
              <a:rPr lang="en-US" altLang="zh-CN" sz="1200" b="1">
                <a:latin typeface="Consolas" panose="020B0609020204030204" pitchFamily="49" charset="0"/>
              </a:rPr>
              <a:t> word == </a:t>
            </a:r>
            <a:r>
              <a:rPr lang="en-US" altLang="zh-CN" sz="1200" b="1">
                <a:solidFill>
                  <a:srgbClr val="1DB41D"/>
                </a:solidFill>
                <a:latin typeface="Consolas" panose="020B0609020204030204" pitchFamily="49" charset="0"/>
              </a:rPr>
              <a:t>"</a:t>
            </a:r>
            <a:r>
              <a:rPr lang="zh-CN" altLang="en-US" sz="1200" b="1">
                <a:solidFill>
                  <a:srgbClr val="1DB41D"/>
                </a:solidFill>
                <a:latin typeface="Consolas" panose="020B0609020204030204" pitchFamily="49" charset="0"/>
              </a:rPr>
              <a:t>关公</a:t>
            </a:r>
            <a:r>
              <a:rPr lang="en-US" altLang="zh-CN" sz="1200" b="1">
                <a:solidFill>
                  <a:srgbClr val="1DB41D"/>
                </a:solidFill>
                <a:latin typeface="Consolas" panose="020B0609020204030204" pitchFamily="49" charset="0"/>
              </a:rPr>
              <a:t>" </a:t>
            </a:r>
            <a:r>
              <a:rPr lang="en-US" altLang="zh-CN" sz="1200" b="1" i="1">
                <a:solidFill>
                  <a:srgbClr val="FF7700"/>
                </a:solidFill>
                <a:latin typeface="Consolas" panose="020B0609020204030204" pitchFamily="49" charset="0"/>
              </a:rPr>
              <a:t>or</a:t>
            </a:r>
            <a:r>
              <a:rPr lang="en-US" altLang="zh-CN" sz="1200" b="1">
                <a:latin typeface="Consolas" panose="020B0609020204030204" pitchFamily="49" charset="0"/>
              </a:rPr>
              <a:t> word == </a:t>
            </a:r>
            <a:r>
              <a:rPr lang="en-US" altLang="zh-CN" sz="1200" b="1">
                <a:solidFill>
                  <a:srgbClr val="1DB41D"/>
                </a:solidFill>
                <a:latin typeface="Consolas" panose="020B0609020204030204" pitchFamily="49" charset="0"/>
              </a:rPr>
              <a:t>"</a:t>
            </a:r>
            <a:r>
              <a:rPr lang="zh-CN" altLang="en-US" sz="1200" b="1">
                <a:solidFill>
                  <a:srgbClr val="1DB41D"/>
                </a:solidFill>
                <a:latin typeface="Consolas" panose="020B0609020204030204" pitchFamily="49" charset="0"/>
              </a:rPr>
              <a:t>云长</a:t>
            </a:r>
            <a:r>
              <a:rPr lang="en-US" altLang="zh-CN" sz="1200" b="1">
                <a:solidFill>
                  <a:srgbClr val="1DB41D"/>
                </a:solidFill>
                <a:latin typeface="Consolas" panose="020B0609020204030204" pitchFamily="49" charset="0"/>
              </a:rPr>
              <a:t>"</a:t>
            </a:r>
            <a:r>
              <a:rPr lang="en-US" altLang="zh-CN" sz="1200" b="1">
                <a:latin typeface="Consolas" panose="020B0609020204030204" pitchFamily="49" charset="0"/>
              </a:rPr>
              <a:t>:</a:t>
            </a:r>
            <a:endParaRPr lang="en-US" altLang="zh-CN" sz="1200" b="1">
              <a:latin typeface="Consolas" panose="020B0609020204030204" pitchFamily="49" charset="0"/>
            </a:endParaRPr>
          </a:p>
          <a:p>
            <a:pPr algn="l" defTabSz="685800" eaLnBrk="0" hangingPunct="0">
              <a:lnSpc>
                <a:spcPct val="120000"/>
              </a:lnSpc>
              <a:defRPr/>
            </a:pPr>
            <a:r>
              <a:rPr lang="en-US" altLang="zh-CN" sz="1200" b="1">
                <a:latin typeface="Consolas" panose="020B0609020204030204" pitchFamily="49" charset="0"/>
              </a:rPr>
              <a:t>        rword = </a:t>
            </a:r>
            <a:r>
              <a:rPr lang="en-US" altLang="zh-CN" sz="1200" b="1">
                <a:solidFill>
                  <a:srgbClr val="1DB41D"/>
                </a:solidFill>
                <a:latin typeface="Consolas" panose="020B0609020204030204" pitchFamily="49" charset="0"/>
              </a:rPr>
              <a:t>"</a:t>
            </a:r>
            <a:r>
              <a:rPr lang="zh-CN" altLang="en-US" sz="1200" b="1">
                <a:solidFill>
                  <a:srgbClr val="1DB41D"/>
                </a:solidFill>
                <a:latin typeface="Consolas" panose="020B0609020204030204" pitchFamily="49" charset="0"/>
              </a:rPr>
              <a:t>关羽</a:t>
            </a:r>
            <a:r>
              <a:rPr lang="en-US" altLang="zh-CN" sz="1200" b="1">
                <a:solidFill>
                  <a:srgbClr val="1DB41D"/>
                </a:solidFill>
                <a:latin typeface="Consolas" panose="020B0609020204030204" pitchFamily="49" charset="0"/>
              </a:rPr>
              <a:t>"</a:t>
            </a:r>
            <a:endParaRPr lang="en-US" altLang="zh-CN" sz="1200" b="1">
              <a:solidFill>
                <a:srgbClr val="1DB41D"/>
              </a:solidFill>
              <a:latin typeface="Consolas" panose="020B0609020204030204" pitchFamily="49" charset="0"/>
            </a:endParaRPr>
          </a:p>
          <a:p>
            <a:pPr algn="l" defTabSz="685800" eaLnBrk="0" hangingPunct="0">
              <a:lnSpc>
                <a:spcPct val="120000"/>
              </a:lnSpc>
              <a:defRPr/>
            </a:pPr>
            <a:r>
              <a:rPr lang="en-US" altLang="zh-CN" sz="1200" b="1">
                <a:latin typeface="Consolas" panose="020B0609020204030204" pitchFamily="49" charset="0"/>
              </a:rPr>
              <a:t>    </a:t>
            </a:r>
            <a:r>
              <a:rPr lang="en-US" altLang="zh-CN" sz="1200" b="1" i="1">
                <a:solidFill>
                  <a:srgbClr val="FF7700"/>
                </a:solidFill>
                <a:latin typeface="Consolas" panose="020B0609020204030204" pitchFamily="49" charset="0"/>
              </a:rPr>
              <a:t>elif</a:t>
            </a:r>
            <a:r>
              <a:rPr lang="en-US" altLang="zh-CN" sz="1200" b="1">
                <a:latin typeface="Consolas" panose="020B0609020204030204" pitchFamily="49" charset="0"/>
              </a:rPr>
              <a:t> word == </a:t>
            </a:r>
            <a:r>
              <a:rPr lang="en-US" altLang="zh-CN" sz="1200" b="1">
                <a:solidFill>
                  <a:srgbClr val="1DB41D"/>
                </a:solidFill>
                <a:latin typeface="Consolas" panose="020B0609020204030204" pitchFamily="49" charset="0"/>
              </a:rPr>
              <a:t>"</a:t>
            </a:r>
            <a:r>
              <a:rPr lang="zh-CN" altLang="en-US" sz="1200" b="1">
                <a:solidFill>
                  <a:srgbClr val="1DB41D"/>
                </a:solidFill>
                <a:latin typeface="Consolas" panose="020B0609020204030204" pitchFamily="49" charset="0"/>
              </a:rPr>
              <a:t>玄德</a:t>
            </a:r>
            <a:r>
              <a:rPr lang="en-US" altLang="zh-CN" sz="1200" b="1">
                <a:solidFill>
                  <a:srgbClr val="1DB41D"/>
                </a:solidFill>
                <a:latin typeface="Consolas" panose="020B0609020204030204" pitchFamily="49" charset="0"/>
              </a:rPr>
              <a:t>" </a:t>
            </a:r>
            <a:r>
              <a:rPr lang="en-US" altLang="zh-CN" sz="1200" b="1" i="1">
                <a:solidFill>
                  <a:srgbClr val="FF7700"/>
                </a:solidFill>
                <a:latin typeface="Consolas" panose="020B0609020204030204" pitchFamily="49" charset="0"/>
              </a:rPr>
              <a:t>or</a:t>
            </a:r>
            <a:r>
              <a:rPr lang="en-US" altLang="zh-CN" sz="1200" b="1">
                <a:latin typeface="Consolas" panose="020B0609020204030204" pitchFamily="49" charset="0"/>
              </a:rPr>
              <a:t> word == </a:t>
            </a:r>
            <a:r>
              <a:rPr lang="en-US" altLang="zh-CN" sz="1200" b="1">
                <a:solidFill>
                  <a:srgbClr val="1DB41D"/>
                </a:solidFill>
                <a:latin typeface="Consolas" panose="020B0609020204030204" pitchFamily="49" charset="0"/>
              </a:rPr>
              <a:t>"</a:t>
            </a:r>
            <a:r>
              <a:rPr lang="zh-CN" altLang="en-US" sz="1200" b="1">
                <a:solidFill>
                  <a:srgbClr val="1DB41D"/>
                </a:solidFill>
                <a:latin typeface="Consolas" panose="020B0609020204030204" pitchFamily="49" charset="0"/>
              </a:rPr>
              <a:t>玄德曰</a:t>
            </a:r>
            <a:r>
              <a:rPr lang="en-US" altLang="zh-CN" sz="1200" b="1">
                <a:solidFill>
                  <a:srgbClr val="1DB41D"/>
                </a:solidFill>
                <a:latin typeface="Consolas" panose="020B0609020204030204" pitchFamily="49" charset="0"/>
              </a:rPr>
              <a:t>"</a:t>
            </a:r>
            <a:r>
              <a:rPr lang="en-US" altLang="zh-CN" sz="1200" b="1">
                <a:latin typeface="Consolas" panose="020B0609020204030204" pitchFamily="49" charset="0"/>
              </a:rPr>
              <a:t>:</a:t>
            </a:r>
            <a:endParaRPr lang="en-US" altLang="zh-CN" sz="1200" b="1">
              <a:latin typeface="Consolas" panose="020B0609020204030204" pitchFamily="49" charset="0"/>
            </a:endParaRPr>
          </a:p>
          <a:p>
            <a:pPr algn="l" defTabSz="685800" eaLnBrk="0" hangingPunct="0">
              <a:lnSpc>
                <a:spcPct val="120000"/>
              </a:lnSpc>
              <a:defRPr/>
            </a:pPr>
            <a:r>
              <a:rPr lang="en-US" altLang="zh-CN" sz="1200" b="1">
                <a:latin typeface="Consolas" panose="020B0609020204030204" pitchFamily="49" charset="0"/>
              </a:rPr>
              <a:t>        rword = </a:t>
            </a:r>
            <a:r>
              <a:rPr lang="en-US" altLang="zh-CN" sz="1200" b="1">
                <a:solidFill>
                  <a:srgbClr val="1DB41D"/>
                </a:solidFill>
                <a:latin typeface="Consolas" panose="020B0609020204030204" pitchFamily="49" charset="0"/>
              </a:rPr>
              <a:t>"</a:t>
            </a:r>
            <a:r>
              <a:rPr lang="zh-CN" altLang="en-US" sz="1200" b="1">
                <a:solidFill>
                  <a:srgbClr val="1DB41D"/>
                </a:solidFill>
                <a:latin typeface="Consolas" panose="020B0609020204030204" pitchFamily="49" charset="0"/>
              </a:rPr>
              <a:t>刘备</a:t>
            </a:r>
            <a:r>
              <a:rPr lang="en-US" altLang="zh-CN" sz="1200" b="1">
                <a:solidFill>
                  <a:srgbClr val="1DB41D"/>
                </a:solidFill>
                <a:latin typeface="Consolas" panose="020B0609020204030204" pitchFamily="49" charset="0"/>
              </a:rPr>
              <a:t>"</a:t>
            </a:r>
            <a:endParaRPr lang="en-US" altLang="zh-CN" sz="1200" b="1">
              <a:solidFill>
                <a:srgbClr val="1DB41D"/>
              </a:solidFill>
              <a:latin typeface="Consolas" panose="020B0609020204030204" pitchFamily="49" charset="0"/>
            </a:endParaRPr>
          </a:p>
          <a:p>
            <a:pPr algn="l" defTabSz="685800" eaLnBrk="0" hangingPunct="0">
              <a:lnSpc>
                <a:spcPct val="120000"/>
              </a:lnSpc>
              <a:defRPr/>
            </a:pPr>
            <a:r>
              <a:rPr lang="en-US" altLang="zh-CN" sz="1200" b="1">
                <a:latin typeface="Consolas" panose="020B0609020204030204" pitchFamily="49" charset="0"/>
              </a:rPr>
              <a:t>    </a:t>
            </a:r>
            <a:r>
              <a:rPr lang="en-US" altLang="zh-CN" sz="1200" b="1" i="1">
                <a:solidFill>
                  <a:srgbClr val="FF7700"/>
                </a:solidFill>
                <a:latin typeface="Consolas" panose="020B0609020204030204" pitchFamily="49" charset="0"/>
              </a:rPr>
              <a:t>elif</a:t>
            </a:r>
            <a:r>
              <a:rPr lang="en-US" altLang="zh-CN" sz="1200" b="1">
                <a:latin typeface="Consolas" panose="020B0609020204030204" pitchFamily="49" charset="0"/>
              </a:rPr>
              <a:t> word == </a:t>
            </a:r>
            <a:r>
              <a:rPr lang="en-US" altLang="zh-CN" sz="1200" b="1">
                <a:solidFill>
                  <a:srgbClr val="1DB41D"/>
                </a:solidFill>
                <a:latin typeface="Consolas" panose="020B0609020204030204" pitchFamily="49" charset="0"/>
              </a:rPr>
              <a:t>"</a:t>
            </a:r>
            <a:r>
              <a:rPr lang="zh-CN" altLang="en-US" sz="1200" b="1">
                <a:solidFill>
                  <a:srgbClr val="1DB41D"/>
                </a:solidFill>
                <a:latin typeface="Consolas" panose="020B0609020204030204" pitchFamily="49" charset="0"/>
              </a:rPr>
              <a:t>孟德</a:t>
            </a:r>
            <a:r>
              <a:rPr lang="en-US" altLang="zh-CN" sz="1200" b="1">
                <a:solidFill>
                  <a:srgbClr val="1DB41D"/>
                </a:solidFill>
                <a:latin typeface="Consolas" panose="020B0609020204030204" pitchFamily="49" charset="0"/>
              </a:rPr>
              <a:t>" </a:t>
            </a:r>
            <a:r>
              <a:rPr lang="en-US" altLang="zh-CN" sz="1200" b="1" i="1">
                <a:solidFill>
                  <a:srgbClr val="FF7700"/>
                </a:solidFill>
                <a:latin typeface="Consolas" panose="020B0609020204030204" pitchFamily="49" charset="0"/>
              </a:rPr>
              <a:t>or</a:t>
            </a:r>
            <a:r>
              <a:rPr lang="en-US" altLang="zh-CN" sz="1200" b="1">
                <a:latin typeface="Consolas" panose="020B0609020204030204" pitchFamily="49" charset="0"/>
              </a:rPr>
              <a:t> word == </a:t>
            </a:r>
            <a:r>
              <a:rPr lang="en-US" altLang="zh-CN" sz="1200" b="1">
                <a:solidFill>
                  <a:srgbClr val="1DB41D"/>
                </a:solidFill>
                <a:latin typeface="Consolas" panose="020B0609020204030204" pitchFamily="49" charset="0"/>
              </a:rPr>
              <a:t>"</a:t>
            </a:r>
            <a:r>
              <a:rPr lang="zh-CN" altLang="en-US" sz="1200" b="1">
                <a:solidFill>
                  <a:srgbClr val="1DB41D"/>
                </a:solidFill>
                <a:latin typeface="Consolas" panose="020B0609020204030204" pitchFamily="49" charset="0"/>
              </a:rPr>
              <a:t>丞相</a:t>
            </a:r>
            <a:r>
              <a:rPr lang="en-US" altLang="zh-CN" sz="1200" b="1">
                <a:solidFill>
                  <a:srgbClr val="1DB41D"/>
                </a:solidFill>
                <a:latin typeface="Consolas" panose="020B0609020204030204" pitchFamily="49" charset="0"/>
              </a:rPr>
              <a:t>"</a:t>
            </a:r>
            <a:r>
              <a:rPr lang="en-US" altLang="zh-CN" sz="1200" b="1">
                <a:latin typeface="Consolas" panose="020B0609020204030204" pitchFamily="49" charset="0"/>
              </a:rPr>
              <a:t>:</a:t>
            </a:r>
            <a:endParaRPr lang="en-US" altLang="zh-CN" sz="1200" b="1">
              <a:latin typeface="Consolas" panose="020B0609020204030204" pitchFamily="49" charset="0"/>
            </a:endParaRPr>
          </a:p>
          <a:p>
            <a:pPr algn="l" defTabSz="685800" eaLnBrk="0" hangingPunct="0">
              <a:lnSpc>
                <a:spcPct val="120000"/>
              </a:lnSpc>
              <a:defRPr/>
            </a:pPr>
            <a:r>
              <a:rPr lang="en-US" altLang="zh-CN" sz="1200" b="1">
                <a:latin typeface="Consolas" panose="020B0609020204030204" pitchFamily="49" charset="0"/>
              </a:rPr>
              <a:t>        rword = </a:t>
            </a:r>
            <a:r>
              <a:rPr lang="en-US" altLang="zh-CN" sz="1200" b="1">
                <a:solidFill>
                  <a:srgbClr val="1DB41D"/>
                </a:solidFill>
                <a:latin typeface="Consolas" panose="020B0609020204030204" pitchFamily="49" charset="0"/>
              </a:rPr>
              <a:t>"</a:t>
            </a:r>
            <a:r>
              <a:rPr lang="zh-CN" altLang="en-US" sz="1200" b="1">
                <a:solidFill>
                  <a:srgbClr val="1DB41D"/>
                </a:solidFill>
                <a:latin typeface="Consolas" panose="020B0609020204030204" pitchFamily="49" charset="0"/>
              </a:rPr>
              <a:t>曹操</a:t>
            </a:r>
            <a:r>
              <a:rPr lang="en-US" altLang="zh-CN" sz="1200" b="1">
                <a:solidFill>
                  <a:srgbClr val="1DB41D"/>
                </a:solidFill>
                <a:latin typeface="Consolas" panose="020B0609020204030204" pitchFamily="49" charset="0"/>
              </a:rPr>
              <a:t>"</a:t>
            </a:r>
            <a:endParaRPr lang="en-US" altLang="zh-CN" sz="1200" b="1">
              <a:solidFill>
                <a:srgbClr val="1DB41D"/>
              </a:solidFill>
              <a:latin typeface="Consolas" panose="020B0609020204030204" pitchFamily="49" charset="0"/>
            </a:endParaRPr>
          </a:p>
          <a:p>
            <a:pPr algn="l" defTabSz="685800" eaLnBrk="0" hangingPunct="0">
              <a:lnSpc>
                <a:spcPct val="120000"/>
              </a:lnSpc>
              <a:defRPr/>
            </a:pPr>
            <a:r>
              <a:rPr lang="en-US" altLang="zh-CN" sz="1200" b="1">
                <a:latin typeface="Consolas" panose="020B0609020204030204" pitchFamily="49" charset="0"/>
              </a:rPr>
              <a:t>    </a:t>
            </a:r>
            <a:r>
              <a:rPr lang="en-US" altLang="zh-CN" sz="1200" b="1" i="1">
                <a:solidFill>
                  <a:srgbClr val="FF7700"/>
                </a:solidFill>
                <a:latin typeface="Consolas" panose="020B0609020204030204" pitchFamily="49" charset="0"/>
              </a:rPr>
              <a:t>else</a:t>
            </a:r>
            <a:r>
              <a:rPr lang="en-US" altLang="zh-CN" sz="1200" b="1">
                <a:latin typeface="Consolas" panose="020B0609020204030204" pitchFamily="49" charset="0"/>
              </a:rPr>
              <a:t>:</a:t>
            </a:r>
            <a:endParaRPr lang="en-US" altLang="zh-CN" sz="1200" b="1">
              <a:latin typeface="Consolas" panose="020B0609020204030204" pitchFamily="49" charset="0"/>
            </a:endParaRPr>
          </a:p>
          <a:p>
            <a:pPr algn="l" defTabSz="685800" eaLnBrk="0" hangingPunct="0">
              <a:lnSpc>
                <a:spcPct val="120000"/>
              </a:lnSpc>
              <a:defRPr/>
            </a:pPr>
            <a:r>
              <a:rPr lang="en-US" altLang="zh-CN" sz="1200" b="1">
                <a:latin typeface="Consolas" panose="020B0609020204030204" pitchFamily="49" charset="0"/>
              </a:rPr>
              <a:t>        rword = word</a:t>
            </a:r>
            <a:endParaRPr lang="en-US" altLang="zh-CN" sz="1200" b="1">
              <a:latin typeface="Consolas" panose="020B0609020204030204" pitchFamily="49" charset="0"/>
            </a:endParaRPr>
          </a:p>
          <a:p>
            <a:pPr algn="l" defTabSz="685800" eaLnBrk="0" hangingPunct="0">
              <a:lnSpc>
                <a:spcPct val="120000"/>
              </a:lnSpc>
              <a:defRPr/>
            </a:pPr>
            <a:r>
              <a:rPr lang="en-US" altLang="zh-CN" sz="1200" b="1">
                <a:latin typeface="Consolas" panose="020B0609020204030204" pitchFamily="49" charset="0"/>
              </a:rPr>
              <a:t>    counts[rword] = counts.get(rword,0) + 1</a:t>
            </a:r>
            <a:endParaRPr lang="en-US" altLang="zh-CN" sz="1200" b="1" dirty="0">
              <a:latin typeface="Consolas" panose="020B0609020204030204" pitchFamily="49" charset="0"/>
            </a:endParaRPr>
          </a:p>
        </p:txBody>
      </p:sp>
      <p:pic>
        <p:nvPicPr>
          <p:cNvPr id="9" name="图片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380313" y="4443958"/>
            <a:ext cx="1538090" cy="540000"/>
          </a:xfrm>
          <a:prstGeom prst="rect">
            <a:avLst/>
          </a:prstGeom>
        </p:spPr>
      </p:pic>
      <p:grpSp>
        <p:nvGrpSpPr>
          <p:cNvPr id="10" name="组合 9"/>
          <p:cNvGrpSpPr/>
          <p:nvPr/>
        </p:nvGrpSpPr>
        <p:grpSpPr>
          <a:xfrm>
            <a:off x="5846537" y="58676"/>
            <a:ext cx="3239344" cy="381386"/>
            <a:chOff x="5904656" y="4720696"/>
            <a:chExt cx="3239344" cy="381386"/>
          </a:xfrm>
        </p:grpSpPr>
        <p:sp>
          <p:nvSpPr>
            <p:cNvPr id="11" name="文本框 10"/>
            <p:cNvSpPr txBox="1"/>
            <p:nvPr/>
          </p:nvSpPr>
          <p:spPr>
            <a:xfrm>
              <a:off x="7092280" y="4720696"/>
              <a:ext cx="2051720" cy="381386"/>
            </a:xfrm>
            <a:prstGeom prst="rect">
              <a:avLst/>
            </a:prstGeom>
            <a:noFill/>
          </p:spPr>
          <p:txBody>
            <a:bodyPr wrap="square" rtlCol="0">
              <a:spAutoFit/>
            </a:bodyPr>
            <a:lstStyle/>
            <a:p>
              <a:pPr defTabSz="685800">
                <a:lnSpc>
                  <a:spcPct val="150000"/>
                </a:lnSpc>
                <a:defRPr/>
              </a:pPr>
              <a:r>
                <a:rPr lang="en-US" altLang="zh-CN" sz="1400" b="1" dirty="0">
                  <a:solidFill>
                    <a:srgbClr val="CECECE"/>
                  </a:solidFill>
                  <a:latin typeface="Palatino Linotype" panose="02040502050505030304" pitchFamily="18" charset="0"/>
                  <a:ea typeface="微软雅黑" panose="020B0503020204020204" pitchFamily="34" charset="-122"/>
                  <a:cs typeface="Times New Roman" panose="02020603050405020304" pitchFamily="18" charset="0"/>
                </a:rPr>
                <a:t>CC BY-NC-SA 4.0 </a:t>
              </a:r>
              <a:r>
                <a:rPr lang="zh-CN" altLang="en-US" sz="1400" dirty="0">
                  <a:solidFill>
                    <a:srgbClr val="CECECE"/>
                  </a:solidFill>
                  <a:latin typeface="Palatino Linotype" panose="02040502050505030304" pitchFamily="18" charset="0"/>
                  <a:ea typeface="微软雅黑" panose="020B0503020204020204" pitchFamily="34" charset="-122"/>
                  <a:cs typeface="Times New Roman" panose="02020603050405020304" pitchFamily="18" charset="0"/>
                </a:rPr>
                <a:t>嵩天</a:t>
              </a:r>
              <a:endParaRPr lang="zh-CN" altLang="en-US" sz="1400" dirty="0">
                <a:solidFill>
                  <a:srgbClr val="CECECE"/>
                </a:solidFill>
                <a:latin typeface="Palatino Linotype" panose="02040502050505030304" pitchFamily="18" charset="0"/>
                <a:ea typeface="微软雅黑" panose="020B0503020204020204" pitchFamily="34" charset="-122"/>
                <a:cs typeface="Times New Roman" panose="02020603050405020304" pitchFamily="18" charset="0"/>
              </a:endParaRPr>
            </a:p>
          </p:txBody>
        </p:sp>
        <p:pic>
          <p:nvPicPr>
            <p:cNvPr id="12" name="图片 11"/>
            <p:cNvPicPr>
              <a:picLocks noChangeAspect="1"/>
            </p:cNvPicPr>
            <p:nvPr/>
          </p:nvPicPr>
          <p:blipFill>
            <a:blip r:embed="rId2">
              <a:lum bright="70000" contrast="-70000"/>
            </a:blip>
            <a:stretch>
              <a:fillRect/>
            </a:stretch>
          </p:blipFill>
          <p:spPr>
            <a:xfrm>
              <a:off x="5904656" y="4787905"/>
              <a:ext cx="1187624" cy="281081"/>
            </a:xfrm>
            <a:prstGeom prst="rect">
              <a:avLst/>
            </a:prstGeom>
          </p:spPr>
        </p:pic>
      </p:grpSp>
      <p:sp>
        <p:nvSpPr>
          <p:cNvPr id="13" name="矩形 12"/>
          <p:cNvSpPr/>
          <p:nvPr/>
        </p:nvSpPr>
        <p:spPr>
          <a:xfrm>
            <a:off x="5422109" y="2524149"/>
            <a:ext cx="2555357" cy="615040"/>
          </a:xfrm>
          <a:prstGeom prst="rect">
            <a:avLst/>
          </a:prstGeom>
        </p:spPr>
        <p:txBody>
          <a:bodyPr wrap="square">
            <a:spAutoFit/>
          </a:bodyPr>
          <a:lstStyle/>
          <a:p>
            <a:pPr algn="l" defTabSz="685800">
              <a:lnSpc>
                <a:spcPct val="200000"/>
              </a:lnSpc>
              <a:defRPr/>
            </a:pPr>
            <a:r>
              <a:rPr lang="en-US" altLang="zh-CN" sz="2000">
                <a:solidFill>
                  <a:srgbClr val="007FDE"/>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2000" b="1" dirty="0">
                <a:latin typeface="微软雅黑" panose="020B0503020204020204" pitchFamily="34" charset="-122"/>
                <a:ea typeface="微软雅黑" panose="020B0503020204020204" pitchFamily="34" charset="-122"/>
                <a:cs typeface="Arial" panose="020B0604020202020204" pitchFamily="34" charset="0"/>
              </a:rPr>
              <a:t>扩展程序解决问题</a:t>
            </a:r>
            <a:endParaRPr lang="en-US" altLang="zh-CN" sz="2000" b="1"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14" name="矩形 13"/>
          <p:cNvSpPr/>
          <p:nvPr/>
        </p:nvSpPr>
        <p:spPr>
          <a:xfrm>
            <a:off x="5364088" y="4676181"/>
            <a:ext cx="1858202" cy="307777"/>
          </a:xfrm>
          <a:prstGeom prst="rect">
            <a:avLst/>
          </a:prstGeom>
        </p:spPr>
        <p:txBody>
          <a:bodyPr wrap="none">
            <a:spAutoFit/>
          </a:bodyPr>
          <a:lstStyle/>
          <a:p>
            <a:pPr defTabSz="685800"/>
            <a:r>
              <a:rPr lang="zh-CN" altLang="en-US" sz="1400" b="1" dirty="0">
                <a:solidFill>
                  <a:srgbClr val="0070C0"/>
                </a:solidFill>
                <a:latin typeface="微软雅黑" panose="020B0503020204020204" pitchFamily="34" charset="-122"/>
                <a:ea typeface="微软雅黑" panose="020B0503020204020204" pitchFamily="34" charset="-122"/>
                <a:cs typeface="Arial" panose="020B0604020202020204" pitchFamily="34" charset="0"/>
              </a:rPr>
              <a:t>原创 </a:t>
            </a:r>
            <a:r>
              <a:rPr lang="en-US" altLang="zh-CN" sz="1400" b="1" dirty="0">
                <a:solidFill>
                  <a:srgbClr val="0070C0"/>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1400" b="1" dirty="0">
                <a:solidFill>
                  <a:srgbClr val="0070C0"/>
                </a:solidFill>
                <a:latin typeface="微软雅黑" panose="020B0503020204020204" pitchFamily="34" charset="-122"/>
                <a:ea typeface="微软雅黑" panose="020B0503020204020204" pitchFamily="34" charset="-122"/>
                <a:cs typeface="Arial" panose="020B0604020202020204" pitchFamily="34" charset="0"/>
              </a:rPr>
              <a:t>嵩天老师团队</a:t>
            </a:r>
            <a:endParaRPr lang="zh-CN" altLang="en-US" sz="1600" dirty="0">
              <a:latin typeface="Gill Sans"/>
            </a:endParaRPr>
          </a:p>
        </p:txBody>
      </p:sp>
      <p:sp>
        <p:nvSpPr>
          <p:cNvPr id="15" name="Rectangle 12"/>
          <p:cNvSpPr/>
          <p:nvPr/>
        </p:nvSpPr>
        <p:spPr bwMode="auto">
          <a:xfrm>
            <a:off x="0" y="483518"/>
            <a:ext cx="9144000" cy="79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nchorCtr="0"/>
          <a:lstStyle/>
          <a:p>
            <a:pPr defTabSz="685800">
              <a:lnSpc>
                <a:spcPct val="70000"/>
              </a:lnSpc>
              <a:defRPr/>
            </a:pPr>
            <a:r>
              <a:rPr lang="zh-CN" altLang="en-US" sz="4000">
                <a:latin typeface="微软雅黑" panose="020B0503020204020204" pitchFamily="34" charset="-122"/>
                <a:ea typeface="微软雅黑" panose="020B0503020204020204" pitchFamily="34" charset="-122"/>
                <a:cs typeface="Bebas Neue" charset="0"/>
                <a:sym typeface="Bebas Neue" charset="0"/>
              </a:rPr>
              <a:t>调整数据分析过程</a:t>
            </a:r>
            <a:endParaRPr lang="en-US" sz="4000" b="1" dirty="0">
              <a:latin typeface="Times New Roman" panose="02020603050405020304" pitchFamily="18" charset="0"/>
              <a:ea typeface="微软雅黑" panose="020B0503020204020204" pitchFamily="34" charset="-122"/>
              <a:cs typeface="Times New Roman" panose="02020603050405020304" pitchFamily="18" charset="0"/>
              <a:sym typeface="Bebas Neue" charset="0"/>
            </a:endParaRPr>
          </a:p>
        </p:txBody>
      </p:sp>
      <p:sp>
        <p:nvSpPr>
          <p:cNvPr id="16" name="对话气泡: 矩形 15"/>
          <p:cNvSpPr/>
          <p:nvPr/>
        </p:nvSpPr>
        <p:spPr bwMode="auto">
          <a:xfrm>
            <a:off x="5315397" y="2092104"/>
            <a:ext cx="2699373" cy="1275354"/>
          </a:xfrm>
          <a:prstGeom prst="wedgeRectCallout">
            <a:avLst>
              <a:gd name="adj1" fmla="val -64981"/>
              <a:gd name="adj2" fmla="val 42519"/>
            </a:avLst>
          </a:prstGeom>
          <a:noFill/>
          <a:ln w="254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5600" b="0" i="0" u="none" strike="noStrike" kern="1200" cap="none" spc="0" normalizeH="0" baseline="0" noProof="0">
              <a:ln>
                <a:noFill/>
              </a:ln>
              <a:solidFill>
                <a:srgbClr val="000000"/>
              </a:solidFill>
              <a:effectLst/>
              <a:uLnTx/>
              <a:uFillTx/>
              <a:latin typeface="Gill Sans" charset="0"/>
              <a:ea typeface="ヒラギノ角ゴ ProN W3" charset="0"/>
              <a:cs typeface="ヒラギノ角ゴ ProN W3" charset="0"/>
              <a:sym typeface="Gill Sans"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971601" y="125880"/>
            <a:ext cx="5256584" cy="4824536"/>
          </a:xfrm>
          <a:prstGeom prst="rect">
            <a:avLst/>
          </a:prstGeom>
          <a:noFill/>
          <a:ln>
            <a:noFill/>
          </a:ln>
          <a:effectLst/>
        </p:spPr>
        <p:txBody>
          <a:bodyPr vert="horz" wrap="none" lIns="91440" tIns="45720" rIns="91440" bIns="45720" numCol="1" anchor="ctr" anchorCtr="0" compatLnSpc="1">
            <a:noAutofit/>
          </a:bodyPr>
          <a:lstStyle/>
          <a:p>
            <a:pPr algn="l" defTabSz="685800" eaLnBrk="0" hangingPunct="0">
              <a:lnSpc>
                <a:spcPct val="120000"/>
              </a:lnSpc>
              <a:defRPr/>
            </a:pPr>
            <a:r>
              <a:rPr lang="en-US" altLang="zh-CN" sz="1000" b="1" dirty="0">
                <a:solidFill>
                  <a:srgbClr val="DC0012"/>
                </a:solidFill>
                <a:latin typeface="Consolas" panose="020B0609020204030204" pitchFamily="49" charset="0"/>
              </a:rPr>
              <a:t>#CalThreeKingdomsV2.py</a:t>
            </a:r>
            <a:endParaRPr lang="en-US" altLang="zh-CN" sz="1000" b="1" dirty="0">
              <a:solidFill>
                <a:srgbClr val="DC0012"/>
              </a:solidFill>
              <a:latin typeface="Consolas" panose="020B0609020204030204" pitchFamily="49" charset="0"/>
            </a:endParaRPr>
          </a:p>
          <a:p>
            <a:pPr algn="l" defTabSz="685800" eaLnBrk="0" hangingPunct="0">
              <a:lnSpc>
                <a:spcPct val="120000"/>
              </a:lnSpc>
              <a:defRPr/>
            </a:pPr>
            <a:r>
              <a:rPr lang="en-US" altLang="zh-CN" sz="1000" b="1" i="1" dirty="0">
                <a:solidFill>
                  <a:srgbClr val="FF7700"/>
                </a:solidFill>
                <a:latin typeface="Consolas" panose="020B0609020204030204" pitchFamily="49" charset="0"/>
              </a:rPr>
              <a:t>i</a:t>
            </a:r>
            <a:r>
              <a:rPr lang="en-US" altLang="zh-CN" sz="1000" b="1" i="1" dirty="0" err="1">
                <a:solidFill>
                  <a:srgbClr val="FF7700"/>
                </a:solidFill>
                <a:latin typeface="Consolas" panose="020B0609020204030204" pitchFamily="49" charset="0"/>
              </a:rPr>
              <a:t>mport</a:t>
            </a:r>
            <a:r>
              <a:rPr lang="en-US" altLang="zh-CN" sz="1000" b="1" dirty="0">
                <a:latin typeface="Consolas" panose="020B0609020204030204" pitchFamily="49" charset="0"/>
              </a:rPr>
              <a:t> </a:t>
            </a:r>
            <a:r>
              <a:rPr lang="en-US" altLang="zh-CN" sz="1000" b="1" dirty="0" err="1">
                <a:latin typeface="Consolas" panose="020B0609020204030204" pitchFamily="49" charset="0"/>
              </a:rPr>
              <a:t>jieba</a:t>
            </a:r>
            <a:endParaRPr lang="en-US" altLang="zh-CN" sz="1000" b="1" dirty="0">
              <a:latin typeface="Consolas" panose="020B0609020204030204" pitchFamily="49" charset="0"/>
            </a:endParaRPr>
          </a:p>
          <a:p>
            <a:pPr algn="l" defTabSz="685800" eaLnBrk="0" hangingPunct="0">
              <a:lnSpc>
                <a:spcPct val="120000"/>
              </a:lnSpc>
              <a:defRPr/>
            </a:pPr>
            <a:r>
              <a:rPr lang="en-US" altLang="zh-CN" sz="1000" b="1" dirty="0">
                <a:latin typeface="Consolas" panose="020B0609020204030204" pitchFamily="49" charset="0"/>
              </a:rPr>
              <a:t>txt = </a:t>
            </a:r>
            <a:r>
              <a:rPr lang="en-US" altLang="zh-CN" sz="1000" b="1" dirty="0">
                <a:solidFill>
                  <a:srgbClr val="900090"/>
                </a:solidFill>
                <a:latin typeface="Consolas" panose="020B0609020204030204" pitchFamily="49" charset="0"/>
              </a:rPr>
              <a:t>open</a:t>
            </a:r>
            <a:r>
              <a:rPr lang="en-US" altLang="zh-CN" sz="1000" b="1" dirty="0">
                <a:latin typeface="Consolas" panose="020B0609020204030204" pitchFamily="49" charset="0"/>
              </a:rPr>
              <a:t>(</a:t>
            </a:r>
            <a:r>
              <a:rPr lang="en-US" altLang="zh-CN" sz="1000" b="1" dirty="0">
                <a:solidFill>
                  <a:srgbClr val="1DB41D"/>
                </a:solidFill>
                <a:latin typeface="Consolas" panose="020B0609020204030204" pitchFamily="49" charset="0"/>
              </a:rPr>
              <a:t>"</a:t>
            </a:r>
            <a:r>
              <a:rPr lang="en-US" altLang="zh-CN" sz="1000" b="1" dirty="0" err="1">
                <a:solidFill>
                  <a:srgbClr val="1DB41D"/>
                </a:solidFill>
                <a:latin typeface="Consolas" panose="020B0609020204030204" pitchFamily="49" charset="0"/>
              </a:rPr>
              <a:t>threekingdoms</a:t>
            </a:r>
            <a:r>
              <a:rPr lang="en-US" altLang="zh-CN" sz="1000" b="1" dirty="0">
                <a:solidFill>
                  <a:srgbClr val="1DB41D"/>
                </a:solidFill>
                <a:latin typeface="Consolas" panose="020B0609020204030204" pitchFamily="49" charset="0"/>
              </a:rPr>
              <a:t>.txt"</a:t>
            </a:r>
            <a:r>
              <a:rPr lang="en-US" altLang="zh-CN" sz="1000" b="1" dirty="0">
                <a:latin typeface="Consolas" panose="020B0609020204030204" pitchFamily="49" charset="0"/>
              </a:rPr>
              <a:t>, </a:t>
            </a:r>
            <a:r>
              <a:rPr lang="en-US" altLang="zh-CN" sz="1000" b="1" dirty="0">
                <a:solidFill>
                  <a:srgbClr val="1DB41D"/>
                </a:solidFill>
                <a:latin typeface="Consolas" panose="020B0609020204030204" pitchFamily="49" charset="0"/>
              </a:rPr>
              <a:t>"r"</a:t>
            </a:r>
            <a:r>
              <a:rPr lang="en-US" altLang="zh-CN" sz="1000" b="1" dirty="0">
                <a:latin typeface="Consolas" panose="020B0609020204030204" pitchFamily="49" charset="0"/>
              </a:rPr>
              <a:t>, encoding=</a:t>
            </a:r>
            <a:r>
              <a:rPr lang="en-US" altLang="zh-CN" sz="1000" b="1" dirty="0">
                <a:solidFill>
                  <a:srgbClr val="1DB41D"/>
                </a:solidFill>
                <a:latin typeface="Consolas" panose="020B0609020204030204" pitchFamily="49" charset="0"/>
              </a:rPr>
              <a:t>"utf-8"</a:t>
            </a:r>
            <a:r>
              <a:rPr lang="en-US" altLang="zh-CN" sz="1000" b="1" dirty="0">
                <a:latin typeface="Consolas" panose="020B0609020204030204" pitchFamily="49" charset="0"/>
              </a:rPr>
              <a:t>).read()</a:t>
            </a:r>
            <a:endParaRPr lang="en-US" altLang="zh-CN" sz="1000" b="1" dirty="0">
              <a:latin typeface="Consolas" panose="020B0609020204030204" pitchFamily="49" charset="0"/>
            </a:endParaRPr>
          </a:p>
          <a:p>
            <a:pPr algn="l" defTabSz="685800" eaLnBrk="0" hangingPunct="0">
              <a:lnSpc>
                <a:spcPct val="120000"/>
              </a:lnSpc>
              <a:defRPr/>
            </a:pPr>
            <a:r>
              <a:rPr lang="en-US" altLang="zh-CN" sz="1000" b="1" dirty="0">
                <a:latin typeface="Consolas" panose="020B0609020204030204" pitchFamily="49" charset="0"/>
              </a:rPr>
              <a:t>excludes = {"</a:t>
            </a:r>
            <a:r>
              <a:rPr lang="zh-CN" altLang="en-US" sz="1000" b="1" dirty="0">
                <a:latin typeface="Consolas" panose="020B0609020204030204" pitchFamily="49" charset="0"/>
              </a:rPr>
              <a:t>将军</a:t>
            </a:r>
            <a:r>
              <a:rPr lang="en-US" altLang="zh-CN" sz="1000" b="1" dirty="0">
                <a:latin typeface="Consolas" panose="020B0609020204030204" pitchFamily="49" charset="0"/>
              </a:rPr>
              <a:t>","</a:t>
            </a:r>
            <a:r>
              <a:rPr lang="zh-CN" altLang="en-US" sz="1000" b="1" dirty="0">
                <a:latin typeface="Consolas" panose="020B0609020204030204" pitchFamily="49" charset="0"/>
              </a:rPr>
              <a:t>却说</a:t>
            </a:r>
            <a:r>
              <a:rPr lang="en-US" altLang="zh-CN" sz="1000" b="1" dirty="0">
                <a:latin typeface="Consolas" panose="020B0609020204030204" pitchFamily="49" charset="0"/>
              </a:rPr>
              <a:t>","</a:t>
            </a:r>
            <a:r>
              <a:rPr lang="zh-CN" altLang="en-US" sz="1000" b="1" dirty="0">
                <a:latin typeface="Consolas" panose="020B0609020204030204" pitchFamily="49" charset="0"/>
              </a:rPr>
              <a:t>荆州</a:t>
            </a:r>
            <a:r>
              <a:rPr lang="en-US" altLang="zh-CN" sz="1000" b="1" dirty="0">
                <a:latin typeface="Consolas" panose="020B0609020204030204" pitchFamily="49" charset="0"/>
              </a:rPr>
              <a:t>","</a:t>
            </a:r>
            <a:r>
              <a:rPr lang="zh-CN" altLang="en-US" sz="1000" b="1" dirty="0">
                <a:latin typeface="Consolas" panose="020B0609020204030204" pitchFamily="49" charset="0"/>
              </a:rPr>
              <a:t>二人</a:t>
            </a:r>
            <a:r>
              <a:rPr lang="en-US" altLang="zh-CN" sz="1000" b="1" dirty="0">
                <a:latin typeface="Consolas" panose="020B0609020204030204" pitchFamily="49" charset="0"/>
              </a:rPr>
              <a:t>","</a:t>
            </a:r>
            <a:r>
              <a:rPr lang="zh-CN" altLang="en-US" sz="1000" b="1" dirty="0">
                <a:latin typeface="Consolas" panose="020B0609020204030204" pitchFamily="49" charset="0"/>
              </a:rPr>
              <a:t>不可</a:t>
            </a:r>
            <a:r>
              <a:rPr lang="en-US" altLang="zh-CN" sz="1000" b="1" dirty="0">
                <a:latin typeface="Consolas" panose="020B0609020204030204" pitchFamily="49" charset="0"/>
              </a:rPr>
              <a:t>","</a:t>
            </a:r>
            <a:r>
              <a:rPr lang="zh-CN" altLang="en-US" sz="1000" b="1" dirty="0">
                <a:latin typeface="Consolas" panose="020B0609020204030204" pitchFamily="49" charset="0"/>
              </a:rPr>
              <a:t>不能</a:t>
            </a:r>
            <a:r>
              <a:rPr lang="en-US" altLang="zh-CN" sz="1000" b="1" dirty="0">
                <a:latin typeface="Consolas" panose="020B0609020204030204" pitchFamily="49" charset="0"/>
              </a:rPr>
              <a:t>","</a:t>
            </a:r>
            <a:r>
              <a:rPr lang="zh-CN" altLang="en-US" sz="1000" b="1" dirty="0">
                <a:latin typeface="Consolas" panose="020B0609020204030204" pitchFamily="49" charset="0"/>
              </a:rPr>
              <a:t>如此</a:t>
            </a:r>
            <a:r>
              <a:rPr lang="en-US" altLang="zh-CN" sz="1000" b="1" dirty="0">
                <a:latin typeface="Consolas" panose="020B0609020204030204" pitchFamily="49" charset="0"/>
              </a:rPr>
              <a:t>"}</a:t>
            </a:r>
            <a:endParaRPr lang="en-US" altLang="zh-CN" sz="1000" b="1" dirty="0">
              <a:latin typeface="Consolas" panose="020B0609020204030204" pitchFamily="49" charset="0"/>
            </a:endParaRPr>
          </a:p>
          <a:p>
            <a:pPr algn="l" defTabSz="685800" eaLnBrk="0" hangingPunct="0">
              <a:lnSpc>
                <a:spcPct val="120000"/>
              </a:lnSpc>
              <a:defRPr/>
            </a:pPr>
            <a:r>
              <a:rPr lang="en-US" altLang="zh-CN" sz="1000" b="1" dirty="0">
                <a:latin typeface="Consolas" panose="020B0609020204030204" pitchFamily="49" charset="0"/>
              </a:rPr>
              <a:t>words = </a:t>
            </a:r>
            <a:r>
              <a:rPr lang="en-US" altLang="zh-CN" sz="1000" b="1" dirty="0" err="1">
                <a:latin typeface="Consolas" panose="020B0609020204030204" pitchFamily="49" charset="0"/>
              </a:rPr>
              <a:t>jieba.lcut</a:t>
            </a:r>
            <a:r>
              <a:rPr lang="en-US" altLang="zh-CN" sz="1000" b="1" dirty="0">
                <a:latin typeface="Consolas" panose="020B0609020204030204" pitchFamily="49" charset="0"/>
              </a:rPr>
              <a:t>(txt)</a:t>
            </a:r>
            <a:endParaRPr lang="en-US" altLang="zh-CN" sz="1000" b="1" dirty="0">
              <a:latin typeface="Consolas" panose="020B0609020204030204" pitchFamily="49" charset="0"/>
            </a:endParaRPr>
          </a:p>
          <a:p>
            <a:pPr algn="l" defTabSz="685800" eaLnBrk="0" hangingPunct="0">
              <a:lnSpc>
                <a:spcPct val="120000"/>
              </a:lnSpc>
              <a:defRPr/>
            </a:pPr>
            <a:r>
              <a:rPr lang="en-US" altLang="zh-CN" sz="1000" b="1" dirty="0">
                <a:latin typeface="Consolas" panose="020B0609020204030204" pitchFamily="49" charset="0"/>
              </a:rPr>
              <a:t>counts = {}</a:t>
            </a:r>
            <a:endParaRPr lang="en-US" altLang="zh-CN" sz="1000" b="1" dirty="0">
              <a:latin typeface="Consolas" panose="020B0609020204030204" pitchFamily="49" charset="0"/>
            </a:endParaRPr>
          </a:p>
          <a:p>
            <a:pPr algn="l" defTabSz="685800" eaLnBrk="0" hangingPunct="0">
              <a:lnSpc>
                <a:spcPct val="120000"/>
              </a:lnSpc>
              <a:defRPr/>
            </a:pPr>
            <a:r>
              <a:rPr lang="en-US" altLang="zh-CN" sz="1000" b="1" i="1" dirty="0">
                <a:solidFill>
                  <a:srgbClr val="FF7700"/>
                </a:solidFill>
                <a:latin typeface="Consolas" panose="020B0609020204030204" pitchFamily="49" charset="0"/>
              </a:rPr>
              <a:t>for</a:t>
            </a:r>
            <a:r>
              <a:rPr lang="en-US" altLang="zh-CN" sz="1000" b="1" dirty="0">
                <a:latin typeface="Consolas" panose="020B0609020204030204" pitchFamily="49" charset="0"/>
              </a:rPr>
              <a:t> word </a:t>
            </a:r>
            <a:r>
              <a:rPr lang="en-US" altLang="zh-CN" sz="1000" b="1" i="1" dirty="0">
                <a:solidFill>
                  <a:srgbClr val="FF7700"/>
                </a:solidFill>
                <a:latin typeface="Consolas" panose="020B0609020204030204" pitchFamily="49" charset="0"/>
              </a:rPr>
              <a:t>in</a:t>
            </a:r>
            <a:r>
              <a:rPr lang="en-US" altLang="zh-CN" sz="1000" b="1" dirty="0">
                <a:latin typeface="Consolas" panose="020B0609020204030204" pitchFamily="49" charset="0"/>
              </a:rPr>
              <a:t> words:</a:t>
            </a:r>
            <a:endParaRPr lang="en-US" altLang="zh-CN" sz="1000" b="1" dirty="0">
              <a:latin typeface="Consolas" panose="020B0609020204030204" pitchFamily="49" charset="0"/>
            </a:endParaRPr>
          </a:p>
          <a:p>
            <a:pPr algn="l" defTabSz="685800" eaLnBrk="0" hangingPunct="0">
              <a:lnSpc>
                <a:spcPct val="120000"/>
              </a:lnSpc>
              <a:defRPr/>
            </a:pPr>
            <a:r>
              <a:rPr lang="en-US" altLang="zh-CN" sz="1000" b="1" dirty="0">
                <a:latin typeface="Consolas" panose="020B0609020204030204" pitchFamily="49" charset="0"/>
              </a:rPr>
              <a:t>    </a:t>
            </a:r>
            <a:r>
              <a:rPr lang="en-US" altLang="zh-CN" sz="1000" b="1" i="1" dirty="0">
                <a:solidFill>
                  <a:srgbClr val="FF7700"/>
                </a:solidFill>
                <a:latin typeface="Consolas" panose="020B0609020204030204" pitchFamily="49" charset="0"/>
              </a:rPr>
              <a:t>if</a:t>
            </a:r>
            <a:r>
              <a:rPr lang="en-US" altLang="zh-CN" sz="1000" b="1" dirty="0">
                <a:latin typeface="Consolas" panose="020B0609020204030204" pitchFamily="49" charset="0"/>
              </a:rPr>
              <a:t> </a:t>
            </a:r>
            <a:r>
              <a:rPr lang="en-US" altLang="zh-CN" sz="1000" b="1" dirty="0" err="1">
                <a:solidFill>
                  <a:srgbClr val="900090"/>
                </a:solidFill>
                <a:latin typeface="Consolas" panose="020B0609020204030204" pitchFamily="49" charset="0"/>
              </a:rPr>
              <a:t>len</a:t>
            </a:r>
            <a:r>
              <a:rPr lang="en-US" altLang="zh-CN" sz="1000" b="1" dirty="0">
                <a:latin typeface="Consolas" panose="020B0609020204030204" pitchFamily="49" charset="0"/>
              </a:rPr>
              <a:t>(word) == 1:</a:t>
            </a:r>
            <a:endParaRPr lang="en-US" altLang="zh-CN" sz="1000" b="1" dirty="0">
              <a:latin typeface="Consolas" panose="020B0609020204030204" pitchFamily="49" charset="0"/>
            </a:endParaRPr>
          </a:p>
          <a:p>
            <a:pPr algn="l" defTabSz="685800" eaLnBrk="0" hangingPunct="0">
              <a:lnSpc>
                <a:spcPct val="120000"/>
              </a:lnSpc>
              <a:defRPr/>
            </a:pPr>
            <a:r>
              <a:rPr lang="en-US" altLang="zh-CN" sz="1000" b="1" dirty="0">
                <a:latin typeface="Consolas" panose="020B0609020204030204" pitchFamily="49" charset="0"/>
              </a:rPr>
              <a:t>        </a:t>
            </a:r>
            <a:r>
              <a:rPr lang="en-US" altLang="zh-CN" sz="1000" b="1" i="1" dirty="0">
                <a:solidFill>
                  <a:srgbClr val="FF7700"/>
                </a:solidFill>
                <a:latin typeface="Consolas" panose="020B0609020204030204" pitchFamily="49" charset="0"/>
              </a:rPr>
              <a:t>continue</a:t>
            </a:r>
            <a:endParaRPr lang="en-US" altLang="zh-CN" sz="1000" b="1" i="1" dirty="0">
              <a:solidFill>
                <a:srgbClr val="FF7700"/>
              </a:solidFill>
              <a:latin typeface="Consolas" panose="020B0609020204030204" pitchFamily="49" charset="0"/>
            </a:endParaRPr>
          </a:p>
          <a:p>
            <a:pPr algn="l" defTabSz="685800" eaLnBrk="0" hangingPunct="0">
              <a:lnSpc>
                <a:spcPct val="120000"/>
              </a:lnSpc>
              <a:defRPr/>
            </a:pPr>
            <a:r>
              <a:rPr lang="en-US" altLang="zh-CN" sz="1000" b="1" dirty="0">
                <a:latin typeface="Consolas" panose="020B0609020204030204" pitchFamily="49" charset="0"/>
              </a:rPr>
              <a:t>   </a:t>
            </a:r>
            <a:r>
              <a:rPr lang="en-US" altLang="zh-CN" sz="1000" b="1" i="1" dirty="0">
                <a:solidFill>
                  <a:srgbClr val="FF7700"/>
                </a:solidFill>
                <a:latin typeface="Consolas" panose="020B0609020204030204" pitchFamily="49" charset="0"/>
              </a:rPr>
              <a:t> </a:t>
            </a:r>
            <a:r>
              <a:rPr lang="en-US" altLang="zh-CN" sz="1000" b="1" i="1" dirty="0" err="1">
                <a:solidFill>
                  <a:srgbClr val="FF7700"/>
                </a:solidFill>
                <a:latin typeface="Consolas" panose="020B0609020204030204" pitchFamily="49" charset="0"/>
              </a:rPr>
              <a:t>elif</a:t>
            </a:r>
            <a:r>
              <a:rPr lang="en-US" altLang="zh-CN" sz="1000" b="1" i="1" dirty="0">
                <a:solidFill>
                  <a:srgbClr val="FF7700"/>
                </a:solidFill>
                <a:latin typeface="Consolas" panose="020B0609020204030204" pitchFamily="49" charset="0"/>
              </a:rPr>
              <a:t> </a:t>
            </a:r>
            <a:r>
              <a:rPr lang="en-US" altLang="zh-CN" sz="1000" b="1" dirty="0">
                <a:latin typeface="Consolas" panose="020B0609020204030204" pitchFamily="49" charset="0"/>
              </a:rPr>
              <a:t>word == </a:t>
            </a:r>
            <a:r>
              <a:rPr lang="en-US" altLang="zh-CN" sz="1000" b="1" dirty="0">
                <a:solidFill>
                  <a:srgbClr val="1DB41D"/>
                </a:solidFill>
                <a:latin typeface="Consolas" panose="020B0609020204030204" pitchFamily="49" charset="0"/>
              </a:rPr>
              <a:t>"</a:t>
            </a:r>
            <a:r>
              <a:rPr lang="zh-CN" altLang="en-US" sz="1000" b="1" dirty="0">
                <a:solidFill>
                  <a:srgbClr val="1DB41D"/>
                </a:solidFill>
                <a:latin typeface="Consolas" panose="020B0609020204030204" pitchFamily="49" charset="0"/>
              </a:rPr>
              <a:t>诸葛亮</a:t>
            </a:r>
            <a:r>
              <a:rPr lang="en-US" altLang="zh-CN" sz="1000" b="1" dirty="0">
                <a:solidFill>
                  <a:srgbClr val="1DB41D"/>
                </a:solidFill>
                <a:latin typeface="Consolas" panose="020B0609020204030204" pitchFamily="49" charset="0"/>
              </a:rPr>
              <a:t>" </a:t>
            </a:r>
            <a:r>
              <a:rPr lang="en-US" altLang="zh-CN" sz="1000" b="1" i="1" dirty="0">
                <a:solidFill>
                  <a:srgbClr val="FF7700"/>
                </a:solidFill>
                <a:latin typeface="Consolas" panose="020B0609020204030204" pitchFamily="49" charset="0"/>
              </a:rPr>
              <a:t>or</a:t>
            </a:r>
            <a:r>
              <a:rPr lang="en-US" altLang="zh-CN" sz="1000" b="1" dirty="0">
                <a:latin typeface="Consolas" panose="020B0609020204030204" pitchFamily="49" charset="0"/>
              </a:rPr>
              <a:t> word == </a:t>
            </a:r>
            <a:r>
              <a:rPr lang="en-US" altLang="zh-CN" sz="1000" b="1" dirty="0">
                <a:solidFill>
                  <a:srgbClr val="1DB41D"/>
                </a:solidFill>
                <a:latin typeface="Consolas" panose="020B0609020204030204" pitchFamily="49" charset="0"/>
              </a:rPr>
              <a:t>"</a:t>
            </a:r>
            <a:r>
              <a:rPr lang="zh-CN" altLang="en-US" sz="1000" b="1" dirty="0">
                <a:solidFill>
                  <a:srgbClr val="1DB41D"/>
                </a:solidFill>
                <a:latin typeface="Consolas" panose="020B0609020204030204" pitchFamily="49" charset="0"/>
              </a:rPr>
              <a:t>孔明曰</a:t>
            </a:r>
            <a:r>
              <a:rPr lang="en-US" altLang="zh-CN" sz="1000" b="1" dirty="0">
                <a:solidFill>
                  <a:srgbClr val="1DB41D"/>
                </a:solidFill>
                <a:latin typeface="Consolas" panose="020B0609020204030204" pitchFamily="49" charset="0"/>
              </a:rPr>
              <a:t>"</a:t>
            </a:r>
            <a:r>
              <a:rPr lang="en-US" altLang="zh-CN" sz="1000" b="1" dirty="0">
                <a:latin typeface="Consolas" panose="020B0609020204030204" pitchFamily="49" charset="0"/>
              </a:rPr>
              <a:t>:</a:t>
            </a:r>
            <a:endParaRPr lang="en-US" altLang="zh-CN" sz="1000" b="1" dirty="0">
              <a:latin typeface="Consolas" panose="020B0609020204030204" pitchFamily="49" charset="0"/>
            </a:endParaRPr>
          </a:p>
          <a:p>
            <a:pPr algn="l" defTabSz="685800" eaLnBrk="0" hangingPunct="0">
              <a:lnSpc>
                <a:spcPct val="120000"/>
              </a:lnSpc>
              <a:defRPr/>
            </a:pPr>
            <a:r>
              <a:rPr lang="en-US" altLang="zh-CN" sz="1000" b="1" dirty="0">
                <a:latin typeface="Consolas" panose="020B0609020204030204" pitchFamily="49" charset="0"/>
              </a:rPr>
              <a:t>        </a:t>
            </a:r>
            <a:r>
              <a:rPr lang="en-US" altLang="zh-CN" sz="1000" b="1" dirty="0" err="1">
                <a:latin typeface="Consolas" panose="020B0609020204030204" pitchFamily="49" charset="0"/>
              </a:rPr>
              <a:t>rword</a:t>
            </a:r>
            <a:r>
              <a:rPr lang="en-US" altLang="zh-CN" sz="1000" b="1" dirty="0">
                <a:latin typeface="Consolas" panose="020B0609020204030204" pitchFamily="49" charset="0"/>
              </a:rPr>
              <a:t> = </a:t>
            </a:r>
            <a:r>
              <a:rPr lang="en-US" altLang="zh-CN" sz="1000" b="1" dirty="0">
                <a:solidFill>
                  <a:srgbClr val="1DB41D"/>
                </a:solidFill>
                <a:latin typeface="Consolas" panose="020B0609020204030204" pitchFamily="49" charset="0"/>
              </a:rPr>
              <a:t>"</a:t>
            </a:r>
            <a:r>
              <a:rPr lang="zh-CN" altLang="en-US" sz="1000" b="1" dirty="0">
                <a:solidFill>
                  <a:srgbClr val="1DB41D"/>
                </a:solidFill>
                <a:latin typeface="Consolas" panose="020B0609020204030204" pitchFamily="49" charset="0"/>
              </a:rPr>
              <a:t>孔明</a:t>
            </a:r>
            <a:r>
              <a:rPr lang="en-US" altLang="zh-CN" sz="1000" b="1" dirty="0">
                <a:solidFill>
                  <a:srgbClr val="1DB41D"/>
                </a:solidFill>
                <a:latin typeface="Consolas" panose="020B0609020204030204" pitchFamily="49" charset="0"/>
              </a:rPr>
              <a:t>"</a:t>
            </a:r>
            <a:endParaRPr lang="en-US" altLang="zh-CN" sz="1000" b="1" dirty="0">
              <a:solidFill>
                <a:srgbClr val="1DB41D"/>
              </a:solidFill>
              <a:latin typeface="Consolas" panose="020B0609020204030204" pitchFamily="49" charset="0"/>
            </a:endParaRPr>
          </a:p>
          <a:p>
            <a:pPr algn="l" defTabSz="685800" eaLnBrk="0" hangingPunct="0">
              <a:lnSpc>
                <a:spcPct val="120000"/>
              </a:lnSpc>
              <a:defRPr/>
            </a:pPr>
            <a:r>
              <a:rPr lang="en-US" altLang="zh-CN" sz="1000" b="1" dirty="0">
                <a:latin typeface="Consolas" panose="020B0609020204030204" pitchFamily="49" charset="0"/>
              </a:rPr>
              <a:t>    </a:t>
            </a:r>
            <a:r>
              <a:rPr lang="en-US" altLang="zh-CN" sz="1000" b="1" i="1" dirty="0" err="1">
                <a:solidFill>
                  <a:srgbClr val="FF7700"/>
                </a:solidFill>
                <a:latin typeface="Consolas" panose="020B0609020204030204" pitchFamily="49" charset="0"/>
              </a:rPr>
              <a:t>elif</a:t>
            </a:r>
            <a:r>
              <a:rPr lang="en-US" altLang="zh-CN" sz="1000" b="1" dirty="0">
                <a:latin typeface="Consolas" panose="020B0609020204030204" pitchFamily="49" charset="0"/>
              </a:rPr>
              <a:t> word == </a:t>
            </a:r>
            <a:r>
              <a:rPr lang="en-US" altLang="zh-CN" sz="1000" b="1" dirty="0">
                <a:solidFill>
                  <a:srgbClr val="1DB41D"/>
                </a:solidFill>
                <a:latin typeface="Consolas" panose="020B0609020204030204" pitchFamily="49" charset="0"/>
              </a:rPr>
              <a:t>"</a:t>
            </a:r>
            <a:r>
              <a:rPr lang="zh-CN" altLang="en-US" sz="1000" b="1" dirty="0">
                <a:solidFill>
                  <a:srgbClr val="1DB41D"/>
                </a:solidFill>
                <a:latin typeface="Consolas" panose="020B0609020204030204" pitchFamily="49" charset="0"/>
              </a:rPr>
              <a:t>关公</a:t>
            </a:r>
            <a:r>
              <a:rPr lang="en-US" altLang="zh-CN" sz="1000" b="1" dirty="0">
                <a:solidFill>
                  <a:srgbClr val="1DB41D"/>
                </a:solidFill>
                <a:latin typeface="Consolas" panose="020B0609020204030204" pitchFamily="49" charset="0"/>
              </a:rPr>
              <a:t>" </a:t>
            </a:r>
            <a:r>
              <a:rPr lang="en-US" altLang="zh-CN" sz="1000" b="1" i="1" dirty="0">
                <a:solidFill>
                  <a:srgbClr val="FF7700"/>
                </a:solidFill>
                <a:latin typeface="Consolas" panose="020B0609020204030204" pitchFamily="49" charset="0"/>
              </a:rPr>
              <a:t>or</a:t>
            </a:r>
            <a:r>
              <a:rPr lang="en-US" altLang="zh-CN" sz="1000" b="1" dirty="0">
                <a:latin typeface="Consolas" panose="020B0609020204030204" pitchFamily="49" charset="0"/>
              </a:rPr>
              <a:t> word == </a:t>
            </a:r>
            <a:r>
              <a:rPr lang="en-US" altLang="zh-CN" sz="1000" b="1" dirty="0">
                <a:solidFill>
                  <a:srgbClr val="1DB41D"/>
                </a:solidFill>
                <a:latin typeface="Consolas" panose="020B0609020204030204" pitchFamily="49" charset="0"/>
              </a:rPr>
              <a:t>"</a:t>
            </a:r>
            <a:r>
              <a:rPr lang="zh-CN" altLang="en-US" sz="1000" b="1" dirty="0">
                <a:solidFill>
                  <a:srgbClr val="1DB41D"/>
                </a:solidFill>
                <a:latin typeface="Consolas" panose="020B0609020204030204" pitchFamily="49" charset="0"/>
              </a:rPr>
              <a:t>云长</a:t>
            </a:r>
            <a:r>
              <a:rPr lang="en-US" altLang="zh-CN" sz="1000" b="1" dirty="0">
                <a:solidFill>
                  <a:srgbClr val="1DB41D"/>
                </a:solidFill>
                <a:latin typeface="Consolas" panose="020B0609020204030204" pitchFamily="49" charset="0"/>
              </a:rPr>
              <a:t>"</a:t>
            </a:r>
            <a:r>
              <a:rPr lang="en-US" altLang="zh-CN" sz="1000" b="1" dirty="0">
                <a:latin typeface="Consolas" panose="020B0609020204030204" pitchFamily="49" charset="0"/>
              </a:rPr>
              <a:t>:</a:t>
            </a:r>
            <a:endParaRPr lang="en-US" altLang="zh-CN" sz="1000" b="1" dirty="0">
              <a:latin typeface="Consolas" panose="020B0609020204030204" pitchFamily="49" charset="0"/>
            </a:endParaRPr>
          </a:p>
          <a:p>
            <a:pPr algn="l" defTabSz="685800" eaLnBrk="0" hangingPunct="0">
              <a:lnSpc>
                <a:spcPct val="120000"/>
              </a:lnSpc>
              <a:defRPr/>
            </a:pPr>
            <a:r>
              <a:rPr lang="en-US" altLang="zh-CN" sz="1000" b="1" dirty="0">
                <a:latin typeface="Consolas" panose="020B0609020204030204" pitchFamily="49" charset="0"/>
              </a:rPr>
              <a:t>        </a:t>
            </a:r>
            <a:r>
              <a:rPr lang="en-US" altLang="zh-CN" sz="1000" b="1" dirty="0" err="1">
                <a:latin typeface="Consolas" panose="020B0609020204030204" pitchFamily="49" charset="0"/>
              </a:rPr>
              <a:t>rword</a:t>
            </a:r>
            <a:r>
              <a:rPr lang="en-US" altLang="zh-CN" sz="1000" b="1" dirty="0">
                <a:latin typeface="Consolas" panose="020B0609020204030204" pitchFamily="49" charset="0"/>
              </a:rPr>
              <a:t> = </a:t>
            </a:r>
            <a:r>
              <a:rPr lang="en-US" altLang="zh-CN" sz="1000" b="1" dirty="0">
                <a:solidFill>
                  <a:srgbClr val="1DB41D"/>
                </a:solidFill>
                <a:latin typeface="Consolas" panose="020B0609020204030204" pitchFamily="49" charset="0"/>
              </a:rPr>
              <a:t>"</a:t>
            </a:r>
            <a:r>
              <a:rPr lang="zh-CN" altLang="en-US" sz="1000" b="1" dirty="0">
                <a:solidFill>
                  <a:srgbClr val="1DB41D"/>
                </a:solidFill>
                <a:latin typeface="Consolas" panose="020B0609020204030204" pitchFamily="49" charset="0"/>
              </a:rPr>
              <a:t>关羽</a:t>
            </a:r>
            <a:r>
              <a:rPr lang="en-US" altLang="zh-CN" sz="1000" b="1" dirty="0">
                <a:solidFill>
                  <a:srgbClr val="1DB41D"/>
                </a:solidFill>
                <a:latin typeface="Consolas" panose="020B0609020204030204" pitchFamily="49" charset="0"/>
              </a:rPr>
              <a:t>"</a:t>
            </a:r>
            <a:endParaRPr lang="en-US" altLang="zh-CN" sz="1000" b="1" dirty="0">
              <a:solidFill>
                <a:srgbClr val="1DB41D"/>
              </a:solidFill>
              <a:latin typeface="Consolas" panose="020B0609020204030204" pitchFamily="49" charset="0"/>
            </a:endParaRPr>
          </a:p>
          <a:p>
            <a:pPr algn="l" defTabSz="685800" eaLnBrk="0" hangingPunct="0">
              <a:lnSpc>
                <a:spcPct val="120000"/>
              </a:lnSpc>
              <a:defRPr/>
            </a:pPr>
            <a:r>
              <a:rPr lang="en-US" altLang="zh-CN" sz="1000" b="1" dirty="0">
                <a:latin typeface="Consolas" panose="020B0609020204030204" pitchFamily="49" charset="0"/>
              </a:rPr>
              <a:t>    </a:t>
            </a:r>
            <a:r>
              <a:rPr lang="en-US" altLang="zh-CN" sz="1000" b="1" i="1" dirty="0" err="1">
                <a:solidFill>
                  <a:srgbClr val="FF7700"/>
                </a:solidFill>
                <a:latin typeface="Consolas" panose="020B0609020204030204" pitchFamily="49" charset="0"/>
              </a:rPr>
              <a:t>elif</a:t>
            </a:r>
            <a:r>
              <a:rPr lang="en-US" altLang="zh-CN" sz="1000" b="1" dirty="0">
                <a:latin typeface="Consolas" panose="020B0609020204030204" pitchFamily="49" charset="0"/>
              </a:rPr>
              <a:t> word == </a:t>
            </a:r>
            <a:r>
              <a:rPr lang="en-US" altLang="zh-CN" sz="1000" b="1" dirty="0">
                <a:solidFill>
                  <a:srgbClr val="1DB41D"/>
                </a:solidFill>
                <a:latin typeface="Consolas" panose="020B0609020204030204" pitchFamily="49" charset="0"/>
              </a:rPr>
              <a:t>"</a:t>
            </a:r>
            <a:r>
              <a:rPr lang="zh-CN" altLang="en-US" sz="1000" b="1" dirty="0">
                <a:solidFill>
                  <a:srgbClr val="1DB41D"/>
                </a:solidFill>
                <a:latin typeface="Consolas" panose="020B0609020204030204" pitchFamily="49" charset="0"/>
              </a:rPr>
              <a:t>玄德</a:t>
            </a:r>
            <a:r>
              <a:rPr lang="en-US" altLang="zh-CN" sz="1000" b="1" dirty="0">
                <a:solidFill>
                  <a:srgbClr val="1DB41D"/>
                </a:solidFill>
                <a:latin typeface="Consolas" panose="020B0609020204030204" pitchFamily="49" charset="0"/>
              </a:rPr>
              <a:t>" </a:t>
            </a:r>
            <a:r>
              <a:rPr lang="en-US" altLang="zh-CN" sz="1000" b="1" i="1" dirty="0">
                <a:solidFill>
                  <a:srgbClr val="FF7700"/>
                </a:solidFill>
                <a:latin typeface="Consolas" panose="020B0609020204030204" pitchFamily="49" charset="0"/>
              </a:rPr>
              <a:t>or</a:t>
            </a:r>
            <a:r>
              <a:rPr lang="en-US" altLang="zh-CN" sz="1000" b="1" dirty="0">
                <a:latin typeface="Consolas" panose="020B0609020204030204" pitchFamily="49" charset="0"/>
              </a:rPr>
              <a:t> word == </a:t>
            </a:r>
            <a:r>
              <a:rPr lang="en-US" altLang="zh-CN" sz="1000" b="1" dirty="0">
                <a:solidFill>
                  <a:srgbClr val="1DB41D"/>
                </a:solidFill>
                <a:latin typeface="Consolas" panose="020B0609020204030204" pitchFamily="49" charset="0"/>
              </a:rPr>
              <a:t>"</a:t>
            </a:r>
            <a:r>
              <a:rPr lang="zh-CN" altLang="en-US" sz="1000" b="1" dirty="0">
                <a:solidFill>
                  <a:srgbClr val="1DB41D"/>
                </a:solidFill>
                <a:latin typeface="Consolas" panose="020B0609020204030204" pitchFamily="49" charset="0"/>
              </a:rPr>
              <a:t>玄德曰</a:t>
            </a:r>
            <a:r>
              <a:rPr lang="en-US" altLang="zh-CN" sz="1000" b="1" dirty="0">
                <a:solidFill>
                  <a:srgbClr val="1DB41D"/>
                </a:solidFill>
                <a:latin typeface="Consolas" panose="020B0609020204030204" pitchFamily="49" charset="0"/>
              </a:rPr>
              <a:t>"</a:t>
            </a:r>
            <a:r>
              <a:rPr lang="en-US" altLang="zh-CN" sz="1000" b="1" dirty="0">
                <a:latin typeface="Consolas" panose="020B0609020204030204" pitchFamily="49" charset="0"/>
              </a:rPr>
              <a:t>:</a:t>
            </a:r>
            <a:endParaRPr lang="en-US" altLang="zh-CN" sz="1000" b="1" dirty="0">
              <a:latin typeface="Consolas" panose="020B0609020204030204" pitchFamily="49" charset="0"/>
            </a:endParaRPr>
          </a:p>
          <a:p>
            <a:pPr algn="l" defTabSz="685800" eaLnBrk="0" hangingPunct="0">
              <a:lnSpc>
                <a:spcPct val="120000"/>
              </a:lnSpc>
              <a:defRPr/>
            </a:pPr>
            <a:r>
              <a:rPr lang="en-US" altLang="zh-CN" sz="1000" b="1" dirty="0">
                <a:latin typeface="Consolas" panose="020B0609020204030204" pitchFamily="49" charset="0"/>
              </a:rPr>
              <a:t>        </a:t>
            </a:r>
            <a:r>
              <a:rPr lang="en-US" altLang="zh-CN" sz="1000" b="1" dirty="0" err="1">
                <a:latin typeface="Consolas" panose="020B0609020204030204" pitchFamily="49" charset="0"/>
              </a:rPr>
              <a:t>rword</a:t>
            </a:r>
            <a:r>
              <a:rPr lang="en-US" altLang="zh-CN" sz="1000" b="1" dirty="0">
                <a:latin typeface="Consolas" panose="020B0609020204030204" pitchFamily="49" charset="0"/>
              </a:rPr>
              <a:t> = </a:t>
            </a:r>
            <a:r>
              <a:rPr lang="en-US" altLang="zh-CN" sz="1000" b="1" dirty="0">
                <a:solidFill>
                  <a:srgbClr val="1DB41D"/>
                </a:solidFill>
                <a:latin typeface="Consolas" panose="020B0609020204030204" pitchFamily="49" charset="0"/>
              </a:rPr>
              <a:t>"</a:t>
            </a:r>
            <a:r>
              <a:rPr lang="zh-CN" altLang="en-US" sz="1000" b="1" dirty="0">
                <a:solidFill>
                  <a:srgbClr val="1DB41D"/>
                </a:solidFill>
                <a:latin typeface="Consolas" panose="020B0609020204030204" pitchFamily="49" charset="0"/>
              </a:rPr>
              <a:t>刘备</a:t>
            </a:r>
            <a:r>
              <a:rPr lang="en-US" altLang="zh-CN" sz="1000" b="1" dirty="0">
                <a:solidFill>
                  <a:srgbClr val="1DB41D"/>
                </a:solidFill>
                <a:latin typeface="Consolas" panose="020B0609020204030204" pitchFamily="49" charset="0"/>
              </a:rPr>
              <a:t>"</a:t>
            </a:r>
            <a:endParaRPr lang="en-US" altLang="zh-CN" sz="1000" b="1" dirty="0">
              <a:solidFill>
                <a:srgbClr val="1DB41D"/>
              </a:solidFill>
              <a:latin typeface="Consolas" panose="020B0609020204030204" pitchFamily="49" charset="0"/>
            </a:endParaRPr>
          </a:p>
          <a:p>
            <a:pPr algn="l" defTabSz="685800" eaLnBrk="0" hangingPunct="0">
              <a:lnSpc>
                <a:spcPct val="120000"/>
              </a:lnSpc>
              <a:defRPr/>
            </a:pPr>
            <a:r>
              <a:rPr lang="en-US" altLang="zh-CN" sz="1000" b="1" dirty="0">
                <a:latin typeface="Consolas" panose="020B0609020204030204" pitchFamily="49" charset="0"/>
              </a:rPr>
              <a:t>    </a:t>
            </a:r>
            <a:r>
              <a:rPr lang="en-US" altLang="zh-CN" sz="1000" b="1" i="1" dirty="0" err="1">
                <a:solidFill>
                  <a:srgbClr val="FF7700"/>
                </a:solidFill>
                <a:latin typeface="Consolas" panose="020B0609020204030204" pitchFamily="49" charset="0"/>
              </a:rPr>
              <a:t>elif</a:t>
            </a:r>
            <a:r>
              <a:rPr lang="en-US" altLang="zh-CN" sz="1000" b="1" dirty="0">
                <a:latin typeface="Consolas" panose="020B0609020204030204" pitchFamily="49" charset="0"/>
              </a:rPr>
              <a:t> word == </a:t>
            </a:r>
            <a:r>
              <a:rPr lang="en-US" altLang="zh-CN" sz="1000" b="1" dirty="0">
                <a:solidFill>
                  <a:srgbClr val="1DB41D"/>
                </a:solidFill>
                <a:latin typeface="Consolas" panose="020B0609020204030204" pitchFamily="49" charset="0"/>
              </a:rPr>
              <a:t>"</a:t>
            </a:r>
            <a:r>
              <a:rPr lang="zh-CN" altLang="en-US" sz="1000" b="1" dirty="0">
                <a:solidFill>
                  <a:srgbClr val="1DB41D"/>
                </a:solidFill>
                <a:latin typeface="Consolas" panose="020B0609020204030204" pitchFamily="49" charset="0"/>
              </a:rPr>
              <a:t>孟德</a:t>
            </a:r>
            <a:r>
              <a:rPr lang="en-US" altLang="zh-CN" sz="1000" b="1" dirty="0">
                <a:solidFill>
                  <a:srgbClr val="1DB41D"/>
                </a:solidFill>
                <a:latin typeface="Consolas" panose="020B0609020204030204" pitchFamily="49" charset="0"/>
              </a:rPr>
              <a:t>" </a:t>
            </a:r>
            <a:r>
              <a:rPr lang="en-US" altLang="zh-CN" sz="1000" b="1" i="1" dirty="0">
                <a:solidFill>
                  <a:srgbClr val="FF7700"/>
                </a:solidFill>
                <a:latin typeface="Consolas" panose="020B0609020204030204" pitchFamily="49" charset="0"/>
              </a:rPr>
              <a:t>or</a:t>
            </a:r>
            <a:r>
              <a:rPr lang="en-US" altLang="zh-CN" sz="1000" b="1" dirty="0">
                <a:latin typeface="Consolas" panose="020B0609020204030204" pitchFamily="49" charset="0"/>
              </a:rPr>
              <a:t> word == </a:t>
            </a:r>
            <a:r>
              <a:rPr lang="en-US" altLang="zh-CN" sz="1000" b="1" dirty="0">
                <a:solidFill>
                  <a:srgbClr val="1DB41D"/>
                </a:solidFill>
                <a:latin typeface="Consolas" panose="020B0609020204030204" pitchFamily="49" charset="0"/>
              </a:rPr>
              <a:t>"</a:t>
            </a:r>
            <a:r>
              <a:rPr lang="zh-CN" altLang="en-US" sz="1000" b="1" dirty="0">
                <a:solidFill>
                  <a:srgbClr val="1DB41D"/>
                </a:solidFill>
                <a:latin typeface="Consolas" panose="020B0609020204030204" pitchFamily="49" charset="0"/>
              </a:rPr>
              <a:t>丞相</a:t>
            </a:r>
            <a:r>
              <a:rPr lang="en-US" altLang="zh-CN" sz="1000" b="1" dirty="0">
                <a:solidFill>
                  <a:srgbClr val="1DB41D"/>
                </a:solidFill>
                <a:latin typeface="Consolas" panose="020B0609020204030204" pitchFamily="49" charset="0"/>
              </a:rPr>
              <a:t>"</a:t>
            </a:r>
            <a:r>
              <a:rPr lang="en-US" altLang="zh-CN" sz="1000" b="1" dirty="0">
                <a:latin typeface="Consolas" panose="020B0609020204030204" pitchFamily="49" charset="0"/>
              </a:rPr>
              <a:t>:</a:t>
            </a:r>
            <a:endParaRPr lang="en-US" altLang="zh-CN" sz="1000" b="1" dirty="0">
              <a:latin typeface="Consolas" panose="020B0609020204030204" pitchFamily="49" charset="0"/>
            </a:endParaRPr>
          </a:p>
          <a:p>
            <a:pPr algn="l" defTabSz="685800" eaLnBrk="0" hangingPunct="0">
              <a:lnSpc>
                <a:spcPct val="120000"/>
              </a:lnSpc>
              <a:defRPr/>
            </a:pPr>
            <a:r>
              <a:rPr lang="en-US" altLang="zh-CN" sz="1000" b="1" dirty="0">
                <a:latin typeface="Consolas" panose="020B0609020204030204" pitchFamily="49" charset="0"/>
              </a:rPr>
              <a:t>        </a:t>
            </a:r>
            <a:r>
              <a:rPr lang="en-US" altLang="zh-CN" sz="1000" b="1" dirty="0" err="1">
                <a:latin typeface="Consolas" panose="020B0609020204030204" pitchFamily="49" charset="0"/>
              </a:rPr>
              <a:t>rword</a:t>
            </a:r>
            <a:r>
              <a:rPr lang="en-US" altLang="zh-CN" sz="1000" b="1" dirty="0">
                <a:latin typeface="Consolas" panose="020B0609020204030204" pitchFamily="49" charset="0"/>
              </a:rPr>
              <a:t> = </a:t>
            </a:r>
            <a:r>
              <a:rPr lang="en-US" altLang="zh-CN" sz="1000" b="1" dirty="0">
                <a:solidFill>
                  <a:srgbClr val="1DB41D"/>
                </a:solidFill>
                <a:latin typeface="Consolas" panose="020B0609020204030204" pitchFamily="49" charset="0"/>
              </a:rPr>
              <a:t>"</a:t>
            </a:r>
            <a:r>
              <a:rPr lang="zh-CN" altLang="en-US" sz="1000" b="1" dirty="0">
                <a:solidFill>
                  <a:srgbClr val="1DB41D"/>
                </a:solidFill>
                <a:latin typeface="Consolas" panose="020B0609020204030204" pitchFamily="49" charset="0"/>
              </a:rPr>
              <a:t>曹操</a:t>
            </a:r>
            <a:r>
              <a:rPr lang="en-US" altLang="zh-CN" sz="1000" b="1" dirty="0">
                <a:solidFill>
                  <a:srgbClr val="1DB41D"/>
                </a:solidFill>
                <a:latin typeface="Consolas" panose="020B0609020204030204" pitchFamily="49" charset="0"/>
              </a:rPr>
              <a:t>"</a:t>
            </a:r>
            <a:endParaRPr lang="en-US" altLang="zh-CN" sz="1000" b="1" dirty="0">
              <a:solidFill>
                <a:srgbClr val="1DB41D"/>
              </a:solidFill>
              <a:latin typeface="Consolas" panose="020B0609020204030204" pitchFamily="49" charset="0"/>
            </a:endParaRPr>
          </a:p>
          <a:p>
            <a:pPr algn="l" defTabSz="685800" eaLnBrk="0" hangingPunct="0">
              <a:lnSpc>
                <a:spcPct val="120000"/>
              </a:lnSpc>
              <a:defRPr/>
            </a:pPr>
            <a:r>
              <a:rPr lang="en-US" altLang="zh-CN" sz="1000" b="1" dirty="0">
                <a:latin typeface="Consolas" panose="020B0609020204030204" pitchFamily="49" charset="0"/>
              </a:rPr>
              <a:t>    </a:t>
            </a:r>
            <a:r>
              <a:rPr lang="en-US" altLang="zh-CN" sz="1000" b="1" i="1" dirty="0">
                <a:solidFill>
                  <a:srgbClr val="FF7700"/>
                </a:solidFill>
                <a:latin typeface="Consolas" panose="020B0609020204030204" pitchFamily="49" charset="0"/>
              </a:rPr>
              <a:t>else</a:t>
            </a:r>
            <a:r>
              <a:rPr lang="en-US" altLang="zh-CN" sz="1000" b="1" dirty="0">
                <a:latin typeface="Consolas" panose="020B0609020204030204" pitchFamily="49" charset="0"/>
              </a:rPr>
              <a:t>:</a:t>
            </a:r>
            <a:endParaRPr lang="en-US" altLang="zh-CN" sz="1000" b="1" dirty="0">
              <a:latin typeface="Consolas" panose="020B0609020204030204" pitchFamily="49" charset="0"/>
            </a:endParaRPr>
          </a:p>
          <a:p>
            <a:pPr algn="l" defTabSz="685800" eaLnBrk="0" hangingPunct="0">
              <a:lnSpc>
                <a:spcPct val="120000"/>
              </a:lnSpc>
              <a:defRPr/>
            </a:pPr>
            <a:r>
              <a:rPr lang="en-US" altLang="zh-CN" sz="1000" b="1" dirty="0">
                <a:latin typeface="Consolas" panose="020B0609020204030204" pitchFamily="49" charset="0"/>
              </a:rPr>
              <a:t>        </a:t>
            </a:r>
            <a:r>
              <a:rPr lang="en-US" altLang="zh-CN" sz="1000" b="1" dirty="0" err="1">
                <a:latin typeface="Consolas" panose="020B0609020204030204" pitchFamily="49" charset="0"/>
              </a:rPr>
              <a:t>rword</a:t>
            </a:r>
            <a:r>
              <a:rPr lang="en-US" altLang="zh-CN" sz="1000" b="1" dirty="0">
                <a:latin typeface="Consolas" panose="020B0609020204030204" pitchFamily="49" charset="0"/>
              </a:rPr>
              <a:t> = word</a:t>
            </a:r>
            <a:endParaRPr lang="en-US" altLang="zh-CN" sz="1000" b="1" dirty="0">
              <a:latin typeface="Consolas" panose="020B0609020204030204" pitchFamily="49" charset="0"/>
            </a:endParaRPr>
          </a:p>
          <a:p>
            <a:pPr algn="l" defTabSz="685800" eaLnBrk="0" hangingPunct="0">
              <a:lnSpc>
                <a:spcPct val="120000"/>
              </a:lnSpc>
              <a:defRPr/>
            </a:pPr>
            <a:r>
              <a:rPr lang="en-US" altLang="zh-CN" sz="1000" b="1" dirty="0">
                <a:latin typeface="Consolas" panose="020B0609020204030204" pitchFamily="49" charset="0"/>
              </a:rPr>
              <a:t>    counts[</a:t>
            </a:r>
            <a:r>
              <a:rPr lang="en-US" altLang="zh-CN" sz="1000" b="1" dirty="0" err="1">
                <a:latin typeface="Consolas" panose="020B0609020204030204" pitchFamily="49" charset="0"/>
              </a:rPr>
              <a:t>rword</a:t>
            </a:r>
            <a:r>
              <a:rPr lang="en-US" altLang="zh-CN" sz="1000" b="1" dirty="0">
                <a:latin typeface="Consolas" panose="020B0609020204030204" pitchFamily="49" charset="0"/>
              </a:rPr>
              <a:t>] = </a:t>
            </a:r>
            <a:r>
              <a:rPr lang="en-US" altLang="zh-CN" sz="1000" b="1" dirty="0" err="1">
                <a:latin typeface="Consolas" panose="020B0609020204030204" pitchFamily="49" charset="0"/>
              </a:rPr>
              <a:t>counts.get</a:t>
            </a:r>
            <a:r>
              <a:rPr lang="en-US" altLang="zh-CN" sz="1000" b="1" dirty="0">
                <a:latin typeface="Consolas" panose="020B0609020204030204" pitchFamily="49" charset="0"/>
              </a:rPr>
              <a:t>(rword,0) + 1 </a:t>
            </a:r>
            <a:endParaRPr lang="en-US" altLang="zh-CN" sz="1000" b="1" dirty="0">
              <a:latin typeface="Consolas" panose="020B0609020204030204" pitchFamily="49" charset="0"/>
            </a:endParaRPr>
          </a:p>
          <a:p>
            <a:pPr algn="l" defTabSz="685800" eaLnBrk="0" hangingPunct="0">
              <a:lnSpc>
                <a:spcPct val="120000"/>
              </a:lnSpc>
              <a:defRPr/>
            </a:pPr>
            <a:r>
              <a:rPr lang="en-US" altLang="zh-CN" sz="1000" b="1" i="1" dirty="0">
                <a:solidFill>
                  <a:srgbClr val="FF7700"/>
                </a:solidFill>
                <a:latin typeface="Consolas" panose="020B0609020204030204" pitchFamily="49" charset="0"/>
              </a:rPr>
              <a:t>for</a:t>
            </a:r>
            <a:r>
              <a:rPr lang="en-US" altLang="zh-CN" sz="1000" b="1" dirty="0">
                <a:latin typeface="Consolas" panose="020B0609020204030204" pitchFamily="49" charset="0"/>
              </a:rPr>
              <a:t> word </a:t>
            </a:r>
            <a:r>
              <a:rPr lang="en-US" altLang="zh-CN" sz="1000" b="1" i="1" dirty="0">
                <a:solidFill>
                  <a:srgbClr val="FF7700"/>
                </a:solidFill>
                <a:latin typeface="Consolas" panose="020B0609020204030204" pitchFamily="49" charset="0"/>
              </a:rPr>
              <a:t>in</a:t>
            </a:r>
            <a:r>
              <a:rPr lang="en-US" altLang="zh-CN" sz="1000" b="1" dirty="0">
                <a:latin typeface="Consolas" panose="020B0609020204030204" pitchFamily="49" charset="0"/>
              </a:rPr>
              <a:t> excludes:</a:t>
            </a:r>
            <a:endParaRPr lang="en-US" altLang="zh-CN" sz="1000" b="1" dirty="0">
              <a:latin typeface="Consolas" panose="020B0609020204030204" pitchFamily="49" charset="0"/>
            </a:endParaRPr>
          </a:p>
          <a:p>
            <a:pPr algn="l" defTabSz="685800" eaLnBrk="0" hangingPunct="0">
              <a:lnSpc>
                <a:spcPct val="120000"/>
              </a:lnSpc>
              <a:defRPr/>
            </a:pPr>
            <a:r>
              <a:rPr lang="en-US" altLang="zh-CN" sz="1000" b="1" dirty="0">
                <a:latin typeface="Consolas" panose="020B0609020204030204" pitchFamily="49" charset="0"/>
              </a:rPr>
              <a:t>    </a:t>
            </a:r>
            <a:r>
              <a:rPr lang="en-US" altLang="zh-CN" sz="1000" b="1" i="1" dirty="0">
                <a:solidFill>
                  <a:srgbClr val="FF7700"/>
                </a:solidFill>
                <a:latin typeface="Consolas" panose="020B0609020204030204" pitchFamily="49" charset="0"/>
              </a:rPr>
              <a:t>del</a:t>
            </a:r>
            <a:r>
              <a:rPr lang="en-US" altLang="zh-CN" sz="1000" b="1" dirty="0">
                <a:latin typeface="Consolas" panose="020B0609020204030204" pitchFamily="49" charset="0"/>
              </a:rPr>
              <a:t> counts[word]</a:t>
            </a:r>
            <a:endParaRPr lang="en-US" altLang="zh-CN" sz="1000" b="1" dirty="0">
              <a:latin typeface="Consolas" panose="020B0609020204030204" pitchFamily="49" charset="0"/>
            </a:endParaRPr>
          </a:p>
          <a:p>
            <a:pPr algn="l" defTabSz="685800" eaLnBrk="0" hangingPunct="0">
              <a:lnSpc>
                <a:spcPct val="120000"/>
              </a:lnSpc>
              <a:defRPr/>
            </a:pPr>
            <a:r>
              <a:rPr lang="en-US" altLang="zh-CN" sz="1000" b="1" dirty="0">
                <a:latin typeface="Consolas" panose="020B0609020204030204" pitchFamily="49" charset="0"/>
              </a:rPr>
              <a:t>items = </a:t>
            </a:r>
            <a:r>
              <a:rPr lang="en-US" altLang="zh-CN" sz="1000" b="1" dirty="0">
                <a:solidFill>
                  <a:srgbClr val="900090"/>
                </a:solidFill>
                <a:latin typeface="Consolas" panose="020B0609020204030204" pitchFamily="49" charset="0"/>
              </a:rPr>
              <a:t>list</a:t>
            </a:r>
            <a:r>
              <a:rPr lang="en-US" altLang="zh-CN" sz="1000" b="1" dirty="0">
                <a:latin typeface="Consolas" panose="020B0609020204030204" pitchFamily="49" charset="0"/>
              </a:rPr>
              <a:t>(</a:t>
            </a:r>
            <a:r>
              <a:rPr lang="en-US" altLang="zh-CN" sz="1000" b="1" dirty="0" err="1">
                <a:latin typeface="Consolas" panose="020B0609020204030204" pitchFamily="49" charset="0"/>
              </a:rPr>
              <a:t>counts.items</a:t>
            </a:r>
            <a:r>
              <a:rPr lang="en-US" altLang="zh-CN" sz="1000" b="1" dirty="0">
                <a:latin typeface="Consolas" panose="020B0609020204030204" pitchFamily="49" charset="0"/>
              </a:rPr>
              <a:t>())</a:t>
            </a:r>
            <a:endParaRPr lang="en-US" altLang="zh-CN" sz="1000" b="1" dirty="0">
              <a:latin typeface="Consolas" panose="020B0609020204030204" pitchFamily="49" charset="0"/>
            </a:endParaRPr>
          </a:p>
          <a:p>
            <a:pPr algn="l" defTabSz="685800" eaLnBrk="0" hangingPunct="0">
              <a:lnSpc>
                <a:spcPct val="120000"/>
              </a:lnSpc>
              <a:defRPr/>
            </a:pPr>
            <a:r>
              <a:rPr lang="en-US" altLang="zh-CN" sz="1000" b="1" dirty="0" err="1">
                <a:latin typeface="Consolas" panose="020B0609020204030204" pitchFamily="49" charset="0"/>
              </a:rPr>
              <a:t>items.sort</a:t>
            </a:r>
            <a:r>
              <a:rPr lang="en-US" altLang="zh-CN" sz="1000" b="1" dirty="0">
                <a:latin typeface="Consolas" panose="020B0609020204030204" pitchFamily="49" charset="0"/>
              </a:rPr>
              <a:t>(key=</a:t>
            </a:r>
            <a:r>
              <a:rPr lang="en-US" altLang="zh-CN" sz="1000" b="1" i="1" dirty="0">
                <a:solidFill>
                  <a:srgbClr val="FF7700"/>
                </a:solidFill>
                <a:latin typeface="Consolas" panose="020B0609020204030204" pitchFamily="49" charset="0"/>
              </a:rPr>
              <a:t>lambda</a:t>
            </a:r>
            <a:r>
              <a:rPr lang="en-US" altLang="zh-CN" sz="1000" b="1" dirty="0">
                <a:latin typeface="Consolas" panose="020B0609020204030204" pitchFamily="49" charset="0"/>
              </a:rPr>
              <a:t> x:x[1], reverse=</a:t>
            </a:r>
            <a:r>
              <a:rPr lang="en-US" altLang="zh-CN" sz="1000" b="1" i="1" dirty="0">
                <a:solidFill>
                  <a:srgbClr val="FF7700"/>
                </a:solidFill>
                <a:latin typeface="Consolas" panose="020B0609020204030204" pitchFamily="49" charset="0"/>
              </a:rPr>
              <a:t>True</a:t>
            </a:r>
            <a:r>
              <a:rPr lang="en-US" altLang="zh-CN" sz="1000" b="1" dirty="0">
                <a:latin typeface="Consolas" panose="020B0609020204030204" pitchFamily="49" charset="0"/>
              </a:rPr>
              <a:t>) </a:t>
            </a:r>
            <a:endParaRPr lang="en-US" altLang="zh-CN" sz="1000" b="1" dirty="0">
              <a:latin typeface="Consolas" panose="020B0609020204030204" pitchFamily="49" charset="0"/>
            </a:endParaRPr>
          </a:p>
          <a:p>
            <a:pPr algn="l" defTabSz="685800" eaLnBrk="0" hangingPunct="0">
              <a:lnSpc>
                <a:spcPct val="120000"/>
              </a:lnSpc>
              <a:defRPr/>
            </a:pPr>
            <a:r>
              <a:rPr lang="en-US" altLang="zh-CN" sz="1000" b="1" i="1" dirty="0">
                <a:solidFill>
                  <a:srgbClr val="FF7700"/>
                </a:solidFill>
                <a:latin typeface="Consolas" panose="020B0609020204030204" pitchFamily="49" charset="0"/>
              </a:rPr>
              <a:t>for</a:t>
            </a:r>
            <a:r>
              <a:rPr lang="en-US" altLang="zh-CN" sz="1000" b="1" dirty="0">
                <a:latin typeface="Consolas" panose="020B0609020204030204" pitchFamily="49" charset="0"/>
              </a:rPr>
              <a:t> </a:t>
            </a:r>
            <a:r>
              <a:rPr lang="en-US" altLang="zh-CN" sz="1000" b="1" dirty="0" err="1">
                <a:latin typeface="Consolas" panose="020B0609020204030204" pitchFamily="49" charset="0"/>
              </a:rPr>
              <a:t>i</a:t>
            </a:r>
            <a:r>
              <a:rPr lang="en-US" altLang="zh-CN" sz="1000" b="1" dirty="0">
                <a:latin typeface="Consolas" panose="020B0609020204030204" pitchFamily="49" charset="0"/>
              </a:rPr>
              <a:t> </a:t>
            </a:r>
            <a:r>
              <a:rPr lang="en-US" altLang="zh-CN" sz="1000" b="1" i="1" dirty="0">
                <a:solidFill>
                  <a:srgbClr val="FF7700"/>
                </a:solidFill>
                <a:latin typeface="Consolas" panose="020B0609020204030204" pitchFamily="49" charset="0"/>
              </a:rPr>
              <a:t>in</a:t>
            </a:r>
            <a:r>
              <a:rPr lang="en-US" altLang="zh-CN" sz="1000" b="1" dirty="0">
                <a:latin typeface="Consolas" panose="020B0609020204030204" pitchFamily="49" charset="0"/>
              </a:rPr>
              <a:t> </a:t>
            </a:r>
            <a:r>
              <a:rPr lang="en-US" altLang="zh-CN" sz="1000" b="1" dirty="0">
                <a:solidFill>
                  <a:srgbClr val="900090"/>
                </a:solidFill>
                <a:latin typeface="Consolas" panose="020B0609020204030204" pitchFamily="49" charset="0"/>
              </a:rPr>
              <a:t>range</a:t>
            </a:r>
            <a:r>
              <a:rPr lang="en-US" altLang="zh-CN" sz="1000" b="1" dirty="0">
                <a:latin typeface="Consolas" panose="020B0609020204030204" pitchFamily="49" charset="0"/>
              </a:rPr>
              <a:t>(10):</a:t>
            </a:r>
            <a:endParaRPr lang="en-US" altLang="zh-CN" sz="1000" b="1" dirty="0">
              <a:latin typeface="Consolas" panose="020B0609020204030204" pitchFamily="49" charset="0"/>
            </a:endParaRPr>
          </a:p>
          <a:p>
            <a:pPr algn="l" defTabSz="685800" eaLnBrk="0" hangingPunct="0">
              <a:lnSpc>
                <a:spcPct val="120000"/>
              </a:lnSpc>
              <a:defRPr/>
            </a:pPr>
            <a:r>
              <a:rPr lang="en-US" altLang="zh-CN" sz="1000" b="1" dirty="0">
                <a:latin typeface="Consolas" panose="020B0609020204030204" pitchFamily="49" charset="0"/>
              </a:rPr>
              <a:t>    word, count = items[</a:t>
            </a:r>
            <a:r>
              <a:rPr lang="en-US" altLang="zh-CN" sz="1000" b="1" dirty="0" err="1">
                <a:latin typeface="Consolas" panose="020B0609020204030204" pitchFamily="49" charset="0"/>
              </a:rPr>
              <a:t>i</a:t>
            </a:r>
            <a:r>
              <a:rPr lang="en-US" altLang="zh-CN" sz="1000" b="1" dirty="0">
                <a:latin typeface="Consolas" panose="020B0609020204030204" pitchFamily="49" charset="0"/>
              </a:rPr>
              <a:t>]</a:t>
            </a:r>
            <a:endParaRPr lang="en-US" altLang="zh-CN" sz="1000" b="1" dirty="0">
              <a:latin typeface="Consolas" panose="020B0609020204030204" pitchFamily="49" charset="0"/>
            </a:endParaRPr>
          </a:p>
          <a:p>
            <a:pPr algn="l" defTabSz="685800" eaLnBrk="0" hangingPunct="0">
              <a:lnSpc>
                <a:spcPct val="120000"/>
              </a:lnSpc>
              <a:defRPr/>
            </a:pPr>
            <a:r>
              <a:rPr lang="en-US" altLang="zh-CN" sz="1000" b="1" dirty="0">
                <a:latin typeface="Consolas" panose="020B0609020204030204" pitchFamily="49" charset="0"/>
              </a:rPr>
              <a:t>    </a:t>
            </a:r>
            <a:r>
              <a:rPr lang="en-US" altLang="zh-CN" sz="1000" b="1" dirty="0">
                <a:solidFill>
                  <a:srgbClr val="900090"/>
                </a:solidFill>
                <a:latin typeface="Consolas" panose="020B0609020204030204" pitchFamily="49" charset="0"/>
              </a:rPr>
              <a:t>print</a:t>
            </a:r>
            <a:r>
              <a:rPr lang="en-US" altLang="zh-CN" sz="1000" b="1" dirty="0">
                <a:latin typeface="Consolas" panose="020B0609020204030204" pitchFamily="49" charset="0"/>
              </a:rPr>
              <a:t>(</a:t>
            </a:r>
            <a:r>
              <a:rPr lang="en-US" altLang="zh-CN" sz="1000" b="1" dirty="0">
                <a:solidFill>
                  <a:srgbClr val="1DB41D"/>
                </a:solidFill>
                <a:latin typeface="Consolas" panose="020B0609020204030204" pitchFamily="49" charset="0"/>
              </a:rPr>
              <a:t>"{0:&lt;10}{1:&gt;5}"</a:t>
            </a:r>
            <a:r>
              <a:rPr lang="en-US" altLang="zh-CN" sz="1000" b="1" dirty="0">
                <a:latin typeface="Consolas" panose="020B0609020204030204" pitchFamily="49" charset="0"/>
              </a:rPr>
              <a:t>.format(word, count))</a:t>
            </a:r>
            <a:endParaRPr lang="en-US" altLang="zh-CN" sz="1000" b="1" dirty="0">
              <a:latin typeface="Consolas" panose="020B0609020204030204" pitchFamily="49" charset="0"/>
            </a:endParaRPr>
          </a:p>
        </p:txBody>
      </p:sp>
      <p:pic>
        <p:nvPicPr>
          <p:cNvPr id="9" name="图片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380313" y="4443958"/>
            <a:ext cx="1538090" cy="540000"/>
          </a:xfrm>
          <a:prstGeom prst="rect">
            <a:avLst/>
          </a:prstGeom>
        </p:spPr>
      </p:pic>
      <p:grpSp>
        <p:nvGrpSpPr>
          <p:cNvPr id="10" name="组合 9"/>
          <p:cNvGrpSpPr/>
          <p:nvPr/>
        </p:nvGrpSpPr>
        <p:grpSpPr>
          <a:xfrm>
            <a:off x="5846537" y="58676"/>
            <a:ext cx="3239344" cy="381386"/>
            <a:chOff x="5904656" y="4720696"/>
            <a:chExt cx="3239344" cy="381386"/>
          </a:xfrm>
        </p:grpSpPr>
        <p:sp>
          <p:nvSpPr>
            <p:cNvPr id="11" name="文本框 10"/>
            <p:cNvSpPr txBox="1"/>
            <p:nvPr/>
          </p:nvSpPr>
          <p:spPr>
            <a:xfrm>
              <a:off x="7092280" y="4720696"/>
              <a:ext cx="2051720" cy="381386"/>
            </a:xfrm>
            <a:prstGeom prst="rect">
              <a:avLst/>
            </a:prstGeom>
            <a:noFill/>
          </p:spPr>
          <p:txBody>
            <a:bodyPr wrap="square" rtlCol="0">
              <a:spAutoFit/>
            </a:bodyPr>
            <a:lstStyle/>
            <a:p>
              <a:pPr defTabSz="685800">
                <a:lnSpc>
                  <a:spcPct val="150000"/>
                </a:lnSpc>
                <a:defRPr/>
              </a:pPr>
              <a:r>
                <a:rPr lang="en-US" altLang="zh-CN" sz="1400" b="1" dirty="0">
                  <a:solidFill>
                    <a:srgbClr val="CECECE"/>
                  </a:solidFill>
                  <a:latin typeface="Palatino Linotype" panose="02040502050505030304" pitchFamily="18" charset="0"/>
                  <a:ea typeface="微软雅黑" panose="020B0503020204020204" pitchFamily="34" charset="-122"/>
                  <a:cs typeface="Times New Roman" panose="02020603050405020304" pitchFamily="18" charset="0"/>
                </a:rPr>
                <a:t>CC BY-NC-SA 4.0 </a:t>
              </a:r>
              <a:r>
                <a:rPr lang="zh-CN" altLang="en-US" sz="1400" dirty="0">
                  <a:solidFill>
                    <a:srgbClr val="CECECE"/>
                  </a:solidFill>
                  <a:latin typeface="Palatino Linotype" panose="02040502050505030304" pitchFamily="18" charset="0"/>
                  <a:ea typeface="微软雅黑" panose="020B0503020204020204" pitchFamily="34" charset="-122"/>
                  <a:cs typeface="Times New Roman" panose="02020603050405020304" pitchFamily="18" charset="0"/>
                </a:rPr>
                <a:t>嵩天</a:t>
              </a:r>
              <a:endParaRPr lang="zh-CN" altLang="en-US" sz="1400" dirty="0">
                <a:solidFill>
                  <a:srgbClr val="CECECE"/>
                </a:solidFill>
                <a:latin typeface="Palatino Linotype" panose="02040502050505030304" pitchFamily="18" charset="0"/>
                <a:ea typeface="微软雅黑" panose="020B0503020204020204" pitchFamily="34" charset="-122"/>
                <a:cs typeface="Times New Roman" panose="02020603050405020304" pitchFamily="18" charset="0"/>
              </a:endParaRPr>
            </a:p>
          </p:txBody>
        </p:sp>
        <p:pic>
          <p:nvPicPr>
            <p:cNvPr id="12" name="图片 11"/>
            <p:cNvPicPr>
              <a:picLocks noChangeAspect="1"/>
            </p:cNvPicPr>
            <p:nvPr/>
          </p:nvPicPr>
          <p:blipFill>
            <a:blip r:embed="rId2">
              <a:lum bright="70000" contrast="-70000"/>
            </a:blip>
            <a:stretch>
              <a:fillRect/>
            </a:stretch>
          </p:blipFill>
          <p:spPr>
            <a:xfrm>
              <a:off x="5904656" y="4787905"/>
              <a:ext cx="1187624" cy="281081"/>
            </a:xfrm>
            <a:prstGeom prst="rect">
              <a:avLst/>
            </a:prstGeom>
          </p:spPr>
        </p:pic>
      </p:grpSp>
      <p:sp>
        <p:nvSpPr>
          <p:cNvPr id="13" name="矩形 12"/>
          <p:cNvSpPr/>
          <p:nvPr/>
        </p:nvSpPr>
        <p:spPr>
          <a:xfrm>
            <a:off x="5422109" y="2524149"/>
            <a:ext cx="2555357" cy="1846146"/>
          </a:xfrm>
          <a:prstGeom prst="rect">
            <a:avLst/>
          </a:prstGeom>
        </p:spPr>
        <p:txBody>
          <a:bodyPr wrap="square">
            <a:spAutoFit/>
          </a:bodyPr>
          <a:lstStyle/>
          <a:p>
            <a:pPr algn="l" defTabSz="685800">
              <a:lnSpc>
                <a:spcPct val="200000"/>
              </a:lnSpc>
              <a:defRPr/>
            </a:pPr>
            <a:r>
              <a:rPr lang="en-US" altLang="zh-CN" sz="2000" dirty="0">
                <a:solidFill>
                  <a:srgbClr val="007FDE"/>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2000" b="1" dirty="0">
                <a:latin typeface="微软雅黑" panose="020B0503020204020204" pitchFamily="34" charset="-122"/>
                <a:ea typeface="微软雅黑" panose="020B0503020204020204" pitchFamily="34" charset="-122"/>
                <a:cs typeface="Arial" panose="020B0604020202020204" pitchFamily="34" charset="0"/>
              </a:rPr>
              <a:t>中文文本分词</a:t>
            </a:r>
            <a:endParaRPr lang="en-US" altLang="zh-CN" sz="2000" b="1" dirty="0">
              <a:latin typeface="微软雅黑" panose="020B0503020204020204" pitchFamily="34" charset="-122"/>
              <a:ea typeface="微软雅黑" panose="020B0503020204020204" pitchFamily="34" charset="-122"/>
              <a:cs typeface="Arial" panose="020B0604020202020204" pitchFamily="34" charset="0"/>
            </a:endParaRPr>
          </a:p>
          <a:p>
            <a:pPr algn="l" defTabSz="685800">
              <a:lnSpc>
                <a:spcPct val="200000"/>
              </a:lnSpc>
              <a:defRPr/>
            </a:pPr>
            <a:r>
              <a:rPr lang="en-US" altLang="zh-CN" sz="2000" dirty="0">
                <a:solidFill>
                  <a:srgbClr val="007FDE"/>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2000" b="1" dirty="0">
                <a:latin typeface="微软雅黑" panose="020B0503020204020204" pitchFamily="34" charset="-122"/>
                <a:ea typeface="微软雅黑" panose="020B0503020204020204" pitchFamily="34" charset="-122"/>
                <a:cs typeface="Arial" panose="020B0604020202020204" pitchFamily="34" charset="0"/>
              </a:rPr>
              <a:t>使用字典表达词频</a:t>
            </a:r>
            <a:endParaRPr lang="en-US" altLang="zh-CN" sz="2000" b="1" dirty="0">
              <a:latin typeface="微软雅黑" panose="020B0503020204020204" pitchFamily="34" charset="-122"/>
              <a:ea typeface="微软雅黑" panose="020B0503020204020204" pitchFamily="34" charset="-122"/>
              <a:cs typeface="Arial" panose="020B0604020202020204" pitchFamily="34" charset="0"/>
            </a:endParaRPr>
          </a:p>
          <a:p>
            <a:pPr algn="l" defTabSz="685800">
              <a:lnSpc>
                <a:spcPct val="200000"/>
              </a:lnSpc>
              <a:defRPr/>
            </a:pPr>
            <a:r>
              <a:rPr lang="en-US" altLang="zh-CN" sz="2000" dirty="0">
                <a:solidFill>
                  <a:srgbClr val="007FDE"/>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2000" b="1" dirty="0">
                <a:latin typeface="微软雅黑" panose="020B0503020204020204" pitchFamily="34" charset="-122"/>
                <a:ea typeface="微软雅黑" panose="020B0503020204020204" pitchFamily="34" charset="-122"/>
                <a:cs typeface="Arial" panose="020B0604020202020204" pitchFamily="34" charset="0"/>
              </a:rPr>
              <a:t>扩展程序解决问题</a:t>
            </a:r>
            <a:endParaRPr lang="en-US" altLang="zh-CN" sz="2000" b="1" dirty="0">
              <a:latin typeface="微软雅黑" panose="020B0503020204020204" pitchFamily="34" charset="-122"/>
              <a:ea typeface="微软雅黑" panose="020B0503020204020204" pitchFamily="34" charset="-122"/>
              <a:cs typeface="Arial" panose="020B0604020202020204" pitchFamily="34" charset="0"/>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7195" y="1124516"/>
            <a:ext cx="1805186" cy="1202254"/>
          </a:xfrm>
          <a:prstGeom prst="rect">
            <a:avLst/>
          </a:prstGeom>
        </p:spPr>
      </p:pic>
      <p:sp>
        <p:nvSpPr>
          <p:cNvPr id="14" name="矩形 13"/>
          <p:cNvSpPr/>
          <p:nvPr/>
        </p:nvSpPr>
        <p:spPr>
          <a:xfrm>
            <a:off x="5364088" y="4676181"/>
            <a:ext cx="1858202" cy="307777"/>
          </a:xfrm>
          <a:prstGeom prst="rect">
            <a:avLst/>
          </a:prstGeom>
        </p:spPr>
        <p:txBody>
          <a:bodyPr wrap="none">
            <a:spAutoFit/>
          </a:bodyPr>
          <a:lstStyle/>
          <a:p>
            <a:pPr defTabSz="685800"/>
            <a:r>
              <a:rPr lang="zh-CN" altLang="en-US" sz="1400" b="1" dirty="0">
                <a:solidFill>
                  <a:srgbClr val="0070C0"/>
                </a:solidFill>
                <a:latin typeface="微软雅黑" panose="020B0503020204020204" pitchFamily="34" charset="-122"/>
                <a:ea typeface="微软雅黑" panose="020B0503020204020204" pitchFamily="34" charset="-122"/>
                <a:cs typeface="Arial" panose="020B0604020202020204" pitchFamily="34" charset="0"/>
              </a:rPr>
              <a:t>原创 </a:t>
            </a:r>
            <a:r>
              <a:rPr lang="en-US" altLang="zh-CN" sz="1400" b="1" dirty="0">
                <a:solidFill>
                  <a:srgbClr val="0070C0"/>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1400" b="1" dirty="0">
                <a:solidFill>
                  <a:srgbClr val="0070C0"/>
                </a:solidFill>
                <a:latin typeface="微软雅黑" panose="020B0503020204020204" pitchFamily="34" charset="-122"/>
                <a:ea typeface="微软雅黑" panose="020B0503020204020204" pitchFamily="34" charset="-122"/>
                <a:cs typeface="Arial" panose="020B0604020202020204" pitchFamily="34" charset="0"/>
              </a:rPr>
              <a:t>嵩天老师团队</a:t>
            </a:r>
            <a:endParaRPr lang="zh-CN" altLang="en-US" sz="1600" dirty="0">
              <a:latin typeface="Gill Sans"/>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
          <p:cNvSpPr>
            <a:spLocks noChangeArrowheads="1"/>
          </p:cNvSpPr>
          <p:nvPr/>
        </p:nvSpPr>
        <p:spPr bwMode="auto">
          <a:xfrm>
            <a:off x="1043608" y="1046218"/>
            <a:ext cx="3240360" cy="3003798"/>
          </a:xfrm>
          <a:prstGeom prst="rect">
            <a:avLst/>
          </a:prstGeom>
          <a:solidFill>
            <a:srgbClr val="FEFEFA"/>
          </a:solidFill>
          <a:ln w="6350" cmpd="thickThin">
            <a:noFill/>
          </a:ln>
          <a:effectLst/>
        </p:spPr>
        <p:txBody>
          <a:bodyPr vert="horz" wrap="none" lIns="91440" tIns="45720" rIns="91440" bIns="45720" numCol="1" anchor="ctr" anchorCtr="0" compatLnSpc="1">
            <a:noAutofit/>
          </a:bodyPr>
          <a:lstStyle/>
          <a:p>
            <a:pPr algn="l" defTabSz="685800" eaLnBrk="0" hangingPunct="0">
              <a:lnSpc>
                <a:spcPct val="120000"/>
              </a:lnSpc>
              <a:defRPr/>
            </a:pPr>
            <a:r>
              <a:rPr lang="en-US" altLang="zh-CN" sz="1600" b="1" dirty="0">
                <a:solidFill>
                  <a:srgbClr val="780D17"/>
                </a:solidFill>
                <a:latin typeface="Consolas" panose="020B0609020204030204" pitchFamily="49" charset="0"/>
              </a:rPr>
              <a:t>&gt;&gt;&gt;</a:t>
            </a:r>
            <a:r>
              <a:rPr lang="en-US" altLang="zh-CN" sz="1600" b="1" dirty="0">
                <a:latin typeface="Consolas" panose="020B0609020204030204" pitchFamily="49" charset="0"/>
              </a:rPr>
              <a:t> </a:t>
            </a:r>
            <a:endParaRPr lang="en-US" altLang="zh-CN" sz="1600" b="1" dirty="0">
              <a:latin typeface="Consolas" panose="020B0609020204030204" pitchFamily="49" charset="0"/>
            </a:endParaRPr>
          </a:p>
          <a:p>
            <a:pPr algn="l" defTabSz="685800" eaLnBrk="0" hangingPunct="0">
              <a:lnSpc>
                <a:spcPct val="120000"/>
              </a:lnSpc>
              <a:defRPr/>
            </a:pPr>
            <a:r>
              <a:rPr lang="zh-CN" altLang="en-US" sz="1600" b="1" dirty="0">
                <a:solidFill>
                  <a:srgbClr val="0010FF"/>
                </a:solidFill>
                <a:latin typeface="Consolas" panose="020B0609020204030204" pitchFamily="49" charset="0"/>
              </a:rPr>
              <a:t>曹操         </a:t>
            </a:r>
            <a:r>
              <a:rPr lang="en-US" altLang="zh-CN" sz="1600" b="1" dirty="0">
                <a:solidFill>
                  <a:srgbClr val="0010FF"/>
                </a:solidFill>
                <a:latin typeface="Consolas" panose="020B0609020204030204" pitchFamily="49" charset="0"/>
              </a:rPr>
              <a:t>1451</a:t>
            </a:r>
            <a:endParaRPr lang="en-US" altLang="zh-CN" sz="1600" b="1" dirty="0">
              <a:solidFill>
                <a:srgbClr val="0010FF"/>
              </a:solidFill>
              <a:latin typeface="Consolas" panose="020B0609020204030204" pitchFamily="49" charset="0"/>
            </a:endParaRPr>
          </a:p>
          <a:p>
            <a:pPr algn="l" defTabSz="685800" eaLnBrk="0" hangingPunct="0">
              <a:lnSpc>
                <a:spcPct val="120000"/>
              </a:lnSpc>
              <a:defRPr/>
            </a:pPr>
            <a:r>
              <a:rPr lang="zh-CN" altLang="en-US" sz="1600" b="1" dirty="0">
                <a:solidFill>
                  <a:srgbClr val="0010FF"/>
                </a:solidFill>
                <a:latin typeface="Consolas" panose="020B0609020204030204" pitchFamily="49" charset="0"/>
              </a:rPr>
              <a:t>孔明         </a:t>
            </a:r>
            <a:r>
              <a:rPr lang="en-US" altLang="zh-CN" sz="1600" b="1" dirty="0">
                <a:solidFill>
                  <a:srgbClr val="0010FF"/>
                </a:solidFill>
                <a:latin typeface="Consolas" panose="020B0609020204030204" pitchFamily="49" charset="0"/>
              </a:rPr>
              <a:t>1383</a:t>
            </a:r>
            <a:endParaRPr lang="en-US" altLang="zh-CN" sz="1600" b="1" dirty="0">
              <a:solidFill>
                <a:srgbClr val="0010FF"/>
              </a:solidFill>
              <a:latin typeface="Consolas" panose="020B0609020204030204" pitchFamily="49" charset="0"/>
            </a:endParaRPr>
          </a:p>
          <a:p>
            <a:pPr algn="l" defTabSz="685800" eaLnBrk="0" hangingPunct="0">
              <a:lnSpc>
                <a:spcPct val="120000"/>
              </a:lnSpc>
              <a:defRPr/>
            </a:pPr>
            <a:r>
              <a:rPr lang="zh-CN" altLang="en-US" sz="1600" b="1" dirty="0">
                <a:solidFill>
                  <a:srgbClr val="0010FF"/>
                </a:solidFill>
                <a:latin typeface="Consolas" panose="020B0609020204030204" pitchFamily="49" charset="0"/>
              </a:rPr>
              <a:t>刘备         </a:t>
            </a:r>
            <a:r>
              <a:rPr lang="en-US" altLang="zh-CN" sz="1600" b="1" dirty="0">
                <a:solidFill>
                  <a:srgbClr val="0010FF"/>
                </a:solidFill>
                <a:latin typeface="Consolas" panose="020B0609020204030204" pitchFamily="49" charset="0"/>
              </a:rPr>
              <a:t>1252</a:t>
            </a:r>
            <a:endParaRPr lang="en-US" altLang="zh-CN" sz="1600" b="1" dirty="0">
              <a:solidFill>
                <a:srgbClr val="0010FF"/>
              </a:solidFill>
              <a:latin typeface="Consolas" panose="020B0609020204030204" pitchFamily="49" charset="0"/>
            </a:endParaRPr>
          </a:p>
          <a:p>
            <a:pPr algn="l" defTabSz="685800" eaLnBrk="0" hangingPunct="0">
              <a:lnSpc>
                <a:spcPct val="120000"/>
              </a:lnSpc>
              <a:defRPr/>
            </a:pPr>
            <a:r>
              <a:rPr lang="zh-CN" altLang="en-US" sz="1600" b="1" dirty="0">
                <a:solidFill>
                  <a:srgbClr val="0010FF"/>
                </a:solidFill>
                <a:latin typeface="Consolas" panose="020B0609020204030204" pitchFamily="49" charset="0"/>
              </a:rPr>
              <a:t>关羽          </a:t>
            </a:r>
            <a:r>
              <a:rPr lang="en-US" altLang="zh-CN" sz="1600" b="1" dirty="0">
                <a:solidFill>
                  <a:srgbClr val="0010FF"/>
                </a:solidFill>
                <a:latin typeface="Consolas" panose="020B0609020204030204" pitchFamily="49" charset="0"/>
              </a:rPr>
              <a:t>784</a:t>
            </a:r>
            <a:endParaRPr lang="en-US" altLang="zh-CN" sz="1600" b="1" dirty="0">
              <a:solidFill>
                <a:srgbClr val="0010FF"/>
              </a:solidFill>
              <a:latin typeface="Consolas" panose="020B0609020204030204" pitchFamily="49" charset="0"/>
            </a:endParaRPr>
          </a:p>
          <a:p>
            <a:pPr algn="l" defTabSz="685800" eaLnBrk="0" hangingPunct="0">
              <a:lnSpc>
                <a:spcPct val="120000"/>
              </a:lnSpc>
              <a:defRPr/>
            </a:pPr>
            <a:r>
              <a:rPr lang="zh-CN" altLang="en-US" sz="1600" b="1" dirty="0">
                <a:solidFill>
                  <a:srgbClr val="0010FF"/>
                </a:solidFill>
                <a:latin typeface="Consolas" panose="020B0609020204030204" pitchFamily="49" charset="0"/>
              </a:rPr>
              <a:t>张飞          </a:t>
            </a:r>
            <a:r>
              <a:rPr lang="en-US" altLang="zh-CN" sz="1600" b="1" dirty="0">
                <a:solidFill>
                  <a:srgbClr val="0010FF"/>
                </a:solidFill>
                <a:latin typeface="Consolas" panose="020B0609020204030204" pitchFamily="49" charset="0"/>
              </a:rPr>
              <a:t>358</a:t>
            </a:r>
            <a:endParaRPr lang="en-US" altLang="zh-CN" sz="1600" b="1" dirty="0">
              <a:solidFill>
                <a:srgbClr val="0010FF"/>
              </a:solidFill>
              <a:latin typeface="Consolas" panose="020B0609020204030204" pitchFamily="49" charset="0"/>
            </a:endParaRPr>
          </a:p>
          <a:p>
            <a:pPr algn="l" defTabSz="685800" eaLnBrk="0" hangingPunct="0">
              <a:lnSpc>
                <a:spcPct val="120000"/>
              </a:lnSpc>
              <a:defRPr/>
            </a:pPr>
            <a:r>
              <a:rPr lang="zh-CN" altLang="en-US" sz="1600" b="1" dirty="0">
                <a:solidFill>
                  <a:srgbClr val="0010FF"/>
                </a:solidFill>
                <a:latin typeface="Consolas" panose="020B0609020204030204" pitchFamily="49" charset="0"/>
              </a:rPr>
              <a:t>商议          </a:t>
            </a:r>
            <a:r>
              <a:rPr lang="en-US" altLang="zh-CN" sz="1600" b="1" dirty="0">
                <a:solidFill>
                  <a:srgbClr val="0010FF"/>
                </a:solidFill>
                <a:latin typeface="Consolas" panose="020B0609020204030204" pitchFamily="49" charset="0"/>
              </a:rPr>
              <a:t>344</a:t>
            </a:r>
            <a:endParaRPr lang="en-US" altLang="zh-CN" sz="1600" b="1" dirty="0">
              <a:solidFill>
                <a:srgbClr val="0010FF"/>
              </a:solidFill>
              <a:latin typeface="Consolas" panose="020B0609020204030204" pitchFamily="49" charset="0"/>
            </a:endParaRPr>
          </a:p>
          <a:p>
            <a:pPr algn="l" defTabSz="685800" eaLnBrk="0" hangingPunct="0">
              <a:lnSpc>
                <a:spcPct val="120000"/>
              </a:lnSpc>
              <a:defRPr/>
            </a:pPr>
            <a:r>
              <a:rPr lang="zh-CN" altLang="en-US" sz="1600" b="1" dirty="0">
                <a:solidFill>
                  <a:srgbClr val="0010FF"/>
                </a:solidFill>
                <a:latin typeface="Consolas" panose="020B0609020204030204" pitchFamily="49" charset="0"/>
              </a:rPr>
              <a:t>如何          </a:t>
            </a:r>
            <a:r>
              <a:rPr lang="en-US" altLang="zh-CN" sz="1600" b="1" dirty="0">
                <a:solidFill>
                  <a:srgbClr val="0010FF"/>
                </a:solidFill>
                <a:latin typeface="Consolas" panose="020B0609020204030204" pitchFamily="49" charset="0"/>
              </a:rPr>
              <a:t>338</a:t>
            </a:r>
            <a:endParaRPr lang="en-US" altLang="zh-CN" sz="1600" b="1" dirty="0">
              <a:solidFill>
                <a:srgbClr val="0010FF"/>
              </a:solidFill>
              <a:latin typeface="Consolas" panose="020B0609020204030204" pitchFamily="49" charset="0"/>
            </a:endParaRPr>
          </a:p>
          <a:p>
            <a:pPr algn="l" defTabSz="685800" eaLnBrk="0" hangingPunct="0">
              <a:lnSpc>
                <a:spcPct val="120000"/>
              </a:lnSpc>
              <a:defRPr/>
            </a:pPr>
            <a:r>
              <a:rPr lang="zh-CN" altLang="en-US" sz="1600" b="1" dirty="0">
                <a:solidFill>
                  <a:srgbClr val="0010FF"/>
                </a:solidFill>
                <a:latin typeface="Consolas" panose="020B0609020204030204" pitchFamily="49" charset="0"/>
              </a:rPr>
              <a:t>主公          </a:t>
            </a:r>
            <a:r>
              <a:rPr lang="en-US" altLang="zh-CN" sz="1600" b="1" dirty="0">
                <a:solidFill>
                  <a:srgbClr val="0010FF"/>
                </a:solidFill>
                <a:latin typeface="Consolas" panose="020B0609020204030204" pitchFamily="49" charset="0"/>
              </a:rPr>
              <a:t>331</a:t>
            </a:r>
            <a:endParaRPr lang="en-US" altLang="zh-CN" sz="1600" b="1" dirty="0">
              <a:solidFill>
                <a:srgbClr val="0010FF"/>
              </a:solidFill>
              <a:latin typeface="Consolas" panose="020B0609020204030204" pitchFamily="49" charset="0"/>
            </a:endParaRPr>
          </a:p>
          <a:p>
            <a:pPr algn="l" defTabSz="685800" eaLnBrk="0" hangingPunct="0">
              <a:lnSpc>
                <a:spcPct val="120000"/>
              </a:lnSpc>
              <a:defRPr/>
            </a:pPr>
            <a:r>
              <a:rPr lang="zh-CN" altLang="en-US" sz="1600" b="1" dirty="0">
                <a:solidFill>
                  <a:srgbClr val="0010FF"/>
                </a:solidFill>
                <a:latin typeface="Consolas" panose="020B0609020204030204" pitchFamily="49" charset="0"/>
              </a:rPr>
              <a:t>军士          </a:t>
            </a:r>
            <a:r>
              <a:rPr lang="en-US" altLang="zh-CN" sz="1600" b="1" dirty="0">
                <a:solidFill>
                  <a:srgbClr val="0010FF"/>
                </a:solidFill>
                <a:latin typeface="Consolas" panose="020B0609020204030204" pitchFamily="49" charset="0"/>
              </a:rPr>
              <a:t>317</a:t>
            </a:r>
            <a:endParaRPr lang="en-US" altLang="zh-CN" sz="1600" b="1" dirty="0">
              <a:solidFill>
                <a:srgbClr val="0010FF"/>
              </a:solidFill>
              <a:latin typeface="Consolas" panose="020B0609020204030204" pitchFamily="49" charset="0"/>
            </a:endParaRPr>
          </a:p>
          <a:p>
            <a:pPr algn="l" defTabSz="685800" eaLnBrk="0" hangingPunct="0">
              <a:lnSpc>
                <a:spcPct val="120000"/>
              </a:lnSpc>
              <a:defRPr/>
            </a:pPr>
            <a:r>
              <a:rPr lang="zh-CN" altLang="en-US" sz="1600" b="1" dirty="0">
                <a:solidFill>
                  <a:srgbClr val="0010FF"/>
                </a:solidFill>
                <a:latin typeface="Consolas" panose="020B0609020204030204" pitchFamily="49" charset="0"/>
              </a:rPr>
              <a:t>吕布          </a:t>
            </a:r>
            <a:r>
              <a:rPr lang="en-US" altLang="zh-CN" sz="1600" b="1" dirty="0">
                <a:solidFill>
                  <a:srgbClr val="0010FF"/>
                </a:solidFill>
                <a:latin typeface="Consolas" panose="020B0609020204030204" pitchFamily="49" charset="0"/>
              </a:rPr>
              <a:t>300</a:t>
            </a:r>
            <a:endParaRPr lang="zh-CN" altLang="zh-CN" sz="1600" b="1" dirty="0">
              <a:solidFill>
                <a:srgbClr val="0010FF"/>
              </a:solidFill>
              <a:latin typeface="Arial" panose="020B0604020202020204" pitchFamily="34" charset="0"/>
            </a:endParaRPr>
          </a:p>
        </p:txBody>
      </p:sp>
      <p:sp>
        <p:nvSpPr>
          <p:cNvPr id="7" name="矩形 6"/>
          <p:cNvSpPr/>
          <p:nvPr/>
        </p:nvSpPr>
        <p:spPr>
          <a:xfrm>
            <a:off x="5004048" y="2067695"/>
            <a:ext cx="2952328" cy="615040"/>
          </a:xfrm>
          <a:prstGeom prst="rect">
            <a:avLst/>
          </a:prstGeom>
        </p:spPr>
        <p:txBody>
          <a:bodyPr wrap="square">
            <a:spAutoFit/>
          </a:bodyPr>
          <a:lstStyle/>
          <a:p>
            <a:pPr algn="l" defTabSz="685800">
              <a:lnSpc>
                <a:spcPct val="200000"/>
              </a:lnSpc>
              <a:defRPr/>
            </a:pPr>
            <a:r>
              <a:rPr lang="en-US" altLang="zh-CN" sz="2000" dirty="0">
                <a:solidFill>
                  <a:srgbClr val="007FDE"/>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2000" b="1" dirty="0">
                <a:latin typeface="微软雅黑" panose="020B0503020204020204" pitchFamily="34" charset="-122"/>
                <a:ea typeface="微软雅黑" panose="020B0503020204020204" pitchFamily="34" charset="-122"/>
                <a:cs typeface="Arial" panose="020B0604020202020204" pitchFamily="34" charset="0"/>
              </a:rPr>
              <a:t>根据结果进一步优化</a:t>
            </a:r>
            <a:endParaRPr lang="en-US" altLang="zh-CN" sz="2000" b="1" dirty="0">
              <a:latin typeface="微软雅黑" panose="020B0503020204020204" pitchFamily="34" charset="-122"/>
              <a:ea typeface="微软雅黑" panose="020B0503020204020204" pitchFamily="34" charset="-122"/>
              <a:cs typeface="Arial" panose="020B0604020202020204" pitchFamily="34" charset="0"/>
            </a:endParaRPr>
          </a:p>
        </p:txBody>
      </p:sp>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652121" y="627534"/>
            <a:ext cx="1805186" cy="1202254"/>
          </a:xfrm>
          <a:prstGeom prst="rect">
            <a:avLst/>
          </a:prstGeom>
        </p:spPr>
      </p:pic>
      <p:sp>
        <p:nvSpPr>
          <p:cNvPr id="12" name="矩形 11"/>
          <p:cNvSpPr/>
          <p:nvPr/>
        </p:nvSpPr>
        <p:spPr>
          <a:xfrm>
            <a:off x="3851921" y="3013487"/>
            <a:ext cx="4750071" cy="1346907"/>
          </a:xfrm>
          <a:prstGeom prst="rect">
            <a:avLst/>
          </a:prstGeom>
        </p:spPr>
        <p:txBody>
          <a:bodyPr wrap="square">
            <a:spAutoFit/>
          </a:bodyPr>
          <a:lstStyle/>
          <a:p>
            <a:pPr indent="266700" algn="just" defTabSz="685800">
              <a:lnSpc>
                <a:spcPct val="150000"/>
              </a:lnSpc>
              <a:spcAft>
                <a:spcPts val="0"/>
              </a:spcAft>
            </a:pPr>
            <a:r>
              <a:rPr lang="zh-CN" altLang="en-US" sz="1400" b="1" kern="100" dirty="0">
                <a:latin typeface="微软雅黑" panose="020B0503020204020204" pitchFamily="34" charset="-122"/>
                <a:ea typeface="微软雅黑" panose="020B0503020204020204" pitchFamily="34" charset="-122"/>
                <a:cs typeface="Times New Roman" panose="02020603050405020304" pitchFamily="18" charset="0"/>
              </a:rPr>
              <a:t>隆重发布</a:t>
            </a:r>
            <a:r>
              <a:rPr lang="en-US" altLang="zh-CN" sz="1400" b="1"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400" b="1" kern="100" dirty="0">
                <a:latin typeface="微软雅黑" panose="020B0503020204020204" pitchFamily="34" charset="-122"/>
                <a:ea typeface="微软雅黑" panose="020B0503020204020204" pitchFamily="34" charset="-122"/>
                <a:cs typeface="Times New Roman" panose="02020603050405020304" pitchFamily="18" charset="0"/>
              </a:rPr>
              <a:t>三国演义</a:t>
            </a:r>
            <a:r>
              <a:rPr lang="en-US" altLang="zh-CN" sz="1400" b="1"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400" b="1" kern="100" dirty="0">
                <a:latin typeface="微软雅黑" panose="020B0503020204020204" pitchFamily="34" charset="-122"/>
                <a:ea typeface="微软雅黑" panose="020B0503020204020204" pitchFamily="34" charset="-122"/>
                <a:cs typeface="Times New Roman" panose="02020603050405020304" pitchFamily="18" charset="0"/>
              </a:rPr>
              <a:t>人物出场顺序前</a:t>
            </a:r>
            <a:r>
              <a:rPr lang="en-US" altLang="zh-CN" sz="1400" b="1" kern="100" dirty="0">
                <a:latin typeface="微软雅黑" panose="020B0503020204020204" pitchFamily="34" charset="-122"/>
                <a:ea typeface="微软雅黑" panose="020B0503020204020204" pitchFamily="34" charset="-122"/>
                <a:cs typeface="Times New Roman" panose="02020603050405020304" pitchFamily="18" charset="0"/>
              </a:rPr>
              <a:t>20</a:t>
            </a:r>
            <a:r>
              <a:rPr lang="zh-CN" altLang="en-US" sz="1400" b="1"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1400" b="1"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defTabSz="685800">
              <a:lnSpc>
                <a:spcPct val="150000"/>
              </a:lnSpc>
              <a:spcAft>
                <a:spcPts val="0"/>
              </a:spcAft>
            </a:pPr>
            <a:r>
              <a:rPr lang="zh-CN" altLang="zh-CN" sz="1400" b="1" kern="100" dirty="0">
                <a:latin typeface="微软雅黑" panose="020B0503020204020204" pitchFamily="34" charset="-122"/>
                <a:ea typeface="微软雅黑" panose="020B0503020204020204" pitchFamily="34" charset="-122"/>
                <a:cs typeface="Times New Roman" panose="02020603050405020304" pitchFamily="18" charset="0"/>
              </a:rPr>
              <a:t>曹操、孔明、刘备、关羽、张飞、吕布、赵云、孙权、</a:t>
            </a:r>
            <a:endParaRPr lang="en-US" altLang="zh-CN" sz="1400" b="1"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defTabSz="685800">
              <a:lnSpc>
                <a:spcPct val="150000"/>
              </a:lnSpc>
              <a:spcAft>
                <a:spcPts val="0"/>
              </a:spcAft>
            </a:pPr>
            <a:r>
              <a:rPr lang="zh-CN" altLang="zh-CN" sz="1400" b="1" kern="100" dirty="0">
                <a:latin typeface="微软雅黑" panose="020B0503020204020204" pitchFamily="34" charset="-122"/>
                <a:ea typeface="微软雅黑" panose="020B0503020204020204" pitchFamily="34" charset="-122"/>
                <a:cs typeface="Times New Roman" panose="02020603050405020304" pitchFamily="18" charset="0"/>
              </a:rPr>
              <a:t>司马懿、周瑜、袁绍、马超、魏延、黄忠、姜维、马岱、</a:t>
            </a:r>
            <a:endParaRPr lang="en-US" altLang="zh-CN" sz="1400" b="1"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defTabSz="685800">
              <a:lnSpc>
                <a:spcPct val="150000"/>
              </a:lnSpc>
              <a:spcAft>
                <a:spcPts val="0"/>
              </a:spcAft>
            </a:pPr>
            <a:r>
              <a:rPr lang="zh-CN" altLang="zh-CN" sz="1400" b="1" kern="100" dirty="0">
                <a:latin typeface="微软雅黑" panose="020B0503020204020204" pitchFamily="34" charset="-122"/>
                <a:ea typeface="微软雅黑" panose="020B0503020204020204" pitchFamily="34" charset="-122"/>
                <a:cs typeface="Times New Roman" panose="02020603050405020304" pitchFamily="18" charset="0"/>
              </a:rPr>
              <a:t>庞德、孟获、刘表、夏侯惇</a:t>
            </a:r>
            <a:endParaRPr lang="zh-CN" altLang="zh-CN" sz="1100" b="1"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对话气泡: 矩形 5"/>
          <p:cNvSpPr/>
          <p:nvPr/>
        </p:nvSpPr>
        <p:spPr bwMode="auto">
          <a:xfrm>
            <a:off x="5004048" y="2130012"/>
            <a:ext cx="2736304" cy="729769"/>
          </a:xfrm>
          <a:prstGeom prst="wedgeRectCallout">
            <a:avLst>
              <a:gd name="adj1" fmla="val -114833"/>
              <a:gd name="adj2" fmla="val 47654"/>
            </a:avLst>
          </a:prstGeom>
          <a:noFill/>
          <a:ln w="254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5600" b="0" i="0" u="none" strike="noStrike" kern="1200" cap="none" spc="0" normalizeH="0" baseline="0" noProof="0">
              <a:ln>
                <a:noFill/>
              </a:ln>
              <a:solidFill>
                <a:srgbClr val="000000"/>
              </a:solidFill>
              <a:effectLst/>
              <a:uLnTx/>
              <a:uFillTx/>
              <a:latin typeface="Gill Sans" charset="0"/>
              <a:ea typeface="ヒラギノ角ゴ ProN W3" charset="0"/>
              <a:cs typeface="ヒラギノ角ゴ ProN W3" charset="0"/>
              <a:sym typeface="Gill Sans"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7" grpId="0"/>
      <p:bldP spid="12" grpId="0"/>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EFEFA"/>
        </a:solidFill>
        <a:effectLst/>
      </p:bgPr>
    </p:bg>
    <p:spTree>
      <p:nvGrpSpPr>
        <p:cNvPr id="1" name=""/>
        <p:cNvGrpSpPr/>
        <p:nvPr/>
      </p:nvGrpSpPr>
      <p:grpSpPr>
        <a:xfrm>
          <a:off x="0" y="0"/>
          <a:ext cx="0" cy="0"/>
          <a:chOff x="0" y="0"/>
          <a:chExt cx="0" cy="0"/>
        </a:xfrm>
      </p:grpSpPr>
      <p:sp>
        <p:nvSpPr>
          <p:cNvPr id="51212" name="Rectangle 12"/>
          <p:cNvSpPr/>
          <p:nvPr/>
        </p:nvSpPr>
        <p:spPr bwMode="auto">
          <a:xfrm>
            <a:off x="0" y="483518"/>
            <a:ext cx="9144000" cy="79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nchorCtr="0"/>
          <a:lstStyle/>
          <a:p>
            <a:pPr marL="0" marR="0" lvl="0" indent="0" algn="ctr" defTabSz="914400" rtl="0" eaLnBrk="1" fontAlgn="base" latinLnBrk="0" hangingPunct="1">
              <a:lnSpc>
                <a:spcPct val="70000"/>
              </a:lnSpc>
              <a:spcBef>
                <a:spcPct val="0"/>
              </a:spcBef>
              <a:spcAft>
                <a:spcPct val="0"/>
              </a:spcAft>
              <a:buClrTx/>
              <a:buSzTx/>
              <a:buFontTx/>
              <a:buNone/>
              <a:defRPr/>
            </a:pPr>
            <a:r>
              <a:rPr kumimoji="0" lang="zh-CN" altLang="en-US"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字典类型定义</a:t>
            </a:r>
            <a:endParaRPr kumimoji="0" lang="en-US" sz="40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Bebas Neue" charset="0"/>
            </a:endParaRPr>
          </a:p>
        </p:txBody>
      </p:sp>
      <p:sp>
        <p:nvSpPr>
          <p:cNvPr id="4" name="矩形 3"/>
          <p:cNvSpPr/>
          <p:nvPr/>
        </p:nvSpPr>
        <p:spPr>
          <a:xfrm>
            <a:off x="9012" y="1316414"/>
            <a:ext cx="9144000" cy="581057"/>
          </a:xfrm>
          <a:prstGeom prst="rect">
            <a:avLst/>
          </a:prstGeom>
        </p:spPr>
        <p:txBody>
          <a:bodyPr wrap="square">
            <a:spAutoFit/>
          </a:bodyPr>
          <a:lstStyle/>
          <a:p>
            <a:pPr marL="0" marR="0" lvl="0" indent="0" algn="ctr" defTabSz="914400" rtl="0" eaLnBrk="1" fontAlgn="base" latinLnBrk="0" hangingPunct="1">
              <a:lnSpc>
                <a:spcPct val="15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panose="020B0604020202020204" pitchFamily="34" charset="0"/>
                <a:sym typeface="Gill Sans" charset="0"/>
              </a:rPr>
              <a:t>理解“映射”</a:t>
            </a:r>
            <a:endParaRPr kumimoji="0" lang="en-US" altLang="zh-CN" sz="24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panose="020B0604020202020204" pitchFamily="34" charset="0"/>
              <a:sym typeface="Gill Sans" charset="0"/>
            </a:endParaRPr>
          </a:p>
        </p:txBody>
      </p:sp>
      <p:sp>
        <p:nvSpPr>
          <p:cNvPr id="5" name="矩形 4"/>
          <p:cNvSpPr/>
          <p:nvPr/>
        </p:nvSpPr>
        <p:spPr>
          <a:xfrm>
            <a:off x="1115616" y="1987961"/>
            <a:ext cx="7128792" cy="719556"/>
          </a:xfrm>
          <a:prstGeom prst="rect">
            <a:avLst/>
          </a:prstGeom>
        </p:spPr>
        <p:txBody>
          <a:bodyPr wrap="square">
            <a:spAutoFit/>
          </a:bodyPr>
          <a:lstStyle/>
          <a:p>
            <a:pPr marL="0" marR="0" lvl="0" indent="0" algn="l" defTabSz="914400" rtl="0" eaLnBrk="1" fontAlgn="base" latinLnBrk="0" hangingPunct="1">
              <a:lnSpc>
                <a:spcPct val="2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panose="020B0604020202020204" pitchFamily="34" charset="0"/>
                <a:sym typeface="Gill Sans" charset="0"/>
              </a:rPr>
              <a:t>- </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sym typeface="Gill Sans" charset="0"/>
              </a:rPr>
              <a:t>映射是一种键</a:t>
            </a:r>
            <a:r>
              <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sym typeface="Gill Sans" charset="0"/>
              </a:rPr>
              <a:t>(</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sym typeface="Gill Sans" charset="0"/>
              </a:rPr>
              <a:t>索引</a:t>
            </a:r>
            <a:r>
              <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sym typeface="Gill Sans" charset="0"/>
              </a:rPr>
              <a:t>)</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sym typeface="Gill Sans" charset="0"/>
              </a:rPr>
              <a:t>和值</a:t>
            </a:r>
            <a:r>
              <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sym typeface="Gill Sans" charset="0"/>
              </a:rPr>
              <a:t>(</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sym typeface="Gill Sans" charset="0"/>
              </a:rPr>
              <a:t>数据</a:t>
            </a:r>
            <a:r>
              <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sym typeface="Gill Sans" charset="0"/>
              </a:rPr>
              <a:t>)</a:t>
            </a:r>
            <a:r>
              <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sym typeface="Gill Sans" charset="0"/>
              </a:rPr>
              <a:t>的对应</a:t>
            </a:r>
            <a:endPar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sym typeface="Gill Sans" charset="0"/>
            </a:endParaRPr>
          </a:p>
        </p:txBody>
      </p:sp>
      <p:sp>
        <p:nvSpPr>
          <p:cNvPr id="21" name="矩形 20"/>
          <p:cNvSpPr/>
          <p:nvPr/>
        </p:nvSpPr>
        <p:spPr>
          <a:xfrm>
            <a:off x="5796136" y="3009276"/>
            <a:ext cx="2700300" cy="1323439"/>
          </a:xfrm>
          <a:prstGeom prst="rect">
            <a:avLst/>
          </a:prstGeom>
        </p:spPr>
        <p:txBody>
          <a:bodyPr wrap="square">
            <a:spAutoFit/>
          </a:bodyPr>
          <a:lstStyle/>
          <a:p>
            <a:pPr marL="0" marR="0" lvl="0" indent="0" algn="l" defTabSz="914400" rtl="0" eaLnBrk="1" fontAlgn="base" latinLnBrk="0" hangingPunct="1">
              <a:lnSpc>
                <a:spcPct val="2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sym typeface="Gill Sans" charset="0"/>
              </a:rPr>
              <a:t>内部颜色：蓝色</a:t>
            </a:r>
            <a:endParaRPr kumimoji="0" lang="en-US"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sym typeface="Gill Sans" charset="0"/>
            </a:endParaRPr>
          </a:p>
          <a:p>
            <a:pPr marL="0" marR="0" lvl="0" indent="0" algn="l" defTabSz="914400" rtl="0" eaLnBrk="1" fontAlgn="base" latinLnBrk="0" hangingPunct="1">
              <a:lnSpc>
                <a:spcPct val="2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sym typeface="Gill Sans" charset="0"/>
              </a:rPr>
              <a:t>外部颜色：红色</a:t>
            </a:r>
            <a:endParaRPr kumimoji="0" lang="en-US" altLang="zh-CN" sz="20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sym typeface="Gill Sans" charset="0"/>
            </a:endParaRPr>
          </a:p>
        </p:txBody>
      </p:sp>
      <p:sp>
        <p:nvSpPr>
          <p:cNvPr id="20" name="右箭头 19"/>
          <p:cNvSpPr/>
          <p:nvPr/>
        </p:nvSpPr>
        <p:spPr bwMode="auto">
          <a:xfrm>
            <a:off x="4680012" y="3633991"/>
            <a:ext cx="324036" cy="324036"/>
          </a:xfrm>
          <a:prstGeom prst="rightArrow">
            <a:avLst/>
          </a:prstGeom>
          <a:noFill/>
          <a:ln w="25400" cap="flat" cmpd="sng" algn="ctr">
            <a:solidFill>
              <a:srgbClr val="FF7700"/>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5600" b="0" i="0" u="none" strike="noStrike" kern="1200" cap="none" spc="0" normalizeH="0" baseline="0" noProof="0">
              <a:ln>
                <a:noFill/>
              </a:ln>
              <a:solidFill>
                <a:srgbClr val="000000"/>
              </a:solidFill>
              <a:effectLst/>
              <a:uLnTx/>
              <a:uFillTx/>
              <a:latin typeface="Gill Sans" charset="0"/>
              <a:ea typeface="ヒラギノ角ゴ ProN W3" charset="0"/>
              <a:cs typeface="ヒラギノ角ゴ ProN W3" charset="0"/>
              <a:sym typeface="Gill Sans" charset="0"/>
            </a:endParaRPr>
          </a:p>
        </p:txBody>
      </p:sp>
      <p:sp>
        <p:nvSpPr>
          <p:cNvPr id="11" name="矩形 10"/>
          <p:cNvSpPr/>
          <p:nvPr/>
        </p:nvSpPr>
        <p:spPr>
          <a:xfrm>
            <a:off x="755576" y="2902010"/>
            <a:ext cx="3384376" cy="619978"/>
          </a:xfrm>
          <a:prstGeom prst="rect">
            <a:avLst/>
          </a:prstGeom>
        </p:spPr>
        <p:txBody>
          <a:bodyPr wrap="square">
            <a:spAutoFit/>
          </a:bodyPr>
          <a:lstStyle/>
          <a:p>
            <a:pPr lvl="0">
              <a:lnSpc>
                <a:spcPct val="200000"/>
              </a:lnSpc>
              <a:defRPr/>
            </a:pPr>
            <a:r>
              <a:rPr lang="en-US" altLang="zh-CN" sz="2000" b="1" dirty="0">
                <a:latin typeface="Consolas" panose="020B0609020204030204" pitchFamily="49" charset="0"/>
              </a:rPr>
              <a:t>[</a:t>
            </a:r>
            <a:r>
              <a:rPr lang="zh-CN" altLang="zh-CN" sz="2000" b="1" dirty="0">
                <a:solidFill>
                  <a:srgbClr val="1DB41D"/>
                </a:solidFill>
                <a:latin typeface="Consolas" panose="020B0609020204030204" pitchFamily="49" charset="0"/>
              </a:rPr>
              <a:t>"</a:t>
            </a:r>
            <a:r>
              <a:rPr lang="en-US" altLang="zh-CN" sz="2000" b="1" dirty="0">
                <a:solidFill>
                  <a:srgbClr val="1DB41D"/>
                </a:solidFill>
                <a:latin typeface="Consolas" panose="020B0609020204030204" pitchFamily="49" charset="0"/>
              </a:rPr>
              <a:t>python</a:t>
            </a:r>
            <a:r>
              <a:rPr lang="zh-CN" altLang="zh-CN" sz="2000" b="1" dirty="0">
                <a:solidFill>
                  <a:srgbClr val="1DB41D"/>
                </a:solidFill>
                <a:latin typeface="Consolas" panose="020B0609020204030204" pitchFamily="49" charset="0"/>
              </a:rPr>
              <a:t>"</a:t>
            </a:r>
            <a:r>
              <a:rPr lang="en-US" altLang="zh-CN" sz="2000" b="1" dirty="0">
                <a:latin typeface="Consolas" panose="020B0609020204030204" pitchFamily="49" charset="0"/>
              </a:rPr>
              <a:t>, 123,</a:t>
            </a:r>
            <a:r>
              <a:rPr lang="zh-CN" altLang="zh-CN" sz="2000" b="1" dirty="0">
                <a:solidFill>
                  <a:srgbClr val="1DB41D"/>
                </a:solidFill>
                <a:latin typeface="Consolas" panose="020B0609020204030204" pitchFamily="49" charset="0"/>
              </a:rPr>
              <a:t> "</a:t>
            </a:r>
            <a:r>
              <a:rPr lang="en-US" altLang="zh-CN" sz="2000" b="1" dirty="0">
                <a:solidFill>
                  <a:srgbClr val="1DB41D"/>
                </a:solidFill>
                <a:latin typeface="Consolas" panose="020B0609020204030204" pitchFamily="49" charset="0"/>
              </a:rPr>
              <a:t>.</a:t>
            </a:r>
            <a:r>
              <a:rPr lang="en-US" altLang="zh-CN" sz="2000" b="1" dirty="0" err="1">
                <a:solidFill>
                  <a:srgbClr val="1DB41D"/>
                </a:solidFill>
                <a:latin typeface="Consolas" panose="020B0609020204030204" pitchFamily="49" charset="0"/>
              </a:rPr>
              <a:t>io</a:t>
            </a:r>
            <a:r>
              <a:rPr lang="zh-CN" altLang="zh-CN" sz="2000" b="1" dirty="0">
                <a:solidFill>
                  <a:srgbClr val="1DB41D"/>
                </a:solidFill>
                <a:latin typeface="Consolas" panose="020B0609020204030204" pitchFamily="49" charset="0"/>
              </a:rPr>
              <a:t>"</a:t>
            </a:r>
            <a:r>
              <a:rPr lang="en-US" altLang="zh-CN" sz="2000" b="1" dirty="0">
                <a:latin typeface="Consolas" panose="020B0609020204030204" pitchFamily="49" charset="0"/>
              </a:rPr>
              <a:t>]</a:t>
            </a:r>
            <a:endParaRPr lang="en-US" altLang="zh-CN" sz="2000" b="1" dirty="0">
              <a:latin typeface="Consolas" panose="020B0609020204030204" pitchFamily="49" charset="0"/>
            </a:endParaRPr>
          </a:p>
        </p:txBody>
      </p:sp>
      <p:sp>
        <p:nvSpPr>
          <p:cNvPr id="13" name="矩形 12"/>
          <p:cNvSpPr/>
          <p:nvPr/>
        </p:nvSpPr>
        <p:spPr>
          <a:xfrm>
            <a:off x="805784" y="3673846"/>
            <a:ext cx="3384376" cy="707886"/>
          </a:xfrm>
          <a:prstGeom prst="rect">
            <a:avLst/>
          </a:prstGeom>
        </p:spPr>
        <p:txBody>
          <a:bodyPr wrap="square">
            <a:spAutoFit/>
          </a:bodyPr>
          <a:lstStyle/>
          <a:p>
            <a:pPr lvl="0">
              <a:lnSpc>
                <a:spcPct val="200000"/>
              </a:lnSpc>
              <a:defRPr/>
            </a:pPr>
            <a:r>
              <a:rPr lang="en-US" altLang="zh-CN" sz="2000" b="1" dirty="0">
                <a:latin typeface="Consolas" panose="020B0609020204030204" pitchFamily="49" charset="0"/>
              </a:rPr>
              <a:t>0       1     2</a:t>
            </a:r>
            <a:endParaRPr lang="en-US" altLang="zh-CN" sz="2000" b="1" dirty="0">
              <a:latin typeface="Consolas" panose="020B0609020204030204" pitchFamily="49" charset="0"/>
            </a:endParaRPr>
          </a:p>
        </p:txBody>
      </p:sp>
      <p:cxnSp>
        <p:nvCxnSpPr>
          <p:cNvPr id="6" name="直接箭头连接符 5"/>
          <p:cNvCxnSpPr/>
          <p:nvPr/>
        </p:nvCxnSpPr>
        <p:spPr bwMode="auto">
          <a:xfrm flipV="1">
            <a:off x="1547664" y="3582114"/>
            <a:ext cx="0" cy="245892"/>
          </a:xfrm>
          <a:prstGeom prst="straightConnector1">
            <a:avLst/>
          </a:prstGeom>
          <a:blipFill dpi="0" rotWithShape="0">
            <a:blip r:embed="rId1"/>
            <a:srcRect/>
            <a:tile tx="0" ty="0" sx="100000" sy="100000" flip="none" algn="tl"/>
          </a:blipFill>
          <a:ln w="25400" cap="flat" cmpd="sng" algn="ctr">
            <a:solidFill>
              <a:srgbClr val="C00000"/>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9" name="直接箭头连接符 18"/>
          <p:cNvCxnSpPr/>
          <p:nvPr/>
        </p:nvCxnSpPr>
        <p:spPr bwMode="auto">
          <a:xfrm flipV="1">
            <a:off x="2627784" y="3582114"/>
            <a:ext cx="0" cy="245892"/>
          </a:xfrm>
          <a:prstGeom prst="straightConnector1">
            <a:avLst/>
          </a:prstGeom>
          <a:blipFill dpi="0" rotWithShape="0">
            <a:blip r:embed="rId1"/>
            <a:srcRect/>
            <a:tile tx="0" ty="0" sx="100000" sy="100000" flip="none" algn="tl"/>
          </a:blipFill>
          <a:ln w="25400" cap="flat" cmpd="sng" algn="ctr">
            <a:solidFill>
              <a:srgbClr val="C00000"/>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2" name="直接箭头连接符 21"/>
          <p:cNvCxnSpPr/>
          <p:nvPr/>
        </p:nvCxnSpPr>
        <p:spPr bwMode="auto">
          <a:xfrm flipV="1">
            <a:off x="3491880" y="3582114"/>
            <a:ext cx="0" cy="245892"/>
          </a:xfrm>
          <a:prstGeom prst="straightConnector1">
            <a:avLst/>
          </a:prstGeom>
          <a:blipFill dpi="0" rotWithShape="0">
            <a:blip r:embed="rId1"/>
            <a:srcRect/>
            <a:tile tx="0" ty="0" sx="100000" sy="100000" flip="none" algn="tl"/>
          </a:blipFill>
          <a:ln w="25400" cap="flat" cmpd="sng" algn="ctr">
            <a:solidFill>
              <a:srgbClr val="C00000"/>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5" name="矩形 14"/>
          <p:cNvSpPr/>
          <p:nvPr/>
        </p:nvSpPr>
        <p:spPr>
          <a:xfrm>
            <a:off x="93064" y="4554425"/>
            <a:ext cx="4812536" cy="400110"/>
          </a:xfrm>
          <a:prstGeom prst="rect">
            <a:avLst/>
          </a:prstGeom>
        </p:spPr>
        <p:txBody>
          <a:bodyPr wrap="none">
            <a:spAutoFit/>
          </a:bodyPr>
          <a:lstStyle/>
          <a:p>
            <a:r>
              <a:rPr lang="zh-CN" altLang="en-US" sz="2000" b="1" dirty="0">
                <a:latin typeface="微软雅黑" panose="020B0503020204020204" pitchFamily="34" charset="-122"/>
                <a:ea typeface="微软雅黑" panose="020B0503020204020204" pitchFamily="34" charset="-122"/>
                <a:cs typeface="Arial" panose="020B0604020202020204" pitchFamily="34" charset="0"/>
              </a:rPr>
              <a:t>序列类型由</a:t>
            </a:r>
            <a:r>
              <a:rPr lang="en-US" altLang="zh-CN" sz="2000" b="1" dirty="0">
                <a:latin typeface="微软雅黑" panose="020B0503020204020204" pitchFamily="34" charset="-122"/>
                <a:ea typeface="微软雅黑" panose="020B0503020204020204" pitchFamily="34" charset="-122"/>
                <a:cs typeface="Arial" panose="020B0604020202020204" pitchFamily="34" charset="0"/>
              </a:rPr>
              <a:t>0..N</a:t>
            </a:r>
            <a:r>
              <a:rPr lang="zh-CN" altLang="en-US" sz="2000" b="1" dirty="0">
                <a:latin typeface="微软雅黑" panose="020B0503020204020204" pitchFamily="34" charset="-122"/>
                <a:ea typeface="微软雅黑" panose="020B0503020204020204" pitchFamily="34" charset="-122"/>
                <a:cs typeface="Arial" panose="020B0604020202020204" pitchFamily="34" charset="0"/>
              </a:rPr>
              <a:t>整数作为数据的默认索引</a:t>
            </a:r>
            <a:endParaRPr lang="zh-CN" altLang="en-US" dirty="0"/>
          </a:p>
        </p:txBody>
      </p:sp>
      <p:sp>
        <p:nvSpPr>
          <p:cNvPr id="23" name="矩形 22"/>
          <p:cNvSpPr/>
          <p:nvPr/>
        </p:nvSpPr>
        <p:spPr>
          <a:xfrm>
            <a:off x="4975392" y="4554425"/>
            <a:ext cx="4031873" cy="400110"/>
          </a:xfrm>
          <a:prstGeom prst="rect">
            <a:avLst/>
          </a:prstGeom>
        </p:spPr>
        <p:txBody>
          <a:bodyPr wrap="none">
            <a:spAutoFit/>
          </a:bodyPr>
          <a:lstStyle/>
          <a:p>
            <a:r>
              <a:rPr lang="zh-CN" altLang="en-US" sz="2000" b="1" dirty="0">
                <a:latin typeface="微软雅黑" panose="020B0503020204020204" pitchFamily="34" charset="-122"/>
                <a:ea typeface="微软雅黑" panose="020B0503020204020204" pitchFamily="34" charset="-122"/>
                <a:cs typeface="Arial" panose="020B0604020202020204" pitchFamily="34" charset="0"/>
              </a:rPr>
              <a:t>映射类型则由用户为数据定义索引</a:t>
            </a:r>
            <a:endParaRPr lang="zh-CN" altLang="en-US" dirty="0"/>
          </a:p>
        </p:txBody>
      </p:sp>
      <p:sp>
        <p:nvSpPr>
          <p:cNvPr id="2" name="灯片编号占位符 1"/>
          <p:cNvSpPr>
            <a:spLocks noGrp="1"/>
          </p:cNvSpPr>
          <p:nvPr>
            <p:ph type="sldNum" sz="quarter" idx="10"/>
          </p:nvPr>
        </p:nvSpPr>
        <p:spPr/>
        <p:txBody>
          <a:bodyPr/>
          <a:lstStyle/>
          <a:p>
            <a:fld id="{5628C1BD-EF1B-4CB3-9438-0DA51A847D8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2" name="Rectangle 12"/>
          <p:cNvSpPr/>
          <p:nvPr/>
        </p:nvSpPr>
        <p:spPr bwMode="auto">
          <a:xfrm>
            <a:off x="0" y="483518"/>
            <a:ext cx="9144000" cy="79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nchorCtr="0"/>
          <a:lstStyle/>
          <a:p>
            <a:pPr defTabSz="685800">
              <a:lnSpc>
                <a:spcPct val="70000"/>
              </a:lnSpc>
              <a:defRPr/>
            </a:pPr>
            <a:r>
              <a:rPr lang="zh-CN" altLang="en-US" sz="4000" b="1">
                <a:latin typeface="微软雅黑" panose="020B0503020204020204" pitchFamily="34" charset="-122"/>
                <a:ea typeface="微软雅黑" panose="020B0503020204020204" pitchFamily="34" charset="-122"/>
                <a:cs typeface="Times New Roman" panose="02020603050405020304" pitchFamily="18" charset="0"/>
                <a:sym typeface="Bebas Neue" charset="0"/>
              </a:rPr>
              <a:t>数据展示</a:t>
            </a:r>
            <a:endParaRPr lang="en-US" sz="4000" b="1" dirty="0">
              <a:latin typeface="Times New Roman" panose="02020603050405020304" pitchFamily="18" charset="0"/>
              <a:ea typeface="微软雅黑" panose="020B0503020204020204" pitchFamily="34" charset="-122"/>
              <a:cs typeface="Times New Roman" panose="02020603050405020304" pitchFamily="18" charset="0"/>
              <a:sym typeface="Bebas Neue" charset="0"/>
            </a:endParaRPr>
          </a:p>
        </p:txBody>
      </p:sp>
      <p:sp>
        <p:nvSpPr>
          <p:cNvPr id="2" name="矩形 1"/>
          <p:cNvSpPr/>
          <p:nvPr/>
        </p:nvSpPr>
        <p:spPr>
          <a:xfrm>
            <a:off x="683568" y="1309833"/>
            <a:ext cx="7776864" cy="3293209"/>
          </a:xfrm>
          <a:prstGeom prst="rect">
            <a:avLst/>
          </a:prstGeom>
        </p:spPr>
        <p:txBody>
          <a:bodyPr wrap="square">
            <a:spAutoFit/>
          </a:bodyPr>
          <a:lstStyle/>
          <a:p>
            <a:pPr marL="342900" indent="-342900" algn="l" defTabSz="685800">
              <a:lnSpc>
                <a:spcPct val="130000"/>
              </a:lnSpc>
              <a:buFontTx/>
              <a:buChar char="-"/>
            </a:pPr>
            <a:r>
              <a:rPr lang="zh-CN" altLang="en-US" sz="2000">
                <a:solidFill>
                  <a:srgbClr val="5F5E5C"/>
                </a:solidFill>
                <a:latin typeface="微软雅黑" panose="020B0503020204020204" pitchFamily="34" charset="-122"/>
                <a:ea typeface="微软雅黑" panose="020B0503020204020204" pitchFamily="34" charset="-122"/>
              </a:rPr>
              <a:t>将统计和分析结果以可视化的形式展示出来。有助于读者更直观地了解和分析书中的人物和情节。</a:t>
            </a:r>
            <a:endParaRPr lang="en-US" altLang="zh-CN" sz="2000" dirty="0">
              <a:solidFill>
                <a:srgbClr val="5F5E5C"/>
              </a:solidFill>
              <a:latin typeface="微软雅黑" panose="020B0503020204020204" pitchFamily="34" charset="-122"/>
              <a:ea typeface="微软雅黑" panose="020B0503020204020204" pitchFamily="34" charset="-122"/>
            </a:endParaRPr>
          </a:p>
          <a:p>
            <a:pPr marL="342900" indent="-342900" algn="l" defTabSz="685800">
              <a:lnSpc>
                <a:spcPct val="130000"/>
              </a:lnSpc>
              <a:buFontTx/>
              <a:buChar char="-"/>
            </a:pPr>
            <a:r>
              <a:rPr lang="zh-CN" altLang="en-US" sz="2000">
                <a:solidFill>
                  <a:srgbClr val="5F5E5C"/>
                </a:solidFill>
                <a:latin typeface="微软雅黑" panose="020B0503020204020204" pitchFamily="34" charset="-122"/>
                <a:ea typeface="微软雅黑" panose="020B0503020204020204" pitchFamily="34" charset="-122"/>
              </a:rPr>
              <a:t>可选的数据展示形式：人物出场次数柱状图、人物关系网络图、时间线展示人物在不同时间点的出场情况、雷达图展示人物在不同方面的表现（如出场次数、影响力、智谋等）、</a:t>
            </a:r>
            <a:r>
              <a:rPr lang="zh-CN" altLang="en-US" sz="2000" b="1">
                <a:solidFill>
                  <a:srgbClr val="0070C0"/>
                </a:solidFill>
                <a:latin typeface="微软雅黑" panose="020B0503020204020204" pitchFamily="34" charset="-122"/>
                <a:ea typeface="微软雅黑" panose="020B0503020204020204" pitchFamily="34" charset="-122"/>
              </a:rPr>
              <a:t>词云图</a:t>
            </a:r>
            <a:r>
              <a:rPr lang="zh-CN" altLang="en-US" sz="2000">
                <a:solidFill>
                  <a:srgbClr val="5F5E5C"/>
                </a:solidFill>
                <a:latin typeface="微软雅黑" panose="020B0503020204020204" pitchFamily="34" charset="-122"/>
                <a:ea typeface="微软雅黑" panose="020B0503020204020204" pitchFamily="34" charset="-122"/>
              </a:rPr>
              <a:t>、地图展示人物在地理上的分布或活动范围、动画或短视频展示人物的出场情况</a:t>
            </a:r>
            <a:endParaRPr lang="en-US" altLang="zh-CN" sz="2000">
              <a:solidFill>
                <a:srgbClr val="5F5E5C"/>
              </a:solidFill>
              <a:latin typeface="微软雅黑" panose="020B0503020204020204" pitchFamily="34" charset="-122"/>
              <a:ea typeface="微软雅黑" panose="020B0503020204020204" pitchFamily="34" charset="-122"/>
            </a:endParaRPr>
          </a:p>
          <a:p>
            <a:pPr marL="342900" indent="-342900" algn="l" defTabSz="685800">
              <a:lnSpc>
                <a:spcPct val="130000"/>
              </a:lnSpc>
              <a:buFontTx/>
              <a:buChar char="-"/>
            </a:pPr>
            <a:r>
              <a:rPr lang="zh-CN" altLang="en-US" sz="2000">
                <a:solidFill>
                  <a:srgbClr val="5F5E5C"/>
                </a:solidFill>
                <a:latin typeface="微软雅黑" panose="020B0503020204020204" pitchFamily="34" charset="-122"/>
                <a:ea typeface="微软雅黑" panose="020B0503020204020204" pitchFamily="34" charset="-122"/>
              </a:rPr>
              <a:t>可视化展示方式需要引入第三方库</a:t>
            </a:r>
            <a:endParaRPr lang="zh-CN" altLang="en-US" sz="2000" dirty="0">
              <a:solidFill>
                <a:srgbClr val="5F5E5C"/>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907704" y="1059582"/>
            <a:ext cx="4968552" cy="2982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Freeform 14"/>
          <p:cNvSpPr/>
          <p:nvPr/>
        </p:nvSpPr>
        <p:spPr bwMode="auto">
          <a:xfrm>
            <a:off x="4575842" y="3287228"/>
            <a:ext cx="0" cy="2558"/>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0"/>
                  <a:pt x="0" y="1"/>
                </a:cubicBezTo>
                <a:close/>
              </a:path>
            </a:pathLst>
          </a:custGeom>
          <a:solidFill>
            <a:srgbClr val="F6922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100" b="0" i="0" u="none" strike="noStrike" kern="1200" cap="none" spc="0" normalizeH="0" baseline="0" noProof="0">
              <a:ln>
                <a:noFill/>
              </a:ln>
              <a:solidFill>
                <a:srgbClr val="000000"/>
              </a:solidFill>
              <a:effectLst/>
              <a:uLnTx/>
              <a:uFillTx/>
              <a:latin typeface="Gill Sans" charset="0"/>
              <a:sym typeface="Gill Sans" charset="0"/>
            </a:endParaRPr>
          </a:p>
        </p:txBody>
      </p:sp>
      <p:sp>
        <p:nvSpPr>
          <p:cNvPr id="21" name="Freeform 15"/>
          <p:cNvSpPr/>
          <p:nvPr/>
        </p:nvSpPr>
        <p:spPr bwMode="auto">
          <a:xfrm>
            <a:off x="4575048" y="3287228"/>
            <a:ext cx="1588" cy="2558"/>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0"/>
                  <a:pt x="0" y="1"/>
                  <a:pt x="1" y="1"/>
                </a:cubicBezTo>
                <a:cubicBezTo>
                  <a:pt x="1" y="0"/>
                  <a:pt x="1" y="0"/>
                  <a:pt x="0" y="0"/>
                </a:cubicBezTo>
                <a:close/>
              </a:path>
            </a:pathLst>
          </a:custGeom>
          <a:solidFill>
            <a:srgbClr val="F6922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100" b="0" i="0" u="none" strike="noStrike" kern="1200" cap="none" spc="0" normalizeH="0" baseline="0" noProof="0">
              <a:ln>
                <a:noFill/>
              </a:ln>
              <a:solidFill>
                <a:srgbClr val="000000"/>
              </a:solidFill>
              <a:effectLst/>
              <a:uLnTx/>
              <a:uFillTx/>
              <a:latin typeface="Gill Sans" charset="0"/>
              <a:sym typeface="Gill Sans" charset="0"/>
            </a:endParaRPr>
          </a:p>
        </p:txBody>
      </p:sp>
      <p:sp>
        <p:nvSpPr>
          <p:cNvPr id="13" name="Rectangle 1"/>
          <p:cNvSpPr/>
          <p:nvPr/>
        </p:nvSpPr>
        <p:spPr bwMode="auto">
          <a:xfrm>
            <a:off x="0" y="2036729"/>
            <a:ext cx="9144000" cy="102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a:lnSpc>
                <a:spcPct val="150000"/>
              </a:lnSpc>
              <a:defRPr/>
            </a:pPr>
            <a:r>
              <a:rPr lang="en-US" altLang="zh-CN" sz="4000" dirty="0" err="1">
                <a:latin typeface="微软雅黑" panose="020B0503020204020204" pitchFamily="34" charset="-122"/>
                <a:ea typeface="微软雅黑" panose="020B0503020204020204" pitchFamily="34" charset="-122"/>
                <a:cs typeface="Bebas Neue" charset="0"/>
                <a:sym typeface="Bebas Neue" charset="0"/>
              </a:rPr>
              <a:t>wordcloud</a:t>
            </a:r>
            <a:r>
              <a:rPr lang="zh-CN" altLang="en-US" sz="4000" dirty="0">
                <a:latin typeface="微软雅黑" panose="020B0503020204020204" pitchFamily="34" charset="-122"/>
                <a:ea typeface="微软雅黑" panose="020B0503020204020204" pitchFamily="34" charset="-122"/>
                <a:cs typeface="Bebas Neue" charset="0"/>
                <a:sym typeface="Bebas Neue" charset="0"/>
              </a:rPr>
              <a:t>库</a:t>
            </a:r>
            <a:r>
              <a:rPr lang="zh-CN" altLang="en-US" sz="4000" dirty="0">
                <a:latin typeface="微软雅黑" panose="020B0503020204020204" pitchFamily="34" charset="-122"/>
                <a:ea typeface="微软雅黑" panose="020B0503020204020204" pitchFamily="34" charset="-122"/>
                <a:cs typeface="Bebas Neue" charset="0"/>
              </a:rPr>
              <a:t>基本介绍</a:t>
            </a:r>
            <a:endParaRPr lang="en-US" altLang="zh-CN" sz="4000" dirty="0">
              <a:latin typeface="微软雅黑" panose="020B0503020204020204" pitchFamily="34" charset="-122"/>
              <a:ea typeface="微软雅黑" panose="020B0503020204020204" pitchFamily="34" charset="-122"/>
              <a:cs typeface="Bebas Neue" charset="0"/>
            </a:endParaRPr>
          </a:p>
        </p:txBody>
      </p:sp>
      <p:grpSp>
        <p:nvGrpSpPr>
          <p:cNvPr id="11" name="组合 10"/>
          <p:cNvGrpSpPr/>
          <p:nvPr/>
        </p:nvGrpSpPr>
        <p:grpSpPr>
          <a:xfrm>
            <a:off x="5853616" y="4676532"/>
            <a:ext cx="3239344" cy="415498"/>
            <a:chOff x="5904656" y="4720696"/>
            <a:chExt cx="3239344" cy="415498"/>
          </a:xfrm>
        </p:grpSpPr>
        <p:sp>
          <p:nvSpPr>
            <p:cNvPr id="12" name="文本框 11"/>
            <p:cNvSpPr txBox="1"/>
            <p:nvPr/>
          </p:nvSpPr>
          <p:spPr>
            <a:xfrm>
              <a:off x="7092280" y="4720696"/>
              <a:ext cx="2051720" cy="415498"/>
            </a:xfrm>
            <a:prstGeom prst="rect">
              <a:avLst/>
            </a:prstGeom>
            <a:noFill/>
          </p:spPr>
          <p:txBody>
            <a:bodyPr wrap="square" rtlCol="0">
              <a:spAutoFit/>
            </a:bodyPr>
            <a:lstStyle/>
            <a:p>
              <a:pPr marL="0" marR="0" lvl="0" indent="0" algn="ctr" defTabSz="914400" rtl="0" eaLnBrk="1" fontAlgn="base" latinLnBrk="0" hangingPunct="1">
                <a:lnSpc>
                  <a:spcPct val="15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CECECE"/>
                  </a:solidFill>
                  <a:effectLst/>
                  <a:uLnTx/>
                  <a:uFillTx/>
                  <a:latin typeface="Palatino Linotype" panose="02040502050505030304" pitchFamily="18" charset="0"/>
                  <a:ea typeface="微软雅黑" panose="020B0503020204020204" pitchFamily="34" charset="-122"/>
                  <a:cs typeface="Times New Roman" panose="02020603050405020304" pitchFamily="18" charset="0"/>
                  <a:sym typeface="Gill Sans" charset="0"/>
                </a:rPr>
                <a:t>CC BY-NC-SA 4.0 </a:t>
              </a:r>
              <a:r>
                <a:rPr kumimoji="0" lang="zh-CN" altLang="en-US" sz="1400" b="0" i="0" u="none" strike="noStrike" kern="1200" cap="none" spc="0" normalizeH="0" baseline="0" noProof="0" dirty="0">
                  <a:ln>
                    <a:noFill/>
                  </a:ln>
                  <a:solidFill>
                    <a:srgbClr val="CECECE"/>
                  </a:solidFill>
                  <a:effectLst/>
                  <a:uLnTx/>
                  <a:uFillTx/>
                  <a:latin typeface="Palatino Linotype" panose="02040502050505030304" pitchFamily="18" charset="0"/>
                  <a:ea typeface="微软雅黑" panose="020B0503020204020204" pitchFamily="34" charset="-122"/>
                  <a:cs typeface="Times New Roman" panose="02020603050405020304" pitchFamily="18" charset="0"/>
                  <a:sym typeface="Gill Sans" charset="0"/>
                </a:rPr>
                <a:t>嵩天</a:t>
              </a:r>
              <a:endParaRPr kumimoji="0" lang="zh-CN" altLang="en-US" sz="1400" b="0" i="0" u="none" strike="noStrike" kern="1200" cap="none" spc="0" normalizeH="0" baseline="0" noProof="0" dirty="0">
                <a:ln>
                  <a:noFill/>
                </a:ln>
                <a:solidFill>
                  <a:srgbClr val="CECECE"/>
                </a:solidFill>
                <a:effectLst/>
                <a:uLnTx/>
                <a:uFillTx/>
                <a:latin typeface="Palatino Linotype" panose="02040502050505030304" pitchFamily="18" charset="0"/>
                <a:ea typeface="微软雅黑" panose="020B0503020204020204" pitchFamily="34" charset="-122"/>
                <a:cs typeface="Times New Roman" panose="02020603050405020304" pitchFamily="18" charset="0"/>
                <a:sym typeface="Gill Sans" charset="0"/>
              </a:endParaRPr>
            </a:p>
          </p:txBody>
        </p:sp>
        <p:pic>
          <p:nvPicPr>
            <p:cNvPr id="14" name="图片 13"/>
            <p:cNvPicPr>
              <a:picLocks noChangeAspect="1"/>
            </p:cNvPicPr>
            <p:nvPr/>
          </p:nvPicPr>
          <p:blipFill>
            <a:blip r:embed="rId2">
              <a:lum bright="70000" contrast="-70000"/>
            </a:blip>
            <a:stretch>
              <a:fillRect/>
            </a:stretch>
          </p:blipFill>
          <p:spPr>
            <a:xfrm>
              <a:off x="5904656" y="4787905"/>
              <a:ext cx="1187624" cy="281081"/>
            </a:xfrm>
            <a:prstGeom prst="rect">
              <a:avLst/>
            </a:prstGeom>
          </p:spPr>
        </p:pic>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2" name="Rectangle 12"/>
          <p:cNvSpPr/>
          <p:nvPr/>
        </p:nvSpPr>
        <p:spPr bwMode="auto">
          <a:xfrm>
            <a:off x="0" y="483518"/>
            <a:ext cx="9144000" cy="79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nchorCtr="0"/>
          <a:lstStyle/>
          <a:p>
            <a:pPr marL="0" marR="0" lvl="0" indent="0" algn="ctr" defTabSz="914400" rtl="0" eaLnBrk="1" fontAlgn="base" latinLnBrk="0" hangingPunct="1">
              <a:lnSpc>
                <a:spcPct val="70000"/>
              </a:lnSpc>
              <a:spcBef>
                <a:spcPct val="0"/>
              </a:spcBef>
              <a:spcAft>
                <a:spcPct val="0"/>
              </a:spcAft>
              <a:buClrTx/>
              <a:buSzTx/>
              <a:buFontTx/>
              <a:buNone/>
              <a:defRPr/>
            </a:pPr>
            <a:r>
              <a:rPr lang="en-US" altLang="zh-CN" sz="4000" noProof="0" dirty="0" err="1">
                <a:latin typeface="微软雅黑" panose="020B0503020204020204" pitchFamily="34" charset="-122"/>
                <a:ea typeface="微软雅黑" panose="020B0503020204020204" pitchFamily="34" charset="-122"/>
                <a:cs typeface="Bebas Neue" charset="0"/>
                <a:sym typeface="Bebas Neue" charset="0"/>
              </a:rPr>
              <a:t>wordcloud</a:t>
            </a:r>
            <a:r>
              <a:rPr lang="zh-CN" altLang="en-US" sz="4000" noProof="0" dirty="0">
                <a:latin typeface="微软雅黑" panose="020B0503020204020204" pitchFamily="34" charset="-122"/>
                <a:ea typeface="微软雅黑" panose="020B0503020204020204" pitchFamily="34" charset="-122"/>
                <a:cs typeface="Bebas Neue" charset="0"/>
                <a:sym typeface="Bebas Neue" charset="0"/>
              </a:rPr>
              <a:t>库概述</a:t>
            </a:r>
            <a:endParaRPr kumimoji="0" lang="en-US" sz="40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Bebas Neue" charset="0"/>
            </a:endParaRPr>
          </a:p>
        </p:txBody>
      </p:sp>
      <p:sp>
        <p:nvSpPr>
          <p:cNvPr id="6" name="矩形 5"/>
          <p:cNvSpPr/>
          <p:nvPr/>
        </p:nvSpPr>
        <p:spPr>
          <a:xfrm>
            <a:off x="0" y="1419622"/>
            <a:ext cx="9144000" cy="646331"/>
          </a:xfrm>
          <a:prstGeom prst="rect">
            <a:avLst/>
          </a:prstGeom>
        </p:spPr>
        <p:txBody>
          <a:bodyPr wrap="square">
            <a:spAutoFit/>
          </a:bodyPr>
          <a:lstStyle/>
          <a:p>
            <a:pPr lvl="0">
              <a:lnSpc>
                <a:spcPct val="150000"/>
              </a:lnSpc>
              <a:defRPr/>
            </a:pPr>
            <a:r>
              <a:rPr lang="en-US" altLang="zh-CN" sz="2400" b="1" dirty="0" err="1">
                <a:solidFill>
                  <a:srgbClr val="0070C0"/>
                </a:solidFill>
                <a:latin typeface="微软雅黑" panose="020B0503020204020204" pitchFamily="34" charset="-122"/>
                <a:ea typeface="微软雅黑" panose="020B0503020204020204" pitchFamily="34" charset="-122"/>
                <a:cs typeface="Arial" panose="020B0604020202020204" pitchFamily="34" charset="0"/>
              </a:rPr>
              <a:t>wordcloud</a:t>
            </a:r>
            <a:r>
              <a:rPr lang="zh-CN" altLang="en-US" sz="2400" b="1" dirty="0">
                <a:solidFill>
                  <a:srgbClr val="0070C0"/>
                </a:solidFill>
                <a:latin typeface="微软雅黑" panose="020B0503020204020204" pitchFamily="34" charset="-122"/>
                <a:ea typeface="微软雅黑" panose="020B0503020204020204" pitchFamily="34" charset="-122"/>
                <a:cs typeface="Arial" panose="020B0604020202020204" pitchFamily="34" charset="0"/>
              </a:rPr>
              <a:t>是优秀的词云展示第三方库</a:t>
            </a:r>
            <a:endParaRPr kumimoji="0" lang="en-US" altLang="zh-CN" sz="24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panose="020B0604020202020204" pitchFamily="34" charset="0"/>
              <a:sym typeface="Gill Sans" charset="0"/>
            </a:endParaRPr>
          </a:p>
        </p:txBody>
      </p:sp>
      <p:sp>
        <p:nvSpPr>
          <p:cNvPr id="7" name="矩形 6"/>
          <p:cNvSpPr/>
          <p:nvPr/>
        </p:nvSpPr>
        <p:spPr>
          <a:xfrm>
            <a:off x="971600" y="4227934"/>
            <a:ext cx="7632848" cy="719556"/>
          </a:xfrm>
          <a:prstGeom prst="rect">
            <a:avLst/>
          </a:prstGeom>
        </p:spPr>
        <p:txBody>
          <a:bodyPr wrap="square">
            <a:spAutoFit/>
          </a:bodyPr>
          <a:lstStyle/>
          <a:p>
            <a:pPr marL="0" marR="0" lvl="0" indent="0" algn="l" defTabSz="914400" rtl="0" eaLnBrk="1" fontAlgn="base" latinLnBrk="0" hangingPunct="1">
              <a:lnSpc>
                <a:spcPct val="2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panose="020B0604020202020204" pitchFamily="34" charset="0"/>
                <a:sym typeface="Gill Sans" charset="0"/>
              </a:rPr>
              <a:t>- </a:t>
            </a:r>
            <a:r>
              <a:rPr lang="zh-CN" altLang="en-US" sz="2400" b="1" dirty="0">
                <a:latin typeface="微软雅黑" panose="020B0503020204020204" pitchFamily="34" charset="-122"/>
                <a:ea typeface="微软雅黑" panose="020B0503020204020204" pitchFamily="34" charset="-122"/>
                <a:cs typeface="Arial" panose="020B0604020202020204" pitchFamily="34" charset="0"/>
              </a:rPr>
              <a:t>词云以词语为基本单位，更加直观和艺术地展示文本</a:t>
            </a:r>
            <a:endPar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sym typeface="Gill Sans" charset="0"/>
            </a:endParaRPr>
          </a:p>
        </p:txBody>
      </p:sp>
      <p:pic>
        <p:nvPicPr>
          <p:cNvPr id="5" name="图片 4"/>
          <p:cNvPicPr/>
          <p:nvPr/>
        </p:nvPicPr>
        <p:blipFill>
          <a:blip r:embed="rId1"/>
          <a:stretch>
            <a:fillRect/>
          </a:stretch>
        </p:blipFill>
        <p:spPr>
          <a:xfrm>
            <a:off x="1115616" y="2266582"/>
            <a:ext cx="3082055" cy="1961352"/>
          </a:xfrm>
          <a:prstGeom prst="rect">
            <a:avLst/>
          </a:prstGeom>
        </p:spPr>
      </p:pic>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2040" y="2264768"/>
            <a:ext cx="3423820" cy="1955002"/>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820032" y="2401111"/>
            <a:ext cx="3811065" cy="2067601"/>
          </a:xfrm>
          <a:prstGeom prst="rect">
            <a:avLst/>
          </a:prstGeom>
        </p:spPr>
      </p:pic>
      <p:sp>
        <p:nvSpPr>
          <p:cNvPr id="5" name="Rectangle 12"/>
          <p:cNvSpPr/>
          <p:nvPr/>
        </p:nvSpPr>
        <p:spPr bwMode="auto">
          <a:xfrm>
            <a:off x="0" y="483518"/>
            <a:ext cx="9144000" cy="79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nchorCtr="0"/>
          <a:lstStyle/>
          <a:p>
            <a:pPr marL="0" marR="0" lvl="0" indent="0" algn="ctr" defTabSz="914400" rtl="0" eaLnBrk="1" fontAlgn="base" latinLnBrk="0" hangingPunct="1">
              <a:lnSpc>
                <a:spcPct val="70000"/>
              </a:lnSpc>
              <a:spcBef>
                <a:spcPct val="0"/>
              </a:spcBef>
              <a:spcAft>
                <a:spcPct val="0"/>
              </a:spcAft>
              <a:buClrTx/>
              <a:buSzTx/>
              <a:buFontTx/>
              <a:buNone/>
              <a:defRPr/>
            </a:pPr>
            <a:r>
              <a:rPr kumimoji="0" lang="en-US" altLang="zh-CN" sz="40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wordcloud</a:t>
            </a:r>
            <a:r>
              <a:rPr kumimoji="0" lang="zh-CN" altLang="en-US"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库的安装</a:t>
            </a:r>
            <a:endParaRPr kumimoji="0" lang="en-US" sz="40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Bebas Neue" charset="0"/>
            </a:endParaRPr>
          </a:p>
        </p:txBody>
      </p:sp>
      <p:sp>
        <p:nvSpPr>
          <p:cNvPr id="8" name="矩形 7"/>
          <p:cNvSpPr/>
          <p:nvPr/>
        </p:nvSpPr>
        <p:spPr>
          <a:xfrm>
            <a:off x="0" y="1419622"/>
            <a:ext cx="9144000" cy="646331"/>
          </a:xfrm>
          <a:prstGeom prst="rect">
            <a:avLst/>
          </a:prstGeom>
        </p:spPr>
        <p:txBody>
          <a:bodyPr wrap="square">
            <a:spAutoFit/>
          </a:bodyPr>
          <a:lstStyle/>
          <a:p>
            <a:pPr marL="0" marR="0" lvl="0" indent="0" algn="ctr" defTabSz="914400" rtl="0" eaLnBrk="1" fontAlgn="base" latinLnBrk="0" hangingPunct="1">
              <a:lnSpc>
                <a:spcPct val="150000"/>
              </a:lnSpc>
              <a:spcBef>
                <a:spcPct val="0"/>
              </a:spcBef>
              <a:spcAft>
                <a:spcPct val="0"/>
              </a:spcAft>
              <a:buClrTx/>
              <a:buSzTx/>
              <a:buFontTx/>
              <a:buNone/>
              <a:defRPr/>
            </a:pPr>
            <a:r>
              <a:rPr lang="en-US" altLang="zh-CN" sz="2400" b="1" dirty="0">
                <a:solidFill>
                  <a:srgbClr val="0070C0"/>
                </a:solidFill>
                <a:latin typeface="微软雅黑" panose="020B0503020204020204" pitchFamily="34" charset="-122"/>
                <a:ea typeface="微软雅黑" panose="020B0503020204020204" pitchFamily="34" charset="-122"/>
                <a:cs typeface="Arial" panose="020B0604020202020204" pitchFamily="34" charset="0"/>
              </a:rPr>
              <a:t>(</a:t>
            </a:r>
            <a:r>
              <a:rPr lang="en-US" altLang="zh-CN" sz="2400" b="1" dirty="0" err="1">
                <a:solidFill>
                  <a:srgbClr val="0070C0"/>
                </a:solidFill>
                <a:latin typeface="微软雅黑" panose="020B0503020204020204" pitchFamily="34" charset="-122"/>
                <a:ea typeface="微软雅黑" panose="020B0503020204020204" pitchFamily="34" charset="-122"/>
                <a:cs typeface="Arial" panose="020B0604020202020204" pitchFamily="34" charset="0"/>
              </a:rPr>
              <a:t>cmd</a:t>
            </a:r>
            <a:r>
              <a:rPr lang="zh-CN" altLang="en-US" sz="2400" b="1" dirty="0">
                <a:solidFill>
                  <a:srgbClr val="0070C0"/>
                </a:solidFill>
                <a:latin typeface="微软雅黑" panose="020B0503020204020204" pitchFamily="34" charset="-122"/>
                <a:ea typeface="微软雅黑" panose="020B0503020204020204" pitchFamily="34" charset="-122"/>
                <a:cs typeface="Arial" panose="020B0604020202020204" pitchFamily="34" charset="0"/>
              </a:rPr>
              <a:t>命令行</a:t>
            </a:r>
            <a:r>
              <a:rPr lang="en-US" altLang="zh-CN" sz="2400" b="1" dirty="0">
                <a:solidFill>
                  <a:srgbClr val="0070C0"/>
                </a:solidFill>
                <a:latin typeface="微软雅黑" panose="020B0503020204020204" pitchFamily="34" charset="-122"/>
                <a:ea typeface="微软雅黑" panose="020B0503020204020204" pitchFamily="34" charset="-122"/>
                <a:cs typeface="Arial" panose="020B0604020202020204" pitchFamily="34" charset="0"/>
              </a:rPr>
              <a:t>)  pip install </a:t>
            </a:r>
            <a:r>
              <a:rPr lang="en-US" altLang="zh-CN" sz="2400" b="1" dirty="0" err="1">
                <a:solidFill>
                  <a:srgbClr val="0070C0"/>
                </a:solidFill>
                <a:latin typeface="微软雅黑" panose="020B0503020204020204" pitchFamily="34" charset="-122"/>
                <a:ea typeface="微软雅黑" panose="020B0503020204020204" pitchFamily="34" charset="-122"/>
                <a:cs typeface="Arial" panose="020B0604020202020204" pitchFamily="34" charset="0"/>
              </a:rPr>
              <a:t>wordcloud</a:t>
            </a:r>
            <a:endParaRPr kumimoji="0" lang="en-US" altLang="zh-CN" sz="24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panose="020B0604020202020204" pitchFamily="34" charset="0"/>
              <a:sym typeface="Gill Sans" charset="0"/>
            </a:endParaRPr>
          </a:p>
        </p:txBody>
      </p:sp>
      <p:sp>
        <p:nvSpPr>
          <p:cNvPr id="9" name="圆角矩形 8"/>
          <p:cNvSpPr/>
          <p:nvPr/>
        </p:nvSpPr>
        <p:spPr bwMode="auto">
          <a:xfrm>
            <a:off x="4716016" y="3992317"/>
            <a:ext cx="1728192" cy="216024"/>
          </a:xfrm>
          <a:prstGeom prst="roundRect">
            <a:avLst/>
          </a:prstGeom>
          <a:noFill/>
          <a:ln w="25400" cap="flat" cmpd="sng" algn="ctr">
            <a:solidFill>
              <a:srgbClr val="FF931A"/>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5600" b="0" i="0" u="none" strike="noStrike" kern="1200" cap="none" spc="0" normalizeH="0" baseline="0" noProof="0">
              <a:ln>
                <a:noFill/>
              </a:ln>
              <a:solidFill>
                <a:srgbClr val="000000"/>
              </a:solidFill>
              <a:effectLst/>
              <a:uLnTx/>
              <a:uFillTx/>
              <a:latin typeface="Gill Sans" charset="0"/>
              <a:ea typeface="ヒラギノ角ゴ ProN W3" charset="0"/>
              <a:cs typeface="ヒラギノ角ゴ ProN W3" charset="0"/>
              <a:sym typeface="Gill Sans" charset="0"/>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794" y="2401111"/>
            <a:ext cx="3836697" cy="2086451"/>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907704" y="1059582"/>
            <a:ext cx="4968552" cy="2982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Freeform 14"/>
          <p:cNvSpPr/>
          <p:nvPr/>
        </p:nvSpPr>
        <p:spPr bwMode="auto">
          <a:xfrm>
            <a:off x="4575842" y="3287228"/>
            <a:ext cx="0" cy="2558"/>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0"/>
                  <a:pt x="0" y="1"/>
                </a:cubicBezTo>
                <a:close/>
              </a:path>
            </a:pathLst>
          </a:custGeom>
          <a:solidFill>
            <a:srgbClr val="F6922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100" b="0" i="0" u="none" strike="noStrike" kern="1200" cap="none" spc="0" normalizeH="0" baseline="0" noProof="0">
              <a:ln>
                <a:noFill/>
              </a:ln>
              <a:solidFill>
                <a:srgbClr val="000000"/>
              </a:solidFill>
              <a:effectLst/>
              <a:uLnTx/>
              <a:uFillTx/>
              <a:latin typeface="Gill Sans" charset="0"/>
              <a:sym typeface="Gill Sans" charset="0"/>
            </a:endParaRPr>
          </a:p>
        </p:txBody>
      </p:sp>
      <p:sp>
        <p:nvSpPr>
          <p:cNvPr id="21" name="Freeform 15"/>
          <p:cNvSpPr/>
          <p:nvPr/>
        </p:nvSpPr>
        <p:spPr bwMode="auto">
          <a:xfrm>
            <a:off x="4575048" y="3287228"/>
            <a:ext cx="1588" cy="2558"/>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0"/>
                  <a:pt x="0" y="1"/>
                  <a:pt x="1" y="1"/>
                </a:cubicBezTo>
                <a:cubicBezTo>
                  <a:pt x="1" y="0"/>
                  <a:pt x="1" y="0"/>
                  <a:pt x="0" y="0"/>
                </a:cubicBezTo>
                <a:close/>
              </a:path>
            </a:pathLst>
          </a:custGeom>
          <a:solidFill>
            <a:srgbClr val="F6922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100" b="0" i="0" u="none" strike="noStrike" kern="1200" cap="none" spc="0" normalizeH="0" baseline="0" noProof="0">
              <a:ln>
                <a:noFill/>
              </a:ln>
              <a:solidFill>
                <a:srgbClr val="000000"/>
              </a:solidFill>
              <a:effectLst/>
              <a:uLnTx/>
              <a:uFillTx/>
              <a:latin typeface="Gill Sans" charset="0"/>
              <a:sym typeface="Gill Sans" charset="0"/>
            </a:endParaRPr>
          </a:p>
        </p:txBody>
      </p:sp>
      <p:sp>
        <p:nvSpPr>
          <p:cNvPr id="13" name="Rectangle 1"/>
          <p:cNvSpPr/>
          <p:nvPr/>
        </p:nvSpPr>
        <p:spPr bwMode="auto">
          <a:xfrm>
            <a:off x="0" y="2036729"/>
            <a:ext cx="9144000" cy="102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marL="0" marR="0" lvl="0" indent="0" algn="ctr" defTabSz="914400" rtl="0" eaLnBrk="1" fontAlgn="base" latinLnBrk="0" hangingPunct="1">
              <a:lnSpc>
                <a:spcPct val="150000"/>
              </a:lnSpc>
              <a:spcBef>
                <a:spcPct val="0"/>
              </a:spcBef>
              <a:spcAft>
                <a:spcPct val="0"/>
              </a:spcAft>
              <a:buClrTx/>
              <a:buSzTx/>
              <a:buFontTx/>
              <a:buNone/>
              <a:defRPr/>
            </a:pPr>
            <a:r>
              <a:rPr kumimoji="0" lang="en-US" altLang="zh-CN" sz="40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wordcloud</a:t>
            </a:r>
            <a:r>
              <a:rPr kumimoji="0" lang="zh-CN" altLang="en-US"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库</a:t>
            </a:r>
            <a:r>
              <a:rPr kumimoji="0" lang="zh-CN" altLang="en-US"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Gill Sans" charset="0"/>
              </a:rPr>
              <a:t>使用说明</a:t>
            </a:r>
            <a:endParaRPr kumimoji="0" lang="en-US" altLang="zh-CN"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Gill Sans" charset="0"/>
            </a:endParaRPr>
          </a:p>
        </p:txBody>
      </p:sp>
      <p:grpSp>
        <p:nvGrpSpPr>
          <p:cNvPr id="11" name="组合 10"/>
          <p:cNvGrpSpPr/>
          <p:nvPr/>
        </p:nvGrpSpPr>
        <p:grpSpPr>
          <a:xfrm>
            <a:off x="5853616" y="4676532"/>
            <a:ext cx="3239344" cy="415498"/>
            <a:chOff x="5904656" y="4720696"/>
            <a:chExt cx="3239344" cy="415498"/>
          </a:xfrm>
        </p:grpSpPr>
        <p:sp>
          <p:nvSpPr>
            <p:cNvPr id="12" name="文本框 11"/>
            <p:cNvSpPr txBox="1"/>
            <p:nvPr/>
          </p:nvSpPr>
          <p:spPr>
            <a:xfrm>
              <a:off x="7092280" y="4720696"/>
              <a:ext cx="2051720" cy="415498"/>
            </a:xfrm>
            <a:prstGeom prst="rect">
              <a:avLst/>
            </a:prstGeom>
            <a:noFill/>
          </p:spPr>
          <p:txBody>
            <a:bodyPr wrap="square" rtlCol="0">
              <a:spAutoFit/>
            </a:bodyPr>
            <a:lstStyle/>
            <a:p>
              <a:pPr marL="0" marR="0" lvl="0" indent="0" algn="ctr" defTabSz="914400" rtl="0" eaLnBrk="1" fontAlgn="base" latinLnBrk="0" hangingPunct="1">
                <a:lnSpc>
                  <a:spcPct val="15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CECECE"/>
                  </a:solidFill>
                  <a:effectLst/>
                  <a:uLnTx/>
                  <a:uFillTx/>
                  <a:latin typeface="Palatino Linotype" panose="02040502050505030304" pitchFamily="18" charset="0"/>
                  <a:ea typeface="微软雅黑" panose="020B0503020204020204" pitchFamily="34" charset="-122"/>
                  <a:cs typeface="Times New Roman" panose="02020603050405020304" pitchFamily="18" charset="0"/>
                  <a:sym typeface="Gill Sans" charset="0"/>
                </a:rPr>
                <a:t>CC BY-NC-SA 4.0 </a:t>
              </a:r>
              <a:r>
                <a:rPr kumimoji="0" lang="zh-CN" altLang="en-US" sz="1400" b="0" i="0" u="none" strike="noStrike" kern="1200" cap="none" spc="0" normalizeH="0" baseline="0" noProof="0" dirty="0">
                  <a:ln>
                    <a:noFill/>
                  </a:ln>
                  <a:solidFill>
                    <a:srgbClr val="CECECE"/>
                  </a:solidFill>
                  <a:effectLst/>
                  <a:uLnTx/>
                  <a:uFillTx/>
                  <a:latin typeface="Palatino Linotype" panose="02040502050505030304" pitchFamily="18" charset="0"/>
                  <a:ea typeface="微软雅黑" panose="020B0503020204020204" pitchFamily="34" charset="-122"/>
                  <a:cs typeface="Times New Roman" panose="02020603050405020304" pitchFamily="18" charset="0"/>
                  <a:sym typeface="Gill Sans" charset="0"/>
                </a:rPr>
                <a:t>嵩天</a:t>
              </a:r>
              <a:endParaRPr kumimoji="0" lang="zh-CN" altLang="en-US" sz="1400" b="0" i="0" u="none" strike="noStrike" kern="1200" cap="none" spc="0" normalizeH="0" baseline="0" noProof="0" dirty="0">
                <a:ln>
                  <a:noFill/>
                </a:ln>
                <a:solidFill>
                  <a:srgbClr val="CECECE"/>
                </a:solidFill>
                <a:effectLst/>
                <a:uLnTx/>
                <a:uFillTx/>
                <a:latin typeface="Palatino Linotype" panose="02040502050505030304" pitchFamily="18" charset="0"/>
                <a:ea typeface="微软雅黑" panose="020B0503020204020204" pitchFamily="34" charset="-122"/>
                <a:cs typeface="Times New Roman" panose="02020603050405020304" pitchFamily="18" charset="0"/>
                <a:sym typeface="Gill Sans" charset="0"/>
              </a:endParaRPr>
            </a:p>
          </p:txBody>
        </p:sp>
        <p:pic>
          <p:nvPicPr>
            <p:cNvPr id="14" name="图片 13"/>
            <p:cNvPicPr>
              <a:picLocks noChangeAspect="1"/>
            </p:cNvPicPr>
            <p:nvPr/>
          </p:nvPicPr>
          <p:blipFill>
            <a:blip r:embed="rId2">
              <a:lum bright="70000" contrast="-70000"/>
            </a:blip>
            <a:stretch>
              <a:fillRect/>
            </a:stretch>
          </p:blipFill>
          <p:spPr>
            <a:xfrm>
              <a:off x="5904656" y="4787905"/>
              <a:ext cx="1187624" cy="281081"/>
            </a:xfrm>
            <a:prstGeom prst="rect">
              <a:avLst/>
            </a:prstGeom>
          </p:spPr>
        </p:pic>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2" name="Rectangle 12"/>
          <p:cNvSpPr/>
          <p:nvPr/>
        </p:nvSpPr>
        <p:spPr bwMode="auto">
          <a:xfrm>
            <a:off x="0" y="483518"/>
            <a:ext cx="9144000" cy="79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nchorCtr="0"/>
          <a:lstStyle/>
          <a:p>
            <a:pPr lvl="0">
              <a:lnSpc>
                <a:spcPct val="70000"/>
              </a:lnSpc>
              <a:defRPr/>
            </a:pPr>
            <a:r>
              <a:rPr lang="en-US" altLang="zh-CN" sz="4000" dirty="0" err="1">
                <a:latin typeface="微软雅黑" panose="020B0503020204020204" pitchFamily="34" charset="-122"/>
                <a:ea typeface="微软雅黑" panose="020B0503020204020204" pitchFamily="34" charset="-122"/>
                <a:cs typeface="Bebas Neue" charset="0"/>
                <a:sym typeface="Bebas Neue" charset="0"/>
              </a:rPr>
              <a:t>wordcloud</a:t>
            </a:r>
            <a:r>
              <a:rPr lang="zh-CN" altLang="en-US" sz="4000" dirty="0">
                <a:latin typeface="微软雅黑" panose="020B0503020204020204" pitchFamily="34" charset="-122"/>
                <a:ea typeface="微软雅黑" panose="020B0503020204020204" pitchFamily="34" charset="-122"/>
                <a:cs typeface="Bebas Neue" charset="0"/>
                <a:sym typeface="Bebas Neue" charset="0"/>
              </a:rPr>
              <a:t>库基本使用</a:t>
            </a:r>
            <a:endParaRPr kumimoji="0" lang="en-US" sz="40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Bebas Neue" charset="0"/>
            </a:endParaRPr>
          </a:p>
        </p:txBody>
      </p:sp>
      <p:sp>
        <p:nvSpPr>
          <p:cNvPr id="6" name="矩形 5"/>
          <p:cNvSpPr/>
          <p:nvPr/>
        </p:nvSpPr>
        <p:spPr>
          <a:xfrm>
            <a:off x="0" y="1419622"/>
            <a:ext cx="9144000" cy="646331"/>
          </a:xfrm>
          <a:prstGeom prst="rect">
            <a:avLst/>
          </a:prstGeom>
        </p:spPr>
        <p:txBody>
          <a:bodyPr wrap="square">
            <a:spAutoFit/>
          </a:bodyPr>
          <a:lstStyle/>
          <a:p>
            <a:pPr marL="0" marR="0" lvl="0" indent="0" algn="ctr" defTabSz="914400" rtl="0" eaLnBrk="1" fontAlgn="base" latinLnBrk="0" hangingPunct="1">
              <a:lnSpc>
                <a:spcPct val="150000"/>
              </a:lnSpc>
              <a:spcBef>
                <a:spcPct val="0"/>
              </a:spcBef>
              <a:spcAft>
                <a:spcPct val="0"/>
              </a:spcAft>
              <a:buClrTx/>
              <a:buSzTx/>
              <a:buFontTx/>
              <a:buNone/>
              <a:defRPr/>
            </a:pPr>
            <a:r>
              <a:rPr lang="en-US" altLang="zh-CN" sz="2400" b="1" dirty="0" err="1">
                <a:solidFill>
                  <a:srgbClr val="0070C0"/>
                </a:solidFill>
                <a:latin typeface="微软雅黑" panose="020B0503020204020204" pitchFamily="34" charset="-122"/>
                <a:ea typeface="微软雅黑" panose="020B0503020204020204" pitchFamily="34" charset="-122"/>
                <a:cs typeface="Arial" panose="020B0604020202020204" pitchFamily="34" charset="0"/>
              </a:rPr>
              <a:t>wordcloud</a:t>
            </a:r>
            <a:r>
              <a:rPr lang="zh-CN" altLang="en-US" sz="2400" b="1" dirty="0">
                <a:solidFill>
                  <a:srgbClr val="0070C0"/>
                </a:solidFill>
                <a:latin typeface="微软雅黑" panose="020B0503020204020204" pitchFamily="34" charset="-122"/>
                <a:ea typeface="微软雅黑" panose="020B0503020204020204" pitchFamily="34" charset="-122"/>
                <a:cs typeface="Arial" panose="020B0604020202020204" pitchFamily="34" charset="0"/>
              </a:rPr>
              <a:t>库把词云当作一个</a:t>
            </a:r>
            <a:r>
              <a:rPr lang="en-US" altLang="zh-CN" sz="2400" b="1" dirty="0" err="1">
                <a:solidFill>
                  <a:srgbClr val="0070C0"/>
                </a:solidFill>
                <a:latin typeface="微软雅黑" panose="020B0503020204020204" pitchFamily="34" charset="-122"/>
                <a:ea typeface="微软雅黑" panose="020B0503020204020204" pitchFamily="34" charset="-122"/>
                <a:cs typeface="Arial" panose="020B0604020202020204" pitchFamily="34" charset="0"/>
              </a:rPr>
              <a:t>WordCloud</a:t>
            </a:r>
            <a:r>
              <a:rPr lang="zh-CN" altLang="en-US" sz="2400" b="1" dirty="0">
                <a:solidFill>
                  <a:srgbClr val="0070C0"/>
                </a:solidFill>
                <a:latin typeface="微软雅黑" panose="020B0503020204020204" pitchFamily="34" charset="-122"/>
                <a:ea typeface="微软雅黑" panose="020B0503020204020204" pitchFamily="34" charset="-122"/>
                <a:cs typeface="Arial" panose="020B0604020202020204" pitchFamily="34" charset="0"/>
              </a:rPr>
              <a:t>对象</a:t>
            </a:r>
            <a:endParaRPr kumimoji="0" lang="en-US" altLang="zh-CN" sz="24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panose="020B0604020202020204" pitchFamily="34" charset="0"/>
              <a:sym typeface="Gill Sans" charset="0"/>
            </a:endParaRPr>
          </a:p>
        </p:txBody>
      </p:sp>
      <p:sp>
        <p:nvSpPr>
          <p:cNvPr id="7" name="矩形 6"/>
          <p:cNvSpPr/>
          <p:nvPr/>
        </p:nvSpPr>
        <p:spPr>
          <a:xfrm>
            <a:off x="899592" y="2283718"/>
            <a:ext cx="7740860" cy="2203167"/>
          </a:xfrm>
          <a:prstGeom prst="rect">
            <a:avLst/>
          </a:prstGeom>
        </p:spPr>
        <p:txBody>
          <a:bodyPr wrap="square">
            <a:spAutoFit/>
          </a:bodyPr>
          <a:lstStyle/>
          <a:p>
            <a:pPr marL="0" marR="0" lvl="0" indent="0" algn="l" defTabSz="914400" rtl="0" eaLnBrk="1" fontAlgn="base" latinLnBrk="0" hangingPunct="1">
              <a:lnSpc>
                <a:spcPct val="2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panose="020B0604020202020204" pitchFamily="34" charset="0"/>
                <a:sym typeface="Gill Sans" charset="0"/>
              </a:rPr>
              <a:t>- </a:t>
            </a:r>
            <a:r>
              <a:rPr lang="en-US" altLang="zh-CN" sz="2400" b="1" dirty="0" err="1">
                <a:latin typeface="微软雅黑" panose="020B0503020204020204" pitchFamily="34" charset="-122"/>
                <a:ea typeface="微软雅黑" panose="020B0503020204020204" pitchFamily="34" charset="-122"/>
                <a:cs typeface="Arial" panose="020B0604020202020204" pitchFamily="34" charset="0"/>
              </a:rPr>
              <a:t>wordcloud.WordCloud</a:t>
            </a:r>
            <a:r>
              <a:rPr lang="en-US" altLang="zh-CN" sz="2400" b="1" dirty="0">
                <a:latin typeface="微软雅黑" panose="020B0503020204020204" pitchFamily="34" charset="-122"/>
                <a:ea typeface="微软雅黑" panose="020B0503020204020204" pitchFamily="34" charset="-122"/>
                <a:cs typeface="Arial" panose="020B0604020202020204" pitchFamily="34" charset="0"/>
              </a:rPr>
              <a:t>()</a:t>
            </a:r>
            <a:r>
              <a:rPr lang="zh-CN" altLang="en-US" sz="2400" b="1" dirty="0">
                <a:latin typeface="微软雅黑" panose="020B0503020204020204" pitchFamily="34" charset="-122"/>
                <a:ea typeface="微软雅黑" panose="020B0503020204020204" pitchFamily="34" charset="-122"/>
                <a:cs typeface="Arial" panose="020B0604020202020204" pitchFamily="34" charset="0"/>
              </a:rPr>
              <a:t>代表一个文本对应的词云</a:t>
            </a:r>
            <a:endPar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sym typeface="Gill Sans" charset="0"/>
            </a:endParaRPr>
          </a:p>
          <a:p>
            <a:pPr marL="0" marR="0" lvl="0" indent="0" algn="l" defTabSz="914400" rtl="0" eaLnBrk="1" fontAlgn="base" latinLnBrk="0" hangingPunct="1">
              <a:lnSpc>
                <a:spcPct val="2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panose="020B0604020202020204" pitchFamily="34" charset="0"/>
                <a:sym typeface="Gill Sans" charset="0"/>
              </a:rPr>
              <a:t>-</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sym typeface="Gill Sans" charset="0"/>
              </a:rPr>
              <a:t> </a:t>
            </a:r>
            <a:r>
              <a:rPr lang="zh-CN" altLang="en-US" sz="2400" b="1" dirty="0">
                <a:latin typeface="微软雅黑" panose="020B0503020204020204" pitchFamily="34" charset="-122"/>
                <a:ea typeface="微软雅黑" panose="020B0503020204020204" pitchFamily="34" charset="-122"/>
                <a:cs typeface="Arial" panose="020B0604020202020204" pitchFamily="34" charset="0"/>
              </a:rPr>
              <a:t>可以根据文本中词语出现的频率等参数绘制词云</a:t>
            </a:r>
            <a:endParaRPr kumimoji="0"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sym typeface="Gill Sans" charset="0"/>
            </a:endParaRPr>
          </a:p>
          <a:p>
            <a:pPr lvl="0" algn="l">
              <a:lnSpc>
                <a:spcPct val="200000"/>
              </a:lnSpc>
              <a:defRPr/>
            </a:pPr>
            <a:r>
              <a:rPr kumimoji="0" lang="en-US" altLang="zh-CN" sz="2400" b="0"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panose="020B0604020202020204" pitchFamily="34" charset="0"/>
                <a:sym typeface="Gill Sans" charset="0"/>
              </a:rPr>
              <a:t>-</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sym typeface="Gill Sans" charset="0"/>
              </a:rPr>
              <a:t> </a:t>
            </a:r>
            <a:r>
              <a:rPr lang="zh-CN" altLang="en-US" sz="2400" b="1" dirty="0">
                <a:latin typeface="微软雅黑" panose="020B0503020204020204" pitchFamily="34" charset="-122"/>
                <a:ea typeface="微软雅黑" panose="020B0503020204020204" pitchFamily="34" charset="-122"/>
                <a:cs typeface="Arial" panose="020B0604020202020204" pitchFamily="34" charset="0"/>
              </a:rPr>
              <a:t>词云的绘制形状、尺寸和颜色都可以设定</a:t>
            </a:r>
            <a:endParaRPr kumimoji="0" lang="zh-CN" altLang="en-US" sz="2400" b="0" i="0" u="none" strike="noStrike" kern="1200" cap="none" spc="0" normalizeH="0" baseline="0" noProof="0" dirty="0">
              <a:ln>
                <a:noFill/>
              </a:ln>
              <a:solidFill>
                <a:srgbClr val="000000"/>
              </a:solidFill>
              <a:effectLst/>
              <a:uLnTx/>
              <a:uFillTx/>
              <a:latin typeface="Gill Sans" charset="0"/>
              <a:sym typeface="Gill Sans"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2" name="Rectangle 12"/>
          <p:cNvSpPr/>
          <p:nvPr/>
        </p:nvSpPr>
        <p:spPr bwMode="auto">
          <a:xfrm>
            <a:off x="0" y="483518"/>
            <a:ext cx="9144000" cy="79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nchorCtr="0"/>
          <a:lstStyle/>
          <a:p>
            <a:pPr marL="0" marR="0" lvl="0" indent="0" algn="ctr" defTabSz="914400" rtl="0" eaLnBrk="1" fontAlgn="base" latinLnBrk="0" hangingPunct="1">
              <a:lnSpc>
                <a:spcPct val="70000"/>
              </a:lnSpc>
              <a:spcBef>
                <a:spcPct val="0"/>
              </a:spcBef>
              <a:spcAft>
                <a:spcPct val="0"/>
              </a:spcAft>
              <a:buClrTx/>
              <a:buSzTx/>
              <a:buFontTx/>
              <a:buNone/>
              <a:defRPr/>
            </a:pPr>
            <a:r>
              <a:rPr kumimoji="0" lang="en-US" altLang="zh-CN" sz="40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wordcloud</a:t>
            </a:r>
            <a:r>
              <a:rPr kumimoji="0" lang="zh-CN" altLang="en-US"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库常规方法</a:t>
            </a:r>
            <a:endParaRPr kumimoji="0" lang="en-US" sz="40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Bebas Neue" charset="0"/>
            </a:endParaRPr>
          </a:p>
        </p:txBody>
      </p:sp>
      <p:sp>
        <p:nvSpPr>
          <p:cNvPr id="4" name="矩形 3"/>
          <p:cNvSpPr/>
          <p:nvPr/>
        </p:nvSpPr>
        <p:spPr>
          <a:xfrm>
            <a:off x="1637674" y="3003798"/>
            <a:ext cx="5868652" cy="1569660"/>
          </a:xfrm>
          <a:prstGeom prst="rect">
            <a:avLst/>
          </a:prstGeom>
        </p:spPr>
        <p:txBody>
          <a:bodyPr wrap="square">
            <a:spAutoFit/>
          </a:bodyPr>
          <a:lstStyle/>
          <a:p>
            <a:pPr marL="0" marR="0" lvl="0" indent="0" algn="l" defTabSz="914400" rtl="0" eaLnBrk="1" fontAlgn="base" latinLnBrk="0" hangingPunct="1">
              <a:lnSpc>
                <a:spcPct val="2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panose="020B0604020202020204" pitchFamily="34" charset="0"/>
                <a:sym typeface="Gill Sans" charset="0"/>
              </a:rPr>
              <a:t>- </a:t>
            </a:r>
            <a:r>
              <a:rPr lang="zh-CN" altLang="en-US" sz="2400" b="1" noProof="0" dirty="0">
                <a:latin typeface="微软雅黑" panose="020B0503020204020204" pitchFamily="34" charset="-122"/>
                <a:ea typeface="微软雅黑" panose="020B0503020204020204" pitchFamily="34" charset="-122"/>
                <a:cs typeface="Arial" panose="020B0604020202020204" pitchFamily="34" charset="0"/>
              </a:rPr>
              <a:t>以</a:t>
            </a:r>
            <a:r>
              <a:rPr lang="en-US" altLang="zh-CN" sz="2400" b="1" noProof="0" dirty="0" err="1">
                <a:latin typeface="微软雅黑" panose="020B0503020204020204" pitchFamily="34" charset="-122"/>
                <a:ea typeface="微软雅黑" panose="020B0503020204020204" pitchFamily="34" charset="-122"/>
                <a:cs typeface="Arial" panose="020B0604020202020204" pitchFamily="34" charset="0"/>
              </a:rPr>
              <a:t>WordCloud</a:t>
            </a:r>
            <a:r>
              <a:rPr lang="zh-CN" altLang="en-US" sz="2400" b="1" noProof="0" dirty="0">
                <a:latin typeface="微软雅黑" panose="020B0503020204020204" pitchFamily="34" charset="-122"/>
                <a:ea typeface="微软雅黑" panose="020B0503020204020204" pitchFamily="34" charset="-122"/>
                <a:cs typeface="Arial" panose="020B0604020202020204" pitchFamily="34" charset="0"/>
              </a:rPr>
              <a:t>对象为基础</a:t>
            </a:r>
            <a:endPar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sym typeface="Gill Sans" charset="0"/>
            </a:endParaRPr>
          </a:p>
          <a:p>
            <a:pPr marL="0" marR="0" lvl="0" indent="0" algn="l" defTabSz="914400" rtl="0" eaLnBrk="1" fontAlgn="base" latinLnBrk="0" hangingPunct="1">
              <a:lnSpc>
                <a:spcPct val="2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panose="020B0604020202020204" pitchFamily="34" charset="0"/>
                <a:sym typeface="Gill Sans" charset="0"/>
              </a:rPr>
              <a:t>-</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sym typeface="Gill Sans" charset="0"/>
              </a:rPr>
              <a:t> </a:t>
            </a:r>
            <a:r>
              <a:rPr lang="zh-CN" altLang="en-US" sz="2400" b="1" dirty="0">
                <a:latin typeface="微软雅黑" panose="020B0503020204020204" pitchFamily="34" charset="-122"/>
                <a:ea typeface="微软雅黑" panose="020B0503020204020204" pitchFamily="34" charset="-122"/>
                <a:cs typeface="Arial" panose="020B0604020202020204" pitchFamily="34" charset="0"/>
              </a:rPr>
              <a:t>配置参数、加载文本、输出文件</a:t>
            </a:r>
            <a:endParaRPr kumimoji="0" lang="zh-CN" altLang="en-US" sz="2400" b="0" i="0" u="none" strike="noStrike" kern="1200" cap="none" spc="0" normalizeH="0" baseline="0" noProof="0" dirty="0">
              <a:ln>
                <a:noFill/>
              </a:ln>
              <a:solidFill>
                <a:srgbClr val="000000"/>
              </a:solidFill>
              <a:effectLst/>
              <a:uLnTx/>
              <a:uFillTx/>
              <a:latin typeface="Gill Sans" charset="0"/>
              <a:sym typeface="Gill Sans" charset="0"/>
            </a:endParaRPr>
          </a:p>
        </p:txBody>
      </p:sp>
      <p:sp>
        <p:nvSpPr>
          <p:cNvPr id="6" name="矩形 5"/>
          <p:cNvSpPr/>
          <p:nvPr/>
        </p:nvSpPr>
        <p:spPr>
          <a:xfrm>
            <a:off x="1223628" y="1679310"/>
            <a:ext cx="6696744" cy="928652"/>
          </a:xfrm>
          <a:prstGeom prst="rect">
            <a:avLst/>
          </a:prstGeom>
        </p:spPr>
        <p:txBody>
          <a:bodyPr wrap="square">
            <a:spAutoFit/>
          </a:bodyPr>
          <a:lstStyle/>
          <a:p>
            <a:pPr>
              <a:lnSpc>
                <a:spcPct val="200000"/>
              </a:lnSpc>
              <a:defRPr/>
            </a:pPr>
            <a:r>
              <a:rPr lang="en-US" altLang="zh-CN" sz="3200" b="1" dirty="0">
                <a:solidFill>
                  <a:srgbClr val="0070C0"/>
                </a:solidFill>
                <a:latin typeface="微软雅黑" panose="020B0503020204020204" pitchFamily="34" charset="-122"/>
                <a:ea typeface="微软雅黑" panose="020B0503020204020204" pitchFamily="34" charset="-122"/>
                <a:cs typeface="Arial" panose="020B0604020202020204" pitchFamily="34" charset="0"/>
              </a:rPr>
              <a:t>w = </a:t>
            </a:r>
            <a:r>
              <a:rPr lang="en-US" altLang="zh-CN" sz="3200" b="1" dirty="0" err="1">
                <a:solidFill>
                  <a:srgbClr val="0070C0"/>
                </a:solidFill>
                <a:latin typeface="微软雅黑" panose="020B0503020204020204" pitchFamily="34" charset="-122"/>
                <a:ea typeface="微软雅黑" panose="020B0503020204020204" pitchFamily="34" charset="-122"/>
                <a:cs typeface="Arial" panose="020B0604020202020204" pitchFamily="34" charset="0"/>
              </a:rPr>
              <a:t>wordcloud.WordCloud</a:t>
            </a:r>
            <a:r>
              <a:rPr lang="en-US" altLang="zh-CN" sz="3200" b="1" dirty="0">
                <a:solidFill>
                  <a:srgbClr val="0070C0"/>
                </a:solidFill>
                <a:latin typeface="微软雅黑" panose="020B0503020204020204" pitchFamily="34" charset="-122"/>
                <a:ea typeface="微软雅黑" panose="020B0503020204020204" pitchFamily="34" charset="-122"/>
                <a:cs typeface="Arial" panose="020B0604020202020204" pitchFamily="34" charset="0"/>
              </a:rPr>
              <a:t>()</a:t>
            </a:r>
            <a:endParaRPr lang="zh-CN" altLang="en-US" sz="3200" b="1" dirty="0">
              <a:solidFill>
                <a:srgbClr val="0070C0"/>
              </a:solidFill>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2" name="Rectangle 12"/>
          <p:cNvSpPr/>
          <p:nvPr/>
        </p:nvSpPr>
        <p:spPr bwMode="auto">
          <a:xfrm>
            <a:off x="0" y="483518"/>
            <a:ext cx="9144000" cy="79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nchorCtr="0"/>
          <a:lstStyle/>
          <a:p>
            <a:pPr marL="0" marR="0" lvl="0" indent="0" algn="ctr" defTabSz="914400" rtl="0" eaLnBrk="1" fontAlgn="base" latinLnBrk="0" hangingPunct="1">
              <a:lnSpc>
                <a:spcPct val="70000"/>
              </a:lnSpc>
              <a:spcBef>
                <a:spcPct val="0"/>
              </a:spcBef>
              <a:spcAft>
                <a:spcPct val="0"/>
              </a:spcAft>
              <a:buClrTx/>
              <a:buSzTx/>
              <a:buFontTx/>
              <a:buNone/>
              <a:defRPr/>
            </a:pPr>
            <a:r>
              <a:rPr kumimoji="0" lang="en-US" altLang="zh-CN" sz="40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wordcloud</a:t>
            </a:r>
            <a:r>
              <a:rPr kumimoji="0" lang="zh-CN" altLang="en-US"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库常规方法</a:t>
            </a:r>
            <a:endParaRPr kumimoji="0" lang="en-US" sz="40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Bebas Neue" charset="0"/>
            </a:endParaRPr>
          </a:p>
        </p:txBody>
      </p:sp>
      <p:sp>
        <p:nvSpPr>
          <p:cNvPr id="6" name="矩形 5"/>
          <p:cNvSpPr/>
          <p:nvPr/>
        </p:nvSpPr>
        <p:spPr>
          <a:xfrm>
            <a:off x="1223628" y="1306707"/>
            <a:ext cx="6696744" cy="928652"/>
          </a:xfrm>
          <a:prstGeom prst="rect">
            <a:avLst/>
          </a:prstGeom>
        </p:spPr>
        <p:txBody>
          <a:bodyPr wrap="square">
            <a:spAutoFit/>
          </a:bodyPr>
          <a:lstStyle/>
          <a:p>
            <a:pPr marL="0" marR="0" lvl="0" indent="0" algn="ctr" defTabSz="914400" rtl="0" eaLnBrk="1" fontAlgn="base" latinLnBrk="0" hangingPunct="1">
              <a:lnSpc>
                <a:spcPct val="200000"/>
              </a:lnSpc>
              <a:spcBef>
                <a:spcPct val="0"/>
              </a:spcBef>
              <a:spcAft>
                <a:spcPct val="0"/>
              </a:spcAft>
              <a:buClrTx/>
              <a:buSzTx/>
              <a:buFontTx/>
              <a:buNone/>
              <a:defRPr/>
            </a:pPr>
            <a:r>
              <a:rPr kumimoji="0" lang="en-US" altLang="zh-CN" sz="32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panose="020B0604020202020204" pitchFamily="34" charset="0"/>
                <a:sym typeface="Gill Sans" charset="0"/>
              </a:rPr>
              <a:t>w = </a:t>
            </a:r>
            <a:r>
              <a:rPr kumimoji="0" lang="en-US" altLang="zh-CN" sz="3200" b="1" i="0" u="none" strike="noStrike" kern="1200" cap="none" spc="0" normalizeH="0" baseline="0" noProof="0" dirty="0" err="1">
                <a:ln>
                  <a:noFill/>
                </a:ln>
                <a:solidFill>
                  <a:srgbClr val="0070C0"/>
                </a:solidFill>
                <a:effectLst/>
                <a:uLnTx/>
                <a:uFillTx/>
                <a:latin typeface="微软雅黑" panose="020B0503020204020204" pitchFamily="34" charset="-122"/>
                <a:ea typeface="微软雅黑" panose="020B0503020204020204" pitchFamily="34" charset="-122"/>
                <a:cs typeface="Arial" panose="020B0604020202020204" pitchFamily="34" charset="0"/>
                <a:sym typeface="Gill Sans" charset="0"/>
              </a:rPr>
              <a:t>wordcloud.WordCloud</a:t>
            </a:r>
            <a:r>
              <a:rPr kumimoji="0" lang="en-US" altLang="zh-CN" sz="32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panose="020B0604020202020204" pitchFamily="34" charset="0"/>
                <a:sym typeface="Gill Sans" charset="0"/>
              </a:rPr>
              <a:t>()</a:t>
            </a:r>
            <a:endParaRPr kumimoji="0" lang="zh-CN" altLang="en-US" sz="32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panose="020B0604020202020204" pitchFamily="34" charset="0"/>
              <a:sym typeface="Gill Sans" charset="0"/>
            </a:endParaRPr>
          </a:p>
        </p:txBody>
      </p:sp>
      <p:graphicFrame>
        <p:nvGraphicFramePr>
          <p:cNvPr id="5" name="表格 4"/>
          <p:cNvGraphicFramePr>
            <a:graphicFrameLocks noGrp="1"/>
          </p:cNvGraphicFramePr>
          <p:nvPr/>
        </p:nvGraphicFramePr>
        <p:xfrm>
          <a:off x="683568" y="2571750"/>
          <a:ext cx="7776864" cy="2035938"/>
        </p:xfrm>
        <a:graphic>
          <a:graphicData uri="http://schemas.openxmlformats.org/drawingml/2006/table">
            <a:tbl>
              <a:tblPr firstRow="1" bandRow="1">
                <a:tableStyleId>{BC89EF96-8CEA-46FF-86C4-4CE0E7609802}</a:tableStyleId>
              </a:tblPr>
              <a:tblGrid>
                <a:gridCol w="2388559"/>
                <a:gridCol w="5388305"/>
              </a:tblGrid>
              <a:tr h="411480">
                <a:tc>
                  <a:txBody>
                    <a:bodyPr/>
                    <a:lstStyle/>
                    <a:p>
                      <a:pPr algn="ctr">
                        <a:lnSpc>
                          <a:spcPct val="100000"/>
                        </a:lnSpc>
                      </a:pPr>
                      <a:r>
                        <a:rPr lang="zh-CN" altLang="en-US" sz="1800" dirty="0">
                          <a:latin typeface="微软雅黑" panose="020B0503020204020204" pitchFamily="34" charset="-122"/>
                          <a:ea typeface="微软雅黑" panose="020B0503020204020204" pitchFamily="34" charset="-122"/>
                        </a:rPr>
                        <a:t>方法</a:t>
                      </a:r>
                      <a:endParaRPr lang="zh-CN" altLang="en-US" sz="1800" dirty="0">
                        <a:latin typeface="微软雅黑" panose="020B0503020204020204" pitchFamily="34" charset="-122"/>
                        <a:ea typeface="微软雅黑" panose="020B0503020204020204" pitchFamily="34" charset="-122"/>
                      </a:endParaRPr>
                    </a:p>
                  </a:txBody>
                  <a:tcPr marL="34290" marR="34290" marT="17145" marB="17145" anchor="ctr"/>
                </a:tc>
                <a:tc>
                  <a:txBody>
                    <a:bodyPr/>
                    <a:lstStyle/>
                    <a:p>
                      <a:pPr marL="0" marR="0" lvl="0" indent="0" algn="ctr" defTabSz="1828165" rtl="0" eaLnBrk="1" fontAlgn="auto" latinLnBrk="0" hangingPunct="1">
                        <a:lnSpc>
                          <a:spcPct val="100000"/>
                        </a:lnSpc>
                        <a:spcBef>
                          <a:spcPts val="0"/>
                        </a:spcBef>
                        <a:spcAft>
                          <a:spcPts val="0"/>
                        </a:spcAft>
                        <a:buClrTx/>
                        <a:buSzTx/>
                        <a:buFontTx/>
                        <a:buNone/>
                        <a:defRPr/>
                      </a:pPr>
                      <a:r>
                        <a:rPr lang="zh-CN" altLang="en-US" sz="1800" dirty="0">
                          <a:latin typeface="微软雅黑" panose="020B0503020204020204" pitchFamily="34" charset="-122"/>
                          <a:ea typeface="微软雅黑" panose="020B0503020204020204" pitchFamily="34" charset="-122"/>
                        </a:rPr>
                        <a:t>描述</a:t>
                      </a:r>
                      <a:endParaRPr lang="zh-CN" altLang="en-US" sz="1800" dirty="0">
                        <a:latin typeface="微软雅黑" panose="020B0503020204020204" pitchFamily="34" charset="-122"/>
                        <a:ea typeface="微软雅黑" panose="020B0503020204020204" pitchFamily="34" charset="-122"/>
                      </a:endParaRPr>
                    </a:p>
                  </a:txBody>
                  <a:tcPr marL="34290" marR="34290" marT="17145" marB="17145" anchor="ctr"/>
                </a:tc>
              </a:tr>
              <a:tr h="442467">
                <a:tc>
                  <a:txBody>
                    <a:bodyPr/>
                    <a:lstStyle/>
                    <a:p>
                      <a:pPr marL="0" marR="0" lvl="0" indent="0" algn="ctr" defTabSz="171450" rtl="0" eaLnBrk="1" fontAlgn="auto" latinLnBrk="0" hangingPunct="1">
                        <a:lnSpc>
                          <a:spcPct val="100000"/>
                        </a:lnSpc>
                        <a:spcBef>
                          <a:spcPts val="0"/>
                        </a:spcBef>
                        <a:spcAft>
                          <a:spcPts val="0"/>
                        </a:spcAft>
                        <a:buClrTx/>
                        <a:buSzTx/>
                        <a:buFontTx/>
                        <a:buNone/>
                        <a:defRPr/>
                      </a:pPr>
                      <a:r>
                        <a:rPr lang="en-US" altLang="zh-CN" sz="2000" dirty="0" err="1">
                          <a:latin typeface="微软雅黑" panose="020B0503020204020204" pitchFamily="34" charset="-122"/>
                          <a:ea typeface="微软雅黑" panose="020B0503020204020204" pitchFamily="34" charset="-122"/>
                        </a:rPr>
                        <a:t>w.generate</a:t>
                      </a:r>
                      <a:r>
                        <a:rPr lang="en-US" altLang="zh-CN" sz="2000" dirty="0">
                          <a:latin typeface="微软雅黑" panose="020B0503020204020204" pitchFamily="34" charset="-122"/>
                          <a:ea typeface="微软雅黑" panose="020B0503020204020204" pitchFamily="34" charset="-122"/>
                        </a:rPr>
                        <a:t>(txt)</a:t>
                      </a:r>
                      <a:endParaRPr lang="zh-CN" altLang="en-US" sz="2000" dirty="0">
                        <a:latin typeface="微软雅黑" panose="020B0503020204020204" pitchFamily="34" charset="-122"/>
                        <a:ea typeface="微软雅黑" panose="020B0503020204020204" pitchFamily="34" charset="-122"/>
                      </a:endParaRPr>
                    </a:p>
                  </a:txBody>
                  <a:tcPr marL="34290" marR="34290" marT="17145" marB="17145" anchor="ctr"/>
                </a:tc>
                <a:tc>
                  <a:txBody>
                    <a:bodyPr/>
                    <a:lstStyle/>
                    <a:p>
                      <a:pPr algn="l">
                        <a:lnSpc>
                          <a:spcPct val="150000"/>
                        </a:lnSpc>
                      </a:pPr>
                      <a:r>
                        <a:rPr lang="zh-CN" altLang="en-US" sz="1800" dirty="0">
                          <a:latin typeface="微软雅黑" panose="020B0503020204020204" pitchFamily="34" charset="-122"/>
                          <a:ea typeface="微软雅黑" panose="020B0503020204020204" pitchFamily="34" charset="-122"/>
                        </a:rPr>
                        <a:t>  向</a:t>
                      </a:r>
                      <a:r>
                        <a:rPr lang="en-US" altLang="zh-CN" sz="1800" dirty="0" err="1">
                          <a:latin typeface="微软雅黑" panose="020B0503020204020204" pitchFamily="34" charset="-122"/>
                          <a:ea typeface="微软雅黑" panose="020B0503020204020204" pitchFamily="34" charset="-122"/>
                        </a:rPr>
                        <a:t>WordCloud</a:t>
                      </a:r>
                      <a:r>
                        <a:rPr lang="zh-CN" altLang="en-US" sz="1800" dirty="0">
                          <a:latin typeface="微软雅黑" panose="020B0503020204020204" pitchFamily="34" charset="-122"/>
                          <a:ea typeface="微软雅黑" panose="020B0503020204020204" pitchFamily="34" charset="-122"/>
                        </a:rPr>
                        <a:t>对象</a:t>
                      </a:r>
                      <a:r>
                        <a:rPr lang="en-US" altLang="zh-CN" sz="1800" dirty="0">
                          <a:latin typeface="微软雅黑" panose="020B0503020204020204" pitchFamily="34" charset="-122"/>
                          <a:ea typeface="微软雅黑" panose="020B0503020204020204" pitchFamily="34" charset="-122"/>
                        </a:rPr>
                        <a:t>w</a:t>
                      </a:r>
                      <a:r>
                        <a:rPr lang="zh-CN" altLang="en-US" sz="1800" dirty="0">
                          <a:latin typeface="微软雅黑" panose="020B0503020204020204" pitchFamily="34" charset="-122"/>
                          <a:ea typeface="微软雅黑" panose="020B0503020204020204" pitchFamily="34" charset="-122"/>
                        </a:rPr>
                        <a:t>中加载文本</a:t>
                      </a:r>
                      <a:r>
                        <a:rPr lang="en-US" altLang="zh-CN" sz="1800">
                          <a:latin typeface="微软雅黑" panose="020B0503020204020204" pitchFamily="34" charset="-122"/>
                          <a:ea typeface="微软雅黑" panose="020B0503020204020204" pitchFamily="34" charset="-122"/>
                        </a:rPr>
                        <a:t>txt</a:t>
                      </a:r>
                      <a:endParaRPr lang="en-US" altLang="zh-CN" sz="1800" dirty="0">
                        <a:latin typeface="微软雅黑" panose="020B0503020204020204" pitchFamily="34" charset="-122"/>
                        <a:ea typeface="微软雅黑" panose="020B0503020204020204" pitchFamily="34" charset="-122"/>
                      </a:endParaRPr>
                    </a:p>
                    <a:p>
                      <a:pPr algn="l">
                        <a:lnSpc>
                          <a:spcPct val="150000"/>
                        </a:lnSpc>
                      </a:pPr>
                      <a:r>
                        <a:rPr kumimoji="0" lang="en-US" altLang="zh-CN" sz="18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sym typeface="Gill Sans" charset="0"/>
                        </a:rPr>
                        <a:t>  </a:t>
                      </a:r>
                      <a:r>
                        <a:rPr kumimoji="0" lang="en-US" altLang="zh-CN" sz="1800" b="1" i="0" u="none" strike="noStrike" kern="1200" cap="none" spc="0" normalizeH="0" baseline="0" noProof="0" dirty="0">
                          <a:ln>
                            <a:noFill/>
                          </a:ln>
                          <a:solidFill>
                            <a:srgbClr val="C00000"/>
                          </a:solidFill>
                          <a:effectLst/>
                          <a:uLnTx/>
                          <a:uFillTx/>
                          <a:latin typeface="Consolas" panose="020B0609020204030204" pitchFamily="49" charset="0"/>
                          <a:sym typeface="Gill Sans" charset="0"/>
                        </a:rPr>
                        <a:t>&gt;&gt;&gt;</a:t>
                      </a:r>
                      <a:r>
                        <a:rPr kumimoji="0" lang="en-US" altLang="zh-CN" sz="1800" b="1" i="0" u="none" strike="noStrike" kern="1200" cap="none" spc="0" normalizeH="0" baseline="0" noProof="0" dirty="0" err="1">
                          <a:ln>
                            <a:noFill/>
                          </a:ln>
                          <a:solidFill>
                            <a:schemeClr val="tx1"/>
                          </a:solidFill>
                          <a:effectLst/>
                          <a:uLnTx/>
                          <a:uFillTx/>
                          <a:latin typeface="Consolas" panose="020B0609020204030204" pitchFamily="49" charset="0"/>
                          <a:sym typeface="Gill Sans" charset="0"/>
                        </a:rPr>
                        <a:t>w.generate</a:t>
                      </a:r>
                      <a:r>
                        <a:rPr kumimoji="0" lang="en-US" altLang="zh-CN" sz="1800" b="1" i="0" u="none" strike="noStrike" kern="1200" cap="none" spc="0" normalizeH="0" baseline="0" noProof="0" dirty="0">
                          <a:ln>
                            <a:noFill/>
                          </a:ln>
                          <a:solidFill>
                            <a:schemeClr val="tx1"/>
                          </a:solidFill>
                          <a:effectLst/>
                          <a:uLnTx/>
                          <a:uFillTx/>
                          <a:latin typeface="Consolas" panose="020B0609020204030204" pitchFamily="49" charset="0"/>
                          <a:sym typeface="Gill Sans" charset="0"/>
                        </a:rPr>
                        <a:t>(</a:t>
                      </a:r>
                      <a:r>
                        <a:rPr kumimoji="0" lang="en-US" altLang="zh-CN" sz="1600" b="0" i="0" u="none" strike="noStrike" kern="1200" cap="none" spc="0" normalizeH="0" baseline="0" noProof="0" dirty="0">
                          <a:ln>
                            <a:noFill/>
                          </a:ln>
                          <a:solidFill>
                            <a:srgbClr val="00AA03"/>
                          </a:solidFill>
                          <a:effectLst/>
                          <a:uLnTx/>
                          <a:uFillTx/>
                          <a:latin typeface="Consolas" panose="020B0609020204030204" pitchFamily="49" charset="0"/>
                          <a:sym typeface="Gill Sans" charset="0"/>
                        </a:rPr>
                        <a:t>"Python and </a:t>
                      </a:r>
                      <a:r>
                        <a:rPr kumimoji="0" lang="en-US" altLang="zh-CN" sz="1600" b="0" i="0" u="none" strike="noStrike" kern="1200" cap="none" spc="0" normalizeH="0" baseline="0" noProof="0" dirty="0" err="1">
                          <a:ln>
                            <a:noFill/>
                          </a:ln>
                          <a:solidFill>
                            <a:srgbClr val="00AA03"/>
                          </a:solidFill>
                          <a:effectLst/>
                          <a:uLnTx/>
                          <a:uFillTx/>
                          <a:latin typeface="Consolas" panose="020B0609020204030204" pitchFamily="49" charset="0"/>
                          <a:sym typeface="Gill Sans" charset="0"/>
                        </a:rPr>
                        <a:t>WordCloud</a:t>
                      </a:r>
                      <a:r>
                        <a:rPr kumimoji="0" lang="en-US" altLang="zh-CN" sz="1600" b="0" i="0" u="none" strike="noStrike" kern="1200" cap="none" spc="0" normalizeH="0" baseline="0" noProof="0" dirty="0">
                          <a:ln>
                            <a:noFill/>
                          </a:ln>
                          <a:solidFill>
                            <a:srgbClr val="00AA03"/>
                          </a:solidFill>
                          <a:effectLst/>
                          <a:uLnTx/>
                          <a:uFillTx/>
                          <a:latin typeface="Consolas" panose="020B0609020204030204" pitchFamily="49" charset="0"/>
                          <a:sym typeface="Gill Sans" charset="0"/>
                        </a:rPr>
                        <a:t>"</a:t>
                      </a:r>
                      <a:r>
                        <a:rPr kumimoji="0" lang="en-US" altLang="zh-CN" sz="1800" b="1" i="0" u="none" strike="noStrike" kern="1200" cap="none" spc="0" normalizeH="0" baseline="0" noProof="0" dirty="0">
                          <a:ln>
                            <a:noFill/>
                          </a:ln>
                          <a:solidFill>
                            <a:schemeClr val="tx1"/>
                          </a:solidFill>
                          <a:effectLst/>
                          <a:uLnTx/>
                          <a:uFillTx/>
                          <a:latin typeface="Consolas" panose="020B0609020204030204" pitchFamily="49" charset="0"/>
                          <a:sym typeface="Gill Sans" charset="0"/>
                        </a:rPr>
                        <a:t>)</a:t>
                      </a:r>
                      <a:endParaRPr kumimoji="0" lang="en-US" altLang="zh-CN" sz="1800" b="1" i="0" u="none" strike="noStrike" kern="1200" cap="none" spc="0" normalizeH="0" baseline="0" noProof="0" dirty="0">
                        <a:ln>
                          <a:noFill/>
                        </a:ln>
                        <a:solidFill>
                          <a:schemeClr val="tx1"/>
                        </a:solidFill>
                        <a:effectLst/>
                        <a:uLnTx/>
                        <a:uFillTx/>
                        <a:latin typeface="Consolas" panose="020B0609020204030204" pitchFamily="49" charset="0"/>
                        <a:sym typeface="Gill Sans" charset="0"/>
                      </a:endParaRPr>
                    </a:p>
                  </a:txBody>
                  <a:tcPr marL="34290" marR="34290" marT="17145" marB="17145" anchor="ctr"/>
                </a:tc>
              </a:tr>
              <a:tr h="442467">
                <a:tc>
                  <a:txBody>
                    <a:bodyPr/>
                    <a:lstStyle/>
                    <a:p>
                      <a:pPr marL="0" marR="0" lvl="0" indent="0" algn="ctr" defTabSz="171450" rtl="0" eaLnBrk="1" fontAlgn="auto" latinLnBrk="0" hangingPunct="1">
                        <a:lnSpc>
                          <a:spcPct val="150000"/>
                        </a:lnSpc>
                        <a:spcBef>
                          <a:spcPts val="0"/>
                        </a:spcBef>
                        <a:spcAft>
                          <a:spcPts val="0"/>
                        </a:spcAft>
                        <a:buClrTx/>
                        <a:buSzTx/>
                        <a:buFontTx/>
                        <a:buNone/>
                        <a:defRPr/>
                      </a:pPr>
                      <a:r>
                        <a:rPr lang="en-US" altLang="zh-CN" sz="2000" kern="1200" dirty="0" err="1">
                          <a:solidFill>
                            <a:schemeClr val="tx1"/>
                          </a:solidFill>
                          <a:latin typeface="微软雅黑" panose="020B0503020204020204" pitchFamily="34" charset="-122"/>
                          <a:ea typeface="微软雅黑" panose="020B0503020204020204" pitchFamily="34" charset="-122"/>
                          <a:cs typeface="+mn-cs"/>
                        </a:rPr>
                        <a:t>w.to_file</a:t>
                      </a:r>
                      <a:r>
                        <a:rPr lang="en-US" altLang="zh-CN" sz="2000" kern="1200" dirty="0">
                          <a:solidFill>
                            <a:schemeClr val="tx1"/>
                          </a:solidFill>
                          <a:latin typeface="微软雅黑" panose="020B0503020204020204" pitchFamily="34" charset="-122"/>
                          <a:ea typeface="微软雅黑" panose="020B0503020204020204" pitchFamily="34" charset="-122"/>
                          <a:cs typeface="+mn-cs"/>
                        </a:rPr>
                        <a:t>(filename)</a:t>
                      </a:r>
                      <a:endParaRPr lang="zh-CN" altLang="en-US" sz="2000" kern="1200" dirty="0">
                        <a:solidFill>
                          <a:schemeClr val="tx1"/>
                        </a:solidFill>
                        <a:latin typeface="微软雅黑" panose="020B0503020204020204" pitchFamily="34" charset="-122"/>
                        <a:ea typeface="微软雅黑" panose="020B0503020204020204" pitchFamily="34" charset="-122"/>
                        <a:cs typeface="+mn-cs"/>
                      </a:endParaRPr>
                    </a:p>
                  </a:txBody>
                  <a:tcPr marL="34290" marR="34290" marT="17145" marB="17145" anchor="ctr"/>
                </a:tc>
                <a:tc>
                  <a:txBody>
                    <a:bodyPr/>
                    <a:lstStyle/>
                    <a:p>
                      <a:pPr algn="l">
                        <a:lnSpc>
                          <a:spcPct val="150000"/>
                        </a:lnSpc>
                      </a:pPr>
                      <a:r>
                        <a:rPr lang="zh-CN" altLang="en-US" sz="1800" dirty="0">
                          <a:latin typeface="微软雅黑" panose="020B0503020204020204" pitchFamily="34" charset="-122"/>
                          <a:ea typeface="微软雅黑" panose="020B0503020204020204" pitchFamily="34" charset="-122"/>
                        </a:rPr>
                        <a:t>  将词云输出为图像文件，</a:t>
                      </a:r>
                      <a:r>
                        <a:rPr lang="en-US" altLang="zh-CN" sz="1800" dirty="0">
                          <a:latin typeface="微软雅黑" panose="020B0503020204020204" pitchFamily="34" charset="-122"/>
                          <a:ea typeface="微软雅黑" panose="020B0503020204020204" pitchFamily="34" charset="-122"/>
                        </a:rPr>
                        <a:t>.</a:t>
                      </a:r>
                      <a:r>
                        <a:rPr lang="en-US" altLang="zh-CN" sz="1800" dirty="0" err="1">
                          <a:latin typeface="微软雅黑" panose="020B0503020204020204" pitchFamily="34" charset="-122"/>
                          <a:ea typeface="微软雅黑" panose="020B0503020204020204" pitchFamily="34" charset="-122"/>
                        </a:rPr>
                        <a:t>png</a:t>
                      </a:r>
                      <a:r>
                        <a:rPr lang="zh-CN" altLang="en-US" sz="1800" dirty="0">
                          <a:latin typeface="微软雅黑" panose="020B0503020204020204" pitchFamily="34" charset="-122"/>
                          <a:ea typeface="微软雅黑" panose="020B0503020204020204" pitchFamily="34" charset="-122"/>
                        </a:rPr>
                        <a:t>或</a:t>
                      </a:r>
                      <a:r>
                        <a:rPr lang="en-US" altLang="zh-CN" sz="1800" dirty="0">
                          <a:latin typeface="微软雅黑" panose="020B0503020204020204" pitchFamily="34" charset="-122"/>
                          <a:ea typeface="微软雅黑" panose="020B0503020204020204" pitchFamily="34" charset="-122"/>
                        </a:rPr>
                        <a:t>.jpg</a:t>
                      </a:r>
                      <a:r>
                        <a:rPr lang="zh-CN" altLang="en-US" sz="1800" dirty="0">
                          <a:latin typeface="微软雅黑" panose="020B0503020204020204" pitchFamily="34" charset="-122"/>
                          <a:ea typeface="微软雅黑" panose="020B0503020204020204" pitchFamily="34" charset="-122"/>
                        </a:rPr>
                        <a:t>格式</a:t>
                      </a:r>
                      <a:endParaRPr lang="en-US" altLang="zh-CN" sz="1800" dirty="0">
                        <a:latin typeface="微软雅黑" panose="020B0503020204020204" pitchFamily="34" charset="-122"/>
                        <a:ea typeface="微软雅黑" panose="020B0503020204020204" pitchFamily="34" charset="-122"/>
                      </a:endParaRPr>
                    </a:p>
                    <a:p>
                      <a:pPr algn="l">
                        <a:lnSpc>
                          <a:spcPct val="150000"/>
                        </a:lnSpc>
                      </a:pPr>
                      <a:r>
                        <a:rPr kumimoji="0" lang="en-US" altLang="zh-CN" sz="18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sym typeface="Gill Sans" charset="0"/>
                        </a:rPr>
                        <a:t>  </a:t>
                      </a:r>
                      <a:r>
                        <a:rPr kumimoji="0" lang="en-US" altLang="zh-CN" sz="1800" b="1" i="0" u="none" strike="noStrike" kern="1200" cap="none" spc="0" normalizeH="0" baseline="0" noProof="0" dirty="0">
                          <a:ln>
                            <a:noFill/>
                          </a:ln>
                          <a:solidFill>
                            <a:srgbClr val="C00000"/>
                          </a:solidFill>
                          <a:effectLst/>
                          <a:uLnTx/>
                          <a:uFillTx/>
                          <a:latin typeface="Consolas" panose="020B0609020204030204" pitchFamily="49" charset="0"/>
                          <a:sym typeface="Gill Sans" charset="0"/>
                        </a:rPr>
                        <a:t>&gt;&gt;&gt;</a:t>
                      </a:r>
                      <a:r>
                        <a:rPr kumimoji="0" lang="en-US" altLang="zh-CN" sz="1800" b="1" i="0" u="none" strike="noStrike" kern="1200" cap="none" spc="0" normalizeH="0" baseline="0" noProof="0" dirty="0" err="1">
                          <a:ln>
                            <a:noFill/>
                          </a:ln>
                          <a:solidFill>
                            <a:schemeClr val="tx1"/>
                          </a:solidFill>
                          <a:effectLst/>
                          <a:uLnTx/>
                          <a:uFillTx/>
                          <a:latin typeface="Consolas" panose="020B0609020204030204" pitchFamily="49" charset="0"/>
                          <a:sym typeface="Gill Sans" charset="0"/>
                        </a:rPr>
                        <a:t>w.to_file</a:t>
                      </a:r>
                      <a:r>
                        <a:rPr kumimoji="0" lang="en-US" altLang="zh-CN" sz="1800" b="1" i="0" u="none" strike="noStrike" kern="1200" cap="none" spc="0" normalizeH="0" baseline="0" noProof="0" dirty="0">
                          <a:ln>
                            <a:noFill/>
                          </a:ln>
                          <a:solidFill>
                            <a:schemeClr val="tx1"/>
                          </a:solidFill>
                          <a:effectLst/>
                          <a:uLnTx/>
                          <a:uFillTx/>
                          <a:latin typeface="Consolas" panose="020B0609020204030204" pitchFamily="49" charset="0"/>
                          <a:sym typeface="Gill Sans" charset="0"/>
                        </a:rPr>
                        <a:t>(</a:t>
                      </a:r>
                      <a:r>
                        <a:rPr kumimoji="0" lang="en-US" altLang="zh-CN" sz="1600" b="0" i="0" u="none" strike="noStrike" kern="1200" cap="none" spc="0" normalizeH="0" baseline="0" noProof="0" dirty="0">
                          <a:ln>
                            <a:noFill/>
                          </a:ln>
                          <a:solidFill>
                            <a:srgbClr val="00AA03"/>
                          </a:solidFill>
                          <a:effectLst/>
                          <a:uLnTx/>
                          <a:uFillTx/>
                          <a:latin typeface="Consolas" panose="020B0609020204030204" pitchFamily="49" charset="0"/>
                          <a:sym typeface="Gill Sans" charset="0"/>
                        </a:rPr>
                        <a:t>"outfile.png"</a:t>
                      </a:r>
                      <a:r>
                        <a:rPr kumimoji="0" lang="en-US" altLang="zh-CN" sz="1800" b="1" i="0" u="none" strike="noStrike" kern="1200" cap="none" spc="0" normalizeH="0" baseline="0" noProof="0" dirty="0">
                          <a:ln>
                            <a:noFill/>
                          </a:ln>
                          <a:solidFill>
                            <a:schemeClr val="tx1"/>
                          </a:solidFill>
                          <a:effectLst/>
                          <a:uLnTx/>
                          <a:uFillTx/>
                          <a:latin typeface="Consolas" panose="020B0609020204030204" pitchFamily="49" charset="0"/>
                          <a:sym typeface="Gill Sans" charset="0"/>
                        </a:rPr>
                        <a:t>)</a:t>
                      </a:r>
                      <a:endParaRPr kumimoji="0" lang="en-US" altLang="zh-CN" sz="1800" b="1" i="0" u="none" strike="noStrike" kern="1200" cap="none" spc="0" normalizeH="0" baseline="0" noProof="0" dirty="0">
                        <a:ln>
                          <a:noFill/>
                        </a:ln>
                        <a:solidFill>
                          <a:schemeClr val="tx1"/>
                        </a:solidFill>
                        <a:effectLst/>
                        <a:uLnTx/>
                        <a:uFillTx/>
                        <a:latin typeface="Consolas" panose="020B0609020204030204" pitchFamily="49" charset="0"/>
                        <a:sym typeface="Gill Sans" charset="0"/>
                      </a:endParaRPr>
                    </a:p>
                  </a:txBody>
                  <a:tcPr marL="34290" marR="34290" marT="17145" marB="17145"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2" name="Rectangle 12"/>
          <p:cNvSpPr/>
          <p:nvPr/>
        </p:nvSpPr>
        <p:spPr bwMode="auto">
          <a:xfrm>
            <a:off x="0" y="483518"/>
            <a:ext cx="9144000" cy="79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nchorCtr="0"/>
          <a:lstStyle/>
          <a:p>
            <a:pPr marL="0" marR="0" lvl="0" indent="0" algn="ctr" defTabSz="914400" rtl="0" eaLnBrk="1" fontAlgn="base" latinLnBrk="0" hangingPunct="1">
              <a:lnSpc>
                <a:spcPct val="70000"/>
              </a:lnSpc>
              <a:spcBef>
                <a:spcPct val="0"/>
              </a:spcBef>
              <a:spcAft>
                <a:spcPct val="0"/>
              </a:spcAft>
              <a:buClrTx/>
              <a:buSzTx/>
              <a:buFontTx/>
              <a:buNone/>
              <a:defRPr/>
            </a:pPr>
            <a:r>
              <a:rPr kumimoji="0" lang="en-US" altLang="zh-CN" sz="40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wordcloud</a:t>
            </a:r>
            <a:r>
              <a:rPr kumimoji="0" lang="zh-CN" altLang="en-US"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库常规方法</a:t>
            </a:r>
            <a:endParaRPr kumimoji="0" lang="en-US" sz="40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Bebas Neue" charset="0"/>
            </a:endParaRPr>
          </a:p>
        </p:txBody>
      </p:sp>
      <p:sp>
        <p:nvSpPr>
          <p:cNvPr id="7" name="矩形 6"/>
          <p:cNvSpPr/>
          <p:nvPr/>
        </p:nvSpPr>
        <p:spPr>
          <a:xfrm>
            <a:off x="5364088" y="2008000"/>
            <a:ext cx="3497135" cy="2308324"/>
          </a:xfrm>
          <a:prstGeom prst="rect">
            <a:avLst/>
          </a:prstGeom>
        </p:spPr>
        <p:txBody>
          <a:bodyPr wrap="square">
            <a:spAutoFit/>
          </a:bodyPr>
          <a:lstStyle/>
          <a:p>
            <a:pPr marL="0" marR="0" lvl="0" indent="0" algn="l" defTabSz="914400" rtl="0" eaLnBrk="1" fontAlgn="base" latinLnBrk="0" hangingPunct="1">
              <a:lnSpc>
                <a:spcPct val="2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panose="020B0604020202020204" pitchFamily="34" charset="0"/>
                <a:sym typeface="Gill Sans" charset="0"/>
              </a:rPr>
              <a:t>-</a:t>
            </a:r>
            <a:r>
              <a:rPr kumimoji="0" lang="en-US" altLang="zh-CN" sz="2400" b="0" i="0" u="none" strike="noStrike" kern="1200" cap="none" spc="0" normalizeH="0" noProof="0" dirty="0">
                <a:ln>
                  <a:noFill/>
                </a:ln>
                <a:solidFill>
                  <a:srgbClr val="007FDE"/>
                </a:solidFill>
                <a:effectLst/>
                <a:uLnTx/>
                <a:uFillTx/>
                <a:latin typeface="微软雅黑" panose="020B0503020204020204" pitchFamily="34" charset="-122"/>
                <a:ea typeface="微软雅黑" panose="020B0503020204020204" pitchFamily="34" charset="-122"/>
                <a:cs typeface="Arial" panose="020B0604020202020204" pitchFamily="34" charset="0"/>
                <a:sym typeface="Gill Sans" charset="0"/>
              </a:rPr>
              <a:t> </a:t>
            </a:r>
            <a:r>
              <a:rPr lang="zh-CN" altLang="en-US" sz="2400" b="1" dirty="0">
                <a:latin typeface="微软雅黑" panose="020B0503020204020204" pitchFamily="34" charset="-122"/>
                <a:ea typeface="微软雅黑" panose="020B0503020204020204" pitchFamily="34" charset="-122"/>
                <a:cs typeface="Arial" panose="020B0604020202020204" pitchFamily="34" charset="0"/>
              </a:rPr>
              <a:t>步骤</a:t>
            </a:r>
            <a:r>
              <a:rPr lang="en-US" altLang="zh-CN" sz="2400" b="1" dirty="0">
                <a:latin typeface="微软雅黑" panose="020B0503020204020204" pitchFamily="34" charset="-122"/>
                <a:ea typeface="微软雅黑" panose="020B0503020204020204" pitchFamily="34" charset="-122"/>
                <a:cs typeface="Arial" panose="020B0604020202020204" pitchFamily="34" charset="0"/>
              </a:rPr>
              <a:t>1</a:t>
            </a:r>
            <a:r>
              <a:rPr lang="zh-CN" altLang="en-US" sz="2400" b="1" dirty="0">
                <a:latin typeface="微软雅黑" panose="020B0503020204020204" pitchFamily="34" charset="-122"/>
                <a:ea typeface="微软雅黑" panose="020B0503020204020204" pitchFamily="34" charset="-122"/>
                <a:cs typeface="Arial" panose="020B0604020202020204" pitchFamily="34" charset="0"/>
              </a:rPr>
              <a:t>：配置对象参数</a:t>
            </a:r>
            <a:endPar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sym typeface="Gill Sans" charset="0"/>
            </a:endParaRPr>
          </a:p>
          <a:p>
            <a:pPr lvl="0" algn="l">
              <a:lnSpc>
                <a:spcPct val="200000"/>
              </a:lnSpc>
              <a:defRPr/>
            </a:pPr>
            <a:r>
              <a:rPr kumimoji="0" lang="en-US" altLang="zh-CN" sz="2400" b="0"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panose="020B0604020202020204" pitchFamily="34" charset="0"/>
                <a:sym typeface="Gill Sans" charset="0"/>
              </a:rPr>
              <a:t>- </a:t>
            </a:r>
            <a:r>
              <a:rPr lang="zh-CN" altLang="en-US" sz="2400" b="1" dirty="0">
                <a:latin typeface="微软雅黑" panose="020B0503020204020204" pitchFamily="34" charset="-122"/>
                <a:ea typeface="微软雅黑" panose="020B0503020204020204" pitchFamily="34" charset="-122"/>
                <a:cs typeface="Arial" panose="020B0604020202020204" pitchFamily="34" charset="0"/>
              </a:rPr>
              <a:t>步骤</a:t>
            </a:r>
            <a:r>
              <a:rPr lang="en-US" altLang="zh-CN" sz="2400" b="1" dirty="0">
                <a:latin typeface="微软雅黑" panose="020B0503020204020204" pitchFamily="34" charset="-122"/>
                <a:ea typeface="微软雅黑" panose="020B0503020204020204" pitchFamily="34" charset="-122"/>
                <a:cs typeface="Arial" panose="020B0604020202020204" pitchFamily="34" charset="0"/>
              </a:rPr>
              <a:t>2</a:t>
            </a:r>
            <a:r>
              <a:rPr lang="zh-CN" altLang="en-US" sz="2400" b="1" dirty="0">
                <a:latin typeface="微软雅黑" panose="020B0503020204020204" pitchFamily="34" charset="-122"/>
                <a:ea typeface="微软雅黑" panose="020B0503020204020204" pitchFamily="34" charset="-122"/>
                <a:cs typeface="Arial" panose="020B0604020202020204" pitchFamily="34" charset="0"/>
              </a:rPr>
              <a:t>：加载词云文本</a:t>
            </a:r>
            <a:endParaRPr lang="en-US" altLang="zh-CN" sz="2400" b="1" dirty="0">
              <a:latin typeface="微软雅黑" panose="020B0503020204020204" pitchFamily="34" charset="-122"/>
              <a:ea typeface="微软雅黑" panose="020B0503020204020204" pitchFamily="34" charset="-122"/>
              <a:cs typeface="Arial" panose="020B0604020202020204" pitchFamily="34" charset="0"/>
            </a:endParaRPr>
          </a:p>
          <a:p>
            <a:pPr lvl="0" algn="l">
              <a:lnSpc>
                <a:spcPct val="200000"/>
              </a:lnSpc>
              <a:defRPr/>
            </a:pPr>
            <a:r>
              <a:rPr lang="en-US" altLang="zh-CN" sz="2400" dirty="0">
                <a:solidFill>
                  <a:srgbClr val="007FDE"/>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2400" b="1" dirty="0">
                <a:latin typeface="微软雅黑" panose="020B0503020204020204" pitchFamily="34" charset="-122"/>
                <a:ea typeface="微软雅黑" panose="020B0503020204020204" pitchFamily="34" charset="-122"/>
                <a:cs typeface="Arial" panose="020B0604020202020204" pitchFamily="34" charset="0"/>
              </a:rPr>
              <a:t>步骤</a:t>
            </a:r>
            <a:r>
              <a:rPr lang="en-US" altLang="zh-CN" sz="2400" b="1" dirty="0">
                <a:latin typeface="微软雅黑" panose="020B0503020204020204" pitchFamily="34" charset="-122"/>
                <a:ea typeface="微软雅黑" panose="020B0503020204020204" pitchFamily="34" charset="-122"/>
                <a:cs typeface="Arial" panose="020B0604020202020204" pitchFamily="34" charset="0"/>
              </a:rPr>
              <a:t>3</a:t>
            </a:r>
            <a:r>
              <a:rPr lang="zh-CN" altLang="en-US" sz="2400" b="1" dirty="0">
                <a:latin typeface="微软雅黑" panose="020B0503020204020204" pitchFamily="34" charset="-122"/>
                <a:ea typeface="微软雅黑" panose="020B0503020204020204" pitchFamily="34" charset="-122"/>
                <a:cs typeface="Arial" panose="020B0604020202020204" pitchFamily="34" charset="0"/>
              </a:rPr>
              <a:t>：输出词云文件</a:t>
            </a:r>
            <a:endParaRPr kumimoji="0" lang="zh-CN" altLang="en-US" sz="2400" b="0" i="0" u="none" strike="noStrike" kern="1200" cap="none" spc="0" normalizeH="0" baseline="0" noProof="0" dirty="0">
              <a:ln>
                <a:noFill/>
              </a:ln>
              <a:solidFill>
                <a:srgbClr val="000000"/>
              </a:solidFill>
              <a:effectLst/>
              <a:uLnTx/>
              <a:uFillTx/>
              <a:latin typeface="Gill Sans" charset="0"/>
              <a:sym typeface="Gill Sans" charset="0"/>
            </a:endParaRPr>
          </a:p>
        </p:txBody>
      </p:sp>
      <p:sp>
        <p:nvSpPr>
          <p:cNvPr id="8" name="Rectangle 1"/>
          <p:cNvSpPr>
            <a:spLocks noChangeArrowheads="1"/>
          </p:cNvSpPr>
          <p:nvPr/>
        </p:nvSpPr>
        <p:spPr bwMode="auto">
          <a:xfrm>
            <a:off x="395536" y="1580020"/>
            <a:ext cx="4968552" cy="2736304"/>
          </a:xfrm>
          <a:prstGeom prst="rect">
            <a:avLst/>
          </a:prstGeom>
          <a:noFill/>
          <a:ln>
            <a:noFill/>
          </a:ln>
          <a:effectLst/>
        </p:spPr>
        <p:txBody>
          <a:bodyPr vert="horz" wrap="none" lIns="91440" tIns="45720" rIns="91440" bIns="45720" numCol="1" anchor="ctr" anchorCtr="0" compatLnSpc="1">
            <a:noAutofit/>
          </a:bodyPr>
          <a:lstStyle/>
          <a:p>
            <a:pPr algn="l" eaLnBrk="0" hangingPunct="0">
              <a:lnSpc>
                <a:spcPct val="200000"/>
              </a:lnSpc>
              <a:defRPr/>
            </a:pPr>
            <a:r>
              <a:rPr lang="en-US" altLang="zh-CN" sz="2000" b="1" i="1" dirty="0">
                <a:solidFill>
                  <a:srgbClr val="FF7700"/>
                </a:solidFill>
                <a:latin typeface="Consolas" panose="020B0609020204030204" pitchFamily="49" charset="0"/>
              </a:rPr>
              <a:t>import </a:t>
            </a:r>
            <a:r>
              <a:rPr lang="en-US" altLang="zh-CN" sz="2000" b="1" dirty="0" err="1">
                <a:solidFill>
                  <a:schemeClr val="tx1"/>
                </a:solidFill>
                <a:latin typeface="Consolas" panose="020B0609020204030204" pitchFamily="49" charset="0"/>
              </a:rPr>
              <a:t>wordcloud</a:t>
            </a:r>
            <a:endParaRPr lang="en-US" altLang="zh-CN" sz="2000" b="1" dirty="0">
              <a:solidFill>
                <a:schemeClr val="tx1"/>
              </a:solidFill>
              <a:latin typeface="Consolas" panose="020B0609020204030204" pitchFamily="49" charset="0"/>
            </a:endParaRPr>
          </a:p>
          <a:p>
            <a:pPr algn="l" eaLnBrk="0" hangingPunct="0">
              <a:lnSpc>
                <a:spcPct val="200000"/>
              </a:lnSpc>
              <a:defRPr/>
            </a:pPr>
            <a:r>
              <a:rPr lang="en-US" altLang="zh-CN" sz="2000" b="1" dirty="0">
                <a:solidFill>
                  <a:schemeClr val="tx1"/>
                </a:solidFill>
                <a:latin typeface="Consolas" panose="020B0609020204030204" pitchFamily="49" charset="0"/>
              </a:rPr>
              <a:t>c = </a:t>
            </a:r>
            <a:r>
              <a:rPr lang="en-US" altLang="zh-CN" sz="2000" b="1" dirty="0" err="1">
                <a:solidFill>
                  <a:schemeClr val="tx1"/>
                </a:solidFill>
                <a:latin typeface="Consolas" panose="020B0609020204030204" pitchFamily="49" charset="0"/>
              </a:rPr>
              <a:t>wordcloud.WordCloud</a:t>
            </a:r>
            <a:r>
              <a:rPr lang="en-US" altLang="zh-CN" sz="2000" b="1" dirty="0">
                <a:solidFill>
                  <a:schemeClr val="tx1"/>
                </a:solidFill>
                <a:latin typeface="Consolas" panose="020B0609020204030204" pitchFamily="49" charset="0"/>
              </a:rPr>
              <a:t>()</a:t>
            </a:r>
            <a:endParaRPr lang="en-US" altLang="zh-CN" sz="2000" b="1" dirty="0">
              <a:solidFill>
                <a:schemeClr val="tx1"/>
              </a:solidFill>
              <a:latin typeface="Consolas" panose="020B0609020204030204" pitchFamily="49" charset="0"/>
            </a:endParaRPr>
          </a:p>
          <a:p>
            <a:pPr algn="l" eaLnBrk="0" hangingPunct="0">
              <a:lnSpc>
                <a:spcPct val="200000"/>
              </a:lnSpc>
              <a:defRPr/>
            </a:pPr>
            <a:r>
              <a:rPr lang="en-US" altLang="zh-CN" sz="2000" b="1" dirty="0" err="1">
                <a:solidFill>
                  <a:schemeClr val="tx1"/>
                </a:solidFill>
                <a:latin typeface="Consolas" panose="020B0609020204030204" pitchFamily="49" charset="0"/>
              </a:rPr>
              <a:t>c.generate</a:t>
            </a:r>
            <a:r>
              <a:rPr lang="en-US" altLang="zh-CN" sz="2000" b="1" dirty="0">
                <a:solidFill>
                  <a:schemeClr val="tx1"/>
                </a:solidFill>
                <a:latin typeface="Consolas" panose="020B0609020204030204" pitchFamily="49" charset="0"/>
              </a:rPr>
              <a:t>(</a:t>
            </a:r>
            <a:r>
              <a:rPr lang="en-US" altLang="zh-CN" sz="2000" b="1" dirty="0">
                <a:solidFill>
                  <a:srgbClr val="1DB41D"/>
                </a:solidFill>
                <a:latin typeface="Consolas" panose="020B0609020204030204" pitchFamily="49" charset="0"/>
              </a:rPr>
              <a:t>"</a:t>
            </a:r>
            <a:r>
              <a:rPr lang="en-US" altLang="zh-CN" sz="2000" b="1" dirty="0" err="1">
                <a:solidFill>
                  <a:srgbClr val="1DB41D"/>
                </a:solidFill>
                <a:latin typeface="Consolas" panose="020B0609020204030204" pitchFamily="49" charset="0"/>
              </a:rPr>
              <a:t>wordcloud</a:t>
            </a:r>
            <a:r>
              <a:rPr lang="en-US" altLang="zh-CN" sz="2000" b="1" dirty="0">
                <a:solidFill>
                  <a:srgbClr val="1DB41D"/>
                </a:solidFill>
                <a:latin typeface="Consolas" panose="020B0609020204030204" pitchFamily="49" charset="0"/>
              </a:rPr>
              <a:t> by Python"</a:t>
            </a:r>
            <a:r>
              <a:rPr lang="en-US" altLang="zh-CN" sz="2000" b="1" dirty="0">
                <a:solidFill>
                  <a:schemeClr val="tx1"/>
                </a:solidFill>
                <a:latin typeface="Consolas" panose="020B0609020204030204" pitchFamily="49" charset="0"/>
              </a:rPr>
              <a:t>)</a:t>
            </a:r>
            <a:endParaRPr lang="en-US" altLang="zh-CN" sz="2000" b="1" dirty="0">
              <a:solidFill>
                <a:schemeClr val="tx1"/>
              </a:solidFill>
              <a:latin typeface="Consolas" panose="020B0609020204030204" pitchFamily="49" charset="0"/>
            </a:endParaRPr>
          </a:p>
          <a:p>
            <a:pPr algn="l" eaLnBrk="0" hangingPunct="0">
              <a:lnSpc>
                <a:spcPct val="200000"/>
              </a:lnSpc>
              <a:defRPr/>
            </a:pPr>
            <a:r>
              <a:rPr lang="en-US" altLang="zh-CN" sz="2000" b="1" dirty="0" err="1">
                <a:solidFill>
                  <a:schemeClr val="tx1"/>
                </a:solidFill>
                <a:latin typeface="Consolas" panose="020B0609020204030204" pitchFamily="49" charset="0"/>
              </a:rPr>
              <a:t>c.to_file</a:t>
            </a:r>
            <a:r>
              <a:rPr lang="en-US" altLang="zh-CN" sz="2000" b="1" dirty="0">
                <a:solidFill>
                  <a:schemeClr val="tx1"/>
                </a:solidFill>
                <a:latin typeface="Consolas" panose="020B0609020204030204" pitchFamily="49" charset="0"/>
              </a:rPr>
              <a:t>(</a:t>
            </a:r>
            <a:r>
              <a:rPr lang="en-US" altLang="zh-CN" sz="2000" b="1" dirty="0">
                <a:solidFill>
                  <a:srgbClr val="1DB41D"/>
                </a:solidFill>
                <a:latin typeface="Consolas" panose="020B0609020204030204" pitchFamily="49" charset="0"/>
              </a:rPr>
              <a:t>"pywordcloud.png"</a:t>
            </a:r>
            <a:r>
              <a:rPr lang="en-US" altLang="zh-CN" sz="2000" b="1" dirty="0">
                <a:solidFill>
                  <a:schemeClr val="tx1"/>
                </a:solidFill>
                <a:latin typeface="Consolas" panose="020B0609020204030204" pitchFamily="49" charset="0"/>
              </a:rPr>
              <a:t>)</a:t>
            </a:r>
            <a:endParaRPr lang="en-US" altLang="zh-CN" sz="2000" b="1" dirty="0">
              <a:solidFill>
                <a:schemeClr val="tx1"/>
              </a:solidFill>
              <a:latin typeface="Consolas" panose="020B0609020204030204" pitchFamily="49"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2" name="Rectangle 12"/>
          <p:cNvSpPr/>
          <p:nvPr/>
        </p:nvSpPr>
        <p:spPr bwMode="auto">
          <a:xfrm>
            <a:off x="0" y="483518"/>
            <a:ext cx="9144000" cy="79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nchorCtr="0"/>
          <a:lstStyle/>
          <a:p>
            <a:pPr marL="0" marR="0" lvl="0" indent="0" algn="ctr" defTabSz="914400" rtl="0" eaLnBrk="1" fontAlgn="base" latinLnBrk="0" hangingPunct="1">
              <a:lnSpc>
                <a:spcPct val="70000"/>
              </a:lnSpc>
              <a:spcBef>
                <a:spcPct val="0"/>
              </a:spcBef>
              <a:spcAft>
                <a:spcPct val="0"/>
              </a:spcAft>
              <a:buClrTx/>
              <a:buSzTx/>
              <a:buFontTx/>
              <a:buNone/>
              <a:defRPr/>
            </a:pPr>
            <a:r>
              <a:rPr kumimoji="0" lang="en-US" altLang="zh-CN" sz="40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wordcloud</a:t>
            </a:r>
            <a:r>
              <a:rPr kumimoji="0" lang="zh-CN" altLang="en-US"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库常规方法</a:t>
            </a:r>
            <a:endParaRPr kumimoji="0" lang="en-US" sz="40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Bebas Neue" charset="0"/>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187538" y="1851670"/>
            <a:ext cx="4768924" cy="2384462"/>
          </a:xfrm>
          <a:prstGeom prst="rect">
            <a:avLst/>
          </a:prstGeom>
        </p:spPr>
      </p:pic>
      <p:cxnSp>
        <p:nvCxnSpPr>
          <p:cNvPr id="4" name="直接箭头连接符 3"/>
          <p:cNvCxnSpPr/>
          <p:nvPr/>
        </p:nvCxnSpPr>
        <p:spPr bwMode="auto">
          <a:xfrm>
            <a:off x="5364088" y="4587974"/>
            <a:ext cx="1232334" cy="0"/>
          </a:xfrm>
          <a:prstGeom prst="straightConnector1">
            <a:avLst/>
          </a:prstGeom>
          <a:blipFill dpi="0" rotWithShape="0">
            <a:blip r:embed="rId2"/>
            <a:srcRect/>
            <a:tile tx="0" ty="0" sx="100000" sy="100000" flip="none" algn="tl"/>
          </a:blipFill>
          <a:ln w="25400" cap="flat" cmpd="sng" algn="ctr">
            <a:solidFill>
              <a:srgbClr val="FF931A"/>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 name="直接箭头连接符 8"/>
          <p:cNvCxnSpPr/>
          <p:nvPr/>
        </p:nvCxnSpPr>
        <p:spPr bwMode="auto">
          <a:xfrm flipH="1">
            <a:off x="2555776" y="4587974"/>
            <a:ext cx="1232334" cy="0"/>
          </a:xfrm>
          <a:prstGeom prst="straightConnector1">
            <a:avLst/>
          </a:prstGeom>
          <a:blipFill dpi="0" rotWithShape="0">
            <a:blip r:embed="rId2"/>
            <a:srcRect/>
            <a:tile tx="0" ty="0" sx="100000" sy="100000" flip="none" algn="tl"/>
          </a:blipFill>
          <a:ln w="25400" cap="flat" cmpd="sng" algn="ctr">
            <a:solidFill>
              <a:srgbClr val="FF931A"/>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0" name="矩形 9"/>
          <p:cNvSpPr/>
          <p:nvPr/>
        </p:nvSpPr>
        <p:spPr>
          <a:xfrm>
            <a:off x="4283968" y="4357141"/>
            <a:ext cx="792088" cy="461665"/>
          </a:xfrm>
          <a:prstGeom prst="rect">
            <a:avLst/>
          </a:prstGeom>
        </p:spPr>
        <p:txBody>
          <a:bodyPr wrap="square">
            <a:spAutoFit/>
          </a:bodyPr>
          <a:lstStyle/>
          <a:p>
            <a:pPr marL="0" marR="0" lvl="0" indent="0" algn="l" defTabSz="914400" rtl="0" eaLnBrk="1" fontAlgn="base" latinLnBrk="0" hangingPunct="1">
              <a:spcBef>
                <a:spcPct val="0"/>
              </a:spcBef>
              <a:spcAft>
                <a:spcPct val="0"/>
              </a:spcAft>
              <a:buClrTx/>
              <a:buSzTx/>
              <a:buFontTx/>
              <a:buNone/>
              <a:defRPr/>
            </a:pPr>
            <a:r>
              <a:rPr lang="en-US" altLang="zh-CN" sz="2400" b="1" dirty="0">
                <a:solidFill>
                  <a:srgbClr val="FF931A"/>
                </a:solidFill>
                <a:latin typeface="微软雅黑" panose="020B0503020204020204" pitchFamily="34" charset="-122"/>
                <a:ea typeface="微软雅黑" panose="020B0503020204020204" pitchFamily="34" charset="-122"/>
                <a:cs typeface="Arial" panose="020B0604020202020204" pitchFamily="34" charset="0"/>
              </a:rPr>
              <a:t>400</a:t>
            </a:r>
            <a:endParaRPr kumimoji="0" lang="zh-CN" altLang="en-US" sz="2400" b="0" i="0" u="none" strike="noStrike" kern="1200" cap="none" spc="0" normalizeH="0" baseline="0" noProof="0" dirty="0">
              <a:ln>
                <a:noFill/>
              </a:ln>
              <a:solidFill>
                <a:srgbClr val="FF931A"/>
              </a:solidFill>
              <a:effectLst/>
              <a:uLnTx/>
              <a:uFillTx/>
              <a:sym typeface="Gill Sans" charset="0"/>
            </a:endParaRPr>
          </a:p>
        </p:txBody>
      </p:sp>
      <p:cxnSp>
        <p:nvCxnSpPr>
          <p:cNvPr id="11" name="直接箭头连接符 10"/>
          <p:cNvCxnSpPr/>
          <p:nvPr/>
        </p:nvCxnSpPr>
        <p:spPr bwMode="auto">
          <a:xfrm>
            <a:off x="7596336" y="3651870"/>
            <a:ext cx="8198" cy="504056"/>
          </a:xfrm>
          <a:prstGeom prst="straightConnector1">
            <a:avLst/>
          </a:prstGeom>
          <a:blipFill dpi="0" rotWithShape="0">
            <a:blip r:embed="rId2"/>
            <a:srcRect/>
            <a:tile tx="0" ty="0" sx="100000" sy="100000" flip="none" algn="tl"/>
          </a:blipFill>
          <a:ln w="25400" cap="flat" cmpd="sng" algn="ctr">
            <a:solidFill>
              <a:srgbClr val="FF931A"/>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3" name="矩形 12"/>
          <p:cNvSpPr/>
          <p:nvPr/>
        </p:nvSpPr>
        <p:spPr>
          <a:xfrm>
            <a:off x="7204391" y="2934727"/>
            <a:ext cx="792088" cy="461665"/>
          </a:xfrm>
          <a:prstGeom prst="rect">
            <a:avLst/>
          </a:prstGeom>
        </p:spPr>
        <p:txBody>
          <a:bodyPr wrap="square">
            <a:spAutoFit/>
          </a:bodyPr>
          <a:lstStyle/>
          <a:p>
            <a:pPr marL="0" marR="0" lvl="0" indent="0" algn="l" defTabSz="914400" rtl="0" eaLnBrk="1" fontAlgn="base" latinLnBrk="0" hangingPunct="1">
              <a:spcBef>
                <a:spcPct val="0"/>
              </a:spcBef>
              <a:spcAft>
                <a:spcPct val="0"/>
              </a:spcAft>
              <a:buClrTx/>
              <a:buSzTx/>
              <a:buFontTx/>
              <a:buNone/>
              <a:defRPr/>
            </a:pPr>
            <a:r>
              <a:rPr lang="en-US" altLang="zh-CN" sz="2400" b="1" dirty="0">
                <a:solidFill>
                  <a:srgbClr val="FF931A"/>
                </a:solidFill>
                <a:latin typeface="微软雅黑" panose="020B0503020204020204" pitchFamily="34" charset="-122"/>
                <a:ea typeface="微软雅黑" panose="020B0503020204020204" pitchFamily="34" charset="-122"/>
                <a:cs typeface="Arial" panose="020B0604020202020204" pitchFamily="34" charset="0"/>
              </a:rPr>
              <a:t>200</a:t>
            </a:r>
            <a:endParaRPr kumimoji="0" lang="zh-CN" altLang="en-US" sz="2400" b="0" i="0" u="none" strike="noStrike" kern="1200" cap="none" spc="0" normalizeH="0" baseline="0" noProof="0" dirty="0">
              <a:ln>
                <a:noFill/>
              </a:ln>
              <a:solidFill>
                <a:srgbClr val="FF931A"/>
              </a:solidFill>
              <a:effectLst/>
              <a:uLnTx/>
              <a:uFillTx/>
              <a:sym typeface="Gill Sans" charset="0"/>
            </a:endParaRPr>
          </a:p>
        </p:txBody>
      </p:sp>
      <p:cxnSp>
        <p:nvCxnSpPr>
          <p:cNvPr id="15" name="直接箭头连接符 14"/>
          <p:cNvCxnSpPr/>
          <p:nvPr/>
        </p:nvCxnSpPr>
        <p:spPr bwMode="auto">
          <a:xfrm flipV="1">
            <a:off x="7596336" y="2211712"/>
            <a:ext cx="0" cy="432046"/>
          </a:xfrm>
          <a:prstGeom prst="straightConnector1">
            <a:avLst/>
          </a:prstGeom>
          <a:blipFill dpi="0" rotWithShape="0">
            <a:blip r:embed="rId2"/>
            <a:srcRect/>
            <a:tile tx="0" ty="0" sx="100000" sy="100000" flip="none" algn="tl"/>
          </a:blipFill>
          <a:ln w="25400" cap="flat" cmpd="sng" algn="ctr">
            <a:solidFill>
              <a:srgbClr val="FF931A"/>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EFEFA"/>
        </a:solidFill>
        <a:effectLst/>
      </p:bgPr>
    </p:bg>
    <p:spTree>
      <p:nvGrpSpPr>
        <p:cNvPr id="1" name=""/>
        <p:cNvGrpSpPr/>
        <p:nvPr/>
      </p:nvGrpSpPr>
      <p:grpSpPr>
        <a:xfrm>
          <a:off x="0" y="0"/>
          <a:ext cx="0" cy="0"/>
          <a:chOff x="0" y="0"/>
          <a:chExt cx="0" cy="0"/>
        </a:xfrm>
      </p:grpSpPr>
      <p:sp>
        <p:nvSpPr>
          <p:cNvPr id="51212" name="Rectangle 12"/>
          <p:cNvSpPr/>
          <p:nvPr/>
        </p:nvSpPr>
        <p:spPr bwMode="auto">
          <a:xfrm>
            <a:off x="0" y="483518"/>
            <a:ext cx="9144000" cy="79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nchorCtr="0"/>
          <a:lstStyle/>
          <a:p>
            <a:pPr marL="0" marR="0" lvl="0" indent="0" algn="ctr" defTabSz="914400" rtl="0" eaLnBrk="1" fontAlgn="base" latinLnBrk="0" hangingPunct="1">
              <a:lnSpc>
                <a:spcPct val="70000"/>
              </a:lnSpc>
              <a:spcBef>
                <a:spcPct val="0"/>
              </a:spcBef>
              <a:spcAft>
                <a:spcPct val="0"/>
              </a:spcAft>
              <a:buClrTx/>
              <a:buSzTx/>
              <a:buFontTx/>
              <a:buNone/>
              <a:defRPr/>
            </a:pPr>
            <a:r>
              <a:rPr kumimoji="0" lang="zh-CN" altLang="en-US"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字典类型定义</a:t>
            </a:r>
            <a:endParaRPr kumimoji="0" lang="en-US" sz="40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Bebas Neue" charset="0"/>
            </a:endParaRPr>
          </a:p>
        </p:txBody>
      </p:sp>
      <p:sp>
        <p:nvSpPr>
          <p:cNvPr id="4" name="矩形 3"/>
          <p:cNvSpPr/>
          <p:nvPr/>
        </p:nvSpPr>
        <p:spPr>
          <a:xfrm>
            <a:off x="9012" y="1316414"/>
            <a:ext cx="9144000" cy="646331"/>
          </a:xfrm>
          <a:prstGeom prst="rect">
            <a:avLst/>
          </a:prstGeom>
        </p:spPr>
        <p:txBody>
          <a:bodyPr wrap="square">
            <a:spAutoFit/>
          </a:bodyPr>
          <a:lstStyle/>
          <a:p>
            <a:pPr lvl="0">
              <a:lnSpc>
                <a:spcPct val="150000"/>
              </a:lnSpc>
              <a:defRPr/>
            </a:pPr>
            <a:r>
              <a:rPr lang="zh-CN" altLang="en-US" sz="2400" b="1" noProof="0" dirty="0">
                <a:solidFill>
                  <a:srgbClr val="0070C0"/>
                </a:solidFill>
                <a:latin typeface="微软雅黑" panose="020B0503020204020204" pitchFamily="34" charset="-122"/>
                <a:ea typeface="微软雅黑" panose="020B0503020204020204" pitchFamily="34" charset="-122"/>
                <a:cs typeface="Arial" panose="020B0604020202020204" pitchFamily="34" charset="0"/>
              </a:rPr>
              <a:t>字典类型是</a:t>
            </a:r>
            <a:r>
              <a:rPr kumimoji="0" lang="zh-CN" altLang="en-US" sz="24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panose="020B0604020202020204" pitchFamily="34" charset="0"/>
                <a:sym typeface="Gill Sans" charset="0"/>
              </a:rPr>
              <a:t>“映射”的体现</a:t>
            </a:r>
            <a:endParaRPr kumimoji="0" lang="en-US" altLang="zh-CN" sz="24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panose="020B0604020202020204" pitchFamily="34" charset="0"/>
              <a:sym typeface="Gill Sans" charset="0"/>
            </a:endParaRPr>
          </a:p>
        </p:txBody>
      </p:sp>
      <p:sp>
        <p:nvSpPr>
          <p:cNvPr id="5" name="矩形 4"/>
          <p:cNvSpPr/>
          <p:nvPr/>
        </p:nvSpPr>
        <p:spPr>
          <a:xfrm>
            <a:off x="1007604" y="1995685"/>
            <a:ext cx="7128792" cy="2308324"/>
          </a:xfrm>
          <a:prstGeom prst="rect">
            <a:avLst/>
          </a:prstGeom>
        </p:spPr>
        <p:txBody>
          <a:bodyPr wrap="square">
            <a:spAutoFit/>
          </a:bodyPr>
          <a:lstStyle/>
          <a:p>
            <a:pPr marL="0" marR="0" lvl="0" indent="0" algn="l" defTabSz="914400" rtl="0" eaLnBrk="1" fontAlgn="base" latinLnBrk="0" hangingPunct="1">
              <a:lnSpc>
                <a:spcPct val="2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007FDE"/>
                </a:solidFill>
                <a:effectLst/>
                <a:uLnTx/>
                <a:uFillTx/>
                <a:latin typeface="微软雅黑" panose="020B0503020204020204" pitchFamily="34" charset="-122"/>
                <a:ea typeface="微软雅黑" panose="020B0503020204020204" pitchFamily="34" charset="-122"/>
                <a:cs typeface="Arial" panose="020B0604020202020204" pitchFamily="34" charset="0"/>
                <a:sym typeface="Gill Sans" charset="0"/>
              </a:rPr>
              <a:t>- </a:t>
            </a:r>
            <a:r>
              <a:rPr lang="zh-CN" altLang="en-US" sz="2400" b="1" dirty="0">
                <a:latin typeface="微软雅黑" panose="020B0503020204020204" pitchFamily="34" charset="-122"/>
                <a:ea typeface="微软雅黑" panose="020B0503020204020204" pitchFamily="34" charset="-122"/>
                <a:cs typeface="Arial" panose="020B0604020202020204" pitchFamily="34" charset="0"/>
              </a:rPr>
              <a:t>键值对：键是数据索引的扩展</a:t>
            </a:r>
            <a:endParaRPr lang="en-US" altLang="zh-CN" sz="2400" b="1" dirty="0">
              <a:latin typeface="微软雅黑" panose="020B0503020204020204" pitchFamily="34" charset="-122"/>
              <a:ea typeface="微软雅黑" panose="020B0503020204020204" pitchFamily="34" charset="-122"/>
              <a:cs typeface="Arial" panose="020B0604020202020204" pitchFamily="34" charset="0"/>
            </a:endParaRPr>
          </a:p>
          <a:p>
            <a:pPr algn="l">
              <a:lnSpc>
                <a:spcPct val="200000"/>
              </a:lnSpc>
              <a:defRPr/>
            </a:pPr>
            <a:r>
              <a:rPr lang="en-US" altLang="zh-CN" sz="2400" dirty="0">
                <a:solidFill>
                  <a:srgbClr val="007FDE"/>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2400" b="1" dirty="0">
                <a:latin typeface="微软雅黑" panose="020B0503020204020204" pitchFamily="34" charset="-122"/>
                <a:ea typeface="微软雅黑" panose="020B0503020204020204" pitchFamily="34" charset="-122"/>
                <a:cs typeface="Arial" panose="020B0604020202020204" pitchFamily="34" charset="0"/>
              </a:rPr>
              <a:t>字典是键值对的集合，键值对之间无序</a:t>
            </a:r>
            <a:endParaRPr lang="en-US" altLang="zh-CN" sz="2400" b="1" dirty="0">
              <a:latin typeface="微软雅黑" panose="020B0503020204020204" pitchFamily="34" charset="-122"/>
              <a:ea typeface="微软雅黑" panose="020B0503020204020204" pitchFamily="34" charset="-122"/>
              <a:cs typeface="Arial" panose="020B0604020202020204" pitchFamily="34" charset="0"/>
            </a:endParaRPr>
          </a:p>
          <a:p>
            <a:pPr algn="l">
              <a:lnSpc>
                <a:spcPct val="200000"/>
              </a:lnSpc>
              <a:defRPr/>
            </a:pPr>
            <a:r>
              <a:rPr lang="en-US" altLang="zh-CN" sz="2400" dirty="0">
                <a:solidFill>
                  <a:srgbClr val="007FDE"/>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2400" b="1" dirty="0">
                <a:latin typeface="微软雅黑" panose="020B0503020204020204" pitchFamily="34" charset="-122"/>
                <a:ea typeface="微软雅黑" panose="020B0503020204020204" pitchFamily="34" charset="-122"/>
                <a:cs typeface="Arial" panose="020B0604020202020204" pitchFamily="34" charset="0"/>
              </a:rPr>
              <a:t>采用大括号</a:t>
            </a:r>
            <a:r>
              <a:rPr lang="en-US" altLang="zh-CN" sz="2400" b="1" dirty="0">
                <a:latin typeface="微软雅黑" panose="020B0503020204020204" pitchFamily="34" charset="-122"/>
                <a:ea typeface="微软雅黑" panose="020B0503020204020204" pitchFamily="34" charset="-122"/>
                <a:cs typeface="Arial" panose="020B0604020202020204" pitchFamily="34" charset="0"/>
              </a:rPr>
              <a:t>{}</a:t>
            </a:r>
            <a:r>
              <a:rPr lang="zh-CN" altLang="en-US" sz="2400" b="1" dirty="0">
                <a:latin typeface="微软雅黑" panose="020B0503020204020204" pitchFamily="34" charset="-122"/>
                <a:ea typeface="微软雅黑" panose="020B0503020204020204" pitchFamily="34" charset="-122"/>
                <a:cs typeface="Arial" panose="020B0604020202020204" pitchFamily="34" charset="0"/>
              </a:rPr>
              <a:t>和</a:t>
            </a:r>
            <a:r>
              <a:rPr lang="en-US" altLang="zh-CN" sz="2400" b="1" dirty="0" err="1">
                <a:latin typeface="微软雅黑" panose="020B0503020204020204" pitchFamily="34" charset="-122"/>
                <a:ea typeface="微软雅黑" panose="020B0503020204020204" pitchFamily="34" charset="-122"/>
                <a:cs typeface="Arial" panose="020B0604020202020204" pitchFamily="34" charset="0"/>
              </a:rPr>
              <a:t>dict</a:t>
            </a:r>
            <a:r>
              <a:rPr lang="en-US" altLang="zh-CN" sz="2400" b="1" dirty="0">
                <a:latin typeface="微软雅黑" panose="020B0503020204020204" pitchFamily="34" charset="-122"/>
                <a:ea typeface="微软雅黑" panose="020B0503020204020204" pitchFamily="34" charset="-122"/>
                <a:cs typeface="Arial" panose="020B0604020202020204" pitchFamily="34" charset="0"/>
              </a:rPr>
              <a:t>()</a:t>
            </a:r>
            <a:r>
              <a:rPr lang="zh-CN" altLang="en-US" sz="2400" b="1" dirty="0">
                <a:latin typeface="微软雅黑" panose="020B0503020204020204" pitchFamily="34" charset="-122"/>
                <a:ea typeface="微软雅黑" panose="020B0503020204020204" pitchFamily="34" charset="-122"/>
                <a:cs typeface="Arial" panose="020B0604020202020204" pitchFamily="34" charset="0"/>
              </a:rPr>
              <a:t>创建，键值对用冒号</a:t>
            </a:r>
            <a:r>
              <a:rPr lang="en-US" altLang="zh-CN" sz="2400" b="1" dirty="0">
                <a:latin typeface="微软雅黑" panose="020B0503020204020204" pitchFamily="34" charset="-122"/>
                <a:ea typeface="微软雅黑" panose="020B0503020204020204" pitchFamily="34" charset="-122"/>
                <a:cs typeface="Arial" panose="020B0604020202020204" pitchFamily="34" charset="0"/>
              </a:rPr>
              <a:t>: </a:t>
            </a:r>
            <a:r>
              <a:rPr lang="zh-CN" altLang="en-US" sz="2400" b="1" dirty="0">
                <a:latin typeface="微软雅黑" panose="020B0503020204020204" pitchFamily="34" charset="-122"/>
                <a:ea typeface="微软雅黑" panose="020B0503020204020204" pitchFamily="34" charset="-122"/>
                <a:cs typeface="Arial" panose="020B0604020202020204" pitchFamily="34" charset="0"/>
              </a:rPr>
              <a:t>表示</a:t>
            </a:r>
            <a:endParaRPr lang="en-US" altLang="zh-CN" sz="2400" b="1"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11" name="矩形 10"/>
          <p:cNvSpPr/>
          <p:nvPr/>
        </p:nvSpPr>
        <p:spPr>
          <a:xfrm>
            <a:off x="179512" y="4227934"/>
            <a:ext cx="8640960" cy="585738"/>
          </a:xfrm>
          <a:prstGeom prst="rect">
            <a:avLst/>
          </a:prstGeom>
        </p:spPr>
        <p:txBody>
          <a:bodyPr wrap="square">
            <a:spAutoFit/>
          </a:bodyPr>
          <a:lstStyle/>
          <a:p>
            <a:pPr eaLnBrk="0" hangingPunct="0">
              <a:lnSpc>
                <a:spcPct val="150000"/>
              </a:lnSpc>
            </a:pPr>
            <a:r>
              <a:rPr lang="en-US" altLang="zh-CN" sz="2400" b="1" dirty="0">
                <a:solidFill>
                  <a:srgbClr val="1DB41D"/>
                </a:solidFill>
                <a:latin typeface="Consolas" panose="020B0609020204030204" pitchFamily="49" charset="0"/>
              </a:rPr>
              <a:t>{&lt;</a:t>
            </a:r>
            <a:r>
              <a:rPr lang="zh-CN" altLang="en-US" sz="2400" b="1" dirty="0">
                <a:solidFill>
                  <a:srgbClr val="1DB41D"/>
                </a:solidFill>
                <a:latin typeface="Consolas" panose="020B0609020204030204" pitchFamily="49" charset="0"/>
              </a:rPr>
              <a:t>键</a:t>
            </a:r>
            <a:r>
              <a:rPr lang="en-US" altLang="zh-CN" sz="2400" b="1" dirty="0">
                <a:solidFill>
                  <a:srgbClr val="1DB41D"/>
                </a:solidFill>
                <a:latin typeface="Consolas" panose="020B0609020204030204" pitchFamily="49" charset="0"/>
              </a:rPr>
              <a:t>1&gt;:&lt;</a:t>
            </a:r>
            <a:r>
              <a:rPr lang="zh-CN" altLang="en-US" sz="2400" b="1" dirty="0">
                <a:solidFill>
                  <a:srgbClr val="1DB41D"/>
                </a:solidFill>
                <a:latin typeface="Consolas" panose="020B0609020204030204" pitchFamily="49" charset="0"/>
              </a:rPr>
              <a:t>值</a:t>
            </a:r>
            <a:r>
              <a:rPr lang="en-US" altLang="zh-CN" sz="2400" b="1" dirty="0">
                <a:solidFill>
                  <a:srgbClr val="1DB41D"/>
                </a:solidFill>
                <a:latin typeface="Consolas" panose="020B0609020204030204" pitchFamily="49" charset="0"/>
              </a:rPr>
              <a:t>1&gt;, &lt;</a:t>
            </a:r>
            <a:r>
              <a:rPr lang="zh-CN" altLang="en-US" sz="2400" b="1" dirty="0">
                <a:solidFill>
                  <a:srgbClr val="1DB41D"/>
                </a:solidFill>
                <a:latin typeface="Consolas" panose="020B0609020204030204" pitchFamily="49" charset="0"/>
              </a:rPr>
              <a:t>键</a:t>
            </a:r>
            <a:r>
              <a:rPr lang="en-US" altLang="zh-CN" sz="2400" b="1" dirty="0">
                <a:solidFill>
                  <a:srgbClr val="1DB41D"/>
                </a:solidFill>
                <a:latin typeface="Consolas" panose="020B0609020204030204" pitchFamily="49" charset="0"/>
              </a:rPr>
              <a:t>2&gt;:&lt;</a:t>
            </a:r>
            <a:r>
              <a:rPr lang="zh-CN" altLang="en-US" sz="2400" b="1" dirty="0">
                <a:solidFill>
                  <a:srgbClr val="1DB41D"/>
                </a:solidFill>
                <a:latin typeface="Consolas" panose="020B0609020204030204" pitchFamily="49" charset="0"/>
              </a:rPr>
              <a:t>值</a:t>
            </a:r>
            <a:r>
              <a:rPr lang="en-US" altLang="zh-CN" sz="2400" b="1" dirty="0">
                <a:solidFill>
                  <a:srgbClr val="1DB41D"/>
                </a:solidFill>
                <a:latin typeface="Consolas" panose="020B0609020204030204" pitchFamily="49" charset="0"/>
              </a:rPr>
              <a:t>2&gt;, … , &lt;</a:t>
            </a:r>
            <a:r>
              <a:rPr lang="zh-CN" altLang="en-US" sz="2400" b="1" dirty="0">
                <a:solidFill>
                  <a:srgbClr val="1DB41D"/>
                </a:solidFill>
                <a:latin typeface="Consolas" panose="020B0609020204030204" pitchFamily="49" charset="0"/>
              </a:rPr>
              <a:t>键</a:t>
            </a:r>
            <a:r>
              <a:rPr lang="en-US" altLang="zh-CN" sz="2400" b="1" dirty="0">
                <a:solidFill>
                  <a:srgbClr val="1DB41D"/>
                </a:solidFill>
                <a:latin typeface="Consolas" panose="020B0609020204030204" pitchFamily="49" charset="0"/>
              </a:rPr>
              <a:t>n&gt;:&lt;</a:t>
            </a:r>
            <a:r>
              <a:rPr lang="zh-CN" altLang="en-US" sz="2400" b="1" dirty="0">
                <a:solidFill>
                  <a:srgbClr val="1DB41D"/>
                </a:solidFill>
                <a:latin typeface="Consolas" panose="020B0609020204030204" pitchFamily="49" charset="0"/>
              </a:rPr>
              <a:t>值</a:t>
            </a:r>
            <a:r>
              <a:rPr lang="en-US" altLang="zh-CN" sz="2400" b="1" dirty="0">
                <a:solidFill>
                  <a:srgbClr val="1DB41D"/>
                </a:solidFill>
                <a:latin typeface="Consolas" panose="020B0609020204030204" pitchFamily="49" charset="0"/>
              </a:rPr>
              <a:t>n&gt;}</a:t>
            </a:r>
            <a:endParaRPr lang="en-US" altLang="zh-CN" sz="2400" b="1" dirty="0">
              <a:solidFill>
                <a:srgbClr val="1DB41D"/>
              </a:solidFill>
              <a:latin typeface="Consolas" panose="020B0609020204030204" pitchFamily="49" charset="0"/>
            </a:endParaRPr>
          </a:p>
        </p:txBody>
      </p:sp>
      <p:sp>
        <p:nvSpPr>
          <p:cNvPr id="2" name="灯片编号占位符 1"/>
          <p:cNvSpPr>
            <a:spLocks noGrp="1"/>
          </p:cNvSpPr>
          <p:nvPr>
            <p:ph type="sldNum" sz="quarter" idx="10"/>
          </p:nvPr>
        </p:nvSpPr>
        <p:spPr/>
        <p:txBody>
          <a:bodyPr/>
          <a:lstStyle/>
          <a:p>
            <a:fld id="{5628C1BD-EF1B-4CB3-9438-0DA51A847D8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2" name="Rectangle 12"/>
          <p:cNvSpPr/>
          <p:nvPr/>
        </p:nvSpPr>
        <p:spPr bwMode="auto">
          <a:xfrm>
            <a:off x="0" y="483518"/>
            <a:ext cx="9144000" cy="79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nchorCtr="0"/>
          <a:lstStyle/>
          <a:p>
            <a:pPr marL="0" marR="0" lvl="0" indent="0" algn="ctr" defTabSz="914400" rtl="0" eaLnBrk="1" fontAlgn="base" latinLnBrk="0" hangingPunct="1">
              <a:lnSpc>
                <a:spcPct val="70000"/>
              </a:lnSpc>
              <a:spcBef>
                <a:spcPct val="0"/>
              </a:spcBef>
              <a:spcAft>
                <a:spcPct val="0"/>
              </a:spcAft>
              <a:buClrTx/>
              <a:buSzTx/>
              <a:buFontTx/>
              <a:buNone/>
              <a:defRPr/>
            </a:pPr>
            <a:r>
              <a:rPr kumimoji="0" lang="en-US" altLang="zh-CN" sz="40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wordcloud</a:t>
            </a:r>
            <a:r>
              <a:rPr kumimoji="0" lang="zh-CN" altLang="en-US"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库常规方法</a:t>
            </a:r>
            <a:endParaRPr kumimoji="0" lang="en-US" sz="40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Bebas Neue" charset="0"/>
            </a:endParaRPr>
          </a:p>
        </p:txBody>
      </p:sp>
      <p:sp>
        <p:nvSpPr>
          <p:cNvPr id="7" name="矩形 6"/>
          <p:cNvSpPr/>
          <p:nvPr/>
        </p:nvSpPr>
        <p:spPr>
          <a:xfrm>
            <a:off x="1122085" y="3714162"/>
            <a:ext cx="1073651" cy="461665"/>
          </a:xfrm>
          <a:prstGeom prst="rect">
            <a:avLst/>
          </a:prstGeom>
        </p:spPr>
        <p:txBody>
          <a:bodyPr wrap="square">
            <a:spAutoFit/>
          </a:bodyPr>
          <a:lstStyle/>
          <a:p>
            <a:pPr marL="0" marR="0" lvl="0" indent="0" defTabSz="914400" rtl="0" eaLnBrk="1" fontAlgn="base" latinLnBrk="0" hangingPunct="1">
              <a:spcBef>
                <a:spcPct val="0"/>
              </a:spcBef>
              <a:spcAft>
                <a:spcPct val="0"/>
              </a:spcAft>
              <a:buClrTx/>
              <a:buSzTx/>
              <a:buFontTx/>
              <a:buNone/>
              <a:defRPr/>
            </a:pPr>
            <a:r>
              <a:rPr lang="zh-CN" altLang="en-US" sz="2400" b="1" noProof="0" dirty="0">
                <a:latin typeface="微软雅黑" panose="020B0503020204020204" pitchFamily="34" charset="-122"/>
                <a:ea typeface="微软雅黑" panose="020B0503020204020204" pitchFamily="34" charset="-122"/>
                <a:cs typeface="Arial" panose="020B0604020202020204" pitchFamily="34" charset="0"/>
              </a:rPr>
              <a:t>文本</a:t>
            </a:r>
            <a:endParaRPr kumimoji="0" lang="zh-CN" altLang="en-US" sz="2400" b="0" i="0" u="none" strike="noStrike" kern="1200" cap="none" spc="0" normalizeH="0" baseline="0" noProof="0" dirty="0">
              <a:ln>
                <a:noFill/>
              </a:ln>
              <a:solidFill>
                <a:srgbClr val="000000"/>
              </a:solidFill>
              <a:effectLst/>
              <a:uLnTx/>
              <a:uFillTx/>
              <a:latin typeface="Gill Sans" charset="0"/>
              <a:sym typeface="Gill Sans" charset="0"/>
            </a:endParaRPr>
          </a:p>
        </p:txBody>
      </p:sp>
      <p:sp>
        <p:nvSpPr>
          <p:cNvPr id="8" name="Rectangle 1"/>
          <p:cNvSpPr>
            <a:spLocks noChangeArrowheads="1"/>
          </p:cNvSpPr>
          <p:nvPr/>
        </p:nvSpPr>
        <p:spPr bwMode="auto">
          <a:xfrm>
            <a:off x="611560" y="1845921"/>
            <a:ext cx="3024336" cy="1135746"/>
          </a:xfrm>
          <a:prstGeom prst="rect">
            <a:avLst/>
          </a:prstGeom>
          <a:noFill/>
          <a:ln>
            <a:noFill/>
          </a:ln>
          <a:effectLst/>
        </p:spPr>
        <p:txBody>
          <a:bodyPr vert="horz" wrap="none" lIns="91440" tIns="45720" rIns="91440" bIns="45720" numCol="1" anchor="ctr" anchorCtr="0" compatLnSpc="1">
            <a:noAutofit/>
          </a:bodyPr>
          <a:lstStyle/>
          <a:p>
            <a:pPr lvl="0" algn="l" eaLnBrk="0" hangingPunct="0">
              <a:lnSpc>
                <a:spcPct val="200000"/>
              </a:lnSpc>
              <a:defRPr/>
            </a:pPr>
            <a:r>
              <a:rPr lang="en-US" altLang="zh-CN" sz="2000" b="1" dirty="0">
                <a:solidFill>
                  <a:srgbClr val="1DB41D"/>
                </a:solidFill>
                <a:latin typeface="Consolas" panose="020B0609020204030204" pitchFamily="49" charset="0"/>
              </a:rPr>
              <a:t>"</a:t>
            </a:r>
            <a:r>
              <a:rPr lang="en-US" altLang="zh-CN" sz="2000" b="1" dirty="0" err="1">
                <a:solidFill>
                  <a:srgbClr val="1DB41D"/>
                </a:solidFill>
                <a:latin typeface="Consolas" panose="020B0609020204030204" pitchFamily="49" charset="0"/>
              </a:rPr>
              <a:t>wordcloud</a:t>
            </a:r>
            <a:r>
              <a:rPr lang="en-US" altLang="zh-CN" sz="2000" b="1" dirty="0">
                <a:solidFill>
                  <a:srgbClr val="1DB41D"/>
                </a:solidFill>
                <a:latin typeface="Consolas" panose="020B0609020204030204" pitchFamily="49" charset="0"/>
              </a:rPr>
              <a:t> </a:t>
            </a:r>
            <a:r>
              <a:rPr kumimoji="0" lang="en-US" altLang="zh-CN" sz="2000" b="1" i="0" u="none" strike="noStrike" kern="1200" cap="none" spc="0" normalizeH="0" baseline="0" noProof="0" dirty="0">
                <a:ln>
                  <a:noFill/>
                </a:ln>
                <a:solidFill>
                  <a:srgbClr val="1DB41D"/>
                </a:solidFill>
                <a:effectLst/>
                <a:uLnTx/>
                <a:uFillTx/>
                <a:latin typeface="Consolas" panose="020B0609020204030204" pitchFamily="49" charset="0"/>
                <a:sym typeface="Gill Sans" charset="0"/>
              </a:rPr>
              <a:t>by Python</a:t>
            </a:r>
            <a:r>
              <a:rPr lang="en-US" altLang="zh-CN" sz="2000" b="1" dirty="0">
                <a:solidFill>
                  <a:srgbClr val="1DB41D"/>
                </a:solidFill>
                <a:latin typeface="Consolas" panose="020B0609020204030204" pitchFamily="49" charset="0"/>
              </a:rPr>
              <a:t>" </a:t>
            </a:r>
            <a:endParaRPr kumimoji="0" lang="en-US" altLang="zh-CN" sz="2000" b="1" i="0" u="none" strike="noStrike" kern="1200" cap="none" spc="0" normalizeH="0" baseline="0" noProof="0" dirty="0">
              <a:ln>
                <a:noFill/>
              </a:ln>
              <a:solidFill>
                <a:srgbClr val="000000"/>
              </a:solidFill>
              <a:effectLst/>
              <a:uLnTx/>
              <a:uFillTx/>
              <a:latin typeface="Consolas" panose="020B0609020204030204" pitchFamily="49" charset="0"/>
              <a:sym typeface="Gill Sans" charset="0"/>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051398" y="1759181"/>
            <a:ext cx="2456470" cy="1228235"/>
          </a:xfrm>
          <a:prstGeom prst="rect">
            <a:avLst/>
          </a:prstGeom>
        </p:spPr>
      </p:pic>
      <p:sp>
        <p:nvSpPr>
          <p:cNvPr id="6" name="矩形 5"/>
          <p:cNvSpPr/>
          <p:nvPr/>
        </p:nvSpPr>
        <p:spPr>
          <a:xfrm>
            <a:off x="6804248" y="3672200"/>
            <a:ext cx="1073651" cy="461665"/>
          </a:xfrm>
          <a:prstGeom prst="rect">
            <a:avLst/>
          </a:prstGeom>
        </p:spPr>
        <p:txBody>
          <a:bodyPr wrap="square">
            <a:spAutoFit/>
          </a:bodyPr>
          <a:lstStyle/>
          <a:p>
            <a:pPr marL="0" marR="0" lvl="0" indent="0" defTabSz="914400" rtl="0" eaLnBrk="1" fontAlgn="base" latinLnBrk="0" hangingPunct="1">
              <a:spcBef>
                <a:spcPct val="0"/>
              </a:spcBef>
              <a:spcAft>
                <a:spcPct val="0"/>
              </a:spcAft>
              <a:buClrTx/>
              <a:buSzTx/>
              <a:buFontTx/>
              <a:buNone/>
              <a:defRPr/>
            </a:pPr>
            <a:r>
              <a:rPr lang="zh-CN" altLang="en-US" sz="2400" b="1" noProof="0" dirty="0">
                <a:latin typeface="微软雅黑" panose="020B0503020204020204" pitchFamily="34" charset="-122"/>
                <a:ea typeface="微软雅黑" panose="020B0503020204020204" pitchFamily="34" charset="-122"/>
                <a:cs typeface="Arial" panose="020B0604020202020204" pitchFamily="34" charset="0"/>
              </a:rPr>
              <a:t>词云</a:t>
            </a:r>
            <a:endParaRPr kumimoji="0" lang="zh-CN" altLang="en-US" sz="2400" b="0" i="0" u="none" strike="noStrike" kern="1200" cap="none" spc="0" normalizeH="0" baseline="0" noProof="0" dirty="0">
              <a:ln>
                <a:noFill/>
              </a:ln>
              <a:solidFill>
                <a:srgbClr val="000000"/>
              </a:solidFill>
              <a:effectLst/>
              <a:uLnTx/>
              <a:uFillTx/>
              <a:latin typeface="Gill Sans" charset="0"/>
              <a:sym typeface="Gill Sans" charset="0"/>
            </a:endParaRPr>
          </a:p>
        </p:txBody>
      </p:sp>
      <p:sp>
        <p:nvSpPr>
          <p:cNvPr id="2" name="右箭头 1"/>
          <p:cNvSpPr/>
          <p:nvPr/>
        </p:nvSpPr>
        <p:spPr bwMode="auto">
          <a:xfrm>
            <a:off x="4463987" y="2335271"/>
            <a:ext cx="504056" cy="360040"/>
          </a:xfrm>
          <a:prstGeom prst="rightArrow">
            <a:avLst/>
          </a:prstGeom>
          <a:noFill/>
          <a:ln w="2857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5600" b="0" i="0" u="none" strike="noStrike" kern="1200" cap="none" spc="0" normalizeH="0" baseline="0" noProof="0">
              <a:ln>
                <a:noFill/>
              </a:ln>
              <a:solidFill>
                <a:srgbClr val="000000"/>
              </a:solidFill>
              <a:effectLst/>
              <a:uLnTx/>
              <a:uFillTx/>
              <a:latin typeface="Gill Sans" charset="0"/>
              <a:ea typeface="ヒラギノ角ゴ ProN W3" charset="0"/>
              <a:cs typeface="ヒラギノ角ゴ ProN W3" charset="0"/>
              <a:sym typeface="Gill Sans" charset="0"/>
            </a:endParaRPr>
          </a:p>
        </p:txBody>
      </p:sp>
      <p:sp>
        <p:nvSpPr>
          <p:cNvPr id="9" name="矩形 8"/>
          <p:cNvSpPr/>
          <p:nvPr/>
        </p:nvSpPr>
        <p:spPr>
          <a:xfrm>
            <a:off x="2496136" y="3203569"/>
            <a:ext cx="2670765" cy="369332"/>
          </a:xfrm>
          <a:prstGeom prst="rect">
            <a:avLst/>
          </a:prstGeom>
        </p:spPr>
        <p:txBody>
          <a:bodyPr wrap="square">
            <a:spAutoFit/>
          </a:bodyPr>
          <a:lstStyle/>
          <a:p>
            <a:pPr marL="0" marR="0" lvl="0" indent="0" algn="l" defTabSz="914400" rtl="0" eaLnBrk="1" fontAlgn="base" latinLnBrk="0" hangingPunct="1">
              <a:spcBef>
                <a:spcPct val="0"/>
              </a:spcBef>
              <a:spcAft>
                <a:spcPct val="0"/>
              </a:spcAft>
              <a:buClrTx/>
              <a:buSzTx/>
              <a:buFontTx/>
              <a:buNone/>
              <a:defRPr/>
            </a:pPr>
            <a:r>
              <a:rPr lang="zh-CN" altLang="en-US" sz="1800" b="1" noProof="0" dirty="0">
                <a:solidFill>
                  <a:srgbClr val="197EC6"/>
                </a:solidFill>
                <a:latin typeface="微软雅黑" panose="020B0503020204020204" pitchFamily="34" charset="-122"/>
                <a:ea typeface="微软雅黑" panose="020B0503020204020204" pitchFamily="34" charset="-122"/>
                <a:cs typeface="Arial" panose="020B0604020202020204" pitchFamily="34" charset="0"/>
              </a:rPr>
              <a:t>① 分隔</a:t>
            </a:r>
            <a:r>
              <a:rPr lang="en-US" altLang="zh-CN" sz="1800" b="1" noProof="0" dirty="0">
                <a:solidFill>
                  <a:srgbClr val="197EC6"/>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1800" b="1" noProof="0" dirty="0">
                <a:solidFill>
                  <a:srgbClr val="197EC6"/>
                </a:solidFill>
                <a:latin typeface="微软雅黑" panose="020B0503020204020204" pitchFamily="34" charset="-122"/>
                <a:ea typeface="微软雅黑" panose="020B0503020204020204" pitchFamily="34" charset="-122"/>
                <a:cs typeface="Arial" panose="020B0604020202020204" pitchFamily="34" charset="0"/>
              </a:rPr>
              <a:t>以空格分隔单词</a:t>
            </a:r>
            <a:endParaRPr kumimoji="0" lang="zh-CN" altLang="en-US" sz="1800" b="0" i="0" u="none" strike="noStrike" kern="1200" cap="none" spc="0" normalizeH="0" baseline="0" noProof="0" dirty="0">
              <a:ln>
                <a:noFill/>
              </a:ln>
              <a:solidFill>
                <a:srgbClr val="197EC6"/>
              </a:solidFill>
              <a:effectLst/>
              <a:uLnTx/>
              <a:uFillTx/>
              <a:sym typeface="Gill Sans" charset="0"/>
            </a:endParaRPr>
          </a:p>
        </p:txBody>
      </p:sp>
      <p:sp>
        <p:nvSpPr>
          <p:cNvPr id="10" name="矩形 9"/>
          <p:cNvSpPr/>
          <p:nvPr/>
        </p:nvSpPr>
        <p:spPr>
          <a:xfrm>
            <a:off x="2918634" y="3613935"/>
            <a:ext cx="3332660" cy="369332"/>
          </a:xfrm>
          <a:prstGeom prst="rect">
            <a:avLst/>
          </a:prstGeom>
        </p:spPr>
        <p:txBody>
          <a:bodyPr wrap="square">
            <a:spAutoFit/>
          </a:bodyPr>
          <a:lstStyle/>
          <a:p>
            <a:pPr marL="0" marR="0" lvl="0" indent="0" algn="l" defTabSz="914400" rtl="0" eaLnBrk="1" fontAlgn="base" latinLnBrk="0" hangingPunct="1">
              <a:spcBef>
                <a:spcPct val="0"/>
              </a:spcBef>
              <a:spcAft>
                <a:spcPct val="0"/>
              </a:spcAft>
              <a:buClrTx/>
              <a:buSzTx/>
              <a:buFontTx/>
              <a:buNone/>
              <a:defRPr/>
            </a:pPr>
            <a:r>
              <a:rPr lang="zh-CN" altLang="en-US" sz="1800" b="1" noProof="0" dirty="0">
                <a:solidFill>
                  <a:srgbClr val="197EC6"/>
                </a:solidFill>
                <a:latin typeface="微软雅黑" panose="020B0503020204020204" pitchFamily="34" charset="-122"/>
                <a:ea typeface="微软雅黑" panose="020B0503020204020204" pitchFamily="34" charset="-122"/>
                <a:cs typeface="Arial" panose="020B0604020202020204" pitchFamily="34" charset="0"/>
              </a:rPr>
              <a:t>② </a:t>
            </a:r>
            <a:r>
              <a:rPr lang="zh-CN" altLang="en-US" sz="1800" b="1" dirty="0">
                <a:solidFill>
                  <a:srgbClr val="197EC6"/>
                </a:solidFill>
                <a:latin typeface="微软雅黑" panose="020B0503020204020204" pitchFamily="34" charset="-122"/>
                <a:ea typeface="微软雅黑" panose="020B0503020204020204" pitchFamily="34" charset="-122"/>
                <a:cs typeface="Arial" panose="020B0604020202020204" pitchFamily="34" charset="0"/>
              </a:rPr>
              <a:t>统计</a:t>
            </a:r>
            <a:r>
              <a:rPr lang="en-US" altLang="zh-CN" sz="1800" b="1" noProof="0" dirty="0">
                <a:solidFill>
                  <a:srgbClr val="197EC6"/>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1800" b="1" dirty="0">
                <a:solidFill>
                  <a:srgbClr val="197EC6"/>
                </a:solidFill>
                <a:latin typeface="微软雅黑" panose="020B0503020204020204" pitchFamily="34" charset="-122"/>
                <a:ea typeface="微软雅黑" panose="020B0503020204020204" pitchFamily="34" charset="-122"/>
                <a:cs typeface="Arial" panose="020B0604020202020204" pitchFamily="34" charset="0"/>
              </a:rPr>
              <a:t>单词出现次数并过滤</a:t>
            </a:r>
            <a:endParaRPr kumimoji="0" lang="zh-CN" altLang="en-US" sz="1800" b="0" i="0" u="none" strike="noStrike" kern="1200" cap="none" spc="0" normalizeH="0" baseline="0" noProof="0" dirty="0">
              <a:ln>
                <a:noFill/>
              </a:ln>
              <a:solidFill>
                <a:srgbClr val="197EC6"/>
              </a:solidFill>
              <a:effectLst/>
              <a:uLnTx/>
              <a:uFillTx/>
              <a:sym typeface="Gill Sans" charset="0"/>
            </a:endParaRPr>
          </a:p>
        </p:txBody>
      </p:sp>
      <p:sp>
        <p:nvSpPr>
          <p:cNvPr id="11" name="矩形 10"/>
          <p:cNvSpPr/>
          <p:nvPr/>
        </p:nvSpPr>
        <p:spPr>
          <a:xfrm>
            <a:off x="3320993" y="4024301"/>
            <a:ext cx="2930301" cy="369332"/>
          </a:xfrm>
          <a:prstGeom prst="rect">
            <a:avLst/>
          </a:prstGeom>
        </p:spPr>
        <p:txBody>
          <a:bodyPr wrap="square">
            <a:spAutoFit/>
          </a:bodyPr>
          <a:lstStyle/>
          <a:p>
            <a:pPr marL="0" marR="0" lvl="0" indent="0" algn="l" defTabSz="914400" rtl="0" eaLnBrk="1" fontAlgn="base" latinLnBrk="0" hangingPunct="1">
              <a:spcBef>
                <a:spcPct val="0"/>
              </a:spcBef>
              <a:spcAft>
                <a:spcPct val="0"/>
              </a:spcAft>
              <a:buClrTx/>
              <a:buSzTx/>
              <a:buFontTx/>
              <a:buNone/>
              <a:defRPr/>
            </a:pPr>
            <a:r>
              <a:rPr lang="zh-CN" altLang="en-US" sz="1800" b="1" noProof="0" dirty="0">
                <a:solidFill>
                  <a:srgbClr val="197EC6"/>
                </a:solidFill>
                <a:latin typeface="微软雅黑" panose="020B0503020204020204" pitchFamily="34" charset="-122"/>
                <a:ea typeface="微软雅黑" panose="020B0503020204020204" pitchFamily="34" charset="-122"/>
                <a:cs typeface="Arial" panose="020B0604020202020204" pitchFamily="34" charset="0"/>
              </a:rPr>
              <a:t>③ 字体</a:t>
            </a:r>
            <a:r>
              <a:rPr lang="en-US" altLang="zh-CN" sz="1800" b="1" noProof="0" dirty="0">
                <a:solidFill>
                  <a:srgbClr val="197EC6"/>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1800" b="1" dirty="0">
                <a:solidFill>
                  <a:srgbClr val="197EC6"/>
                </a:solidFill>
                <a:latin typeface="微软雅黑" panose="020B0503020204020204" pitchFamily="34" charset="-122"/>
                <a:ea typeface="微软雅黑" panose="020B0503020204020204" pitchFamily="34" charset="-122"/>
                <a:cs typeface="Arial" panose="020B0604020202020204" pitchFamily="34" charset="0"/>
              </a:rPr>
              <a:t>根据统计</a:t>
            </a:r>
            <a:r>
              <a:rPr lang="zh-CN" altLang="en-US" sz="1800" b="1" noProof="0" dirty="0">
                <a:solidFill>
                  <a:srgbClr val="197EC6"/>
                </a:solidFill>
                <a:latin typeface="微软雅黑" panose="020B0503020204020204" pitchFamily="34" charset="-122"/>
                <a:ea typeface="微软雅黑" panose="020B0503020204020204" pitchFamily="34" charset="-122"/>
                <a:cs typeface="Arial" panose="020B0604020202020204" pitchFamily="34" charset="0"/>
              </a:rPr>
              <a:t>配置字号</a:t>
            </a:r>
            <a:endParaRPr kumimoji="0" lang="zh-CN" altLang="en-US" sz="1800" b="0" i="0" u="none" strike="noStrike" kern="1200" cap="none" spc="0" normalizeH="0" baseline="0" noProof="0" dirty="0">
              <a:ln>
                <a:noFill/>
              </a:ln>
              <a:solidFill>
                <a:srgbClr val="197EC6"/>
              </a:solidFill>
              <a:effectLst/>
              <a:uLnTx/>
              <a:uFillTx/>
              <a:sym typeface="Gill Sans" charset="0"/>
            </a:endParaRPr>
          </a:p>
        </p:txBody>
      </p:sp>
      <p:sp>
        <p:nvSpPr>
          <p:cNvPr id="12" name="矩形 11"/>
          <p:cNvSpPr/>
          <p:nvPr/>
        </p:nvSpPr>
        <p:spPr>
          <a:xfrm>
            <a:off x="3845451" y="4434666"/>
            <a:ext cx="2670765" cy="369332"/>
          </a:xfrm>
          <a:prstGeom prst="rect">
            <a:avLst/>
          </a:prstGeom>
        </p:spPr>
        <p:txBody>
          <a:bodyPr wrap="square">
            <a:spAutoFit/>
          </a:bodyPr>
          <a:lstStyle/>
          <a:p>
            <a:pPr marL="0" marR="0" lvl="0" indent="0" algn="l" defTabSz="914400" rtl="0" eaLnBrk="1" fontAlgn="base" latinLnBrk="0" hangingPunct="1">
              <a:spcBef>
                <a:spcPct val="0"/>
              </a:spcBef>
              <a:spcAft>
                <a:spcPct val="0"/>
              </a:spcAft>
              <a:buClrTx/>
              <a:buSzTx/>
              <a:buFontTx/>
              <a:buNone/>
              <a:defRPr/>
            </a:pPr>
            <a:r>
              <a:rPr lang="zh-CN" altLang="en-US" sz="1800" b="1" noProof="0" dirty="0">
                <a:solidFill>
                  <a:srgbClr val="197EC6"/>
                </a:solidFill>
                <a:latin typeface="微软雅黑" panose="020B0503020204020204" pitchFamily="34" charset="-122"/>
                <a:ea typeface="微软雅黑" panose="020B0503020204020204" pitchFamily="34" charset="-122"/>
                <a:cs typeface="Arial" panose="020B0604020202020204" pitchFamily="34" charset="0"/>
              </a:rPr>
              <a:t>④ 布局</a:t>
            </a:r>
            <a:r>
              <a:rPr lang="en-US" altLang="zh-CN" sz="1800" b="1" noProof="0" dirty="0">
                <a:solidFill>
                  <a:srgbClr val="197EC6"/>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1800" b="1" noProof="0" dirty="0">
                <a:solidFill>
                  <a:srgbClr val="197EC6"/>
                </a:solidFill>
                <a:latin typeface="微软雅黑" panose="020B0503020204020204" pitchFamily="34" charset="-122"/>
                <a:ea typeface="微软雅黑" panose="020B0503020204020204" pitchFamily="34" charset="-122"/>
                <a:cs typeface="Arial" panose="020B0604020202020204" pitchFamily="34" charset="0"/>
              </a:rPr>
              <a:t>颜色环境尺寸</a:t>
            </a:r>
            <a:endParaRPr kumimoji="0" lang="zh-CN" altLang="en-US" sz="1800" b="0" i="0" u="none" strike="noStrike" kern="1200" cap="none" spc="0" normalizeH="0" baseline="0" noProof="0" dirty="0">
              <a:ln>
                <a:noFill/>
              </a:ln>
              <a:solidFill>
                <a:srgbClr val="197EC6"/>
              </a:solidFill>
              <a:effectLst/>
              <a:uLnTx/>
              <a:uFillTx/>
              <a:sym typeface="Gill Sans" charset="0"/>
            </a:endParaRPr>
          </a:p>
        </p:txBody>
      </p:sp>
      <p:sp>
        <p:nvSpPr>
          <p:cNvPr id="13" name="右箭头 12"/>
          <p:cNvSpPr/>
          <p:nvPr/>
        </p:nvSpPr>
        <p:spPr bwMode="auto">
          <a:xfrm>
            <a:off x="2429762" y="4061857"/>
            <a:ext cx="252028" cy="222867"/>
          </a:xfrm>
          <a:prstGeom prst="rightArrow">
            <a:avLst/>
          </a:prstGeom>
          <a:noFill/>
          <a:ln w="2857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5600" b="0" i="0" u="none" strike="noStrike" kern="1200" cap="none" spc="0" normalizeH="0" baseline="0" noProof="0">
              <a:ln>
                <a:noFill/>
              </a:ln>
              <a:solidFill>
                <a:srgbClr val="000000"/>
              </a:solidFill>
              <a:effectLst/>
              <a:uLnTx/>
              <a:uFillTx/>
              <a:latin typeface="Gill Sans" charset="0"/>
              <a:ea typeface="ヒラギノ角ゴ ProN W3" charset="0"/>
              <a:cs typeface="ヒラギノ角ゴ ProN W3" charset="0"/>
              <a:sym typeface="Gill Sans" charset="0"/>
            </a:endParaRPr>
          </a:p>
        </p:txBody>
      </p:sp>
      <p:sp>
        <p:nvSpPr>
          <p:cNvPr id="14" name="右箭头 13"/>
          <p:cNvSpPr/>
          <p:nvPr/>
        </p:nvSpPr>
        <p:spPr bwMode="auto">
          <a:xfrm>
            <a:off x="6431577" y="4072669"/>
            <a:ext cx="252028" cy="222867"/>
          </a:xfrm>
          <a:prstGeom prst="rightArrow">
            <a:avLst/>
          </a:prstGeom>
          <a:noFill/>
          <a:ln w="2857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5600" b="0" i="0" u="none" strike="noStrike" kern="1200" cap="none" spc="0" normalizeH="0" baseline="0" noProof="0">
              <a:ln>
                <a:noFill/>
              </a:ln>
              <a:solidFill>
                <a:srgbClr val="000000"/>
              </a:solidFill>
              <a:effectLst/>
              <a:uLnTx/>
              <a:uFillTx/>
              <a:latin typeface="Gill Sans" charset="0"/>
              <a:ea typeface="ヒラギノ角ゴ ProN W3" charset="0"/>
              <a:cs typeface="ヒラギノ角ゴ ProN W3" charset="0"/>
              <a:sym typeface="Gill Sans"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2" name="Rectangle 12"/>
          <p:cNvSpPr/>
          <p:nvPr/>
        </p:nvSpPr>
        <p:spPr bwMode="auto">
          <a:xfrm>
            <a:off x="0" y="483518"/>
            <a:ext cx="9144000" cy="79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nchorCtr="0"/>
          <a:lstStyle/>
          <a:p>
            <a:pPr marL="0" marR="0" lvl="0" indent="0" algn="ctr" defTabSz="914400" rtl="0" eaLnBrk="1" fontAlgn="base" latinLnBrk="0" hangingPunct="1">
              <a:lnSpc>
                <a:spcPct val="70000"/>
              </a:lnSpc>
              <a:spcBef>
                <a:spcPct val="0"/>
              </a:spcBef>
              <a:spcAft>
                <a:spcPct val="0"/>
              </a:spcAft>
              <a:buClrTx/>
              <a:buSzTx/>
              <a:buFontTx/>
              <a:buNone/>
              <a:defRPr/>
            </a:pPr>
            <a:r>
              <a:rPr lang="zh-CN" altLang="en-US" sz="4000" dirty="0">
                <a:latin typeface="微软雅黑" panose="020B0503020204020204" pitchFamily="34" charset="-122"/>
                <a:ea typeface="微软雅黑" panose="020B0503020204020204" pitchFamily="34" charset="-122"/>
                <a:cs typeface="Bebas Neue" charset="0"/>
                <a:sym typeface="Bebas Neue" charset="0"/>
              </a:rPr>
              <a:t>配置对象参数</a:t>
            </a:r>
            <a:endParaRPr kumimoji="0" lang="en-US" sz="40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Bebas Neue" charset="0"/>
            </a:endParaRPr>
          </a:p>
        </p:txBody>
      </p:sp>
      <p:sp>
        <p:nvSpPr>
          <p:cNvPr id="6" name="矩形 5"/>
          <p:cNvSpPr/>
          <p:nvPr/>
        </p:nvSpPr>
        <p:spPr>
          <a:xfrm>
            <a:off x="845586" y="1283474"/>
            <a:ext cx="7452828" cy="1077218"/>
          </a:xfrm>
          <a:prstGeom prst="rect">
            <a:avLst/>
          </a:prstGeom>
        </p:spPr>
        <p:txBody>
          <a:bodyPr wrap="square">
            <a:spAutoFit/>
          </a:bodyPr>
          <a:lstStyle/>
          <a:p>
            <a:pPr marL="0" marR="0" lvl="0" indent="0" algn="ctr" defTabSz="914400" rtl="0" eaLnBrk="1" fontAlgn="base" latinLnBrk="0" hangingPunct="1">
              <a:lnSpc>
                <a:spcPct val="200000"/>
              </a:lnSpc>
              <a:spcBef>
                <a:spcPct val="0"/>
              </a:spcBef>
              <a:spcAft>
                <a:spcPct val="0"/>
              </a:spcAft>
              <a:buClrTx/>
              <a:buSzTx/>
              <a:buFontTx/>
              <a:buNone/>
              <a:defRPr/>
            </a:pPr>
            <a:r>
              <a:rPr kumimoji="0" lang="en-US" altLang="zh-CN" sz="32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panose="020B0604020202020204" pitchFamily="34" charset="0"/>
                <a:sym typeface="Gill Sans" charset="0"/>
              </a:rPr>
              <a:t>w = </a:t>
            </a:r>
            <a:r>
              <a:rPr kumimoji="0" lang="en-US" altLang="zh-CN" sz="3200" b="1" i="0" u="none" strike="noStrike" kern="1200" cap="none" spc="0" normalizeH="0" baseline="0" noProof="0" dirty="0" err="1">
                <a:ln>
                  <a:noFill/>
                </a:ln>
                <a:solidFill>
                  <a:srgbClr val="0070C0"/>
                </a:solidFill>
                <a:effectLst/>
                <a:uLnTx/>
                <a:uFillTx/>
                <a:latin typeface="微软雅黑" panose="020B0503020204020204" pitchFamily="34" charset="-122"/>
                <a:ea typeface="微软雅黑" panose="020B0503020204020204" pitchFamily="34" charset="-122"/>
                <a:cs typeface="Arial" panose="020B0604020202020204" pitchFamily="34" charset="0"/>
                <a:sym typeface="Gill Sans" charset="0"/>
              </a:rPr>
              <a:t>wordcloud.WordCloud</a:t>
            </a:r>
            <a:r>
              <a:rPr kumimoji="0" lang="en-US" altLang="zh-CN" sz="32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panose="020B0604020202020204" pitchFamily="34" charset="0"/>
                <a:sym typeface="Gill Sans" charset="0"/>
              </a:rPr>
              <a:t>(&lt;</a:t>
            </a:r>
            <a:r>
              <a:rPr kumimoji="0" lang="zh-CN" altLang="en-US" sz="32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panose="020B0604020202020204" pitchFamily="34" charset="0"/>
                <a:sym typeface="Gill Sans" charset="0"/>
              </a:rPr>
              <a:t>参数</a:t>
            </a:r>
            <a:r>
              <a:rPr kumimoji="0" lang="en-US" altLang="zh-CN" sz="32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panose="020B0604020202020204" pitchFamily="34" charset="0"/>
                <a:sym typeface="Gill Sans" charset="0"/>
              </a:rPr>
              <a:t>&gt;)</a:t>
            </a:r>
            <a:endParaRPr kumimoji="0" lang="zh-CN" altLang="en-US" sz="32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panose="020B0604020202020204" pitchFamily="34" charset="0"/>
              <a:sym typeface="Gill Sans" charset="0"/>
            </a:endParaRPr>
          </a:p>
        </p:txBody>
      </p:sp>
      <p:graphicFrame>
        <p:nvGraphicFramePr>
          <p:cNvPr id="5" name="表格 4"/>
          <p:cNvGraphicFramePr>
            <a:graphicFrameLocks noGrp="1"/>
          </p:cNvGraphicFramePr>
          <p:nvPr/>
        </p:nvGraphicFramePr>
        <p:xfrm>
          <a:off x="683568" y="2571750"/>
          <a:ext cx="7776864" cy="2035938"/>
        </p:xfrm>
        <a:graphic>
          <a:graphicData uri="http://schemas.openxmlformats.org/drawingml/2006/table">
            <a:tbl>
              <a:tblPr firstRow="1" bandRow="1">
                <a:tableStyleId>{BC89EF96-8CEA-46FF-86C4-4CE0E7609802}</a:tableStyleId>
              </a:tblPr>
              <a:tblGrid>
                <a:gridCol w="2388559"/>
                <a:gridCol w="5388305"/>
              </a:tblGrid>
              <a:tr h="411480">
                <a:tc>
                  <a:txBody>
                    <a:bodyPr/>
                    <a:lstStyle/>
                    <a:p>
                      <a:pPr algn="ctr">
                        <a:lnSpc>
                          <a:spcPct val="100000"/>
                        </a:lnSpc>
                      </a:pPr>
                      <a:r>
                        <a:rPr lang="zh-CN" altLang="en-US" sz="1800" dirty="0">
                          <a:latin typeface="微软雅黑" panose="020B0503020204020204" pitchFamily="34" charset="-122"/>
                          <a:ea typeface="微软雅黑" panose="020B0503020204020204" pitchFamily="34" charset="-122"/>
                        </a:rPr>
                        <a:t>参数</a:t>
                      </a:r>
                      <a:endParaRPr lang="zh-CN" altLang="en-US" sz="1800" dirty="0">
                        <a:latin typeface="微软雅黑" panose="020B0503020204020204" pitchFamily="34" charset="-122"/>
                        <a:ea typeface="微软雅黑" panose="020B0503020204020204" pitchFamily="34" charset="-122"/>
                      </a:endParaRPr>
                    </a:p>
                  </a:txBody>
                  <a:tcPr marL="34290" marR="34290" marT="17145" marB="17145" anchor="ctr"/>
                </a:tc>
                <a:tc>
                  <a:txBody>
                    <a:bodyPr/>
                    <a:lstStyle/>
                    <a:p>
                      <a:pPr marL="0" marR="0" lvl="0" indent="0" algn="ctr" defTabSz="1828165" rtl="0" eaLnBrk="1" fontAlgn="auto" latinLnBrk="0" hangingPunct="1">
                        <a:lnSpc>
                          <a:spcPct val="100000"/>
                        </a:lnSpc>
                        <a:spcBef>
                          <a:spcPts val="0"/>
                        </a:spcBef>
                        <a:spcAft>
                          <a:spcPts val="0"/>
                        </a:spcAft>
                        <a:buClrTx/>
                        <a:buSzTx/>
                        <a:buFontTx/>
                        <a:buNone/>
                        <a:defRPr/>
                      </a:pPr>
                      <a:r>
                        <a:rPr lang="zh-CN" altLang="en-US" sz="1800" dirty="0">
                          <a:latin typeface="微软雅黑" panose="020B0503020204020204" pitchFamily="34" charset="-122"/>
                          <a:ea typeface="微软雅黑" panose="020B0503020204020204" pitchFamily="34" charset="-122"/>
                        </a:rPr>
                        <a:t>描述</a:t>
                      </a:r>
                      <a:endParaRPr lang="zh-CN" altLang="en-US" sz="1800" dirty="0">
                        <a:latin typeface="微软雅黑" panose="020B0503020204020204" pitchFamily="34" charset="-122"/>
                        <a:ea typeface="微软雅黑" panose="020B0503020204020204" pitchFamily="34" charset="-122"/>
                      </a:endParaRPr>
                    </a:p>
                  </a:txBody>
                  <a:tcPr marL="34290" marR="34290" marT="17145" marB="17145" anchor="ctr"/>
                </a:tc>
              </a:tr>
              <a:tr h="442467">
                <a:tc>
                  <a:txBody>
                    <a:bodyPr/>
                    <a:lstStyle/>
                    <a:p>
                      <a:pPr marL="0" marR="0" lvl="0" indent="0" algn="ctr" defTabSz="171450" rtl="0" eaLnBrk="1" fontAlgn="auto" latinLnBrk="0" hangingPunct="1">
                        <a:lnSpc>
                          <a:spcPct val="100000"/>
                        </a:lnSpc>
                        <a:spcBef>
                          <a:spcPts val="0"/>
                        </a:spcBef>
                        <a:spcAft>
                          <a:spcPts val="0"/>
                        </a:spcAft>
                        <a:buClrTx/>
                        <a:buSzTx/>
                        <a:buFontTx/>
                        <a:buNone/>
                        <a:defRPr/>
                      </a:pPr>
                      <a:r>
                        <a:rPr lang="en-US" altLang="zh-CN" sz="2000" dirty="0">
                          <a:latin typeface="微软雅黑" panose="020B0503020204020204" pitchFamily="34" charset="-122"/>
                          <a:ea typeface="微软雅黑" panose="020B0503020204020204" pitchFamily="34" charset="-122"/>
                        </a:rPr>
                        <a:t>width</a:t>
                      </a:r>
                      <a:endParaRPr lang="zh-CN" altLang="en-US" sz="2000" dirty="0">
                        <a:latin typeface="微软雅黑" panose="020B0503020204020204" pitchFamily="34" charset="-122"/>
                        <a:ea typeface="微软雅黑" panose="020B0503020204020204" pitchFamily="34" charset="-122"/>
                      </a:endParaRPr>
                    </a:p>
                  </a:txBody>
                  <a:tcPr marL="34290" marR="34290" marT="17145" marB="17145" anchor="ctr"/>
                </a:tc>
                <a:tc>
                  <a:txBody>
                    <a:bodyPr/>
                    <a:lstStyle/>
                    <a:p>
                      <a:pPr algn="l">
                        <a:lnSpc>
                          <a:spcPct val="150000"/>
                        </a:lnSpc>
                      </a:pPr>
                      <a:r>
                        <a:rPr lang="zh-CN" altLang="en-US" sz="1800" dirty="0">
                          <a:latin typeface="微软雅黑" panose="020B0503020204020204" pitchFamily="34" charset="-122"/>
                          <a:ea typeface="微软雅黑" panose="020B0503020204020204" pitchFamily="34" charset="-122"/>
                        </a:rPr>
                        <a:t>  指定词云对象生成图片的宽度，默认</a:t>
                      </a:r>
                      <a:r>
                        <a:rPr lang="en-US" altLang="zh-CN" sz="1800" dirty="0">
                          <a:latin typeface="微软雅黑" panose="020B0503020204020204" pitchFamily="34" charset="-122"/>
                          <a:ea typeface="微软雅黑" panose="020B0503020204020204" pitchFamily="34" charset="-122"/>
                        </a:rPr>
                        <a:t>400</a:t>
                      </a:r>
                      <a:r>
                        <a:rPr lang="zh-CN" altLang="en-US" sz="1800" dirty="0">
                          <a:latin typeface="微软雅黑" panose="020B0503020204020204" pitchFamily="34" charset="-122"/>
                          <a:ea typeface="微软雅黑" panose="020B0503020204020204" pitchFamily="34" charset="-122"/>
                        </a:rPr>
                        <a:t>像素</a:t>
                      </a:r>
                      <a:endParaRPr lang="en-US" altLang="zh-CN" sz="1800" dirty="0">
                        <a:latin typeface="微软雅黑" panose="020B0503020204020204" pitchFamily="34" charset="-122"/>
                        <a:ea typeface="微软雅黑" panose="020B0503020204020204" pitchFamily="34" charset="-122"/>
                      </a:endParaRPr>
                    </a:p>
                    <a:p>
                      <a:pPr algn="l">
                        <a:lnSpc>
                          <a:spcPct val="150000"/>
                        </a:lnSpc>
                      </a:pPr>
                      <a:r>
                        <a:rPr kumimoji="0" lang="en-US" altLang="zh-CN" sz="18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sym typeface="Gill Sans" charset="0"/>
                        </a:rPr>
                        <a:t>  </a:t>
                      </a:r>
                      <a:r>
                        <a:rPr kumimoji="0" lang="en-US" altLang="zh-CN" sz="1800" b="1" i="0" u="none" strike="noStrike" kern="1200" cap="none" spc="0" normalizeH="0" baseline="0" noProof="0" dirty="0">
                          <a:ln>
                            <a:noFill/>
                          </a:ln>
                          <a:solidFill>
                            <a:srgbClr val="C00000"/>
                          </a:solidFill>
                          <a:effectLst/>
                          <a:uLnTx/>
                          <a:uFillTx/>
                          <a:latin typeface="Consolas" panose="020B0609020204030204" pitchFamily="49" charset="0"/>
                          <a:sym typeface="Gill Sans" charset="0"/>
                        </a:rPr>
                        <a:t>&gt;&gt;&gt;</a:t>
                      </a:r>
                      <a:r>
                        <a:rPr kumimoji="0" lang="en-US" altLang="zh-CN" sz="1800" b="1" i="0" u="none" strike="noStrike" kern="1200" cap="none" spc="0" normalizeH="0" baseline="0" noProof="0" dirty="0">
                          <a:ln>
                            <a:noFill/>
                          </a:ln>
                          <a:solidFill>
                            <a:schemeClr val="tx1"/>
                          </a:solidFill>
                          <a:effectLst/>
                          <a:uLnTx/>
                          <a:uFillTx/>
                          <a:latin typeface="Consolas" panose="020B0609020204030204" pitchFamily="49" charset="0"/>
                          <a:sym typeface="Gill Sans" charset="0"/>
                        </a:rPr>
                        <a:t>w=</a:t>
                      </a:r>
                      <a:r>
                        <a:rPr kumimoji="0" lang="en-US" altLang="zh-CN" sz="1800" b="1" i="0" u="none" strike="noStrike" kern="1200" cap="none" spc="0" normalizeH="0" baseline="0" noProof="0" dirty="0" err="1">
                          <a:ln>
                            <a:noFill/>
                          </a:ln>
                          <a:solidFill>
                            <a:schemeClr val="tx1"/>
                          </a:solidFill>
                          <a:effectLst/>
                          <a:uLnTx/>
                          <a:uFillTx/>
                          <a:latin typeface="Consolas" panose="020B0609020204030204" pitchFamily="49" charset="0"/>
                          <a:sym typeface="Gill Sans" charset="0"/>
                        </a:rPr>
                        <a:t>wordcloud.WordCloud</a:t>
                      </a:r>
                      <a:r>
                        <a:rPr kumimoji="0" lang="en-US" altLang="zh-CN" sz="1800" b="1" i="0" u="none" strike="noStrike" kern="1200" cap="none" spc="0" normalizeH="0" baseline="0" noProof="0" dirty="0">
                          <a:ln>
                            <a:noFill/>
                          </a:ln>
                          <a:solidFill>
                            <a:schemeClr val="tx1"/>
                          </a:solidFill>
                          <a:effectLst/>
                          <a:uLnTx/>
                          <a:uFillTx/>
                          <a:latin typeface="Consolas" panose="020B0609020204030204" pitchFamily="49" charset="0"/>
                          <a:sym typeface="Gill Sans" charset="0"/>
                        </a:rPr>
                        <a:t>(width=600)</a:t>
                      </a:r>
                      <a:endParaRPr kumimoji="0" lang="en-US" altLang="zh-CN" sz="1800" b="1" i="0" u="none" strike="noStrike" kern="1200" cap="none" spc="0" normalizeH="0" baseline="0" noProof="0" dirty="0">
                        <a:ln>
                          <a:noFill/>
                        </a:ln>
                        <a:solidFill>
                          <a:schemeClr val="tx1"/>
                        </a:solidFill>
                        <a:effectLst/>
                        <a:uLnTx/>
                        <a:uFillTx/>
                        <a:latin typeface="Consolas" panose="020B0609020204030204" pitchFamily="49" charset="0"/>
                        <a:sym typeface="Gill Sans" charset="0"/>
                      </a:endParaRPr>
                    </a:p>
                  </a:txBody>
                  <a:tcPr marL="34290" marR="34290" marT="17145" marB="17145" anchor="ctr"/>
                </a:tc>
              </a:tr>
              <a:tr h="442467">
                <a:tc>
                  <a:txBody>
                    <a:bodyPr/>
                    <a:lstStyle/>
                    <a:p>
                      <a:pPr marL="0" marR="0" lvl="0" indent="0" algn="ctr" defTabSz="171450" rtl="0" eaLnBrk="1" fontAlgn="auto" latinLnBrk="0" hangingPunct="1">
                        <a:lnSpc>
                          <a:spcPct val="100000"/>
                        </a:lnSpc>
                        <a:spcBef>
                          <a:spcPts val="0"/>
                        </a:spcBef>
                        <a:spcAft>
                          <a:spcPts val="0"/>
                        </a:spcAft>
                        <a:buClrTx/>
                        <a:buSzTx/>
                        <a:buFontTx/>
                        <a:buNone/>
                        <a:defRPr/>
                      </a:pPr>
                      <a:r>
                        <a:rPr lang="en-US" altLang="zh-CN" sz="2000" dirty="0">
                          <a:latin typeface="微软雅黑" panose="020B0503020204020204" pitchFamily="34" charset="-122"/>
                          <a:ea typeface="微软雅黑" panose="020B0503020204020204" pitchFamily="34" charset="-122"/>
                        </a:rPr>
                        <a:t>height</a:t>
                      </a:r>
                      <a:endParaRPr lang="zh-CN" altLang="en-US" sz="2000" dirty="0">
                        <a:latin typeface="微软雅黑" panose="020B0503020204020204" pitchFamily="34" charset="-122"/>
                        <a:ea typeface="微软雅黑" panose="020B0503020204020204" pitchFamily="34" charset="-122"/>
                      </a:endParaRPr>
                    </a:p>
                  </a:txBody>
                  <a:tcPr marL="34290" marR="34290" marT="17145" marB="17145" anchor="ctr"/>
                </a:tc>
                <a:tc>
                  <a:txBody>
                    <a:bodyPr/>
                    <a:lstStyle/>
                    <a:p>
                      <a:pPr algn="l">
                        <a:lnSpc>
                          <a:spcPct val="150000"/>
                        </a:lnSpc>
                      </a:pPr>
                      <a:r>
                        <a:rPr lang="zh-CN" altLang="en-US" sz="1800" dirty="0">
                          <a:latin typeface="微软雅黑" panose="020B0503020204020204" pitchFamily="34" charset="-122"/>
                          <a:ea typeface="微软雅黑" panose="020B0503020204020204" pitchFamily="34" charset="-122"/>
                        </a:rPr>
                        <a:t>  指定词云对象生成图片的高度，默认</a:t>
                      </a:r>
                      <a:r>
                        <a:rPr lang="en-US" altLang="zh-CN" sz="1800" dirty="0">
                          <a:latin typeface="微软雅黑" panose="020B0503020204020204" pitchFamily="34" charset="-122"/>
                          <a:ea typeface="微软雅黑" panose="020B0503020204020204" pitchFamily="34" charset="-122"/>
                        </a:rPr>
                        <a:t>200</a:t>
                      </a:r>
                      <a:r>
                        <a:rPr lang="zh-CN" altLang="en-US" sz="1800" dirty="0">
                          <a:latin typeface="微软雅黑" panose="020B0503020204020204" pitchFamily="34" charset="-122"/>
                          <a:ea typeface="微软雅黑" panose="020B0503020204020204" pitchFamily="34" charset="-122"/>
                        </a:rPr>
                        <a:t>像素</a:t>
                      </a:r>
                      <a:endParaRPr lang="en-US" altLang="zh-CN" sz="1800" dirty="0">
                        <a:latin typeface="微软雅黑" panose="020B0503020204020204" pitchFamily="34" charset="-122"/>
                        <a:ea typeface="微软雅黑" panose="020B0503020204020204" pitchFamily="34" charset="-122"/>
                      </a:endParaRPr>
                    </a:p>
                    <a:p>
                      <a:pPr algn="l">
                        <a:lnSpc>
                          <a:spcPct val="150000"/>
                        </a:lnSpc>
                      </a:pPr>
                      <a:r>
                        <a:rPr kumimoji="0" lang="en-US" altLang="zh-CN" sz="18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sym typeface="Gill Sans" charset="0"/>
                        </a:rPr>
                        <a:t>  </a:t>
                      </a:r>
                      <a:r>
                        <a:rPr kumimoji="0" lang="en-US" altLang="zh-CN" sz="1800" b="1" i="0" u="none" strike="noStrike" kern="1200" cap="none" spc="0" normalizeH="0" baseline="0" noProof="0" dirty="0">
                          <a:ln>
                            <a:noFill/>
                          </a:ln>
                          <a:solidFill>
                            <a:srgbClr val="C00000"/>
                          </a:solidFill>
                          <a:effectLst/>
                          <a:uLnTx/>
                          <a:uFillTx/>
                          <a:latin typeface="Consolas" panose="020B0609020204030204" pitchFamily="49" charset="0"/>
                          <a:sym typeface="Gill Sans" charset="0"/>
                        </a:rPr>
                        <a:t>&gt;&gt;&gt;</a:t>
                      </a:r>
                      <a:r>
                        <a:rPr kumimoji="0" lang="en-US" altLang="zh-CN" sz="1800" b="1" i="0" u="none" strike="noStrike" kern="1200" cap="none" spc="0" normalizeH="0" baseline="0" noProof="0" dirty="0">
                          <a:ln>
                            <a:noFill/>
                          </a:ln>
                          <a:solidFill>
                            <a:schemeClr val="tx1"/>
                          </a:solidFill>
                          <a:effectLst/>
                          <a:uLnTx/>
                          <a:uFillTx/>
                          <a:latin typeface="Consolas" panose="020B0609020204030204" pitchFamily="49" charset="0"/>
                          <a:sym typeface="Gill Sans" charset="0"/>
                        </a:rPr>
                        <a:t>w=</a:t>
                      </a:r>
                      <a:r>
                        <a:rPr kumimoji="0" lang="en-US" altLang="zh-CN" sz="1800" b="1" i="0" u="none" strike="noStrike" kern="1200" cap="none" spc="0" normalizeH="0" baseline="0" noProof="0" dirty="0" err="1">
                          <a:ln>
                            <a:noFill/>
                          </a:ln>
                          <a:solidFill>
                            <a:schemeClr val="tx1"/>
                          </a:solidFill>
                          <a:effectLst/>
                          <a:uLnTx/>
                          <a:uFillTx/>
                          <a:latin typeface="Consolas" panose="020B0609020204030204" pitchFamily="49" charset="0"/>
                          <a:sym typeface="Gill Sans" charset="0"/>
                        </a:rPr>
                        <a:t>wordcloud.WordCloud</a:t>
                      </a:r>
                      <a:r>
                        <a:rPr kumimoji="0" lang="en-US" altLang="zh-CN" sz="1800" b="1" i="0" u="none" strike="noStrike" kern="1200" cap="none" spc="0" normalizeH="0" baseline="0" noProof="0" dirty="0">
                          <a:ln>
                            <a:noFill/>
                          </a:ln>
                          <a:solidFill>
                            <a:schemeClr val="tx1"/>
                          </a:solidFill>
                          <a:effectLst/>
                          <a:uLnTx/>
                          <a:uFillTx/>
                          <a:latin typeface="Consolas" panose="020B0609020204030204" pitchFamily="49" charset="0"/>
                          <a:sym typeface="Gill Sans" charset="0"/>
                        </a:rPr>
                        <a:t>(height=400)</a:t>
                      </a:r>
                      <a:endParaRPr kumimoji="0" lang="en-US" altLang="zh-CN" sz="1800" b="1" i="0" u="none" strike="noStrike" kern="1200" cap="none" spc="0" normalizeH="0" baseline="0" noProof="0" dirty="0">
                        <a:ln>
                          <a:noFill/>
                        </a:ln>
                        <a:solidFill>
                          <a:schemeClr val="tx1"/>
                        </a:solidFill>
                        <a:effectLst/>
                        <a:uLnTx/>
                        <a:uFillTx/>
                        <a:latin typeface="Consolas" panose="020B0609020204030204" pitchFamily="49" charset="0"/>
                        <a:sym typeface="Gill Sans" charset="0"/>
                      </a:endParaRPr>
                    </a:p>
                  </a:txBody>
                  <a:tcPr marL="34290" marR="34290" marT="17145" marB="17145"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2" name="Rectangle 12"/>
          <p:cNvSpPr/>
          <p:nvPr/>
        </p:nvSpPr>
        <p:spPr bwMode="auto">
          <a:xfrm>
            <a:off x="0" y="483518"/>
            <a:ext cx="9144000" cy="79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nchorCtr="0"/>
          <a:lstStyle/>
          <a:p>
            <a:pPr marL="0" marR="0" lvl="0" indent="0" algn="ctr" defTabSz="914400" rtl="0" eaLnBrk="1" fontAlgn="base" latinLnBrk="0" hangingPunct="1">
              <a:lnSpc>
                <a:spcPct val="70000"/>
              </a:lnSpc>
              <a:spcBef>
                <a:spcPct val="0"/>
              </a:spcBef>
              <a:spcAft>
                <a:spcPct val="0"/>
              </a:spcAft>
              <a:buClrTx/>
              <a:buSzTx/>
              <a:buFontTx/>
              <a:buNone/>
              <a:defRPr/>
            </a:pPr>
            <a:r>
              <a:rPr kumimoji="0" lang="zh-CN" altLang="en-US"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配置对象参数</a:t>
            </a:r>
            <a:endParaRPr kumimoji="0" lang="en-US" sz="40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Bebas Neue" charset="0"/>
            </a:endParaRPr>
          </a:p>
        </p:txBody>
      </p:sp>
      <p:graphicFrame>
        <p:nvGraphicFramePr>
          <p:cNvPr id="5" name="表格 4"/>
          <p:cNvGraphicFramePr>
            <a:graphicFrameLocks noGrp="1"/>
          </p:cNvGraphicFramePr>
          <p:nvPr/>
        </p:nvGraphicFramePr>
        <p:xfrm>
          <a:off x="683568" y="1563638"/>
          <a:ext cx="7920880" cy="2848167"/>
        </p:xfrm>
        <a:graphic>
          <a:graphicData uri="http://schemas.openxmlformats.org/drawingml/2006/table">
            <a:tbl>
              <a:tblPr firstRow="1" bandRow="1">
                <a:tableStyleId>{BC89EF96-8CEA-46FF-86C4-4CE0E7609802}</a:tableStyleId>
              </a:tblPr>
              <a:tblGrid>
                <a:gridCol w="2432792"/>
                <a:gridCol w="5488088"/>
              </a:tblGrid>
              <a:tr h="411480">
                <a:tc>
                  <a:txBody>
                    <a:bodyPr/>
                    <a:lstStyle/>
                    <a:p>
                      <a:pPr algn="ctr">
                        <a:lnSpc>
                          <a:spcPct val="100000"/>
                        </a:lnSpc>
                      </a:pPr>
                      <a:r>
                        <a:rPr lang="zh-CN" altLang="en-US" sz="1800" dirty="0">
                          <a:latin typeface="微软雅黑" panose="020B0503020204020204" pitchFamily="34" charset="-122"/>
                          <a:ea typeface="微软雅黑" panose="020B0503020204020204" pitchFamily="34" charset="-122"/>
                        </a:rPr>
                        <a:t>参数</a:t>
                      </a:r>
                      <a:endParaRPr lang="zh-CN" altLang="en-US" sz="1800" dirty="0">
                        <a:latin typeface="微软雅黑" panose="020B0503020204020204" pitchFamily="34" charset="-122"/>
                        <a:ea typeface="微软雅黑" panose="020B0503020204020204" pitchFamily="34" charset="-122"/>
                      </a:endParaRPr>
                    </a:p>
                  </a:txBody>
                  <a:tcPr marL="34290" marR="34290" marT="17145" marB="17145" anchor="ctr"/>
                </a:tc>
                <a:tc>
                  <a:txBody>
                    <a:bodyPr/>
                    <a:lstStyle/>
                    <a:p>
                      <a:pPr marL="0" marR="0" lvl="0" indent="0" algn="ctr" defTabSz="1828165" rtl="0" eaLnBrk="1" fontAlgn="auto" latinLnBrk="0" hangingPunct="1">
                        <a:lnSpc>
                          <a:spcPct val="100000"/>
                        </a:lnSpc>
                        <a:spcBef>
                          <a:spcPts val="0"/>
                        </a:spcBef>
                        <a:spcAft>
                          <a:spcPts val="0"/>
                        </a:spcAft>
                        <a:buClrTx/>
                        <a:buSzTx/>
                        <a:buFontTx/>
                        <a:buNone/>
                        <a:defRPr/>
                      </a:pPr>
                      <a:r>
                        <a:rPr lang="zh-CN" altLang="en-US" sz="1800" dirty="0">
                          <a:latin typeface="微软雅黑" panose="020B0503020204020204" pitchFamily="34" charset="-122"/>
                          <a:ea typeface="微软雅黑" panose="020B0503020204020204" pitchFamily="34" charset="-122"/>
                        </a:rPr>
                        <a:t>描述</a:t>
                      </a:r>
                      <a:endParaRPr lang="zh-CN" altLang="en-US" sz="1800" dirty="0">
                        <a:latin typeface="微软雅黑" panose="020B0503020204020204" pitchFamily="34" charset="-122"/>
                        <a:ea typeface="微软雅黑" panose="020B0503020204020204" pitchFamily="34" charset="-122"/>
                      </a:endParaRPr>
                    </a:p>
                  </a:txBody>
                  <a:tcPr marL="34290" marR="34290" marT="17145" marB="17145" anchor="ctr"/>
                </a:tc>
              </a:tr>
              <a:tr h="442467">
                <a:tc>
                  <a:txBody>
                    <a:bodyPr/>
                    <a:lstStyle/>
                    <a:p>
                      <a:pPr marL="0" marR="0" lvl="0" indent="0" algn="ctr" defTabSz="171450" rtl="0" eaLnBrk="1" fontAlgn="auto" latinLnBrk="0" hangingPunct="1">
                        <a:lnSpc>
                          <a:spcPct val="100000"/>
                        </a:lnSpc>
                        <a:spcBef>
                          <a:spcPts val="0"/>
                        </a:spcBef>
                        <a:spcAft>
                          <a:spcPts val="0"/>
                        </a:spcAft>
                        <a:buClrTx/>
                        <a:buSzTx/>
                        <a:buFontTx/>
                        <a:buNone/>
                        <a:defRPr/>
                      </a:pPr>
                      <a:r>
                        <a:rPr lang="en-US" altLang="zh-CN" sz="2000" kern="1200" dirty="0" err="1">
                          <a:solidFill>
                            <a:schemeClr val="tx1"/>
                          </a:solidFill>
                          <a:latin typeface="微软雅黑" panose="020B0503020204020204" pitchFamily="34" charset="-122"/>
                          <a:ea typeface="微软雅黑" panose="020B0503020204020204" pitchFamily="34" charset="-122"/>
                          <a:cs typeface="+mn-cs"/>
                        </a:rPr>
                        <a:t>min_font_size</a:t>
                      </a:r>
                      <a:endParaRPr lang="zh-CN" altLang="en-US" sz="2000" kern="1200" dirty="0">
                        <a:solidFill>
                          <a:schemeClr val="tx1"/>
                        </a:solidFill>
                        <a:latin typeface="微软雅黑" panose="020B0503020204020204" pitchFamily="34" charset="-122"/>
                        <a:ea typeface="微软雅黑" panose="020B0503020204020204" pitchFamily="34" charset="-122"/>
                        <a:cs typeface="+mn-cs"/>
                      </a:endParaRPr>
                    </a:p>
                  </a:txBody>
                  <a:tcPr marL="34290" marR="34290" marT="17145" marB="17145" anchor="ctr"/>
                </a:tc>
                <a:tc>
                  <a:txBody>
                    <a:bodyPr/>
                    <a:lstStyle/>
                    <a:p>
                      <a:pPr algn="l">
                        <a:lnSpc>
                          <a:spcPct val="150000"/>
                        </a:lnSpc>
                      </a:pPr>
                      <a:r>
                        <a:rPr lang="zh-CN" altLang="en-US" sz="1800" dirty="0">
                          <a:latin typeface="微软雅黑" panose="020B0503020204020204" pitchFamily="34" charset="-122"/>
                          <a:ea typeface="微软雅黑" panose="020B0503020204020204" pitchFamily="34" charset="-122"/>
                        </a:rPr>
                        <a:t>  指定词云中字体的最小字号，默认</a:t>
                      </a:r>
                      <a:r>
                        <a:rPr lang="en-US" altLang="zh-CN" sz="1800" dirty="0">
                          <a:latin typeface="微软雅黑" panose="020B0503020204020204" pitchFamily="34" charset="-122"/>
                          <a:ea typeface="微软雅黑" panose="020B0503020204020204" pitchFamily="34" charset="-122"/>
                        </a:rPr>
                        <a:t>4</a:t>
                      </a:r>
                      <a:r>
                        <a:rPr lang="zh-CN" altLang="en-US" sz="1800" dirty="0">
                          <a:latin typeface="微软雅黑" panose="020B0503020204020204" pitchFamily="34" charset="-122"/>
                          <a:ea typeface="微软雅黑" panose="020B0503020204020204" pitchFamily="34" charset="-122"/>
                        </a:rPr>
                        <a:t>号</a:t>
                      </a:r>
                      <a:endParaRPr lang="en-US" altLang="zh-CN" sz="1800" dirty="0">
                        <a:latin typeface="微软雅黑" panose="020B0503020204020204" pitchFamily="34" charset="-122"/>
                        <a:ea typeface="微软雅黑" panose="020B0503020204020204" pitchFamily="34" charset="-122"/>
                      </a:endParaRPr>
                    </a:p>
                    <a:p>
                      <a:pPr algn="l">
                        <a:lnSpc>
                          <a:spcPct val="150000"/>
                        </a:lnSpc>
                      </a:pPr>
                      <a:r>
                        <a:rPr kumimoji="0" lang="en-US" altLang="zh-CN" sz="18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sym typeface="Gill Sans" charset="0"/>
                        </a:rPr>
                        <a:t>  </a:t>
                      </a:r>
                      <a:r>
                        <a:rPr kumimoji="0" lang="en-US" altLang="zh-CN" sz="1800" b="1" i="0" u="none" strike="noStrike" kern="1200" cap="none" spc="0" normalizeH="0" baseline="0" noProof="0" dirty="0">
                          <a:ln>
                            <a:noFill/>
                          </a:ln>
                          <a:solidFill>
                            <a:srgbClr val="C00000"/>
                          </a:solidFill>
                          <a:effectLst/>
                          <a:uLnTx/>
                          <a:uFillTx/>
                          <a:latin typeface="Consolas" panose="020B0609020204030204" pitchFamily="49" charset="0"/>
                          <a:sym typeface="Gill Sans" charset="0"/>
                        </a:rPr>
                        <a:t>&gt;&gt;&gt;</a:t>
                      </a:r>
                      <a:r>
                        <a:rPr kumimoji="0" lang="en-US" altLang="zh-CN" sz="1800" b="1" i="0" u="none" strike="noStrike" kern="1200" cap="none" spc="0" normalizeH="0" baseline="0" noProof="0" dirty="0">
                          <a:ln>
                            <a:noFill/>
                          </a:ln>
                          <a:solidFill>
                            <a:schemeClr val="tx1"/>
                          </a:solidFill>
                          <a:effectLst/>
                          <a:uLnTx/>
                          <a:uFillTx/>
                          <a:latin typeface="Consolas" panose="020B0609020204030204" pitchFamily="49" charset="0"/>
                          <a:sym typeface="Gill Sans" charset="0"/>
                        </a:rPr>
                        <a:t>w=</a:t>
                      </a:r>
                      <a:r>
                        <a:rPr kumimoji="0" lang="en-US" altLang="zh-CN" sz="1800" b="1" i="0" u="none" strike="noStrike" kern="1200" cap="none" spc="0" normalizeH="0" baseline="0" noProof="0" dirty="0" err="1">
                          <a:ln>
                            <a:noFill/>
                          </a:ln>
                          <a:solidFill>
                            <a:schemeClr val="tx1"/>
                          </a:solidFill>
                          <a:effectLst/>
                          <a:uLnTx/>
                          <a:uFillTx/>
                          <a:latin typeface="Consolas" panose="020B0609020204030204" pitchFamily="49" charset="0"/>
                          <a:sym typeface="Gill Sans" charset="0"/>
                        </a:rPr>
                        <a:t>wordcloud.WordCloud</a:t>
                      </a:r>
                      <a:r>
                        <a:rPr kumimoji="0" lang="en-US" altLang="zh-CN" sz="1800" b="1" i="0" u="none" strike="noStrike" kern="1200" cap="none" spc="0" normalizeH="0" baseline="0" noProof="0" dirty="0">
                          <a:ln>
                            <a:noFill/>
                          </a:ln>
                          <a:solidFill>
                            <a:schemeClr val="tx1"/>
                          </a:solidFill>
                          <a:effectLst/>
                          <a:uLnTx/>
                          <a:uFillTx/>
                          <a:latin typeface="Consolas" panose="020B0609020204030204" pitchFamily="49" charset="0"/>
                          <a:sym typeface="Gill Sans" charset="0"/>
                        </a:rPr>
                        <a:t>(</a:t>
                      </a:r>
                      <a:r>
                        <a:rPr kumimoji="0" lang="en-US" altLang="zh-CN" sz="1800" b="1" i="0" u="none" strike="noStrike" kern="1200" cap="none" spc="0" normalizeH="0" baseline="0" noProof="0" dirty="0" err="1">
                          <a:ln>
                            <a:noFill/>
                          </a:ln>
                          <a:solidFill>
                            <a:schemeClr val="tx1"/>
                          </a:solidFill>
                          <a:effectLst/>
                          <a:uLnTx/>
                          <a:uFillTx/>
                          <a:latin typeface="Consolas" panose="020B0609020204030204" pitchFamily="49" charset="0"/>
                          <a:sym typeface="Gill Sans" charset="0"/>
                        </a:rPr>
                        <a:t>min_font_size</a:t>
                      </a:r>
                      <a:r>
                        <a:rPr kumimoji="0" lang="en-US" altLang="zh-CN" sz="1800" b="1" i="0" u="none" strike="noStrike" kern="1200" cap="none" spc="0" normalizeH="0" baseline="0" noProof="0" dirty="0">
                          <a:ln>
                            <a:noFill/>
                          </a:ln>
                          <a:solidFill>
                            <a:schemeClr val="tx1"/>
                          </a:solidFill>
                          <a:effectLst/>
                          <a:uLnTx/>
                          <a:uFillTx/>
                          <a:latin typeface="Consolas" panose="020B0609020204030204" pitchFamily="49" charset="0"/>
                          <a:sym typeface="Gill Sans" charset="0"/>
                        </a:rPr>
                        <a:t>=10)</a:t>
                      </a:r>
                      <a:endParaRPr kumimoji="0" lang="en-US" altLang="zh-CN" sz="1800" b="1" i="0" u="none" strike="noStrike" kern="1200" cap="none" spc="0" normalizeH="0" baseline="0" noProof="0" dirty="0">
                        <a:ln>
                          <a:noFill/>
                        </a:ln>
                        <a:solidFill>
                          <a:schemeClr val="tx1"/>
                        </a:solidFill>
                        <a:effectLst/>
                        <a:uLnTx/>
                        <a:uFillTx/>
                        <a:latin typeface="Consolas" panose="020B0609020204030204" pitchFamily="49" charset="0"/>
                        <a:sym typeface="Gill Sans" charset="0"/>
                      </a:endParaRPr>
                    </a:p>
                  </a:txBody>
                  <a:tcPr marL="34290" marR="34290" marT="17145" marB="17145" anchor="ctr"/>
                </a:tc>
              </a:tr>
              <a:tr h="442467">
                <a:tc>
                  <a:txBody>
                    <a:bodyPr/>
                    <a:lstStyle/>
                    <a:p>
                      <a:pPr marL="0" marR="0" lvl="0" indent="0" algn="ctr" defTabSz="171450" rtl="0" eaLnBrk="1" fontAlgn="auto" latinLnBrk="0" hangingPunct="1">
                        <a:lnSpc>
                          <a:spcPct val="100000"/>
                        </a:lnSpc>
                        <a:spcBef>
                          <a:spcPts val="0"/>
                        </a:spcBef>
                        <a:spcAft>
                          <a:spcPts val="0"/>
                        </a:spcAft>
                        <a:buClrTx/>
                        <a:buSzTx/>
                        <a:buFontTx/>
                        <a:buNone/>
                        <a:defRPr/>
                      </a:pPr>
                      <a:r>
                        <a:rPr lang="en-US" altLang="zh-CN" sz="2000" kern="1200" dirty="0" err="1">
                          <a:solidFill>
                            <a:schemeClr val="tx1"/>
                          </a:solidFill>
                          <a:latin typeface="微软雅黑" panose="020B0503020204020204" pitchFamily="34" charset="-122"/>
                          <a:ea typeface="微软雅黑" panose="020B0503020204020204" pitchFamily="34" charset="-122"/>
                          <a:cs typeface="+mn-cs"/>
                        </a:rPr>
                        <a:t>max_font_size</a:t>
                      </a:r>
                      <a:endParaRPr lang="zh-CN" altLang="en-US" sz="2000" dirty="0">
                        <a:latin typeface="微软雅黑" panose="020B0503020204020204" pitchFamily="34" charset="-122"/>
                        <a:ea typeface="微软雅黑" panose="020B0503020204020204" pitchFamily="34" charset="-122"/>
                      </a:endParaRPr>
                    </a:p>
                  </a:txBody>
                  <a:tcPr marL="34290" marR="34290" marT="17145" marB="17145" anchor="ctr"/>
                </a:tc>
                <a:tc>
                  <a:txBody>
                    <a:bodyPr/>
                    <a:lstStyle/>
                    <a:p>
                      <a:pPr algn="l">
                        <a:lnSpc>
                          <a:spcPct val="150000"/>
                        </a:lnSpc>
                      </a:pPr>
                      <a:r>
                        <a:rPr lang="zh-CN" altLang="en-US" sz="1800" dirty="0">
                          <a:latin typeface="微软雅黑" panose="020B0503020204020204" pitchFamily="34" charset="-122"/>
                          <a:ea typeface="微软雅黑" panose="020B0503020204020204" pitchFamily="34" charset="-122"/>
                        </a:rPr>
                        <a:t>  指定词云中字体的最大字号，根据高度自动调节</a:t>
                      </a:r>
                      <a:endParaRPr lang="en-US" altLang="zh-CN" sz="1800" dirty="0">
                        <a:latin typeface="微软雅黑" panose="020B0503020204020204" pitchFamily="34" charset="-122"/>
                        <a:ea typeface="微软雅黑" panose="020B0503020204020204" pitchFamily="34" charset="-122"/>
                      </a:endParaRPr>
                    </a:p>
                    <a:p>
                      <a:pPr algn="l">
                        <a:lnSpc>
                          <a:spcPct val="150000"/>
                        </a:lnSpc>
                      </a:pPr>
                      <a:r>
                        <a:rPr kumimoji="0" lang="en-US" altLang="zh-CN" sz="18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sym typeface="Gill Sans" charset="0"/>
                        </a:rPr>
                        <a:t>  </a:t>
                      </a:r>
                      <a:r>
                        <a:rPr kumimoji="0" lang="en-US" altLang="zh-CN" sz="1800" b="1" i="0" u="none" strike="noStrike" kern="1200" cap="none" spc="0" normalizeH="0" baseline="0" noProof="0" dirty="0">
                          <a:ln>
                            <a:noFill/>
                          </a:ln>
                          <a:solidFill>
                            <a:srgbClr val="C00000"/>
                          </a:solidFill>
                          <a:effectLst/>
                          <a:uLnTx/>
                          <a:uFillTx/>
                          <a:latin typeface="Consolas" panose="020B0609020204030204" pitchFamily="49" charset="0"/>
                          <a:sym typeface="Gill Sans" charset="0"/>
                        </a:rPr>
                        <a:t>&gt;&gt;&gt;</a:t>
                      </a:r>
                      <a:r>
                        <a:rPr kumimoji="0" lang="en-US" altLang="zh-CN" sz="1800" b="1" i="0" u="none" strike="noStrike" kern="1200" cap="none" spc="0" normalizeH="0" baseline="0" noProof="0" dirty="0">
                          <a:ln>
                            <a:noFill/>
                          </a:ln>
                          <a:solidFill>
                            <a:schemeClr val="tx1"/>
                          </a:solidFill>
                          <a:effectLst/>
                          <a:uLnTx/>
                          <a:uFillTx/>
                          <a:latin typeface="Consolas" panose="020B0609020204030204" pitchFamily="49" charset="0"/>
                          <a:sym typeface="Gill Sans" charset="0"/>
                        </a:rPr>
                        <a:t>w=</a:t>
                      </a:r>
                      <a:r>
                        <a:rPr kumimoji="0" lang="en-US" altLang="zh-CN" sz="1800" b="1" i="0" u="none" strike="noStrike" kern="1200" cap="none" spc="0" normalizeH="0" baseline="0" noProof="0" dirty="0" err="1">
                          <a:ln>
                            <a:noFill/>
                          </a:ln>
                          <a:solidFill>
                            <a:schemeClr val="tx1"/>
                          </a:solidFill>
                          <a:effectLst/>
                          <a:uLnTx/>
                          <a:uFillTx/>
                          <a:latin typeface="Consolas" panose="020B0609020204030204" pitchFamily="49" charset="0"/>
                          <a:sym typeface="Gill Sans" charset="0"/>
                        </a:rPr>
                        <a:t>wordcloud.WordCloud</a:t>
                      </a:r>
                      <a:r>
                        <a:rPr kumimoji="0" lang="en-US" altLang="zh-CN" sz="1800" b="1" i="0" u="none" strike="noStrike" kern="1200" cap="none" spc="0" normalizeH="0" baseline="0" noProof="0" dirty="0">
                          <a:ln>
                            <a:noFill/>
                          </a:ln>
                          <a:solidFill>
                            <a:schemeClr val="tx1"/>
                          </a:solidFill>
                          <a:effectLst/>
                          <a:uLnTx/>
                          <a:uFillTx/>
                          <a:latin typeface="Consolas" panose="020B0609020204030204" pitchFamily="49" charset="0"/>
                          <a:sym typeface="Gill Sans" charset="0"/>
                        </a:rPr>
                        <a:t>(</a:t>
                      </a:r>
                      <a:r>
                        <a:rPr kumimoji="0" lang="en-US" altLang="zh-CN" sz="1800" b="1" i="0" u="none" strike="noStrike" kern="1200" cap="none" spc="0" normalizeH="0" baseline="0" noProof="0" dirty="0" err="1">
                          <a:ln>
                            <a:noFill/>
                          </a:ln>
                          <a:solidFill>
                            <a:schemeClr val="tx1"/>
                          </a:solidFill>
                          <a:effectLst/>
                          <a:uLnTx/>
                          <a:uFillTx/>
                          <a:latin typeface="Consolas" panose="020B0609020204030204" pitchFamily="49" charset="0"/>
                          <a:sym typeface="Gill Sans" charset="0"/>
                        </a:rPr>
                        <a:t>max_font_size</a:t>
                      </a:r>
                      <a:r>
                        <a:rPr kumimoji="0" lang="en-US" altLang="zh-CN" sz="1800" b="1" i="0" u="none" strike="noStrike" kern="1200" cap="none" spc="0" normalizeH="0" baseline="0" noProof="0" dirty="0">
                          <a:ln>
                            <a:noFill/>
                          </a:ln>
                          <a:solidFill>
                            <a:schemeClr val="tx1"/>
                          </a:solidFill>
                          <a:effectLst/>
                          <a:uLnTx/>
                          <a:uFillTx/>
                          <a:latin typeface="Consolas" panose="020B0609020204030204" pitchFamily="49" charset="0"/>
                          <a:sym typeface="Gill Sans" charset="0"/>
                        </a:rPr>
                        <a:t>=20)</a:t>
                      </a:r>
                      <a:endParaRPr kumimoji="0" lang="en-US" altLang="zh-CN" sz="1800" b="1" i="0" u="none" strike="noStrike" kern="1200" cap="none" spc="0" normalizeH="0" baseline="0" noProof="0" dirty="0">
                        <a:ln>
                          <a:noFill/>
                        </a:ln>
                        <a:solidFill>
                          <a:schemeClr val="tx1"/>
                        </a:solidFill>
                        <a:effectLst/>
                        <a:uLnTx/>
                        <a:uFillTx/>
                        <a:latin typeface="Consolas" panose="020B0609020204030204" pitchFamily="49" charset="0"/>
                        <a:sym typeface="Gill Sans" charset="0"/>
                      </a:endParaRPr>
                    </a:p>
                  </a:txBody>
                  <a:tcPr marL="34290" marR="34290" marT="17145" marB="17145" anchor="ctr"/>
                </a:tc>
              </a:tr>
              <a:tr h="442467">
                <a:tc>
                  <a:txBody>
                    <a:bodyPr/>
                    <a:lstStyle/>
                    <a:p>
                      <a:pPr marL="0" marR="0" lvl="0" indent="0" algn="ctr" defTabSz="171450" rtl="0" eaLnBrk="1" fontAlgn="auto" latinLnBrk="0" hangingPunct="1">
                        <a:lnSpc>
                          <a:spcPct val="100000"/>
                        </a:lnSpc>
                        <a:spcBef>
                          <a:spcPts val="0"/>
                        </a:spcBef>
                        <a:spcAft>
                          <a:spcPts val="0"/>
                        </a:spcAft>
                        <a:buClrTx/>
                        <a:buSzTx/>
                        <a:buFontTx/>
                        <a:buNone/>
                        <a:defRPr/>
                      </a:pPr>
                      <a:r>
                        <a:rPr lang="en-US" altLang="zh-CN" sz="2000" kern="1200" dirty="0" err="1">
                          <a:solidFill>
                            <a:schemeClr val="tx1"/>
                          </a:solidFill>
                          <a:latin typeface="微软雅黑" panose="020B0503020204020204" pitchFamily="34" charset="-122"/>
                          <a:ea typeface="微软雅黑" panose="020B0503020204020204" pitchFamily="34" charset="-122"/>
                          <a:cs typeface="+mn-cs"/>
                        </a:rPr>
                        <a:t>font_step</a:t>
                      </a:r>
                      <a:endParaRPr lang="zh-CN" altLang="en-US" sz="2000" dirty="0">
                        <a:latin typeface="微软雅黑" panose="020B0503020204020204" pitchFamily="34" charset="-122"/>
                        <a:ea typeface="微软雅黑" panose="020B0503020204020204" pitchFamily="34" charset="-122"/>
                      </a:endParaRPr>
                    </a:p>
                  </a:txBody>
                  <a:tcPr marL="34290" marR="34290" marT="17145" marB="17145" anchor="ctr"/>
                </a:tc>
                <a:tc>
                  <a:txBody>
                    <a:bodyPr/>
                    <a:lstStyle/>
                    <a:p>
                      <a:pPr algn="l">
                        <a:lnSpc>
                          <a:spcPct val="150000"/>
                        </a:lnSpc>
                      </a:pPr>
                      <a:r>
                        <a:rPr lang="zh-CN" altLang="en-US" sz="1800" dirty="0">
                          <a:latin typeface="微软雅黑" panose="020B0503020204020204" pitchFamily="34" charset="-122"/>
                          <a:ea typeface="微软雅黑" panose="020B0503020204020204" pitchFamily="34" charset="-122"/>
                        </a:rPr>
                        <a:t>  指定词云中字体字号的步进间隔，默认为</a:t>
                      </a:r>
                      <a:r>
                        <a:rPr lang="en-US" altLang="zh-CN" sz="1800" dirty="0">
                          <a:latin typeface="微软雅黑" panose="020B0503020204020204" pitchFamily="34" charset="-122"/>
                          <a:ea typeface="微软雅黑" panose="020B0503020204020204" pitchFamily="34" charset="-122"/>
                        </a:rPr>
                        <a:t>1</a:t>
                      </a:r>
                      <a:endParaRPr lang="en-US" altLang="zh-CN" sz="1800" dirty="0">
                        <a:latin typeface="微软雅黑" panose="020B0503020204020204" pitchFamily="34" charset="-122"/>
                        <a:ea typeface="微软雅黑" panose="020B0503020204020204" pitchFamily="34" charset="-122"/>
                      </a:endParaRPr>
                    </a:p>
                    <a:p>
                      <a:pPr algn="l">
                        <a:lnSpc>
                          <a:spcPct val="150000"/>
                        </a:lnSpc>
                      </a:pPr>
                      <a:r>
                        <a:rPr kumimoji="0" lang="en-US" altLang="zh-CN" sz="18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sym typeface="Gill Sans" charset="0"/>
                        </a:rPr>
                        <a:t>  </a:t>
                      </a:r>
                      <a:r>
                        <a:rPr kumimoji="0" lang="en-US" altLang="zh-CN" sz="1800" b="1" i="0" u="none" strike="noStrike" kern="1200" cap="none" spc="0" normalizeH="0" baseline="0" noProof="0" dirty="0">
                          <a:ln>
                            <a:noFill/>
                          </a:ln>
                          <a:solidFill>
                            <a:srgbClr val="C00000"/>
                          </a:solidFill>
                          <a:effectLst/>
                          <a:uLnTx/>
                          <a:uFillTx/>
                          <a:latin typeface="Consolas" panose="020B0609020204030204" pitchFamily="49" charset="0"/>
                          <a:sym typeface="Gill Sans" charset="0"/>
                        </a:rPr>
                        <a:t>&gt;&gt;&gt;</a:t>
                      </a:r>
                      <a:r>
                        <a:rPr kumimoji="0" lang="en-US" altLang="zh-CN" sz="1800" b="1" i="0" u="none" strike="noStrike" kern="1200" cap="none" spc="0" normalizeH="0" baseline="0" noProof="0" dirty="0">
                          <a:ln>
                            <a:noFill/>
                          </a:ln>
                          <a:solidFill>
                            <a:schemeClr val="tx1"/>
                          </a:solidFill>
                          <a:effectLst/>
                          <a:uLnTx/>
                          <a:uFillTx/>
                          <a:latin typeface="Consolas" panose="020B0609020204030204" pitchFamily="49" charset="0"/>
                          <a:sym typeface="Gill Sans" charset="0"/>
                        </a:rPr>
                        <a:t>w=</a:t>
                      </a:r>
                      <a:r>
                        <a:rPr kumimoji="0" lang="en-US" altLang="zh-CN" sz="1800" b="1" i="0" u="none" strike="noStrike" kern="1200" cap="none" spc="0" normalizeH="0" baseline="0" noProof="0" dirty="0" err="1">
                          <a:ln>
                            <a:noFill/>
                          </a:ln>
                          <a:solidFill>
                            <a:schemeClr val="tx1"/>
                          </a:solidFill>
                          <a:effectLst/>
                          <a:uLnTx/>
                          <a:uFillTx/>
                          <a:latin typeface="Consolas" panose="020B0609020204030204" pitchFamily="49" charset="0"/>
                          <a:sym typeface="Gill Sans" charset="0"/>
                        </a:rPr>
                        <a:t>wordcloud.WordCloud</a:t>
                      </a:r>
                      <a:r>
                        <a:rPr kumimoji="0" lang="en-US" altLang="zh-CN" sz="1800" b="1" i="0" u="none" strike="noStrike" kern="1200" cap="none" spc="0" normalizeH="0" baseline="0" noProof="0" dirty="0">
                          <a:ln>
                            <a:noFill/>
                          </a:ln>
                          <a:solidFill>
                            <a:schemeClr val="tx1"/>
                          </a:solidFill>
                          <a:effectLst/>
                          <a:uLnTx/>
                          <a:uFillTx/>
                          <a:latin typeface="Consolas" panose="020B0609020204030204" pitchFamily="49" charset="0"/>
                          <a:sym typeface="Gill Sans" charset="0"/>
                        </a:rPr>
                        <a:t>(</a:t>
                      </a:r>
                      <a:r>
                        <a:rPr kumimoji="0" lang="en-US" altLang="zh-CN" sz="1800" b="1" i="0" u="none" strike="noStrike" kern="1200" cap="none" spc="0" normalizeH="0" baseline="0" noProof="0" dirty="0" err="1">
                          <a:ln>
                            <a:noFill/>
                          </a:ln>
                          <a:solidFill>
                            <a:schemeClr val="tx1"/>
                          </a:solidFill>
                          <a:effectLst/>
                          <a:uLnTx/>
                          <a:uFillTx/>
                          <a:latin typeface="Consolas" panose="020B0609020204030204" pitchFamily="49" charset="0"/>
                          <a:sym typeface="Gill Sans" charset="0"/>
                        </a:rPr>
                        <a:t>font_step</a:t>
                      </a:r>
                      <a:r>
                        <a:rPr kumimoji="0" lang="en-US" altLang="zh-CN" sz="1800" b="1" i="0" u="none" strike="noStrike" kern="1200" cap="none" spc="0" normalizeH="0" baseline="0" noProof="0" dirty="0">
                          <a:ln>
                            <a:noFill/>
                          </a:ln>
                          <a:solidFill>
                            <a:schemeClr val="tx1"/>
                          </a:solidFill>
                          <a:effectLst/>
                          <a:uLnTx/>
                          <a:uFillTx/>
                          <a:latin typeface="Consolas" panose="020B0609020204030204" pitchFamily="49" charset="0"/>
                          <a:sym typeface="Gill Sans" charset="0"/>
                        </a:rPr>
                        <a:t>=2)</a:t>
                      </a:r>
                      <a:endParaRPr kumimoji="0" lang="en-US" altLang="zh-CN" sz="1800" b="1" i="0" u="none" strike="noStrike" kern="1200" cap="none" spc="0" normalizeH="0" baseline="0" noProof="0" dirty="0">
                        <a:ln>
                          <a:noFill/>
                        </a:ln>
                        <a:solidFill>
                          <a:schemeClr val="tx1"/>
                        </a:solidFill>
                        <a:effectLst/>
                        <a:uLnTx/>
                        <a:uFillTx/>
                        <a:latin typeface="Consolas" panose="020B0609020204030204" pitchFamily="49" charset="0"/>
                        <a:sym typeface="Gill Sans" charset="0"/>
                      </a:endParaRPr>
                    </a:p>
                  </a:txBody>
                  <a:tcPr marL="34290" marR="34290" marT="17145" marB="17145"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2" name="Rectangle 12"/>
          <p:cNvSpPr/>
          <p:nvPr/>
        </p:nvSpPr>
        <p:spPr bwMode="auto">
          <a:xfrm>
            <a:off x="0" y="483518"/>
            <a:ext cx="9144000" cy="79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nchorCtr="0"/>
          <a:lstStyle/>
          <a:p>
            <a:pPr marL="0" marR="0" lvl="0" indent="0" algn="ctr" defTabSz="914400" rtl="0" eaLnBrk="1" fontAlgn="base" latinLnBrk="0" hangingPunct="1">
              <a:lnSpc>
                <a:spcPct val="70000"/>
              </a:lnSpc>
              <a:spcBef>
                <a:spcPct val="0"/>
              </a:spcBef>
              <a:spcAft>
                <a:spcPct val="0"/>
              </a:spcAft>
              <a:buClrTx/>
              <a:buSzTx/>
              <a:buFontTx/>
              <a:buNone/>
              <a:defRPr/>
            </a:pPr>
            <a:r>
              <a:rPr kumimoji="0" lang="zh-CN" altLang="en-US"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配置对象参数</a:t>
            </a:r>
            <a:endParaRPr kumimoji="0" lang="en-US" sz="40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Bebas Neue" charset="0"/>
            </a:endParaRPr>
          </a:p>
        </p:txBody>
      </p:sp>
      <p:graphicFrame>
        <p:nvGraphicFramePr>
          <p:cNvPr id="5" name="表格 4"/>
          <p:cNvGraphicFramePr>
            <a:graphicFrameLocks noGrp="1"/>
          </p:cNvGraphicFramePr>
          <p:nvPr/>
        </p:nvGraphicFramePr>
        <p:xfrm>
          <a:off x="611560" y="1563638"/>
          <a:ext cx="8136904" cy="2848167"/>
        </p:xfrm>
        <a:graphic>
          <a:graphicData uri="http://schemas.openxmlformats.org/drawingml/2006/table">
            <a:tbl>
              <a:tblPr firstRow="1" bandRow="1">
                <a:tableStyleId>{BC89EF96-8CEA-46FF-86C4-4CE0E7609802}</a:tableStyleId>
              </a:tblPr>
              <a:tblGrid>
                <a:gridCol w="1944216"/>
                <a:gridCol w="6192688"/>
              </a:tblGrid>
              <a:tr h="411480">
                <a:tc>
                  <a:txBody>
                    <a:bodyPr/>
                    <a:lstStyle/>
                    <a:p>
                      <a:pPr algn="ctr">
                        <a:lnSpc>
                          <a:spcPct val="100000"/>
                        </a:lnSpc>
                      </a:pPr>
                      <a:r>
                        <a:rPr lang="zh-CN" altLang="en-US" sz="1800" dirty="0">
                          <a:latin typeface="微软雅黑" panose="020B0503020204020204" pitchFamily="34" charset="-122"/>
                          <a:ea typeface="微软雅黑" panose="020B0503020204020204" pitchFamily="34" charset="-122"/>
                        </a:rPr>
                        <a:t>参数</a:t>
                      </a:r>
                      <a:endParaRPr lang="zh-CN" altLang="en-US" sz="1800" dirty="0">
                        <a:latin typeface="微软雅黑" panose="020B0503020204020204" pitchFamily="34" charset="-122"/>
                        <a:ea typeface="微软雅黑" panose="020B0503020204020204" pitchFamily="34" charset="-122"/>
                      </a:endParaRPr>
                    </a:p>
                  </a:txBody>
                  <a:tcPr marL="34290" marR="34290" marT="17145" marB="17145" anchor="ctr"/>
                </a:tc>
                <a:tc>
                  <a:txBody>
                    <a:bodyPr/>
                    <a:lstStyle/>
                    <a:p>
                      <a:pPr marL="0" marR="0" lvl="0" indent="0" algn="ctr" defTabSz="1828165" rtl="0" eaLnBrk="1" fontAlgn="auto" latinLnBrk="0" hangingPunct="1">
                        <a:lnSpc>
                          <a:spcPct val="100000"/>
                        </a:lnSpc>
                        <a:spcBef>
                          <a:spcPts val="0"/>
                        </a:spcBef>
                        <a:spcAft>
                          <a:spcPts val="0"/>
                        </a:spcAft>
                        <a:buClrTx/>
                        <a:buSzTx/>
                        <a:buFontTx/>
                        <a:buNone/>
                        <a:defRPr/>
                      </a:pPr>
                      <a:r>
                        <a:rPr lang="zh-CN" altLang="en-US" sz="1800" dirty="0">
                          <a:latin typeface="微软雅黑" panose="020B0503020204020204" pitchFamily="34" charset="-122"/>
                          <a:ea typeface="微软雅黑" panose="020B0503020204020204" pitchFamily="34" charset="-122"/>
                        </a:rPr>
                        <a:t>描述</a:t>
                      </a:r>
                      <a:endParaRPr lang="zh-CN" altLang="en-US" sz="1800" dirty="0">
                        <a:latin typeface="微软雅黑" panose="020B0503020204020204" pitchFamily="34" charset="-122"/>
                        <a:ea typeface="微软雅黑" panose="020B0503020204020204" pitchFamily="34" charset="-122"/>
                      </a:endParaRPr>
                    </a:p>
                  </a:txBody>
                  <a:tcPr marL="34290" marR="34290" marT="17145" marB="17145" anchor="ctr"/>
                </a:tc>
              </a:tr>
              <a:tr h="442467">
                <a:tc>
                  <a:txBody>
                    <a:bodyPr/>
                    <a:lstStyle/>
                    <a:p>
                      <a:pPr marL="0" marR="0" lvl="0" indent="0" algn="ctr" defTabSz="171450" rtl="0" eaLnBrk="1" fontAlgn="auto" latinLnBrk="0" hangingPunct="1">
                        <a:lnSpc>
                          <a:spcPct val="100000"/>
                        </a:lnSpc>
                        <a:spcBef>
                          <a:spcPts val="0"/>
                        </a:spcBef>
                        <a:spcAft>
                          <a:spcPts val="0"/>
                        </a:spcAft>
                        <a:buClrTx/>
                        <a:buSzTx/>
                        <a:buFontTx/>
                        <a:buNone/>
                        <a:defRPr/>
                      </a:pPr>
                      <a:r>
                        <a:rPr lang="en-US" altLang="zh-CN" sz="2000" kern="1200" dirty="0" err="1">
                          <a:solidFill>
                            <a:schemeClr val="tx1"/>
                          </a:solidFill>
                          <a:latin typeface="微软雅黑" panose="020B0503020204020204" pitchFamily="34" charset="-122"/>
                          <a:ea typeface="微软雅黑" panose="020B0503020204020204" pitchFamily="34" charset="-122"/>
                          <a:cs typeface="+mn-cs"/>
                        </a:rPr>
                        <a:t>font_path</a:t>
                      </a:r>
                      <a:endParaRPr lang="zh-CN" altLang="en-US" sz="2000" kern="1200" dirty="0">
                        <a:solidFill>
                          <a:schemeClr val="tx1"/>
                        </a:solidFill>
                        <a:latin typeface="微软雅黑" panose="020B0503020204020204" pitchFamily="34" charset="-122"/>
                        <a:ea typeface="微软雅黑" panose="020B0503020204020204" pitchFamily="34" charset="-122"/>
                        <a:cs typeface="+mn-cs"/>
                      </a:endParaRPr>
                    </a:p>
                  </a:txBody>
                  <a:tcPr marL="34290" marR="34290" marT="17145" marB="17145" anchor="ctr"/>
                </a:tc>
                <a:tc>
                  <a:txBody>
                    <a:bodyPr/>
                    <a:lstStyle/>
                    <a:p>
                      <a:pPr algn="l">
                        <a:lnSpc>
                          <a:spcPct val="150000"/>
                        </a:lnSpc>
                      </a:pPr>
                      <a:r>
                        <a:rPr lang="zh-CN" altLang="en-US" sz="1800" dirty="0">
                          <a:latin typeface="微软雅黑" panose="020B0503020204020204" pitchFamily="34" charset="-122"/>
                          <a:ea typeface="微软雅黑" panose="020B0503020204020204" pitchFamily="34" charset="-122"/>
                        </a:rPr>
                        <a:t>  指定字体文件的路径，默认</a:t>
                      </a:r>
                      <a:r>
                        <a:rPr lang="en-US" altLang="zh-CN" sz="1800" dirty="0">
                          <a:latin typeface="微软雅黑" panose="020B0503020204020204" pitchFamily="34" charset="-122"/>
                          <a:ea typeface="微软雅黑" panose="020B0503020204020204" pitchFamily="34" charset="-122"/>
                        </a:rPr>
                        <a:t>None</a:t>
                      </a:r>
                      <a:endParaRPr lang="en-US" altLang="zh-CN" sz="1800" dirty="0">
                        <a:latin typeface="微软雅黑" panose="020B0503020204020204" pitchFamily="34" charset="-122"/>
                        <a:ea typeface="微软雅黑" panose="020B0503020204020204" pitchFamily="34" charset="-122"/>
                      </a:endParaRPr>
                    </a:p>
                    <a:p>
                      <a:pPr algn="l">
                        <a:lnSpc>
                          <a:spcPct val="150000"/>
                        </a:lnSpc>
                      </a:pPr>
                      <a:r>
                        <a:rPr kumimoji="0" lang="en-US" altLang="zh-CN" sz="18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sym typeface="Gill Sans" charset="0"/>
                        </a:rPr>
                        <a:t>  </a:t>
                      </a:r>
                      <a:r>
                        <a:rPr kumimoji="0" lang="en-US" altLang="zh-CN" sz="1800" b="1" i="0" u="none" strike="noStrike" kern="1200" cap="none" spc="0" normalizeH="0" baseline="0" noProof="0" dirty="0">
                          <a:ln>
                            <a:noFill/>
                          </a:ln>
                          <a:solidFill>
                            <a:srgbClr val="C00000"/>
                          </a:solidFill>
                          <a:effectLst/>
                          <a:uLnTx/>
                          <a:uFillTx/>
                          <a:latin typeface="Consolas" panose="020B0609020204030204" pitchFamily="49" charset="0"/>
                          <a:sym typeface="Gill Sans" charset="0"/>
                        </a:rPr>
                        <a:t>&gt;&gt;&gt;</a:t>
                      </a:r>
                      <a:r>
                        <a:rPr kumimoji="0" lang="en-US" altLang="zh-CN" sz="1800" b="1" i="0" u="none" strike="noStrike" kern="1200" cap="none" spc="0" normalizeH="0" baseline="0" noProof="0" dirty="0">
                          <a:ln>
                            <a:noFill/>
                          </a:ln>
                          <a:solidFill>
                            <a:schemeClr val="tx1"/>
                          </a:solidFill>
                          <a:effectLst/>
                          <a:uLnTx/>
                          <a:uFillTx/>
                          <a:latin typeface="Consolas" panose="020B0609020204030204" pitchFamily="49" charset="0"/>
                          <a:sym typeface="Gill Sans" charset="0"/>
                        </a:rPr>
                        <a:t>w=</a:t>
                      </a:r>
                      <a:r>
                        <a:rPr kumimoji="0" lang="en-US" altLang="zh-CN" sz="1800" b="1" i="0" u="none" strike="noStrike" kern="1200" cap="none" spc="0" normalizeH="0" baseline="0" noProof="0" dirty="0" err="1">
                          <a:ln>
                            <a:noFill/>
                          </a:ln>
                          <a:solidFill>
                            <a:schemeClr val="tx1"/>
                          </a:solidFill>
                          <a:effectLst/>
                          <a:uLnTx/>
                          <a:uFillTx/>
                          <a:latin typeface="Consolas" panose="020B0609020204030204" pitchFamily="49" charset="0"/>
                          <a:sym typeface="Gill Sans" charset="0"/>
                        </a:rPr>
                        <a:t>wordcloud.WordCloud</a:t>
                      </a:r>
                      <a:r>
                        <a:rPr kumimoji="0" lang="en-US" altLang="zh-CN" sz="1800" b="1" i="0" u="none" strike="noStrike" kern="1200" cap="none" spc="0" normalizeH="0" baseline="0" noProof="0" dirty="0">
                          <a:ln>
                            <a:noFill/>
                          </a:ln>
                          <a:solidFill>
                            <a:schemeClr val="tx1"/>
                          </a:solidFill>
                          <a:effectLst/>
                          <a:uLnTx/>
                          <a:uFillTx/>
                          <a:latin typeface="Consolas" panose="020B0609020204030204" pitchFamily="49" charset="0"/>
                          <a:sym typeface="Gill Sans" charset="0"/>
                        </a:rPr>
                        <a:t>(</a:t>
                      </a:r>
                      <a:r>
                        <a:rPr kumimoji="0" lang="en-US" altLang="zh-CN" sz="1800" b="1" i="0" u="none" strike="noStrike" kern="1200" cap="none" spc="0" normalizeH="0" baseline="0" noProof="0" dirty="0" err="1">
                          <a:ln>
                            <a:noFill/>
                          </a:ln>
                          <a:solidFill>
                            <a:schemeClr val="tx1"/>
                          </a:solidFill>
                          <a:effectLst/>
                          <a:uLnTx/>
                          <a:uFillTx/>
                          <a:latin typeface="Consolas" panose="020B0609020204030204" pitchFamily="49" charset="0"/>
                          <a:sym typeface="Gill Sans" charset="0"/>
                        </a:rPr>
                        <a:t>font_path</a:t>
                      </a:r>
                      <a:r>
                        <a:rPr kumimoji="0" lang="en-US" altLang="zh-CN" sz="1800" b="1" i="0" u="none" strike="noStrike" kern="1200" cap="none" spc="0" normalizeH="0" baseline="0" noProof="0" dirty="0">
                          <a:ln>
                            <a:noFill/>
                          </a:ln>
                          <a:solidFill>
                            <a:schemeClr val="tx1"/>
                          </a:solidFill>
                          <a:effectLst/>
                          <a:uLnTx/>
                          <a:uFillTx/>
                          <a:latin typeface="Consolas" panose="020B0609020204030204" pitchFamily="49" charset="0"/>
                          <a:sym typeface="Gill Sans" charset="0"/>
                        </a:rPr>
                        <a:t>=</a:t>
                      </a:r>
                      <a:r>
                        <a:rPr kumimoji="0" lang="en-US" altLang="zh-CN" sz="1800" b="1" i="0" u="none" strike="noStrike" kern="1200" cap="none" spc="0" normalizeH="0" baseline="0" dirty="0">
                          <a:ln>
                            <a:noFill/>
                          </a:ln>
                          <a:solidFill>
                            <a:srgbClr val="00AA03"/>
                          </a:solidFill>
                          <a:effectLst/>
                          <a:uLnTx/>
                          <a:uFillTx/>
                          <a:latin typeface="Consolas" panose="020B0609020204030204" pitchFamily="49" charset="0"/>
                          <a:ea typeface="+mn-ea"/>
                          <a:cs typeface="+mn-cs"/>
                        </a:rPr>
                        <a:t>"</a:t>
                      </a:r>
                      <a:r>
                        <a:rPr kumimoji="0" lang="en-US" altLang="zh-CN" sz="1800" b="1" i="0" u="none" strike="noStrike" kern="1200" cap="none" spc="0" normalizeH="0" baseline="0" dirty="0" err="1">
                          <a:ln>
                            <a:noFill/>
                          </a:ln>
                          <a:solidFill>
                            <a:srgbClr val="00AA03"/>
                          </a:solidFill>
                          <a:effectLst/>
                          <a:uLnTx/>
                          <a:uFillTx/>
                          <a:latin typeface="Consolas" panose="020B0609020204030204" pitchFamily="49" charset="0"/>
                          <a:ea typeface="+mn-ea"/>
                          <a:cs typeface="+mn-cs"/>
                        </a:rPr>
                        <a:t>msyh.ttc</a:t>
                      </a:r>
                      <a:r>
                        <a:rPr kumimoji="0" lang="en-US" altLang="zh-CN" sz="1800" b="1" i="0" u="none" strike="noStrike" kern="1200" cap="none" spc="0" normalizeH="0" baseline="0" dirty="0">
                          <a:ln>
                            <a:noFill/>
                          </a:ln>
                          <a:solidFill>
                            <a:srgbClr val="00AA03"/>
                          </a:solidFill>
                          <a:effectLst/>
                          <a:uLnTx/>
                          <a:uFillTx/>
                          <a:latin typeface="Consolas" panose="020B0609020204030204" pitchFamily="49" charset="0"/>
                          <a:ea typeface="+mn-ea"/>
                          <a:cs typeface="+mn-cs"/>
                        </a:rPr>
                        <a:t>"</a:t>
                      </a:r>
                      <a:r>
                        <a:rPr kumimoji="0" lang="en-US" altLang="zh-CN" sz="1800" b="1" i="0" u="none" strike="noStrike" kern="1200" cap="none" spc="0" normalizeH="0" baseline="0" noProof="0" dirty="0">
                          <a:ln>
                            <a:noFill/>
                          </a:ln>
                          <a:solidFill>
                            <a:schemeClr val="tx1"/>
                          </a:solidFill>
                          <a:effectLst/>
                          <a:uLnTx/>
                          <a:uFillTx/>
                          <a:latin typeface="Consolas" panose="020B0609020204030204" pitchFamily="49" charset="0"/>
                          <a:ea typeface="+mn-ea"/>
                          <a:cs typeface="+mn-cs"/>
                          <a:sym typeface="Gill Sans" charset="0"/>
                        </a:rPr>
                        <a:t>)</a:t>
                      </a:r>
                      <a:endParaRPr kumimoji="0" lang="en-US" altLang="zh-CN" sz="1800" b="1" i="0" u="none" strike="noStrike" kern="1200" cap="none" spc="0" normalizeH="0" baseline="0" noProof="0" dirty="0">
                        <a:ln>
                          <a:noFill/>
                        </a:ln>
                        <a:solidFill>
                          <a:schemeClr val="tx1"/>
                        </a:solidFill>
                        <a:effectLst/>
                        <a:uLnTx/>
                        <a:uFillTx/>
                        <a:latin typeface="Consolas" panose="020B0609020204030204" pitchFamily="49" charset="0"/>
                        <a:ea typeface="+mn-ea"/>
                        <a:cs typeface="+mn-cs"/>
                        <a:sym typeface="Gill Sans" charset="0"/>
                      </a:endParaRPr>
                    </a:p>
                  </a:txBody>
                  <a:tcPr marL="34290" marR="34290" marT="17145" marB="17145" anchor="ctr"/>
                </a:tc>
              </a:tr>
              <a:tr h="442467">
                <a:tc>
                  <a:txBody>
                    <a:bodyPr/>
                    <a:lstStyle/>
                    <a:p>
                      <a:pPr marL="0" marR="0" lvl="0" indent="0" algn="ctr" defTabSz="171450" rtl="0" eaLnBrk="1" fontAlgn="auto" latinLnBrk="0" hangingPunct="1">
                        <a:lnSpc>
                          <a:spcPct val="100000"/>
                        </a:lnSpc>
                        <a:spcBef>
                          <a:spcPts val="0"/>
                        </a:spcBef>
                        <a:spcAft>
                          <a:spcPts val="0"/>
                        </a:spcAft>
                        <a:buClrTx/>
                        <a:buSzTx/>
                        <a:buFontTx/>
                        <a:buNone/>
                        <a:defRPr/>
                      </a:pPr>
                      <a:r>
                        <a:rPr lang="en-US" altLang="zh-CN" sz="2000" dirty="0" err="1">
                          <a:latin typeface="微软雅黑" panose="020B0503020204020204" pitchFamily="34" charset="-122"/>
                          <a:ea typeface="微软雅黑" panose="020B0503020204020204" pitchFamily="34" charset="-122"/>
                        </a:rPr>
                        <a:t>max_words</a:t>
                      </a:r>
                      <a:endParaRPr lang="zh-CN" altLang="en-US" sz="2000" dirty="0">
                        <a:latin typeface="微软雅黑" panose="020B0503020204020204" pitchFamily="34" charset="-122"/>
                        <a:ea typeface="微软雅黑" panose="020B0503020204020204" pitchFamily="34" charset="-122"/>
                      </a:endParaRPr>
                    </a:p>
                  </a:txBody>
                  <a:tcPr marL="34290" marR="34290" marT="17145" marB="17145" anchor="ctr"/>
                </a:tc>
                <a:tc>
                  <a:txBody>
                    <a:bodyPr/>
                    <a:lstStyle/>
                    <a:p>
                      <a:pPr algn="l">
                        <a:lnSpc>
                          <a:spcPct val="150000"/>
                        </a:lnSpc>
                      </a:pPr>
                      <a:r>
                        <a:rPr lang="zh-CN" altLang="en-US" sz="1800" dirty="0">
                          <a:latin typeface="微软雅黑" panose="020B0503020204020204" pitchFamily="34" charset="-122"/>
                          <a:ea typeface="微软雅黑" panose="020B0503020204020204" pitchFamily="34" charset="-122"/>
                        </a:rPr>
                        <a:t> 指定词云显示的最大单词数量，默认</a:t>
                      </a:r>
                      <a:r>
                        <a:rPr lang="en-US" altLang="zh-CN" sz="1800" dirty="0">
                          <a:latin typeface="微软雅黑" panose="020B0503020204020204" pitchFamily="34" charset="-122"/>
                          <a:ea typeface="微软雅黑" panose="020B0503020204020204" pitchFamily="34" charset="-122"/>
                        </a:rPr>
                        <a:t>200</a:t>
                      </a:r>
                      <a:endParaRPr lang="en-US" altLang="zh-CN" sz="1800" dirty="0">
                        <a:latin typeface="微软雅黑" panose="020B0503020204020204" pitchFamily="34" charset="-122"/>
                        <a:ea typeface="微软雅黑" panose="020B0503020204020204" pitchFamily="34" charset="-122"/>
                      </a:endParaRPr>
                    </a:p>
                    <a:p>
                      <a:pPr algn="l">
                        <a:lnSpc>
                          <a:spcPct val="150000"/>
                        </a:lnSpc>
                      </a:pPr>
                      <a:r>
                        <a:rPr kumimoji="0" lang="en-US" altLang="zh-CN" sz="18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sym typeface="Gill Sans" charset="0"/>
                        </a:rPr>
                        <a:t>  </a:t>
                      </a:r>
                      <a:r>
                        <a:rPr kumimoji="0" lang="en-US" altLang="zh-CN" sz="1800" b="1" i="0" u="none" strike="noStrike" kern="1200" cap="none" spc="0" normalizeH="0" baseline="0" noProof="0" dirty="0">
                          <a:ln>
                            <a:noFill/>
                          </a:ln>
                          <a:solidFill>
                            <a:srgbClr val="C00000"/>
                          </a:solidFill>
                          <a:effectLst/>
                          <a:uLnTx/>
                          <a:uFillTx/>
                          <a:latin typeface="Consolas" panose="020B0609020204030204" pitchFamily="49" charset="0"/>
                          <a:sym typeface="Gill Sans" charset="0"/>
                        </a:rPr>
                        <a:t>&gt;&gt;&gt;</a:t>
                      </a:r>
                      <a:r>
                        <a:rPr kumimoji="0" lang="en-US" altLang="zh-CN" sz="1800" b="1" i="0" u="none" strike="noStrike" kern="1200" cap="none" spc="0" normalizeH="0" baseline="0" noProof="0" dirty="0">
                          <a:ln>
                            <a:noFill/>
                          </a:ln>
                          <a:solidFill>
                            <a:schemeClr val="tx1"/>
                          </a:solidFill>
                          <a:effectLst/>
                          <a:uLnTx/>
                          <a:uFillTx/>
                          <a:latin typeface="Consolas" panose="020B0609020204030204" pitchFamily="49" charset="0"/>
                          <a:sym typeface="Gill Sans" charset="0"/>
                        </a:rPr>
                        <a:t>w=</a:t>
                      </a:r>
                      <a:r>
                        <a:rPr kumimoji="0" lang="en-US" altLang="zh-CN" sz="1800" b="1" i="0" u="none" strike="noStrike" kern="1200" cap="none" spc="0" normalizeH="0" baseline="0" noProof="0" dirty="0" err="1">
                          <a:ln>
                            <a:noFill/>
                          </a:ln>
                          <a:solidFill>
                            <a:schemeClr val="tx1"/>
                          </a:solidFill>
                          <a:effectLst/>
                          <a:uLnTx/>
                          <a:uFillTx/>
                          <a:latin typeface="Consolas" panose="020B0609020204030204" pitchFamily="49" charset="0"/>
                          <a:sym typeface="Gill Sans" charset="0"/>
                        </a:rPr>
                        <a:t>wordcloud.WordCloud</a:t>
                      </a:r>
                      <a:r>
                        <a:rPr kumimoji="0" lang="en-US" altLang="zh-CN" sz="1800" b="1" i="0" u="none" strike="noStrike" kern="1200" cap="none" spc="0" normalizeH="0" baseline="0" noProof="0" dirty="0">
                          <a:ln>
                            <a:noFill/>
                          </a:ln>
                          <a:solidFill>
                            <a:schemeClr val="tx1"/>
                          </a:solidFill>
                          <a:effectLst/>
                          <a:uLnTx/>
                          <a:uFillTx/>
                          <a:latin typeface="Consolas" panose="020B0609020204030204" pitchFamily="49" charset="0"/>
                          <a:sym typeface="Gill Sans" charset="0"/>
                        </a:rPr>
                        <a:t>(</a:t>
                      </a:r>
                      <a:r>
                        <a:rPr kumimoji="0" lang="en-US" altLang="zh-CN" sz="1800" b="1" i="0" u="none" strike="noStrike" kern="1200" cap="none" spc="0" normalizeH="0" baseline="0" noProof="0" dirty="0" err="1">
                          <a:ln>
                            <a:noFill/>
                          </a:ln>
                          <a:solidFill>
                            <a:schemeClr val="tx1"/>
                          </a:solidFill>
                          <a:effectLst/>
                          <a:uLnTx/>
                          <a:uFillTx/>
                          <a:latin typeface="Consolas" panose="020B0609020204030204" pitchFamily="49" charset="0"/>
                          <a:sym typeface="Gill Sans" charset="0"/>
                        </a:rPr>
                        <a:t>max_words</a:t>
                      </a:r>
                      <a:r>
                        <a:rPr kumimoji="0" lang="en-US" altLang="zh-CN" sz="1800" b="1" i="0" u="none" strike="noStrike" kern="1200" cap="none" spc="0" normalizeH="0" baseline="0" noProof="0" dirty="0">
                          <a:ln>
                            <a:noFill/>
                          </a:ln>
                          <a:solidFill>
                            <a:schemeClr val="tx1"/>
                          </a:solidFill>
                          <a:effectLst/>
                          <a:uLnTx/>
                          <a:uFillTx/>
                          <a:latin typeface="Consolas" panose="020B0609020204030204" pitchFamily="49" charset="0"/>
                          <a:sym typeface="Gill Sans" charset="0"/>
                        </a:rPr>
                        <a:t>=20)</a:t>
                      </a:r>
                      <a:endParaRPr kumimoji="0" lang="en-US" altLang="zh-CN" sz="1800" b="1" i="0" u="none" strike="noStrike" kern="1200" cap="none" spc="0" normalizeH="0" baseline="0" noProof="0" dirty="0">
                        <a:ln>
                          <a:noFill/>
                        </a:ln>
                        <a:solidFill>
                          <a:schemeClr val="tx1"/>
                        </a:solidFill>
                        <a:effectLst/>
                        <a:uLnTx/>
                        <a:uFillTx/>
                        <a:latin typeface="Consolas" panose="020B0609020204030204" pitchFamily="49" charset="0"/>
                        <a:sym typeface="Gill Sans" charset="0"/>
                      </a:endParaRPr>
                    </a:p>
                  </a:txBody>
                  <a:tcPr marL="34290" marR="34290" marT="17145" marB="17145" anchor="ctr"/>
                </a:tc>
              </a:tr>
              <a:tr h="442467">
                <a:tc>
                  <a:txBody>
                    <a:bodyPr/>
                    <a:lstStyle/>
                    <a:p>
                      <a:pPr marL="0" marR="0" lvl="0" indent="0" algn="ctr" defTabSz="171450" rtl="0" eaLnBrk="1" fontAlgn="auto" latinLnBrk="0" hangingPunct="1">
                        <a:lnSpc>
                          <a:spcPct val="100000"/>
                        </a:lnSpc>
                        <a:spcBef>
                          <a:spcPts val="0"/>
                        </a:spcBef>
                        <a:spcAft>
                          <a:spcPts val="0"/>
                        </a:spcAft>
                        <a:buClrTx/>
                        <a:buSzTx/>
                        <a:buFontTx/>
                        <a:buNone/>
                        <a:defRPr/>
                      </a:pPr>
                      <a:r>
                        <a:rPr lang="en-US" altLang="zh-CN" sz="2000" kern="1200" dirty="0" err="1">
                          <a:solidFill>
                            <a:schemeClr val="tx1"/>
                          </a:solidFill>
                          <a:latin typeface="微软雅黑" panose="020B0503020204020204" pitchFamily="34" charset="-122"/>
                          <a:ea typeface="微软雅黑" panose="020B0503020204020204" pitchFamily="34" charset="-122"/>
                          <a:cs typeface="+mn-cs"/>
                        </a:rPr>
                        <a:t>stop_words</a:t>
                      </a:r>
                      <a:endParaRPr lang="zh-CN" altLang="en-US" sz="2000" dirty="0">
                        <a:latin typeface="微软雅黑" panose="020B0503020204020204" pitchFamily="34" charset="-122"/>
                        <a:ea typeface="微软雅黑" panose="020B0503020204020204" pitchFamily="34" charset="-122"/>
                      </a:endParaRPr>
                    </a:p>
                  </a:txBody>
                  <a:tcPr marL="34290" marR="34290" marT="17145" marB="17145" anchor="ctr"/>
                </a:tc>
                <a:tc>
                  <a:txBody>
                    <a:bodyPr/>
                    <a:lstStyle/>
                    <a:p>
                      <a:pPr algn="l">
                        <a:lnSpc>
                          <a:spcPct val="150000"/>
                        </a:lnSpc>
                      </a:pPr>
                      <a:r>
                        <a:rPr lang="zh-CN" altLang="en-US" sz="1800" dirty="0">
                          <a:latin typeface="微软雅黑" panose="020B0503020204020204" pitchFamily="34" charset="-122"/>
                          <a:ea typeface="微软雅黑" panose="020B0503020204020204" pitchFamily="34" charset="-122"/>
                        </a:rPr>
                        <a:t> 指定词云的排除词列表，即不显示的单词列表</a:t>
                      </a:r>
                      <a:endParaRPr lang="en-US" altLang="zh-CN" sz="1800" dirty="0">
                        <a:latin typeface="微软雅黑" panose="020B0503020204020204" pitchFamily="34" charset="-122"/>
                        <a:ea typeface="微软雅黑" panose="020B0503020204020204" pitchFamily="34" charset="-122"/>
                      </a:endParaRPr>
                    </a:p>
                    <a:p>
                      <a:pPr algn="l">
                        <a:lnSpc>
                          <a:spcPct val="150000"/>
                        </a:lnSpc>
                      </a:pPr>
                      <a:r>
                        <a:rPr kumimoji="0" lang="en-US" altLang="zh-CN" sz="18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sym typeface="Gill Sans" charset="0"/>
                        </a:rPr>
                        <a:t>  </a:t>
                      </a:r>
                      <a:r>
                        <a:rPr kumimoji="0" lang="en-US" altLang="zh-CN" sz="1800" b="1" i="0" u="none" strike="noStrike" kern="1200" cap="none" spc="0" normalizeH="0" baseline="0" noProof="0" dirty="0">
                          <a:ln>
                            <a:noFill/>
                          </a:ln>
                          <a:solidFill>
                            <a:srgbClr val="C00000"/>
                          </a:solidFill>
                          <a:effectLst/>
                          <a:uLnTx/>
                          <a:uFillTx/>
                          <a:latin typeface="Consolas" panose="020B0609020204030204" pitchFamily="49" charset="0"/>
                          <a:sym typeface="Gill Sans" charset="0"/>
                        </a:rPr>
                        <a:t>&gt;&gt;&gt;</a:t>
                      </a:r>
                      <a:r>
                        <a:rPr kumimoji="0" lang="en-US" altLang="zh-CN" sz="1800" b="1" i="0" u="none" strike="noStrike" kern="1200" cap="none" spc="0" normalizeH="0" baseline="0" noProof="0" dirty="0">
                          <a:ln>
                            <a:noFill/>
                          </a:ln>
                          <a:solidFill>
                            <a:schemeClr val="tx1"/>
                          </a:solidFill>
                          <a:effectLst/>
                          <a:uLnTx/>
                          <a:uFillTx/>
                          <a:latin typeface="Consolas" panose="020B0609020204030204" pitchFamily="49" charset="0"/>
                          <a:sym typeface="Gill Sans" charset="0"/>
                        </a:rPr>
                        <a:t>w=</a:t>
                      </a:r>
                      <a:r>
                        <a:rPr kumimoji="0" lang="en-US" altLang="zh-CN" sz="1800" b="1" i="0" u="none" strike="noStrike" kern="1200" cap="none" spc="0" normalizeH="0" baseline="0" noProof="0" dirty="0" err="1">
                          <a:ln>
                            <a:noFill/>
                          </a:ln>
                          <a:solidFill>
                            <a:schemeClr val="tx1"/>
                          </a:solidFill>
                          <a:effectLst/>
                          <a:uLnTx/>
                          <a:uFillTx/>
                          <a:latin typeface="Consolas" panose="020B0609020204030204" pitchFamily="49" charset="0"/>
                          <a:sym typeface="Gill Sans" charset="0"/>
                        </a:rPr>
                        <a:t>wordcloud.WordCloud</a:t>
                      </a:r>
                      <a:r>
                        <a:rPr kumimoji="0" lang="en-US" altLang="zh-CN" sz="1800" b="1" i="0" u="none" strike="noStrike" kern="1200" cap="none" spc="0" normalizeH="0" baseline="0" noProof="0" dirty="0">
                          <a:ln>
                            <a:noFill/>
                          </a:ln>
                          <a:solidFill>
                            <a:schemeClr val="tx1"/>
                          </a:solidFill>
                          <a:effectLst/>
                          <a:uLnTx/>
                          <a:uFillTx/>
                          <a:latin typeface="Consolas" panose="020B0609020204030204" pitchFamily="49" charset="0"/>
                          <a:sym typeface="Gill Sans" charset="0"/>
                        </a:rPr>
                        <a:t>(</a:t>
                      </a:r>
                      <a:r>
                        <a:rPr kumimoji="0" lang="en-US" altLang="zh-CN" sz="1800" b="1" i="0" u="none" strike="noStrike" kern="1200" cap="none" spc="0" normalizeH="0" baseline="0" noProof="0" dirty="0" err="1">
                          <a:ln>
                            <a:noFill/>
                          </a:ln>
                          <a:solidFill>
                            <a:schemeClr val="tx1"/>
                          </a:solidFill>
                          <a:effectLst/>
                          <a:uLnTx/>
                          <a:uFillTx/>
                          <a:latin typeface="Consolas" panose="020B0609020204030204" pitchFamily="49" charset="0"/>
                          <a:sym typeface="Gill Sans" charset="0"/>
                        </a:rPr>
                        <a:t>stop_words</a:t>
                      </a:r>
                      <a:r>
                        <a:rPr kumimoji="0" lang="en-US" altLang="zh-CN" sz="1800" b="1" i="0" u="none" strike="noStrike" kern="1200" cap="none" spc="0" normalizeH="0" baseline="0" noProof="0" dirty="0">
                          <a:ln>
                            <a:noFill/>
                          </a:ln>
                          <a:solidFill>
                            <a:schemeClr val="tx1"/>
                          </a:solidFill>
                          <a:effectLst/>
                          <a:uLnTx/>
                          <a:uFillTx/>
                          <a:latin typeface="Consolas" panose="020B0609020204030204" pitchFamily="49" charset="0"/>
                          <a:sym typeface="Gill Sans" charset="0"/>
                        </a:rPr>
                        <a:t>={</a:t>
                      </a:r>
                      <a:r>
                        <a:rPr kumimoji="0" lang="en-US" altLang="zh-CN" sz="1800" b="1" i="0" u="none" strike="noStrike" kern="1200" cap="none" spc="0" normalizeH="0" baseline="0" dirty="0">
                          <a:ln>
                            <a:noFill/>
                          </a:ln>
                          <a:solidFill>
                            <a:srgbClr val="00AA03"/>
                          </a:solidFill>
                          <a:effectLst/>
                          <a:uLnTx/>
                          <a:uFillTx/>
                          <a:latin typeface="Consolas" panose="020B0609020204030204" pitchFamily="49" charset="0"/>
                          <a:ea typeface="+mn-ea"/>
                          <a:cs typeface="+mn-cs"/>
                        </a:rPr>
                        <a:t>"Python"</a:t>
                      </a:r>
                      <a:r>
                        <a:rPr kumimoji="0" lang="en-US" altLang="zh-CN" sz="1800" b="1" i="0" u="none" strike="noStrike" kern="1200" cap="none" spc="0" normalizeH="0" baseline="0" noProof="0" dirty="0">
                          <a:ln>
                            <a:noFill/>
                          </a:ln>
                          <a:solidFill>
                            <a:schemeClr val="tx1"/>
                          </a:solidFill>
                          <a:effectLst/>
                          <a:uLnTx/>
                          <a:uFillTx/>
                          <a:latin typeface="Consolas" panose="020B0609020204030204" pitchFamily="49" charset="0"/>
                          <a:sym typeface="Gill Sans" charset="0"/>
                        </a:rPr>
                        <a:t>})</a:t>
                      </a:r>
                      <a:endParaRPr kumimoji="0" lang="en-US" altLang="zh-CN" sz="1800" b="1" i="0" u="none" strike="noStrike" kern="1200" cap="none" spc="0" normalizeH="0" baseline="0" noProof="0" dirty="0">
                        <a:ln>
                          <a:noFill/>
                        </a:ln>
                        <a:solidFill>
                          <a:schemeClr val="tx1"/>
                        </a:solidFill>
                        <a:effectLst/>
                        <a:uLnTx/>
                        <a:uFillTx/>
                        <a:latin typeface="Consolas" panose="020B0609020204030204" pitchFamily="49" charset="0"/>
                        <a:sym typeface="Gill Sans" charset="0"/>
                      </a:endParaRPr>
                    </a:p>
                  </a:txBody>
                  <a:tcPr marL="34290" marR="34290" marT="17145" marB="17145"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2" name="Rectangle 12"/>
          <p:cNvSpPr/>
          <p:nvPr/>
        </p:nvSpPr>
        <p:spPr bwMode="auto">
          <a:xfrm>
            <a:off x="0" y="483518"/>
            <a:ext cx="9144000" cy="79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nchorCtr="0"/>
          <a:lstStyle/>
          <a:p>
            <a:pPr marL="0" marR="0" lvl="0" indent="0" algn="ctr" defTabSz="914400" rtl="0" eaLnBrk="1" fontAlgn="base" latinLnBrk="0" hangingPunct="1">
              <a:lnSpc>
                <a:spcPct val="70000"/>
              </a:lnSpc>
              <a:spcBef>
                <a:spcPct val="0"/>
              </a:spcBef>
              <a:spcAft>
                <a:spcPct val="0"/>
              </a:spcAft>
              <a:buClrTx/>
              <a:buSzTx/>
              <a:buFontTx/>
              <a:buNone/>
              <a:defRPr/>
            </a:pPr>
            <a:r>
              <a:rPr kumimoji="0" lang="zh-CN" altLang="en-US"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配置对象参数</a:t>
            </a:r>
            <a:endParaRPr kumimoji="0" lang="en-US" sz="40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Bebas Neue" charset="0"/>
            </a:endParaRPr>
          </a:p>
        </p:txBody>
      </p:sp>
      <p:graphicFrame>
        <p:nvGraphicFramePr>
          <p:cNvPr id="5" name="表格 4"/>
          <p:cNvGraphicFramePr>
            <a:graphicFrameLocks noGrp="1"/>
          </p:cNvGraphicFramePr>
          <p:nvPr/>
        </p:nvGraphicFramePr>
        <p:xfrm>
          <a:off x="251520" y="1563638"/>
          <a:ext cx="8712968" cy="2859850"/>
        </p:xfrm>
        <a:graphic>
          <a:graphicData uri="http://schemas.openxmlformats.org/drawingml/2006/table">
            <a:tbl>
              <a:tblPr firstRow="1" bandRow="1">
                <a:tableStyleId>{BC89EF96-8CEA-46FF-86C4-4CE0E7609802}</a:tableStyleId>
              </a:tblPr>
              <a:tblGrid>
                <a:gridCol w="2390283"/>
                <a:gridCol w="6322685"/>
              </a:tblGrid>
              <a:tr h="411480">
                <a:tc>
                  <a:txBody>
                    <a:bodyPr/>
                    <a:lstStyle/>
                    <a:p>
                      <a:pPr algn="ctr">
                        <a:lnSpc>
                          <a:spcPct val="100000"/>
                        </a:lnSpc>
                      </a:pPr>
                      <a:r>
                        <a:rPr lang="zh-CN" altLang="en-US" sz="1800" dirty="0">
                          <a:latin typeface="微软雅黑" panose="020B0503020204020204" pitchFamily="34" charset="-122"/>
                          <a:ea typeface="微软雅黑" panose="020B0503020204020204" pitchFamily="34" charset="-122"/>
                        </a:rPr>
                        <a:t>参数</a:t>
                      </a:r>
                      <a:endParaRPr lang="zh-CN" altLang="en-US" sz="1800" dirty="0">
                        <a:latin typeface="微软雅黑" panose="020B0503020204020204" pitchFamily="34" charset="-122"/>
                        <a:ea typeface="微软雅黑" panose="020B0503020204020204" pitchFamily="34" charset="-122"/>
                      </a:endParaRPr>
                    </a:p>
                  </a:txBody>
                  <a:tcPr marL="34290" marR="34290" marT="17145" marB="17145" anchor="ctr"/>
                </a:tc>
                <a:tc>
                  <a:txBody>
                    <a:bodyPr/>
                    <a:lstStyle/>
                    <a:p>
                      <a:pPr marL="0" marR="0" lvl="0" indent="0" algn="ctr" defTabSz="1828165" rtl="0" eaLnBrk="1" fontAlgn="auto" latinLnBrk="0" hangingPunct="1">
                        <a:lnSpc>
                          <a:spcPct val="100000"/>
                        </a:lnSpc>
                        <a:spcBef>
                          <a:spcPts val="0"/>
                        </a:spcBef>
                        <a:spcAft>
                          <a:spcPts val="0"/>
                        </a:spcAft>
                        <a:buClrTx/>
                        <a:buSzTx/>
                        <a:buFontTx/>
                        <a:buNone/>
                        <a:defRPr/>
                      </a:pPr>
                      <a:r>
                        <a:rPr lang="zh-CN" altLang="en-US" sz="1800" dirty="0">
                          <a:latin typeface="微软雅黑" panose="020B0503020204020204" pitchFamily="34" charset="-122"/>
                          <a:ea typeface="微软雅黑" panose="020B0503020204020204" pitchFamily="34" charset="-122"/>
                        </a:rPr>
                        <a:t>描述</a:t>
                      </a:r>
                      <a:endParaRPr lang="zh-CN" altLang="en-US" sz="1800" dirty="0">
                        <a:latin typeface="微软雅黑" panose="020B0503020204020204" pitchFamily="34" charset="-122"/>
                        <a:ea typeface="微软雅黑" panose="020B0503020204020204" pitchFamily="34" charset="-122"/>
                      </a:endParaRPr>
                    </a:p>
                  </a:txBody>
                  <a:tcPr marL="34290" marR="34290" marT="17145" marB="17145" anchor="ctr"/>
                </a:tc>
              </a:tr>
              <a:tr h="442467">
                <a:tc>
                  <a:txBody>
                    <a:bodyPr/>
                    <a:lstStyle/>
                    <a:p>
                      <a:pPr marL="0" marR="0" lvl="0" indent="0" algn="ctr" defTabSz="171450" rtl="0" eaLnBrk="1" fontAlgn="auto" latinLnBrk="0" hangingPunct="1">
                        <a:lnSpc>
                          <a:spcPct val="100000"/>
                        </a:lnSpc>
                        <a:spcBef>
                          <a:spcPts val="0"/>
                        </a:spcBef>
                        <a:spcAft>
                          <a:spcPts val="0"/>
                        </a:spcAft>
                        <a:buClrTx/>
                        <a:buSzTx/>
                        <a:buFontTx/>
                        <a:buNone/>
                        <a:defRPr/>
                      </a:pPr>
                      <a:r>
                        <a:rPr lang="en-US" altLang="zh-CN" sz="2000" kern="1200" dirty="0">
                          <a:solidFill>
                            <a:schemeClr val="tx1"/>
                          </a:solidFill>
                          <a:latin typeface="微软雅黑" panose="020B0503020204020204" pitchFamily="34" charset="-122"/>
                          <a:ea typeface="微软雅黑" panose="020B0503020204020204" pitchFamily="34" charset="-122"/>
                          <a:cs typeface="+mn-cs"/>
                        </a:rPr>
                        <a:t>mask</a:t>
                      </a:r>
                      <a:endParaRPr lang="zh-CN" altLang="en-US" sz="2000" kern="1200" dirty="0">
                        <a:solidFill>
                          <a:schemeClr val="tx1"/>
                        </a:solidFill>
                        <a:latin typeface="微软雅黑" panose="020B0503020204020204" pitchFamily="34" charset="-122"/>
                        <a:ea typeface="微软雅黑" panose="020B0503020204020204" pitchFamily="34" charset="-122"/>
                        <a:cs typeface="+mn-cs"/>
                      </a:endParaRPr>
                    </a:p>
                  </a:txBody>
                  <a:tcPr marL="34290" marR="34290" marT="17145" marB="17145" anchor="ctr"/>
                </a:tc>
                <a:tc>
                  <a:txBody>
                    <a:bodyPr/>
                    <a:lstStyle/>
                    <a:p>
                      <a:pPr algn="l">
                        <a:lnSpc>
                          <a:spcPct val="150000"/>
                        </a:lnSpc>
                      </a:pPr>
                      <a:r>
                        <a:rPr lang="zh-CN" altLang="en-US" sz="1800" dirty="0">
                          <a:latin typeface="微软雅黑" panose="020B0503020204020204" pitchFamily="34" charset="-122"/>
                          <a:ea typeface="微软雅黑" panose="020B0503020204020204" pitchFamily="34" charset="-122"/>
                        </a:rPr>
                        <a:t> 指定词云形状，默认为长方形，需要引用</a:t>
                      </a:r>
                      <a:r>
                        <a:rPr lang="en-US" altLang="zh-CN" sz="1800" dirty="0" err="1">
                          <a:latin typeface="微软雅黑" panose="020B0503020204020204" pitchFamily="34" charset="-122"/>
                          <a:ea typeface="微软雅黑" panose="020B0503020204020204" pitchFamily="34" charset="-122"/>
                        </a:rPr>
                        <a:t>imread</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函数</a:t>
                      </a:r>
                      <a:endParaRPr lang="en-US" altLang="zh-CN" sz="1800" dirty="0">
                        <a:latin typeface="微软雅黑" panose="020B0503020204020204" pitchFamily="34" charset="-122"/>
                        <a:ea typeface="微软雅黑" panose="020B0503020204020204" pitchFamily="34" charset="-122"/>
                      </a:endParaRPr>
                    </a:p>
                    <a:p>
                      <a:pPr marL="0" marR="0" lvl="0" indent="0" algn="l" defTabSz="171450" rtl="0" eaLnBrk="1" fontAlgn="auto" latinLnBrk="0" hangingPunct="1">
                        <a:lnSpc>
                          <a:spcPct val="150000"/>
                        </a:lnSpc>
                        <a:spcBef>
                          <a:spcPts val="0"/>
                        </a:spcBef>
                        <a:spcAft>
                          <a:spcPts val="0"/>
                        </a:spcAft>
                        <a:buClrTx/>
                        <a:buSzTx/>
                        <a:buFontTx/>
                        <a:buNone/>
                        <a:defRPr/>
                      </a:pPr>
                      <a:r>
                        <a:rPr kumimoji="0" lang="en-US" altLang="zh-CN" sz="1800" b="1" i="0" u="none" strike="noStrike" kern="1200" cap="none" spc="0" normalizeH="0" baseline="0" noProof="0" dirty="0">
                          <a:ln>
                            <a:noFill/>
                          </a:ln>
                          <a:solidFill>
                            <a:srgbClr val="C00000"/>
                          </a:solidFill>
                          <a:effectLst/>
                          <a:uLnTx/>
                          <a:uFillTx/>
                          <a:latin typeface="Consolas" panose="020B0609020204030204" pitchFamily="49" charset="0"/>
                          <a:sym typeface="Gill Sans" charset="0"/>
                        </a:rPr>
                        <a:t> &gt;&gt;&gt;</a:t>
                      </a:r>
                      <a:r>
                        <a:rPr kumimoji="0" lang="en-US" altLang="zh-CN" sz="1800" b="1" i="0" u="none" strike="noStrike" kern="1200" cap="none" spc="0" normalizeH="0" baseline="0" noProof="0" dirty="0">
                          <a:ln>
                            <a:noFill/>
                          </a:ln>
                          <a:solidFill>
                            <a:schemeClr val="tx1"/>
                          </a:solidFill>
                          <a:effectLst/>
                          <a:uLnTx/>
                          <a:uFillTx/>
                          <a:latin typeface="Consolas" panose="020B0609020204030204" pitchFamily="49" charset="0"/>
                          <a:sym typeface="Gill Sans" charset="0"/>
                        </a:rPr>
                        <a:t>from </a:t>
                      </a:r>
                      <a:r>
                        <a:rPr kumimoji="0" lang="en-US" altLang="zh-CN" sz="1800" b="1" i="0" u="none" strike="noStrike" kern="1200" cap="none" spc="0" normalizeH="0" baseline="0" noProof="0" dirty="0" err="1">
                          <a:ln>
                            <a:noFill/>
                          </a:ln>
                          <a:solidFill>
                            <a:schemeClr val="tx1"/>
                          </a:solidFill>
                          <a:effectLst/>
                          <a:uLnTx/>
                          <a:uFillTx/>
                          <a:latin typeface="Consolas" panose="020B0609020204030204" pitchFamily="49" charset="0"/>
                          <a:sym typeface="Gill Sans" charset="0"/>
                        </a:rPr>
                        <a:t>scipy.misc</a:t>
                      </a:r>
                      <a:r>
                        <a:rPr kumimoji="0" lang="en-US" altLang="zh-CN" sz="1800" b="1" i="0" u="none" strike="noStrike" kern="1200" cap="none" spc="0" normalizeH="0" baseline="0" noProof="0" dirty="0">
                          <a:ln>
                            <a:noFill/>
                          </a:ln>
                          <a:solidFill>
                            <a:schemeClr val="tx1"/>
                          </a:solidFill>
                          <a:effectLst/>
                          <a:uLnTx/>
                          <a:uFillTx/>
                          <a:latin typeface="Consolas" panose="020B0609020204030204" pitchFamily="49" charset="0"/>
                          <a:sym typeface="Gill Sans" charset="0"/>
                        </a:rPr>
                        <a:t> import </a:t>
                      </a:r>
                      <a:r>
                        <a:rPr kumimoji="0" lang="en-US" altLang="zh-CN" sz="1800" b="1" i="0" u="none" strike="noStrike" kern="1200" cap="none" spc="0" normalizeH="0" baseline="0" noProof="0" dirty="0" err="1">
                          <a:ln>
                            <a:noFill/>
                          </a:ln>
                          <a:solidFill>
                            <a:schemeClr val="tx1"/>
                          </a:solidFill>
                          <a:effectLst/>
                          <a:uLnTx/>
                          <a:uFillTx/>
                          <a:latin typeface="Consolas" panose="020B0609020204030204" pitchFamily="49" charset="0"/>
                          <a:sym typeface="Gill Sans" charset="0"/>
                        </a:rPr>
                        <a:t>imread</a:t>
                      </a:r>
                      <a:r>
                        <a:rPr kumimoji="0" lang="en-US" altLang="zh-CN" sz="18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sym typeface="Gill Sans" charset="0"/>
                        </a:rPr>
                        <a:t>  </a:t>
                      </a:r>
                      <a:endParaRPr kumimoji="0" lang="en-US" altLang="zh-CN" sz="18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sym typeface="Gill Sans" charset="0"/>
                      </a:endParaRPr>
                    </a:p>
                    <a:p>
                      <a:pPr marL="0" marR="0" lvl="0" indent="0" algn="l" defTabSz="171450" rtl="0" eaLnBrk="1" fontAlgn="auto" latinLnBrk="0" hangingPunct="1">
                        <a:lnSpc>
                          <a:spcPct val="150000"/>
                        </a:lnSpc>
                        <a:spcBef>
                          <a:spcPts val="0"/>
                        </a:spcBef>
                        <a:spcAft>
                          <a:spcPts val="0"/>
                        </a:spcAft>
                        <a:buClrTx/>
                        <a:buSzTx/>
                        <a:buFontTx/>
                        <a:buNone/>
                        <a:defRPr/>
                      </a:pPr>
                      <a:r>
                        <a:rPr kumimoji="0" lang="en-US" altLang="zh-CN" sz="18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sym typeface="Gill Sans" charset="0"/>
                        </a:rPr>
                        <a:t>  </a:t>
                      </a:r>
                      <a:r>
                        <a:rPr kumimoji="0" lang="en-US" altLang="zh-CN" sz="1800" b="1" i="0" u="none" strike="noStrike" kern="1200" cap="none" spc="0" normalizeH="0" baseline="0" noProof="0" dirty="0">
                          <a:ln>
                            <a:noFill/>
                          </a:ln>
                          <a:solidFill>
                            <a:srgbClr val="C00000"/>
                          </a:solidFill>
                          <a:effectLst/>
                          <a:uLnTx/>
                          <a:uFillTx/>
                          <a:latin typeface="Consolas" panose="020B0609020204030204" pitchFamily="49" charset="0"/>
                          <a:sym typeface="Gill Sans" charset="0"/>
                        </a:rPr>
                        <a:t>&gt;&gt;&gt;</a:t>
                      </a:r>
                      <a:r>
                        <a:rPr kumimoji="0" lang="en-US" altLang="zh-CN" sz="1800" b="1" i="0" u="none" strike="noStrike" kern="1200" cap="none" spc="0" normalizeH="0" baseline="0" noProof="0" dirty="0" err="1">
                          <a:ln>
                            <a:noFill/>
                          </a:ln>
                          <a:solidFill>
                            <a:schemeClr val="tx1"/>
                          </a:solidFill>
                          <a:effectLst/>
                          <a:uLnTx/>
                          <a:uFillTx/>
                          <a:latin typeface="Consolas" panose="020B0609020204030204" pitchFamily="49" charset="0"/>
                          <a:sym typeface="Gill Sans" charset="0"/>
                        </a:rPr>
                        <a:t>mk</a:t>
                      </a:r>
                      <a:r>
                        <a:rPr kumimoji="0" lang="en-US" altLang="zh-CN" sz="1800" b="1" i="0" u="none" strike="noStrike" kern="1200" cap="none" spc="0" normalizeH="0" baseline="0" noProof="0" dirty="0">
                          <a:ln>
                            <a:noFill/>
                          </a:ln>
                          <a:solidFill>
                            <a:schemeClr val="tx1"/>
                          </a:solidFill>
                          <a:effectLst/>
                          <a:uLnTx/>
                          <a:uFillTx/>
                          <a:latin typeface="Consolas" panose="020B0609020204030204" pitchFamily="49" charset="0"/>
                          <a:sym typeface="Gill Sans" charset="0"/>
                        </a:rPr>
                        <a:t>=</a:t>
                      </a:r>
                      <a:r>
                        <a:rPr kumimoji="0" lang="en-US" altLang="zh-CN" sz="1800" b="1" i="0" u="none" strike="noStrike" kern="1200" cap="none" spc="0" normalizeH="0" baseline="0" noProof="0" dirty="0" err="1">
                          <a:ln>
                            <a:noFill/>
                          </a:ln>
                          <a:solidFill>
                            <a:schemeClr val="tx1"/>
                          </a:solidFill>
                          <a:effectLst/>
                          <a:uLnTx/>
                          <a:uFillTx/>
                          <a:latin typeface="Consolas" panose="020B0609020204030204" pitchFamily="49" charset="0"/>
                          <a:sym typeface="Gill Sans" charset="0"/>
                        </a:rPr>
                        <a:t>imread</a:t>
                      </a:r>
                      <a:r>
                        <a:rPr kumimoji="0" lang="en-US" altLang="zh-CN" sz="1800" b="1" i="0" u="none" strike="noStrike" kern="1200" cap="none" spc="0" normalizeH="0" baseline="0" noProof="0" dirty="0">
                          <a:ln>
                            <a:noFill/>
                          </a:ln>
                          <a:solidFill>
                            <a:schemeClr val="tx1"/>
                          </a:solidFill>
                          <a:effectLst/>
                          <a:uLnTx/>
                          <a:uFillTx/>
                          <a:latin typeface="Consolas" panose="020B0609020204030204" pitchFamily="49" charset="0"/>
                          <a:sym typeface="Gill Sans" charset="0"/>
                        </a:rPr>
                        <a:t>(</a:t>
                      </a:r>
                      <a:r>
                        <a:rPr kumimoji="0" lang="en-US" altLang="zh-CN" sz="1800" b="1" i="0" u="none" strike="noStrike" kern="1200" cap="none" spc="0" normalizeH="0" baseline="0" dirty="0">
                          <a:ln>
                            <a:noFill/>
                          </a:ln>
                          <a:solidFill>
                            <a:srgbClr val="00AA03"/>
                          </a:solidFill>
                          <a:effectLst/>
                          <a:uLnTx/>
                          <a:uFillTx/>
                          <a:latin typeface="Consolas" panose="020B0609020204030204" pitchFamily="49" charset="0"/>
                          <a:ea typeface="+mn-ea"/>
                          <a:cs typeface="+mn-cs"/>
                        </a:rPr>
                        <a:t>"pic.png"</a:t>
                      </a:r>
                      <a:r>
                        <a:rPr kumimoji="0" lang="en-US" altLang="zh-CN" sz="1800" b="1" i="0" u="none" strike="noStrike" kern="1200" cap="none" spc="0" normalizeH="0" baseline="0" noProof="0" dirty="0">
                          <a:ln>
                            <a:noFill/>
                          </a:ln>
                          <a:solidFill>
                            <a:schemeClr val="tx1"/>
                          </a:solidFill>
                          <a:effectLst/>
                          <a:uLnTx/>
                          <a:uFillTx/>
                          <a:latin typeface="Consolas" panose="020B0609020204030204" pitchFamily="49" charset="0"/>
                          <a:ea typeface="+mn-ea"/>
                          <a:cs typeface="+mn-cs"/>
                          <a:sym typeface="Gill Sans" charset="0"/>
                        </a:rPr>
                        <a:t>)</a:t>
                      </a:r>
                      <a:endParaRPr lang="en-US" altLang="zh-CN" sz="1800" dirty="0">
                        <a:latin typeface="微软雅黑" panose="020B0503020204020204" pitchFamily="34" charset="-122"/>
                        <a:ea typeface="微软雅黑" panose="020B0503020204020204" pitchFamily="34" charset="-122"/>
                      </a:endParaRPr>
                    </a:p>
                    <a:p>
                      <a:pPr algn="l">
                        <a:lnSpc>
                          <a:spcPct val="150000"/>
                        </a:lnSpc>
                      </a:pPr>
                      <a:r>
                        <a:rPr kumimoji="0" lang="en-US" altLang="zh-CN" sz="18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sym typeface="Gill Sans" charset="0"/>
                        </a:rPr>
                        <a:t>  </a:t>
                      </a:r>
                      <a:r>
                        <a:rPr kumimoji="0" lang="en-US" altLang="zh-CN" sz="1800" b="1" i="0" u="none" strike="noStrike" kern="1200" cap="none" spc="0" normalizeH="0" baseline="0" noProof="0" dirty="0">
                          <a:ln>
                            <a:noFill/>
                          </a:ln>
                          <a:solidFill>
                            <a:srgbClr val="C00000"/>
                          </a:solidFill>
                          <a:effectLst/>
                          <a:uLnTx/>
                          <a:uFillTx/>
                          <a:latin typeface="Consolas" panose="020B0609020204030204" pitchFamily="49" charset="0"/>
                          <a:sym typeface="Gill Sans" charset="0"/>
                        </a:rPr>
                        <a:t>&gt;&gt;&gt;</a:t>
                      </a:r>
                      <a:r>
                        <a:rPr kumimoji="0" lang="en-US" altLang="zh-CN" sz="1800" b="1" i="0" u="none" strike="noStrike" kern="1200" cap="none" spc="0" normalizeH="0" baseline="0" noProof="0" dirty="0">
                          <a:ln>
                            <a:noFill/>
                          </a:ln>
                          <a:solidFill>
                            <a:schemeClr val="tx1"/>
                          </a:solidFill>
                          <a:effectLst/>
                          <a:uLnTx/>
                          <a:uFillTx/>
                          <a:latin typeface="Consolas" panose="020B0609020204030204" pitchFamily="49" charset="0"/>
                          <a:sym typeface="Gill Sans" charset="0"/>
                        </a:rPr>
                        <a:t>w=</a:t>
                      </a:r>
                      <a:r>
                        <a:rPr kumimoji="0" lang="en-US" altLang="zh-CN" sz="1800" b="1" i="0" u="none" strike="noStrike" kern="1200" cap="none" spc="0" normalizeH="0" baseline="0" noProof="0" dirty="0" err="1">
                          <a:ln>
                            <a:noFill/>
                          </a:ln>
                          <a:solidFill>
                            <a:schemeClr val="tx1"/>
                          </a:solidFill>
                          <a:effectLst/>
                          <a:uLnTx/>
                          <a:uFillTx/>
                          <a:latin typeface="Consolas" panose="020B0609020204030204" pitchFamily="49" charset="0"/>
                          <a:sym typeface="Gill Sans" charset="0"/>
                        </a:rPr>
                        <a:t>wordcloud.WordCloud</a:t>
                      </a:r>
                      <a:r>
                        <a:rPr kumimoji="0" lang="en-US" altLang="zh-CN" sz="1800" b="1" i="0" u="none" strike="noStrike" kern="1200" cap="none" spc="0" normalizeH="0" baseline="0" noProof="0" dirty="0">
                          <a:ln>
                            <a:noFill/>
                          </a:ln>
                          <a:solidFill>
                            <a:schemeClr val="tx1"/>
                          </a:solidFill>
                          <a:effectLst/>
                          <a:uLnTx/>
                          <a:uFillTx/>
                          <a:latin typeface="Consolas" panose="020B0609020204030204" pitchFamily="49" charset="0"/>
                          <a:sym typeface="Gill Sans" charset="0"/>
                        </a:rPr>
                        <a:t>(mask=</a:t>
                      </a:r>
                      <a:r>
                        <a:rPr kumimoji="0" lang="en-US" altLang="zh-CN" sz="1800" b="1" i="0" u="none" strike="noStrike" kern="1200" cap="none" spc="0" normalizeH="0" baseline="0" noProof="0" dirty="0" err="1">
                          <a:ln>
                            <a:noFill/>
                          </a:ln>
                          <a:solidFill>
                            <a:schemeClr val="tx1"/>
                          </a:solidFill>
                          <a:effectLst/>
                          <a:uLnTx/>
                          <a:uFillTx/>
                          <a:latin typeface="Consolas" panose="020B0609020204030204" pitchFamily="49" charset="0"/>
                          <a:sym typeface="Gill Sans" charset="0"/>
                        </a:rPr>
                        <a:t>mk</a:t>
                      </a:r>
                      <a:r>
                        <a:rPr kumimoji="0" lang="en-US" altLang="zh-CN" sz="1800" b="1" i="0" u="none" strike="noStrike" kern="1200" cap="none" spc="0" normalizeH="0" baseline="0" noProof="0" dirty="0">
                          <a:ln>
                            <a:noFill/>
                          </a:ln>
                          <a:solidFill>
                            <a:schemeClr val="tx1"/>
                          </a:solidFill>
                          <a:effectLst/>
                          <a:uLnTx/>
                          <a:uFillTx/>
                          <a:latin typeface="Consolas" panose="020B0609020204030204" pitchFamily="49" charset="0"/>
                          <a:ea typeface="+mn-ea"/>
                          <a:cs typeface="+mn-cs"/>
                          <a:sym typeface="Gill Sans" charset="0"/>
                        </a:rPr>
                        <a:t>)</a:t>
                      </a:r>
                      <a:endParaRPr kumimoji="0" lang="en-US" altLang="zh-CN" sz="1800" b="1" i="0" u="none" strike="noStrike" kern="1200" cap="none" spc="0" normalizeH="0" baseline="0" noProof="0" dirty="0">
                        <a:ln>
                          <a:noFill/>
                        </a:ln>
                        <a:solidFill>
                          <a:schemeClr val="tx1"/>
                        </a:solidFill>
                        <a:effectLst/>
                        <a:uLnTx/>
                        <a:uFillTx/>
                        <a:latin typeface="Consolas" panose="020B0609020204030204" pitchFamily="49" charset="0"/>
                        <a:ea typeface="+mn-ea"/>
                        <a:cs typeface="+mn-cs"/>
                        <a:sym typeface="Gill Sans" charset="0"/>
                      </a:endParaRPr>
                    </a:p>
                  </a:txBody>
                  <a:tcPr marL="34290" marR="34290" marT="17145" marB="17145" anchor="ctr"/>
                </a:tc>
              </a:tr>
              <a:tr h="442467">
                <a:tc>
                  <a:txBody>
                    <a:bodyPr/>
                    <a:lstStyle/>
                    <a:p>
                      <a:pPr marL="0" marR="0" lvl="0" indent="0" algn="ctr" defTabSz="171450" rtl="0" eaLnBrk="1" fontAlgn="auto" latinLnBrk="0" hangingPunct="1">
                        <a:lnSpc>
                          <a:spcPct val="100000"/>
                        </a:lnSpc>
                        <a:spcBef>
                          <a:spcPts val="0"/>
                        </a:spcBef>
                        <a:spcAft>
                          <a:spcPts val="0"/>
                        </a:spcAft>
                        <a:buClrTx/>
                        <a:buSzTx/>
                        <a:buFontTx/>
                        <a:buNone/>
                        <a:defRPr/>
                      </a:pPr>
                      <a:r>
                        <a:rPr lang="en-US" altLang="zh-CN" sz="2000" dirty="0" err="1">
                          <a:latin typeface="微软雅黑" panose="020B0503020204020204" pitchFamily="34" charset="-122"/>
                          <a:ea typeface="微软雅黑" panose="020B0503020204020204" pitchFamily="34" charset="-122"/>
                        </a:rPr>
                        <a:t>background_color</a:t>
                      </a:r>
                      <a:endParaRPr lang="zh-CN" altLang="en-US" sz="2000" dirty="0">
                        <a:latin typeface="微软雅黑" panose="020B0503020204020204" pitchFamily="34" charset="-122"/>
                        <a:ea typeface="微软雅黑" panose="020B0503020204020204" pitchFamily="34" charset="-122"/>
                      </a:endParaRPr>
                    </a:p>
                  </a:txBody>
                  <a:tcPr marL="34290" marR="34290" marT="17145" marB="17145" anchor="ctr"/>
                </a:tc>
                <a:tc>
                  <a:txBody>
                    <a:bodyPr/>
                    <a:lstStyle/>
                    <a:p>
                      <a:pPr algn="l">
                        <a:lnSpc>
                          <a:spcPct val="150000"/>
                        </a:lnSpc>
                      </a:pPr>
                      <a:r>
                        <a:rPr lang="zh-CN" altLang="en-US" sz="1800" dirty="0">
                          <a:latin typeface="微软雅黑" panose="020B0503020204020204" pitchFamily="34" charset="-122"/>
                          <a:ea typeface="微软雅黑" panose="020B0503020204020204" pitchFamily="34" charset="-122"/>
                        </a:rPr>
                        <a:t> 指定词云图片的背景颜色，默认为黑色</a:t>
                      </a:r>
                      <a:endParaRPr lang="en-US" altLang="zh-CN" sz="1800" dirty="0">
                        <a:latin typeface="微软雅黑" panose="020B0503020204020204" pitchFamily="34" charset="-122"/>
                        <a:ea typeface="微软雅黑" panose="020B0503020204020204" pitchFamily="34" charset="-122"/>
                      </a:endParaRPr>
                    </a:p>
                    <a:p>
                      <a:pPr algn="l">
                        <a:lnSpc>
                          <a:spcPct val="150000"/>
                        </a:lnSpc>
                      </a:pPr>
                      <a:r>
                        <a:rPr kumimoji="0" lang="en-US" altLang="zh-CN" sz="1800" b="1" i="0" u="none" strike="noStrike" kern="1200" cap="none" spc="0" normalizeH="0" baseline="0" noProof="0" dirty="0">
                          <a:ln>
                            <a:noFill/>
                          </a:ln>
                          <a:solidFill>
                            <a:srgbClr val="C00000"/>
                          </a:solidFill>
                          <a:effectLst/>
                          <a:uLnTx/>
                          <a:uFillTx/>
                          <a:latin typeface="Consolas" panose="020B0609020204030204" pitchFamily="49" charset="0"/>
                          <a:sym typeface="Gill Sans" charset="0"/>
                        </a:rPr>
                        <a:t>&gt;&gt;&gt;</a:t>
                      </a:r>
                      <a:r>
                        <a:rPr kumimoji="0" lang="en-US" altLang="zh-CN" sz="1800" b="1" i="0" u="none" strike="noStrike" kern="1200" cap="none" spc="0" normalizeH="0" baseline="0" noProof="0" dirty="0">
                          <a:ln>
                            <a:noFill/>
                          </a:ln>
                          <a:solidFill>
                            <a:schemeClr val="tx1"/>
                          </a:solidFill>
                          <a:effectLst/>
                          <a:uLnTx/>
                          <a:uFillTx/>
                          <a:latin typeface="Consolas" panose="020B0609020204030204" pitchFamily="49" charset="0"/>
                          <a:sym typeface="Gill Sans" charset="0"/>
                        </a:rPr>
                        <a:t>w=</a:t>
                      </a:r>
                      <a:r>
                        <a:rPr kumimoji="0" lang="en-US" altLang="zh-CN" sz="1800" b="1" i="0" u="none" strike="noStrike" kern="1200" cap="none" spc="0" normalizeH="0" baseline="0" noProof="0" dirty="0" err="1">
                          <a:ln>
                            <a:noFill/>
                          </a:ln>
                          <a:solidFill>
                            <a:schemeClr val="tx1"/>
                          </a:solidFill>
                          <a:effectLst/>
                          <a:uLnTx/>
                          <a:uFillTx/>
                          <a:latin typeface="Consolas" panose="020B0609020204030204" pitchFamily="49" charset="0"/>
                          <a:sym typeface="Gill Sans" charset="0"/>
                        </a:rPr>
                        <a:t>wordcloud.WordCloud</a:t>
                      </a:r>
                      <a:r>
                        <a:rPr kumimoji="0" lang="en-US" altLang="zh-CN" sz="1800" b="1" i="0" u="none" strike="noStrike" kern="1200" cap="none" spc="0" normalizeH="0" baseline="0" noProof="0" dirty="0">
                          <a:ln>
                            <a:noFill/>
                          </a:ln>
                          <a:solidFill>
                            <a:schemeClr val="tx1"/>
                          </a:solidFill>
                          <a:effectLst/>
                          <a:uLnTx/>
                          <a:uFillTx/>
                          <a:latin typeface="Consolas" panose="020B0609020204030204" pitchFamily="49" charset="0"/>
                          <a:sym typeface="Gill Sans" charset="0"/>
                        </a:rPr>
                        <a:t>(</a:t>
                      </a:r>
                      <a:r>
                        <a:rPr kumimoji="0" lang="en-US" altLang="zh-CN" sz="1800" b="1" i="0" u="none" strike="noStrike" kern="1200" cap="none" spc="0" normalizeH="0" baseline="0" noProof="0" dirty="0" err="1">
                          <a:ln>
                            <a:noFill/>
                          </a:ln>
                          <a:solidFill>
                            <a:schemeClr val="tx1"/>
                          </a:solidFill>
                          <a:effectLst/>
                          <a:uLnTx/>
                          <a:uFillTx/>
                          <a:latin typeface="Consolas" panose="020B0609020204030204" pitchFamily="49" charset="0"/>
                          <a:sym typeface="Gill Sans" charset="0"/>
                        </a:rPr>
                        <a:t>background_color</a:t>
                      </a:r>
                      <a:r>
                        <a:rPr kumimoji="0" lang="en-US" altLang="zh-CN" sz="1800" b="1" i="0" u="none" strike="noStrike" kern="1200" cap="none" spc="0" normalizeH="0" baseline="0" noProof="0" dirty="0">
                          <a:ln>
                            <a:noFill/>
                          </a:ln>
                          <a:solidFill>
                            <a:schemeClr val="tx1"/>
                          </a:solidFill>
                          <a:effectLst/>
                          <a:uLnTx/>
                          <a:uFillTx/>
                          <a:latin typeface="Consolas" panose="020B0609020204030204" pitchFamily="49" charset="0"/>
                          <a:sym typeface="Gill Sans" charset="0"/>
                        </a:rPr>
                        <a:t>=</a:t>
                      </a:r>
                      <a:r>
                        <a:rPr kumimoji="0" lang="en-US" altLang="zh-CN" sz="1800" b="1" i="0" u="none" strike="noStrike" kern="1200" cap="none" spc="0" normalizeH="0" baseline="0" dirty="0">
                          <a:ln>
                            <a:noFill/>
                          </a:ln>
                          <a:solidFill>
                            <a:srgbClr val="00AA03"/>
                          </a:solidFill>
                          <a:effectLst/>
                          <a:uLnTx/>
                          <a:uFillTx/>
                          <a:latin typeface="Consolas" panose="020B0609020204030204" pitchFamily="49" charset="0"/>
                          <a:ea typeface="+mn-ea"/>
                          <a:cs typeface="+mn-cs"/>
                        </a:rPr>
                        <a:t>"white"</a:t>
                      </a:r>
                      <a:r>
                        <a:rPr kumimoji="0" lang="en-US" altLang="zh-CN" sz="1800" b="1" i="0" u="none" strike="noStrike" kern="1200" cap="none" spc="0" normalizeH="0" baseline="0" noProof="0" dirty="0">
                          <a:ln>
                            <a:noFill/>
                          </a:ln>
                          <a:solidFill>
                            <a:schemeClr val="tx1"/>
                          </a:solidFill>
                          <a:effectLst/>
                          <a:uLnTx/>
                          <a:uFillTx/>
                          <a:latin typeface="Consolas" panose="020B0609020204030204" pitchFamily="49" charset="0"/>
                          <a:sym typeface="Gill Sans" charset="0"/>
                        </a:rPr>
                        <a:t>)</a:t>
                      </a:r>
                      <a:endParaRPr kumimoji="0" lang="en-US" altLang="zh-CN" sz="1800" b="1" i="0" u="none" strike="noStrike" kern="1200" cap="none" spc="0" normalizeH="0" baseline="0" noProof="0" dirty="0">
                        <a:ln>
                          <a:noFill/>
                        </a:ln>
                        <a:solidFill>
                          <a:schemeClr val="tx1"/>
                        </a:solidFill>
                        <a:effectLst/>
                        <a:uLnTx/>
                        <a:uFillTx/>
                        <a:latin typeface="Consolas" panose="020B0609020204030204" pitchFamily="49" charset="0"/>
                        <a:sym typeface="Gill Sans" charset="0"/>
                      </a:endParaRPr>
                    </a:p>
                  </a:txBody>
                  <a:tcPr marL="34290" marR="34290" marT="17145" marB="17145"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59024" y="1087322"/>
            <a:ext cx="8640960" cy="1015663"/>
          </a:xfrm>
          <a:prstGeom prst="rect">
            <a:avLst/>
          </a:prstGeom>
        </p:spPr>
        <p:txBody>
          <a:bodyPr wrap="square">
            <a:spAutoFit/>
          </a:bodyPr>
          <a:lstStyle/>
          <a:p>
            <a:pPr algn="l">
              <a:spcAft>
                <a:spcPts val="0"/>
              </a:spcAft>
            </a:pPr>
            <a:r>
              <a:rPr lang="en-US" altLang="zh-CN" sz="1200" b="1" kern="0">
                <a:solidFill>
                  <a:srgbClr val="0000FF"/>
                </a:solidFill>
                <a:latin typeface="Courier New" panose="02070309020205020404" pitchFamily="49" charset="0"/>
                <a:ea typeface="宋体" panose="02010600030101010101" pitchFamily="2" charset="-122"/>
                <a:cs typeface="Times New Roman" panose="02020603050405020304" pitchFamily="18" charset="0"/>
              </a:rPr>
              <a:t>from</a:t>
            </a:r>
            <a:r>
              <a:rPr lang="en-US" altLang="zh-CN" sz="1200" kern="0">
                <a:latin typeface="Courier New" panose="02070309020205020404" pitchFamily="49" charset="0"/>
                <a:ea typeface="宋体" panose="02010600030101010101" pitchFamily="2" charset="-122"/>
                <a:cs typeface="Times New Roman" panose="02020603050405020304" pitchFamily="18" charset="0"/>
              </a:rPr>
              <a:t> wordcloud </a:t>
            </a:r>
            <a:r>
              <a:rPr lang="en-US" altLang="zh-CN" sz="1200" b="1" kern="0">
                <a:solidFill>
                  <a:srgbClr val="0000FF"/>
                </a:solidFill>
                <a:latin typeface="Courier New" panose="02070309020205020404" pitchFamily="49" charset="0"/>
                <a:ea typeface="宋体" panose="02010600030101010101" pitchFamily="2" charset="-122"/>
                <a:cs typeface="Times New Roman" panose="02020603050405020304" pitchFamily="18" charset="0"/>
              </a:rPr>
              <a:t>import</a:t>
            </a:r>
            <a:r>
              <a:rPr lang="en-US" altLang="zh-CN" sz="1200" kern="0">
                <a:latin typeface="Courier New" panose="02070309020205020404" pitchFamily="49" charset="0"/>
                <a:ea typeface="宋体" panose="02010600030101010101" pitchFamily="2" charset="-122"/>
                <a:cs typeface="Times New Roman" panose="02020603050405020304" pitchFamily="18" charset="0"/>
              </a:rPr>
              <a:t> WordCloud  </a:t>
            </a:r>
            <a:endParaRPr lang="zh-CN" altLang="zh-CN" sz="1200" kern="100">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altLang="zh-CN" sz="1200" kern="0">
                <a:solidFill>
                  <a:srgbClr val="008000"/>
                </a:solidFill>
                <a:latin typeface="Courier New" panose="02070309020205020404" pitchFamily="49" charset="0"/>
                <a:ea typeface="宋体" panose="02010600030101010101" pitchFamily="2" charset="-122"/>
                <a:cs typeface="Times New Roman" panose="02020603050405020304" pitchFamily="18" charset="0"/>
              </a:rPr>
              <a:t># </a:t>
            </a:r>
            <a:r>
              <a:rPr lang="zh-CN" altLang="zh-CN" sz="1200" kern="0">
                <a:solidFill>
                  <a:srgbClr val="008000"/>
                </a:solidFill>
                <a:latin typeface="Courier New" panose="02070309020205020404" pitchFamily="49" charset="0"/>
                <a:ea typeface="宋体" panose="02010600030101010101" pitchFamily="2" charset="-122"/>
                <a:cs typeface="Courier New" panose="02070309020205020404" pitchFamily="49" charset="0"/>
              </a:rPr>
              <a:t>已有字典，其中键是词语，值是词频</a:t>
            </a:r>
            <a:r>
              <a:rPr lang="en-US" altLang="zh-CN" sz="1200" kern="0">
                <a:solidFill>
                  <a:srgbClr val="008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1200" kern="100">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altLang="zh-CN" sz="1200" kern="0">
                <a:latin typeface="Courier New" panose="02070309020205020404" pitchFamily="49" charset="0"/>
                <a:ea typeface="宋体" panose="02010600030101010101" pitchFamily="2" charset="-122"/>
                <a:cs typeface="Times New Roman" panose="02020603050405020304" pitchFamily="18" charset="0"/>
              </a:rPr>
              <a:t>word_freq </a:t>
            </a:r>
            <a:r>
              <a:rPr lang="en-US" altLang="zh-CN" sz="1200" b="1" kern="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200" kern="0">
                <a:latin typeface="Courier New" panose="02070309020205020404" pitchFamily="49" charset="0"/>
                <a:ea typeface="宋体" panose="02010600030101010101" pitchFamily="2" charset="-122"/>
                <a:cs typeface="Times New Roman" panose="02020603050405020304" pitchFamily="18" charset="0"/>
              </a:rPr>
              <a:t> </a:t>
            </a:r>
            <a:r>
              <a:rPr lang="en-US" altLang="zh-CN" sz="1200" b="1" kern="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200" kern="0">
                <a:solidFill>
                  <a:srgbClr val="808080"/>
                </a:solidFill>
                <a:latin typeface="Courier New" panose="02070309020205020404" pitchFamily="49" charset="0"/>
                <a:ea typeface="宋体" panose="02010600030101010101" pitchFamily="2" charset="-122"/>
                <a:cs typeface="Times New Roman" panose="02020603050405020304" pitchFamily="18" charset="0"/>
              </a:rPr>
              <a:t>'</a:t>
            </a:r>
            <a:r>
              <a:rPr lang="zh-CN" altLang="zh-CN" sz="1200" kern="0">
                <a:solidFill>
                  <a:srgbClr val="808080"/>
                </a:solidFill>
                <a:latin typeface="Courier New" panose="02070309020205020404" pitchFamily="49" charset="0"/>
                <a:ea typeface="宋体" panose="02010600030101010101" pitchFamily="2" charset="-122"/>
                <a:cs typeface="Courier New" panose="02070309020205020404" pitchFamily="49" charset="0"/>
              </a:rPr>
              <a:t>曹操</a:t>
            </a:r>
            <a:r>
              <a:rPr lang="en-US" altLang="zh-CN" sz="1200" kern="0">
                <a:solidFill>
                  <a:srgbClr val="808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200" b="1" kern="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200" kern="0">
                <a:latin typeface="Courier New" panose="02070309020205020404" pitchFamily="49" charset="0"/>
                <a:ea typeface="宋体" panose="02010600030101010101" pitchFamily="2" charset="-122"/>
                <a:cs typeface="Times New Roman" panose="02020603050405020304" pitchFamily="18" charset="0"/>
              </a:rPr>
              <a:t> </a:t>
            </a:r>
            <a:r>
              <a:rPr lang="en-US" altLang="zh-CN" sz="1200" kern="0">
                <a:solidFill>
                  <a:srgbClr val="FF0000"/>
                </a:solidFill>
                <a:latin typeface="Courier New" panose="02070309020205020404" pitchFamily="49" charset="0"/>
                <a:ea typeface="宋体" panose="02010600030101010101" pitchFamily="2" charset="-122"/>
                <a:cs typeface="Times New Roman" panose="02020603050405020304" pitchFamily="18" charset="0"/>
              </a:rPr>
              <a:t>1451</a:t>
            </a:r>
            <a:r>
              <a:rPr lang="en-US" altLang="zh-CN" sz="1200" b="1" kern="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200" kern="0">
                <a:latin typeface="Courier New" panose="02070309020205020404" pitchFamily="49" charset="0"/>
                <a:ea typeface="宋体" panose="02010600030101010101" pitchFamily="2" charset="-122"/>
                <a:cs typeface="Times New Roman" panose="02020603050405020304" pitchFamily="18" charset="0"/>
              </a:rPr>
              <a:t> </a:t>
            </a:r>
            <a:r>
              <a:rPr lang="en-US" altLang="zh-CN" sz="1200" kern="0">
                <a:solidFill>
                  <a:srgbClr val="808080"/>
                </a:solidFill>
                <a:latin typeface="Courier New" panose="02070309020205020404" pitchFamily="49" charset="0"/>
                <a:ea typeface="宋体" panose="02010600030101010101" pitchFamily="2" charset="-122"/>
                <a:cs typeface="Times New Roman" panose="02020603050405020304" pitchFamily="18" charset="0"/>
              </a:rPr>
              <a:t>'</a:t>
            </a:r>
            <a:r>
              <a:rPr lang="zh-CN" altLang="zh-CN" sz="1200" kern="0">
                <a:solidFill>
                  <a:srgbClr val="808080"/>
                </a:solidFill>
                <a:latin typeface="Courier New" panose="02070309020205020404" pitchFamily="49" charset="0"/>
                <a:ea typeface="宋体" panose="02010600030101010101" pitchFamily="2" charset="-122"/>
                <a:cs typeface="Courier New" panose="02070309020205020404" pitchFamily="49" charset="0"/>
              </a:rPr>
              <a:t>孔明</a:t>
            </a:r>
            <a:r>
              <a:rPr lang="en-US" altLang="zh-CN" sz="1200" kern="0">
                <a:solidFill>
                  <a:srgbClr val="808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200" b="1" kern="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200" kern="0">
                <a:latin typeface="Courier New" panose="02070309020205020404" pitchFamily="49" charset="0"/>
                <a:ea typeface="宋体" panose="02010600030101010101" pitchFamily="2" charset="-122"/>
                <a:cs typeface="Times New Roman" panose="02020603050405020304" pitchFamily="18" charset="0"/>
              </a:rPr>
              <a:t> </a:t>
            </a:r>
            <a:r>
              <a:rPr lang="en-US" altLang="zh-CN" sz="1200" kern="0">
                <a:solidFill>
                  <a:srgbClr val="FF0000"/>
                </a:solidFill>
                <a:latin typeface="Courier New" panose="02070309020205020404" pitchFamily="49" charset="0"/>
                <a:ea typeface="宋体" panose="02010600030101010101" pitchFamily="2" charset="-122"/>
                <a:cs typeface="Times New Roman" panose="02020603050405020304" pitchFamily="18" charset="0"/>
              </a:rPr>
              <a:t>1383</a:t>
            </a:r>
            <a:r>
              <a:rPr lang="en-US" altLang="zh-CN" sz="1200" b="1" kern="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200" kern="0">
                <a:latin typeface="Courier New" panose="02070309020205020404" pitchFamily="49" charset="0"/>
                <a:ea typeface="宋体" panose="02010600030101010101" pitchFamily="2" charset="-122"/>
                <a:cs typeface="Times New Roman" panose="02020603050405020304" pitchFamily="18" charset="0"/>
              </a:rPr>
              <a:t> </a:t>
            </a:r>
            <a:r>
              <a:rPr lang="en-US" altLang="zh-CN" sz="1200" kern="0">
                <a:solidFill>
                  <a:srgbClr val="808080"/>
                </a:solidFill>
                <a:latin typeface="Courier New" panose="02070309020205020404" pitchFamily="49" charset="0"/>
                <a:ea typeface="宋体" panose="02010600030101010101" pitchFamily="2" charset="-122"/>
                <a:cs typeface="Times New Roman" panose="02020603050405020304" pitchFamily="18" charset="0"/>
              </a:rPr>
              <a:t>'</a:t>
            </a:r>
            <a:r>
              <a:rPr lang="zh-CN" altLang="zh-CN" sz="1200" kern="0">
                <a:solidFill>
                  <a:srgbClr val="808080"/>
                </a:solidFill>
                <a:latin typeface="Courier New" panose="02070309020205020404" pitchFamily="49" charset="0"/>
                <a:ea typeface="宋体" panose="02010600030101010101" pitchFamily="2" charset="-122"/>
                <a:cs typeface="Courier New" panose="02070309020205020404" pitchFamily="49" charset="0"/>
              </a:rPr>
              <a:t>刘备</a:t>
            </a:r>
            <a:r>
              <a:rPr lang="en-US" altLang="zh-CN" sz="1200" kern="0">
                <a:solidFill>
                  <a:srgbClr val="808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200" b="1" kern="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200" kern="0">
                <a:latin typeface="Courier New" panose="02070309020205020404" pitchFamily="49" charset="0"/>
                <a:ea typeface="宋体" panose="02010600030101010101" pitchFamily="2" charset="-122"/>
                <a:cs typeface="Times New Roman" panose="02020603050405020304" pitchFamily="18" charset="0"/>
              </a:rPr>
              <a:t> </a:t>
            </a:r>
            <a:r>
              <a:rPr lang="en-US" altLang="zh-CN" sz="1200" kern="0">
                <a:solidFill>
                  <a:srgbClr val="FF0000"/>
                </a:solidFill>
                <a:latin typeface="Courier New" panose="02070309020205020404" pitchFamily="49" charset="0"/>
                <a:ea typeface="宋体" panose="02010600030101010101" pitchFamily="2" charset="-122"/>
                <a:cs typeface="Times New Roman" panose="02020603050405020304" pitchFamily="18" charset="0"/>
              </a:rPr>
              <a:t>1252</a:t>
            </a:r>
            <a:r>
              <a:rPr lang="en-US" altLang="zh-CN" sz="1200" b="1" kern="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200" kern="0">
                <a:latin typeface="Courier New" panose="02070309020205020404" pitchFamily="49" charset="0"/>
                <a:ea typeface="宋体" panose="02010600030101010101" pitchFamily="2" charset="-122"/>
                <a:cs typeface="Times New Roman" panose="02020603050405020304" pitchFamily="18" charset="0"/>
              </a:rPr>
              <a:t> \</a:t>
            </a:r>
            <a:endParaRPr lang="zh-CN" altLang="zh-CN" sz="1200" kern="100">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altLang="zh-CN" sz="1200" kern="0">
                <a:latin typeface="Courier New" panose="02070309020205020404" pitchFamily="49" charset="0"/>
                <a:ea typeface="宋体" panose="02010600030101010101" pitchFamily="2" charset="-122"/>
                <a:cs typeface="Times New Roman" panose="02020603050405020304" pitchFamily="18" charset="0"/>
              </a:rPr>
              <a:t>             </a:t>
            </a:r>
            <a:r>
              <a:rPr lang="en-US" altLang="zh-CN" sz="1200" kern="0">
                <a:solidFill>
                  <a:srgbClr val="808080"/>
                </a:solidFill>
                <a:latin typeface="Courier New" panose="02070309020205020404" pitchFamily="49" charset="0"/>
                <a:ea typeface="宋体" panose="02010600030101010101" pitchFamily="2" charset="-122"/>
                <a:cs typeface="Times New Roman" panose="02020603050405020304" pitchFamily="18" charset="0"/>
              </a:rPr>
              <a:t>‘</a:t>
            </a:r>
            <a:r>
              <a:rPr lang="zh-CN" altLang="zh-CN" sz="1200" kern="0">
                <a:solidFill>
                  <a:srgbClr val="808080"/>
                </a:solidFill>
                <a:latin typeface="Courier New" panose="02070309020205020404" pitchFamily="49" charset="0"/>
                <a:ea typeface="宋体" panose="02010600030101010101" pitchFamily="2" charset="-122"/>
                <a:cs typeface="Courier New" panose="02070309020205020404" pitchFamily="49" charset="0"/>
              </a:rPr>
              <a:t>关羽</a:t>
            </a:r>
            <a:r>
              <a:rPr lang="en-US" altLang="zh-CN" sz="1200" kern="0">
                <a:solidFill>
                  <a:srgbClr val="808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200" b="1" kern="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200" kern="0">
                <a:latin typeface="Courier New" panose="02070309020205020404" pitchFamily="49" charset="0"/>
                <a:ea typeface="宋体" panose="02010600030101010101" pitchFamily="2" charset="-122"/>
                <a:cs typeface="Times New Roman" panose="02020603050405020304" pitchFamily="18" charset="0"/>
              </a:rPr>
              <a:t> </a:t>
            </a:r>
            <a:r>
              <a:rPr lang="en-US" altLang="zh-CN" sz="1200" kern="0">
                <a:solidFill>
                  <a:srgbClr val="FF0000"/>
                </a:solidFill>
                <a:latin typeface="Courier New" panose="02070309020205020404" pitchFamily="49" charset="0"/>
                <a:ea typeface="宋体" panose="02010600030101010101" pitchFamily="2" charset="-122"/>
                <a:cs typeface="Times New Roman" panose="02020603050405020304" pitchFamily="18" charset="0"/>
              </a:rPr>
              <a:t>784</a:t>
            </a:r>
            <a:r>
              <a:rPr lang="en-US" altLang="zh-CN" sz="1200" b="1" kern="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200" kern="0">
                <a:latin typeface="Courier New" panose="02070309020205020404" pitchFamily="49" charset="0"/>
                <a:ea typeface="宋体" panose="02010600030101010101" pitchFamily="2" charset="-122"/>
                <a:cs typeface="Times New Roman" panose="02020603050405020304" pitchFamily="18" charset="0"/>
              </a:rPr>
              <a:t> </a:t>
            </a:r>
            <a:r>
              <a:rPr lang="en-US" altLang="zh-CN" sz="1200" kern="0">
                <a:solidFill>
                  <a:srgbClr val="808080"/>
                </a:solidFill>
                <a:latin typeface="Courier New" panose="02070309020205020404" pitchFamily="49" charset="0"/>
                <a:ea typeface="宋体" panose="02010600030101010101" pitchFamily="2" charset="-122"/>
                <a:cs typeface="Times New Roman" panose="02020603050405020304" pitchFamily="18" charset="0"/>
              </a:rPr>
              <a:t>‘</a:t>
            </a:r>
            <a:r>
              <a:rPr lang="zh-CN" altLang="zh-CN" sz="1200" kern="0">
                <a:solidFill>
                  <a:srgbClr val="808080"/>
                </a:solidFill>
                <a:latin typeface="Courier New" panose="02070309020205020404" pitchFamily="49" charset="0"/>
                <a:ea typeface="宋体" panose="02010600030101010101" pitchFamily="2" charset="-122"/>
                <a:cs typeface="Courier New" panose="02070309020205020404" pitchFamily="49" charset="0"/>
              </a:rPr>
              <a:t>张飞</a:t>
            </a:r>
            <a:r>
              <a:rPr lang="en-US" altLang="zh-CN" sz="1200" kern="0">
                <a:solidFill>
                  <a:srgbClr val="808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200" b="1" kern="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200" kern="0">
                <a:latin typeface="Courier New" panose="02070309020205020404" pitchFamily="49" charset="0"/>
                <a:ea typeface="宋体" panose="02010600030101010101" pitchFamily="2" charset="-122"/>
                <a:cs typeface="Times New Roman" panose="02020603050405020304" pitchFamily="18" charset="0"/>
              </a:rPr>
              <a:t> </a:t>
            </a:r>
            <a:r>
              <a:rPr lang="en-US" altLang="zh-CN" sz="1200" kern="0">
                <a:solidFill>
                  <a:srgbClr val="FF0000"/>
                </a:solidFill>
                <a:latin typeface="Courier New" panose="02070309020205020404" pitchFamily="49" charset="0"/>
                <a:ea typeface="宋体" panose="02010600030101010101" pitchFamily="2" charset="-122"/>
                <a:cs typeface="Times New Roman" panose="02020603050405020304" pitchFamily="18" charset="0"/>
              </a:rPr>
              <a:t>358</a:t>
            </a:r>
            <a:r>
              <a:rPr lang="en-US" altLang="zh-CN" sz="1200" b="1" kern="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200" kern="0">
                <a:latin typeface="Courier New" panose="02070309020205020404" pitchFamily="49" charset="0"/>
                <a:ea typeface="宋体" panose="02010600030101010101" pitchFamily="2" charset="-122"/>
                <a:cs typeface="Times New Roman" panose="02020603050405020304" pitchFamily="18" charset="0"/>
              </a:rPr>
              <a:t> </a:t>
            </a:r>
            <a:r>
              <a:rPr lang="en-US" altLang="zh-CN" sz="1200" kern="0">
                <a:solidFill>
                  <a:srgbClr val="808080"/>
                </a:solidFill>
                <a:latin typeface="Courier New" panose="02070309020205020404" pitchFamily="49" charset="0"/>
                <a:ea typeface="宋体" panose="02010600030101010101" pitchFamily="2" charset="-122"/>
                <a:cs typeface="Times New Roman" panose="02020603050405020304" pitchFamily="18" charset="0"/>
              </a:rPr>
              <a:t>‘</a:t>
            </a:r>
            <a:r>
              <a:rPr lang="zh-CN" altLang="zh-CN" sz="1200" kern="0">
                <a:solidFill>
                  <a:srgbClr val="808080"/>
                </a:solidFill>
                <a:latin typeface="Courier New" panose="02070309020205020404" pitchFamily="49" charset="0"/>
                <a:ea typeface="宋体" panose="02010600030101010101" pitchFamily="2" charset="-122"/>
                <a:cs typeface="Courier New" panose="02070309020205020404" pitchFamily="49" charset="0"/>
              </a:rPr>
              <a:t>吕布</a:t>
            </a:r>
            <a:r>
              <a:rPr lang="en-US" altLang="zh-CN" sz="1200" kern="0">
                <a:solidFill>
                  <a:srgbClr val="808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200" b="1" kern="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200" kern="0">
                <a:latin typeface="Courier New" panose="02070309020205020404" pitchFamily="49" charset="0"/>
                <a:ea typeface="宋体" panose="02010600030101010101" pitchFamily="2" charset="-122"/>
                <a:cs typeface="Times New Roman" panose="02020603050405020304" pitchFamily="18" charset="0"/>
              </a:rPr>
              <a:t> </a:t>
            </a:r>
            <a:r>
              <a:rPr lang="en-US" altLang="zh-CN" sz="1200" kern="0">
                <a:solidFill>
                  <a:srgbClr val="FF0000"/>
                </a:solidFill>
                <a:latin typeface="Courier New" panose="02070309020205020404" pitchFamily="49" charset="0"/>
                <a:ea typeface="宋体" panose="02010600030101010101" pitchFamily="2" charset="-122"/>
                <a:cs typeface="Times New Roman" panose="02020603050405020304" pitchFamily="18" charset="0"/>
              </a:rPr>
              <a:t>300</a:t>
            </a:r>
            <a:r>
              <a:rPr lang="en-US" altLang="zh-CN" sz="1200" b="1" kern="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200" kern="0">
                <a:latin typeface="Courier New" panose="02070309020205020404" pitchFamily="49" charset="0"/>
                <a:ea typeface="宋体" panose="02010600030101010101" pitchFamily="2" charset="-122"/>
                <a:cs typeface="Times New Roman" panose="02020603050405020304" pitchFamily="18" charset="0"/>
              </a:rPr>
              <a:t> </a:t>
            </a:r>
            <a:r>
              <a:rPr lang="en-US" altLang="zh-CN" sz="1200" kern="0">
                <a:solidFill>
                  <a:srgbClr val="808080"/>
                </a:solidFill>
                <a:latin typeface="Courier New" panose="02070309020205020404" pitchFamily="49" charset="0"/>
                <a:ea typeface="宋体" panose="02010600030101010101" pitchFamily="2" charset="-122"/>
                <a:cs typeface="Times New Roman" panose="02020603050405020304" pitchFamily="18" charset="0"/>
              </a:rPr>
              <a:t>‘</a:t>
            </a:r>
            <a:r>
              <a:rPr lang="zh-CN" altLang="zh-CN" sz="1200" kern="0">
                <a:solidFill>
                  <a:srgbClr val="808080"/>
                </a:solidFill>
                <a:latin typeface="Courier New" panose="02070309020205020404" pitchFamily="49" charset="0"/>
                <a:ea typeface="宋体" panose="02010600030101010101" pitchFamily="2" charset="-122"/>
                <a:cs typeface="Courier New" panose="02070309020205020404" pitchFamily="49" charset="0"/>
              </a:rPr>
              <a:t>赵云</a:t>
            </a:r>
            <a:r>
              <a:rPr lang="en-US" altLang="zh-CN" sz="1200" kern="0">
                <a:solidFill>
                  <a:srgbClr val="808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200" b="1" kern="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200" kern="0">
                <a:latin typeface="Courier New" panose="02070309020205020404" pitchFamily="49" charset="0"/>
                <a:ea typeface="宋体" panose="02010600030101010101" pitchFamily="2" charset="-122"/>
                <a:cs typeface="Times New Roman" panose="02020603050405020304" pitchFamily="18" charset="0"/>
              </a:rPr>
              <a:t> </a:t>
            </a:r>
            <a:r>
              <a:rPr lang="en-US" altLang="zh-CN" sz="1200" kern="0">
                <a:solidFill>
                  <a:srgbClr val="FF0000"/>
                </a:solidFill>
                <a:latin typeface="Courier New" panose="02070309020205020404" pitchFamily="49" charset="0"/>
                <a:ea typeface="宋体" panose="02010600030101010101" pitchFamily="2" charset="-122"/>
                <a:cs typeface="Times New Roman" panose="02020603050405020304" pitchFamily="18" charset="0"/>
              </a:rPr>
              <a:t>278</a:t>
            </a:r>
            <a:r>
              <a:rPr lang="en-US" altLang="zh-CN" sz="1200" b="1" kern="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200" kern="0">
                <a:latin typeface="Courier New" panose="02070309020205020404" pitchFamily="49" charset="0"/>
                <a:ea typeface="宋体" panose="02010600030101010101" pitchFamily="2" charset="-122"/>
                <a:cs typeface="Times New Roman" panose="02020603050405020304" pitchFamily="18" charset="0"/>
              </a:rPr>
              <a:t> \</a:t>
            </a:r>
            <a:endParaRPr lang="en-US" altLang="zh-CN" sz="1200" kern="0">
              <a:latin typeface="Courier New" panose="02070309020205020404" pitchFamily="49" charset="0"/>
              <a:ea typeface="宋体" panose="02010600030101010101" pitchFamily="2" charset="-122"/>
              <a:cs typeface="Times New Roman" panose="02020603050405020304" pitchFamily="18" charset="0"/>
            </a:endParaRPr>
          </a:p>
          <a:p>
            <a:pPr algn="l">
              <a:spcAft>
                <a:spcPts val="0"/>
              </a:spcAft>
            </a:pPr>
            <a:r>
              <a:rPr lang="en-US" altLang="zh-CN" sz="1200" kern="0">
                <a:solidFill>
                  <a:srgbClr val="808080"/>
                </a:solidFill>
                <a:latin typeface="Courier New" panose="02070309020205020404" pitchFamily="49" charset="0"/>
                <a:ea typeface="宋体" panose="02010600030101010101" pitchFamily="2" charset="-122"/>
                <a:cs typeface="Times New Roman" panose="02020603050405020304" pitchFamily="18" charset="0"/>
              </a:rPr>
              <a:t>             '</a:t>
            </a:r>
            <a:r>
              <a:rPr lang="zh-CN" altLang="zh-CN" sz="1200" kern="0">
                <a:solidFill>
                  <a:srgbClr val="808080"/>
                </a:solidFill>
                <a:latin typeface="Courier New" panose="02070309020205020404" pitchFamily="49" charset="0"/>
                <a:ea typeface="宋体" panose="02010600030101010101" pitchFamily="2" charset="-122"/>
                <a:cs typeface="Courier New" panose="02070309020205020404" pitchFamily="49" charset="0"/>
              </a:rPr>
              <a:t>孙权</a:t>
            </a:r>
            <a:r>
              <a:rPr lang="en-US" altLang="zh-CN" sz="1200" kern="0">
                <a:solidFill>
                  <a:srgbClr val="808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200" b="1" kern="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200" kern="0">
                <a:latin typeface="Courier New" panose="02070309020205020404" pitchFamily="49" charset="0"/>
                <a:ea typeface="宋体" panose="02010600030101010101" pitchFamily="2" charset="-122"/>
                <a:cs typeface="Times New Roman" panose="02020603050405020304" pitchFamily="18" charset="0"/>
              </a:rPr>
              <a:t> </a:t>
            </a:r>
            <a:r>
              <a:rPr lang="en-US" altLang="zh-CN" sz="1200" kern="0">
                <a:solidFill>
                  <a:srgbClr val="FF0000"/>
                </a:solidFill>
                <a:latin typeface="Courier New" panose="02070309020205020404" pitchFamily="49" charset="0"/>
                <a:ea typeface="宋体" panose="02010600030101010101" pitchFamily="2" charset="-122"/>
                <a:cs typeface="Times New Roman" panose="02020603050405020304" pitchFamily="18" charset="0"/>
              </a:rPr>
              <a:t>264</a:t>
            </a:r>
            <a:r>
              <a:rPr lang="en-US" altLang="zh-CN" sz="1200" b="1" kern="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200" kern="0">
                <a:latin typeface="Courier New" panose="02070309020205020404" pitchFamily="49" charset="0"/>
                <a:ea typeface="宋体" panose="02010600030101010101" pitchFamily="2" charset="-122"/>
                <a:cs typeface="Times New Roman" panose="02020603050405020304" pitchFamily="18" charset="0"/>
              </a:rPr>
              <a:t> </a:t>
            </a:r>
            <a:r>
              <a:rPr lang="en-US" altLang="zh-CN" sz="1200" kern="0">
                <a:solidFill>
                  <a:srgbClr val="808080"/>
                </a:solidFill>
                <a:latin typeface="Courier New" panose="02070309020205020404" pitchFamily="49" charset="0"/>
                <a:ea typeface="宋体" panose="02010600030101010101" pitchFamily="2" charset="-122"/>
                <a:cs typeface="Times New Roman" panose="02020603050405020304" pitchFamily="18" charset="0"/>
              </a:rPr>
              <a:t>'</a:t>
            </a:r>
            <a:r>
              <a:rPr lang="zh-CN" altLang="zh-CN" sz="1200" kern="0">
                <a:solidFill>
                  <a:srgbClr val="808080"/>
                </a:solidFill>
                <a:latin typeface="Courier New" panose="02070309020205020404" pitchFamily="49" charset="0"/>
                <a:ea typeface="宋体" panose="02010600030101010101" pitchFamily="2" charset="-122"/>
                <a:cs typeface="Courier New" panose="02070309020205020404" pitchFamily="49" charset="0"/>
              </a:rPr>
              <a:t>司马懿</a:t>
            </a:r>
            <a:r>
              <a:rPr lang="en-US" altLang="zh-CN" sz="1200" kern="0">
                <a:solidFill>
                  <a:srgbClr val="808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200" b="1" kern="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200" kern="0">
                <a:latin typeface="Courier New" panose="02070309020205020404" pitchFamily="49" charset="0"/>
                <a:ea typeface="宋体" panose="02010600030101010101" pitchFamily="2" charset="-122"/>
                <a:cs typeface="Times New Roman" panose="02020603050405020304" pitchFamily="18" charset="0"/>
              </a:rPr>
              <a:t> </a:t>
            </a:r>
            <a:r>
              <a:rPr lang="en-US" altLang="zh-CN" sz="1200" kern="0">
                <a:solidFill>
                  <a:srgbClr val="FF0000"/>
                </a:solidFill>
                <a:latin typeface="Courier New" panose="02070309020205020404" pitchFamily="49" charset="0"/>
                <a:ea typeface="宋体" panose="02010600030101010101" pitchFamily="2" charset="-122"/>
                <a:cs typeface="Times New Roman" panose="02020603050405020304" pitchFamily="18" charset="0"/>
              </a:rPr>
              <a:t>221</a:t>
            </a:r>
            <a:r>
              <a:rPr lang="en-US" altLang="zh-CN" sz="1200" b="1" kern="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200" kern="0">
                <a:latin typeface="Courier New" panose="02070309020205020404" pitchFamily="49" charset="0"/>
                <a:ea typeface="宋体" panose="02010600030101010101" pitchFamily="2" charset="-122"/>
                <a:cs typeface="Times New Roman" panose="02020603050405020304" pitchFamily="18" charset="0"/>
              </a:rPr>
              <a:t> </a:t>
            </a:r>
            <a:r>
              <a:rPr lang="en-US" altLang="zh-CN" sz="1200" kern="0">
                <a:solidFill>
                  <a:srgbClr val="808080"/>
                </a:solidFill>
                <a:latin typeface="Courier New" panose="02070309020205020404" pitchFamily="49" charset="0"/>
                <a:ea typeface="宋体" panose="02010600030101010101" pitchFamily="2" charset="-122"/>
                <a:cs typeface="Times New Roman" panose="02020603050405020304" pitchFamily="18" charset="0"/>
              </a:rPr>
              <a:t>'</a:t>
            </a:r>
            <a:r>
              <a:rPr lang="zh-CN" altLang="zh-CN" sz="1200" kern="0">
                <a:solidFill>
                  <a:srgbClr val="808080"/>
                </a:solidFill>
                <a:latin typeface="Courier New" panose="02070309020205020404" pitchFamily="49" charset="0"/>
                <a:ea typeface="宋体" panose="02010600030101010101" pitchFamily="2" charset="-122"/>
                <a:cs typeface="Courier New" panose="02070309020205020404" pitchFamily="49" charset="0"/>
              </a:rPr>
              <a:t>周瑜</a:t>
            </a:r>
            <a:r>
              <a:rPr lang="en-US" altLang="zh-CN" sz="1200" kern="0">
                <a:solidFill>
                  <a:srgbClr val="808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200" b="1" kern="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200" kern="0">
                <a:latin typeface="Courier New" panose="02070309020205020404" pitchFamily="49" charset="0"/>
                <a:ea typeface="宋体" panose="02010600030101010101" pitchFamily="2" charset="-122"/>
                <a:cs typeface="Times New Roman" panose="02020603050405020304" pitchFamily="18" charset="0"/>
              </a:rPr>
              <a:t> </a:t>
            </a:r>
            <a:r>
              <a:rPr lang="en-US" altLang="zh-CN" sz="1200" kern="0">
                <a:solidFill>
                  <a:srgbClr val="FF0000"/>
                </a:solidFill>
                <a:latin typeface="Courier New" panose="02070309020205020404" pitchFamily="49" charset="0"/>
                <a:ea typeface="宋体" panose="02010600030101010101" pitchFamily="2" charset="-122"/>
                <a:cs typeface="Times New Roman" panose="02020603050405020304" pitchFamily="18" charset="0"/>
              </a:rPr>
              <a:t>217</a:t>
            </a:r>
            <a:r>
              <a:rPr lang="en-US" altLang="zh-CN" sz="1200" b="1" kern="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200" kern="0">
                <a:latin typeface="Courier New" panose="02070309020205020404" pitchFamily="49" charset="0"/>
                <a:ea typeface="宋体" panose="02010600030101010101" pitchFamily="2" charset="-122"/>
                <a:cs typeface="Times New Roman" panose="02020603050405020304" pitchFamily="18" charset="0"/>
              </a:rPr>
              <a:t> </a:t>
            </a:r>
            <a:endParaRPr lang="en-US" altLang="zh-CN" sz="1200" kern="0">
              <a:latin typeface="Courier New" panose="02070309020205020404" pitchFamily="49" charset="0"/>
              <a:ea typeface="宋体" panose="02010600030101010101" pitchFamily="2" charset="-122"/>
              <a:cs typeface="Times New Roman" panose="02020603050405020304" pitchFamily="18" charset="0"/>
            </a:endParaRPr>
          </a:p>
        </p:txBody>
      </p:sp>
      <p:sp>
        <p:nvSpPr>
          <p:cNvPr id="4" name="Rectangle 12"/>
          <p:cNvSpPr/>
          <p:nvPr/>
        </p:nvSpPr>
        <p:spPr bwMode="auto">
          <a:xfrm>
            <a:off x="-144016" y="267494"/>
            <a:ext cx="9144000" cy="79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nchorCtr="0"/>
          <a:lstStyle/>
          <a:p>
            <a:pPr defTabSz="685800">
              <a:lnSpc>
                <a:spcPct val="70000"/>
              </a:lnSpc>
              <a:defRPr/>
            </a:pPr>
            <a:r>
              <a:rPr lang="zh-CN" altLang="en-US" sz="4000">
                <a:latin typeface="微软雅黑" panose="020B0503020204020204" pitchFamily="34" charset="-122"/>
                <a:ea typeface="微软雅黑" panose="020B0503020204020204" pitchFamily="34" charset="-122"/>
                <a:cs typeface="Bebas Neue" charset="0"/>
                <a:sym typeface="Bebas Neue" charset="0"/>
              </a:rPr>
              <a:t>使用词云展示人物出场数据</a:t>
            </a:r>
            <a:endParaRPr lang="en-US" sz="4000" b="1" dirty="0">
              <a:latin typeface="Times New Roman" panose="02020603050405020304" pitchFamily="18" charset="0"/>
              <a:ea typeface="微软雅黑" panose="020B0503020204020204" pitchFamily="34" charset="-122"/>
              <a:cs typeface="Times New Roman" panose="02020603050405020304" pitchFamily="18" charset="0"/>
              <a:sym typeface="Bebas Neue" charset="0"/>
            </a:endParaRPr>
          </a:p>
        </p:txBody>
      </p:sp>
      <p:sp>
        <p:nvSpPr>
          <p:cNvPr id="5" name="矩形 4"/>
          <p:cNvSpPr/>
          <p:nvPr/>
        </p:nvSpPr>
        <p:spPr>
          <a:xfrm>
            <a:off x="251520" y="2355726"/>
            <a:ext cx="8640960" cy="2554545"/>
          </a:xfrm>
          <a:prstGeom prst="rect">
            <a:avLst/>
          </a:prstGeom>
        </p:spPr>
        <p:txBody>
          <a:bodyPr wrap="square">
            <a:spAutoFit/>
          </a:bodyPr>
          <a:lstStyle/>
          <a:p>
            <a:pPr algn="l">
              <a:spcAft>
                <a:spcPts val="0"/>
              </a:spcAft>
            </a:pPr>
            <a:r>
              <a:rPr lang="en-US" altLang="zh-CN" sz="1600" kern="0">
                <a:solidFill>
                  <a:srgbClr val="008000"/>
                </a:solidFill>
                <a:latin typeface="Courier New" panose="02070309020205020404" pitchFamily="49" charset="0"/>
                <a:ea typeface="宋体" panose="02010600030101010101" pitchFamily="2" charset="-122"/>
                <a:cs typeface="Times New Roman" panose="02020603050405020304" pitchFamily="18" charset="0"/>
              </a:rPr>
              <a:t># </a:t>
            </a:r>
            <a:r>
              <a:rPr lang="zh-CN" altLang="zh-CN" sz="1600" kern="0">
                <a:solidFill>
                  <a:srgbClr val="008000"/>
                </a:solidFill>
                <a:latin typeface="Courier New" panose="02070309020205020404" pitchFamily="49" charset="0"/>
                <a:ea typeface="宋体" panose="02010600030101010101" pitchFamily="2" charset="-122"/>
                <a:cs typeface="Courier New" panose="02070309020205020404" pitchFamily="49" charset="0"/>
              </a:rPr>
              <a:t>将字典转换为词频列表，并连接成字符串</a:t>
            </a:r>
            <a:r>
              <a:rPr lang="en-US" altLang="zh-CN" sz="1600" kern="0">
                <a:solidFill>
                  <a:srgbClr val="008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1600" kern="100">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altLang="zh-CN" sz="1600" kern="0">
                <a:latin typeface="Courier New" panose="02070309020205020404" pitchFamily="49" charset="0"/>
                <a:ea typeface="宋体" panose="02010600030101010101" pitchFamily="2" charset="-122"/>
                <a:cs typeface="Times New Roman" panose="02020603050405020304" pitchFamily="18" charset="0"/>
              </a:rPr>
              <a:t>word_list </a:t>
            </a:r>
            <a:r>
              <a:rPr lang="en-US" altLang="zh-CN" sz="1600" b="1" kern="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a:latin typeface="Courier New" panose="02070309020205020404" pitchFamily="49" charset="0"/>
                <a:ea typeface="宋体" panose="02010600030101010101" pitchFamily="2" charset="-122"/>
                <a:cs typeface="Times New Roman" panose="02020603050405020304" pitchFamily="18" charset="0"/>
              </a:rPr>
              <a:t> </a:t>
            </a:r>
            <a:r>
              <a:rPr lang="en-US" altLang="zh-CN" sz="1600" kern="0">
                <a:solidFill>
                  <a:srgbClr val="80808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1600" b="1" kern="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a:latin typeface="Courier New" panose="02070309020205020404" pitchFamily="49" charset="0"/>
                <a:ea typeface="宋体" panose="02010600030101010101" pitchFamily="2" charset="-122"/>
                <a:cs typeface="Times New Roman" panose="02020603050405020304" pitchFamily="18" charset="0"/>
              </a:rPr>
              <a:t>join</a:t>
            </a:r>
            <a:r>
              <a:rPr lang="en-US" altLang="zh-CN" sz="1600" b="1" kern="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a:latin typeface="Courier New" panose="02070309020205020404" pitchFamily="49" charset="0"/>
                <a:ea typeface="宋体" panose="02010600030101010101" pitchFamily="2" charset="-122"/>
                <a:cs typeface="Times New Roman" panose="02020603050405020304" pitchFamily="18" charset="0"/>
              </a:rPr>
              <a:t>word </a:t>
            </a:r>
            <a:r>
              <a:rPr lang="en-US" altLang="zh-CN" sz="1600" b="1" kern="0">
                <a:solidFill>
                  <a:srgbClr val="0000FF"/>
                </a:solidFill>
                <a:latin typeface="Courier New" panose="02070309020205020404" pitchFamily="49" charset="0"/>
                <a:ea typeface="宋体" panose="02010600030101010101" pitchFamily="2" charset="-122"/>
                <a:cs typeface="Times New Roman" panose="02020603050405020304" pitchFamily="18" charset="0"/>
              </a:rPr>
              <a:t>for</a:t>
            </a:r>
            <a:r>
              <a:rPr lang="en-US" altLang="zh-CN" sz="1600" kern="0">
                <a:latin typeface="Courier New" panose="02070309020205020404" pitchFamily="49" charset="0"/>
                <a:ea typeface="宋体" panose="02010600030101010101" pitchFamily="2" charset="-122"/>
                <a:cs typeface="Times New Roman" panose="02020603050405020304" pitchFamily="18" charset="0"/>
              </a:rPr>
              <a:t> word</a:t>
            </a:r>
            <a:r>
              <a:rPr lang="en-US" altLang="zh-CN" sz="1600" b="1" kern="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a:latin typeface="Courier New" panose="02070309020205020404" pitchFamily="49" charset="0"/>
                <a:ea typeface="宋体" panose="02010600030101010101" pitchFamily="2" charset="-122"/>
                <a:cs typeface="Times New Roman" panose="02020603050405020304" pitchFamily="18" charset="0"/>
              </a:rPr>
              <a:t> freq </a:t>
            </a:r>
            <a:r>
              <a:rPr lang="en-US" altLang="zh-CN" sz="1600" b="1" kern="0">
                <a:solidFill>
                  <a:srgbClr val="0000FF"/>
                </a:solidFill>
                <a:latin typeface="Courier New" panose="02070309020205020404" pitchFamily="49" charset="0"/>
                <a:ea typeface="宋体" panose="02010600030101010101" pitchFamily="2" charset="-122"/>
                <a:cs typeface="Times New Roman" panose="02020603050405020304" pitchFamily="18" charset="0"/>
              </a:rPr>
              <a:t>in</a:t>
            </a:r>
            <a:r>
              <a:rPr lang="en-US" altLang="zh-CN" sz="1600" kern="0">
                <a:latin typeface="Courier New" panose="02070309020205020404" pitchFamily="49" charset="0"/>
                <a:ea typeface="宋体" panose="02010600030101010101" pitchFamily="2" charset="-122"/>
                <a:cs typeface="Times New Roman" panose="02020603050405020304" pitchFamily="18" charset="0"/>
              </a:rPr>
              <a:t> word_freq</a:t>
            </a:r>
            <a:r>
              <a:rPr lang="en-US" altLang="zh-CN" sz="1600" b="1" kern="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a:latin typeface="Courier New" panose="02070309020205020404" pitchFamily="49" charset="0"/>
                <a:ea typeface="宋体" panose="02010600030101010101" pitchFamily="2" charset="-122"/>
                <a:cs typeface="Times New Roman" panose="02020603050405020304" pitchFamily="18" charset="0"/>
              </a:rPr>
              <a:t>items</a:t>
            </a:r>
            <a:r>
              <a:rPr lang="en-US" altLang="zh-CN" sz="1600" b="1" kern="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a:latin typeface="Courier New" panose="02070309020205020404" pitchFamily="49" charset="0"/>
                <a:ea typeface="宋体" panose="02010600030101010101" pitchFamily="2" charset="-122"/>
                <a:cs typeface="Times New Roman" panose="02020603050405020304" pitchFamily="18" charset="0"/>
              </a:rPr>
              <a:t> </a:t>
            </a:r>
            <a:r>
              <a:rPr lang="en-US" altLang="zh-CN" sz="1600" b="1" kern="0">
                <a:solidFill>
                  <a:srgbClr val="0000FF"/>
                </a:solidFill>
                <a:latin typeface="Courier New" panose="02070309020205020404" pitchFamily="49" charset="0"/>
                <a:ea typeface="宋体" panose="02010600030101010101" pitchFamily="2" charset="-122"/>
                <a:cs typeface="Times New Roman" panose="02020603050405020304" pitchFamily="18" charset="0"/>
              </a:rPr>
              <a:t>for</a:t>
            </a:r>
            <a:r>
              <a:rPr lang="en-US" altLang="zh-CN" sz="1600" kern="0">
                <a:latin typeface="Courier New" panose="02070309020205020404" pitchFamily="49" charset="0"/>
                <a:ea typeface="宋体" panose="02010600030101010101" pitchFamily="2" charset="-122"/>
                <a:cs typeface="Times New Roman" panose="02020603050405020304" pitchFamily="18" charset="0"/>
              </a:rPr>
              <a:t> _ </a:t>
            </a:r>
            <a:r>
              <a:rPr lang="en-US" altLang="zh-CN" sz="1600" b="1" kern="0">
                <a:solidFill>
                  <a:srgbClr val="0000FF"/>
                </a:solidFill>
                <a:latin typeface="Courier New" panose="02070309020205020404" pitchFamily="49" charset="0"/>
                <a:ea typeface="宋体" panose="02010600030101010101" pitchFamily="2" charset="-122"/>
                <a:cs typeface="Times New Roman" panose="02020603050405020304" pitchFamily="18" charset="0"/>
              </a:rPr>
              <a:t>in</a:t>
            </a:r>
            <a:r>
              <a:rPr lang="en-US" altLang="zh-CN" sz="1600" kern="0">
                <a:latin typeface="Courier New" panose="02070309020205020404" pitchFamily="49" charset="0"/>
                <a:ea typeface="宋体" panose="02010600030101010101" pitchFamily="2" charset="-122"/>
                <a:cs typeface="Times New Roman" panose="02020603050405020304" pitchFamily="18" charset="0"/>
              </a:rPr>
              <a:t> range</a:t>
            </a:r>
            <a:r>
              <a:rPr lang="en-US" altLang="zh-CN" sz="1600" b="1" kern="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a:latin typeface="Courier New" panose="02070309020205020404" pitchFamily="49" charset="0"/>
                <a:ea typeface="宋体" panose="02010600030101010101" pitchFamily="2" charset="-122"/>
                <a:cs typeface="Times New Roman" panose="02020603050405020304" pitchFamily="18" charset="0"/>
              </a:rPr>
              <a:t>freq</a:t>
            </a:r>
            <a:r>
              <a:rPr lang="en-US" altLang="zh-CN" sz="1600" b="1" kern="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1600" kern="100">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altLang="zh-CN" sz="1600" kern="0">
                <a:solidFill>
                  <a:srgbClr val="008000"/>
                </a:solidFill>
                <a:latin typeface="Courier New" panose="02070309020205020404" pitchFamily="49" charset="0"/>
                <a:ea typeface="宋体" panose="02010600030101010101" pitchFamily="2" charset="-122"/>
                <a:cs typeface="Times New Roman" panose="02020603050405020304" pitchFamily="18" charset="0"/>
              </a:rPr>
              <a:t># </a:t>
            </a:r>
            <a:r>
              <a:rPr lang="zh-CN" altLang="zh-CN" sz="1600" kern="0">
                <a:solidFill>
                  <a:srgbClr val="008000"/>
                </a:solidFill>
                <a:latin typeface="Courier New" panose="02070309020205020404" pitchFamily="49" charset="0"/>
                <a:ea typeface="宋体" panose="02010600030101010101" pitchFamily="2" charset="-122"/>
                <a:cs typeface="Courier New" panose="02070309020205020404" pitchFamily="49" charset="0"/>
              </a:rPr>
              <a:t>创建词云对象</a:t>
            </a:r>
            <a:r>
              <a:rPr lang="en-US" altLang="zh-CN" sz="1600" kern="0">
                <a:solidFill>
                  <a:srgbClr val="008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1600" kern="100">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altLang="zh-CN" sz="1600" kern="0">
                <a:latin typeface="Courier New" panose="02070309020205020404" pitchFamily="49" charset="0"/>
                <a:ea typeface="宋体" panose="02010600030101010101" pitchFamily="2" charset="-122"/>
                <a:cs typeface="Times New Roman" panose="02020603050405020304" pitchFamily="18" charset="0"/>
              </a:rPr>
              <a:t>wordcloud </a:t>
            </a:r>
            <a:r>
              <a:rPr lang="en-US" altLang="zh-CN" sz="1600" b="1" kern="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a:latin typeface="Courier New" panose="02070309020205020404" pitchFamily="49" charset="0"/>
                <a:ea typeface="宋体" panose="02010600030101010101" pitchFamily="2" charset="-122"/>
                <a:cs typeface="Times New Roman" panose="02020603050405020304" pitchFamily="18" charset="0"/>
              </a:rPr>
              <a:t> WordCloud</a:t>
            </a:r>
            <a:r>
              <a:rPr lang="en-US" altLang="zh-CN" sz="1600" b="1" kern="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a:latin typeface="Courier New" panose="02070309020205020404" pitchFamily="49" charset="0"/>
                <a:ea typeface="宋体" panose="02010600030101010101" pitchFamily="2" charset="-122"/>
                <a:cs typeface="Times New Roman" panose="02020603050405020304" pitchFamily="18" charset="0"/>
              </a:rPr>
              <a:t>width</a:t>
            </a:r>
            <a:r>
              <a:rPr lang="en-US" altLang="zh-CN" sz="1600" b="1" kern="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a:solidFill>
                  <a:srgbClr val="FF0000"/>
                </a:solidFill>
                <a:latin typeface="Courier New" panose="02070309020205020404" pitchFamily="49" charset="0"/>
                <a:ea typeface="宋体" panose="02010600030101010101" pitchFamily="2" charset="-122"/>
                <a:cs typeface="Times New Roman" panose="02020603050405020304" pitchFamily="18" charset="0"/>
              </a:rPr>
              <a:t>800</a:t>
            </a:r>
            <a:r>
              <a:rPr lang="en-US" altLang="zh-CN" sz="1600" b="1" kern="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a:latin typeface="Courier New" panose="02070309020205020404" pitchFamily="49" charset="0"/>
                <a:ea typeface="宋体" panose="02010600030101010101" pitchFamily="2" charset="-122"/>
                <a:cs typeface="Times New Roman" panose="02020603050405020304" pitchFamily="18" charset="0"/>
              </a:rPr>
              <a:t> height</a:t>
            </a:r>
            <a:r>
              <a:rPr lang="en-US" altLang="zh-CN" sz="1600" b="1" kern="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a:solidFill>
                  <a:srgbClr val="FF0000"/>
                </a:solidFill>
                <a:latin typeface="Courier New" panose="02070309020205020404" pitchFamily="49" charset="0"/>
                <a:ea typeface="宋体" panose="02010600030101010101" pitchFamily="2" charset="-122"/>
                <a:cs typeface="Times New Roman" panose="02020603050405020304" pitchFamily="18" charset="0"/>
              </a:rPr>
              <a:t>800</a:t>
            </a:r>
            <a:r>
              <a:rPr lang="en-US" altLang="zh-CN" sz="1600" b="1" kern="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a:latin typeface="Courier New" panose="02070309020205020404" pitchFamily="49" charset="0"/>
                <a:ea typeface="宋体" panose="02010600030101010101" pitchFamily="2" charset="-122"/>
                <a:cs typeface="Times New Roman" panose="02020603050405020304" pitchFamily="18" charset="0"/>
              </a:rPr>
              <a:t> collocations</a:t>
            </a:r>
            <a:r>
              <a:rPr lang="en-US" altLang="zh-CN" sz="1600" b="1" kern="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b="1" kern="0">
                <a:solidFill>
                  <a:srgbClr val="0000FF"/>
                </a:solidFill>
                <a:latin typeface="Courier New" panose="02070309020205020404" pitchFamily="49" charset="0"/>
                <a:ea typeface="宋体" panose="02010600030101010101" pitchFamily="2" charset="-122"/>
                <a:cs typeface="Times New Roman" panose="02020603050405020304" pitchFamily="18" charset="0"/>
              </a:rPr>
              <a:t>False</a:t>
            </a:r>
            <a:r>
              <a:rPr lang="en-US" altLang="zh-CN" sz="1600" b="1" kern="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a:latin typeface="Courier New" panose="02070309020205020404" pitchFamily="49" charset="0"/>
                <a:ea typeface="宋体" panose="02010600030101010101" pitchFamily="2" charset="-122"/>
                <a:cs typeface="Times New Roman" panose="02020603050405020304" pitchFamily="18" charset="0"/>
              </a:rPr>
              <a:t> font_path</a:t>
            </a:r>
            <a:r>
              <a:rPr lang="en-US" altLang="zh-CN" sz="1600" b="1" kern="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a:solidFill>
                  <a:srgbClr val="808080"/>
                </a:solidFill>
                <a:latin typeface="Courier New" panose="02070309020205020404" pitchFamily="49" charset="0"/>
                <a:ea typeface="宋体" panose="02010600030101010101" pitchFamily="2" charset="-122"/>
                <a:cs typeface="Times New Roman" panose="02020603050405020304" pitchFamily="18" charset="0"/>
              </a:rPr>
              <a:t>"msyh.ttc"</a:t>
            </a:r>
            <a:r>
              <a:rPr lang="en-US" altLang="zh-CN" sz="1600" b="1" kern="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a:latin typeface="Courier New" panose="02070309020205020404" pitchFamily="49" charset="0"/>
                <a:ea typeface="宋体" panose="02010600030101010101" pitchFamily="2" charset="-122"/>
                <a:cs typeface="Times New Roman" panose="02020603050405020304" pitchFamily="18" charset="0"/>
              </a:rPr>
              <a:t>background_color</a:t>
            </a:r>
            <a:r>
              <a:rPr lang="en-US" altLang="zh-CN" sz="1600" b="1" kern="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a:solidFill>
                  <a:srgbClr val="808080"/>
                </a:solidFill>
                <a:latin typeface="Courier New" panose="02070309020205020404" pitchFamily="49" charset="0"/>
                <a:ea typeface="宋体" panose="02010600030101010101" pitchFamily="2" charset="-122"/>
                <a:cs typeface="Times New Roman" panose="02020603050405020304" pitchFamily="18" charset="0"/>
              </a:rPr>
              <a:t>'white'</a:t>
            </a:r>
            <a:r>
              <a:rPr lang="en-US" altLang="zh-CN" sz="1600" b="1" kern="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a:latin typeface="Courier New" panose="02070309020205020404" pitchFamily="49" charset="0"/>
                <a:ea typeface="宋体" panose="02010600030101010101" pitchFamily="2" charset="-122"/>
                <a:cs typeface="Times New Roman" panose="02020603050405020304" pitchFamily="18" charset="0"/>
              </a:rPr>
              <a:t> min_font_size</a:t>
            </a:r>
            <a:r>
              <a:rPr lang="en-US" altLang="zh-CN" sz="1600" b="1" kern="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a:solidFill>
                  <a:srgbClr val="FF0000"/>
                </a:solidFill>
                <a:latin typeface="Courier New" panose="02070309020205020404" pitchFamily="49" charset="0"/>
                <a:ea typeface="宋体" panose="02010600030101010101" pitchFamily="2" charset="-122"/>
                <a:cs typeface="Times New Roman" panose="02020603050405020304" pitchFamily="18" charset="0"/>
              </a:rPr>
              <a:t>10</a:t>
            </a:r>
            <a:r>
              <a:rPr lang="en-US" altLang="zh-CN" sz="1600" b="1" kern="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a:latin typeface="Courier New" panose="02070309020205020404" pitchFamily="49" charset="0"/>
                <a:ea typeface="宋体" panose="02010600030101010101" pitchFamily="2" charset="-122"/>
                <a:cs typeface="Times New Roman" panose="02020603050405020304" pitchFamily="18" charset="0"/>
              </a:rPr>
              <a:t>generate</a:t>
            </a:r>
            <a:r>
              <a:rPr lang="en-US" altLang="zh-CN" sz="1600" b="1" kern="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a:latin typeface="Courier New" panose="02070309020205020404" pitchFamily="49" charset="0"/>
                <a:ea typeface="宋体" panose="02010600030101010101" pitchFamily="2" charset="-122"/>
                <a:cs typeface="Times New Roman" panose="02020603050405020304" pitchFamily="18" charset="0"/>
              </a:rPr>
              <a:t>word_list</a:t>
            </a:r>
            <a:r>
              <a:rPr lang="en-US" altLang="zh-CN" sz="1600" b="1" kern="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a:latin typeface="Courier New" panose="02070309020205020404" pitchFamily="49" charset="0"/>
                <a:ea typeface="宋体" panose="02010600030101010101" pitchFamily="2" charset="-122"/>
                <a:cs typeface="Times New Roman" panose="02020603050405020304" pitchFamily="18" charset="0"/>
              </a:rPr>
              <a:t> </a:t>
            </a:r>
            <a:endParaRPr lang="zh-CN" altLang="zh-CN" sz="1600" kern="100">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altLang="zh-CN" sz="1600" kern="0">
                <a:solidFill>
                  <a:srgbClr val="008000"/>
                </a:solidFill>
                <a:latin typeface="Courier New" panose="02070309020205020404" pitchFamily="49" charset="0"/>
                <a:ea typeface="宋体" panose="02010600030101010101" pitchFamily="2" charset="-122"/>
                <a:cs typeface="Times New Roman" panose="02020603050405020304" pitchFamily="18" charset="0"/>
              </a:rPr>
              <a:t># </a:t>
            </a:r>
            <a:r>
              <a:rPr lang="zh-CN" altLang="zh-CN" sz="1600" kern="0">
                <a:solidFill>
                  <a:srgbClr val="008000"/>
                </a:solidFill>
                <a:latin typeface="Courier New" panose="02070309020205020404" pitchFamily="49" charset="0"/>
                <a:ea typeface="宋体" panose="02010600030101010101" pitchFamily="2" charset="-122"/>
                <a:cs typeface="Courier New" panose="02070309020205020404" pitchFamily="49" charset="0"/>
              </a:rPr>
              <a:t>显示图像</a:t>
            </a:r>
            <a:r>
              <a:rPr lang="en-US" altLang="zh-CN" sz="1600" kern="0">
                <a:solidFill>
                  <a:srgbClr val="008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1600" kern="100">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altLang="zh-CN" sz="1600" kern="0">
                <a:latin typeface="Courier New" panose="02070309020205020404" pitchFamily="49" charset="0"/>
                <a:ea typeface="宋体" panose="02010600030101010101" pitchFamily="2" charset="-122"/>
                <a:cs typeface="Times New Roman" panose="02020603050405020304" pitchFamily="18" charset="0"/>
              </a:rPr>
              <a:t>wordcloud</a:t>
            </a:r>
            <a:r>
              <a:rPr lang="en-US" altLang="zh-CN" sz="1600" b="1" kern="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a:latin typeface="Courier New" panose="02070309020205020404" pitchFamily="49" charset="0"/>
                <a:ea typeface="宋体" panose="02010600030101010101" pitchFamily="2" charset="-122"/>
                <a:cs typeface="Times New Roman" panose="02020603050405020304" pitchFamily="18" charset="0"/>
              </a:rPr>
              <a:t>generate</a:t>
            </a:r>
            <a:r>
              <a:rPr lang="en-US" altLang="zh-CN" sz="1600" b="1" kern="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a:latin typeface="Courier New" panose="02070309020205020404" pitchFamily="49" charset="0"/>
                <a:ea typeface="宋体" panose="02010600030101010101" pitchFamily="2" charset="-122"/>
                <a:cs typeface="Times New Roman" panose="02020603050405020304" pitchFamily="18" charset="0"/>
              </a:rPr>
              <a:t>word_list</a:t>
            </a:r>
            <a:r>
              <a:rPr lang="en-US" altLang="zh-CN" sz="1600" b="1" kern="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1600" kern="100">
              <a:latin typeface="Calibri" panose="020F0502020204030204" pitchFamily="34" charset="0"/>
              <a:ea typeface="宋体" panose="02010600030101010101" pitchFamily="2" charset="-122"/>
              <a:cs typeface="Times New Roman" panose="02020603050405020304" pitchFamily="18" charset="0"/>
            </a:endParaRPr>
          </a:p>
          <a:p>
            <a:pPr algn="l">
              <a:spcAft>
                <a:spcPts val="0"/>
              </a:spcAft>
            </a:pPr>
            <a:r>
              <a:rPr lang="en-US" altLang="zh-CN" sz="1600" kern="0">
                <a:latin typeface="Courier New" panose="02070309020205020404" pitchFamily="49" charset="0"/>
                <a:ea typeface="宋体" panose="02010600030101010101" pitchFamily="2" charset="-122"/>
                <a:cs typeface="Times New Roman" panose="02020603050405020304" pitchFamily="18" charset="0"/>
              </a:rPr>
              <a:t>wordcloud</a:t>
            </a:r>
            <a:r>
              <a:rPr lang="en-US" altLang="zh-CN" sz="1600" b="1" kern="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a:latin typeface="Courier New" panose="02070309020205020404" pitchFamily="49" charset="0"/>
                <a:ea typeface="宋体" panose="02010600030101010101" pitchFamily="2" charset="-122"/>
                <a:cs typeface="Times New Roman" panose="02020603050405020304" pitchFamily="18" charset="0"/>
              </a:rPr>
              <a:t>to_file</a:t>
            </a:r>
            <a:r>
              <a:rPr lang="en-US" altLang="zh-CN" sz="1600" b="1" kern="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sz="1600" kern="0">
                <a:solidFill>
                  <a:srgbClr val="808080"/>
                </a:solidFill>
                <a:latin typeface="Courier New" panose="02070309020205020404" pitchFamily="49" charset="0"/>
                <a:ea typeface="宋体" panose="02010600030101010101" pitchFamily="2" charset="-122"/>
                <a:cs typeface="Times New Roman" panose="02020603050405020304" pitchFamily="18" charset="0"/>
              </a:rPr>
              <a:t>"pywcloud.png"</a:t>
            </a:r>
            <a:r>
              <a:rPr lang="en-US" altLang="zh-CN" sz="1600" b="1" kern="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1600" kern="10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6" name="矩形 5"/>
          <p:cNvSpPr/>
          <p:nvPr/>
        </p:nvSpPr>
        <p:spPr bwMode="auto">
          <a:xfrm>
            <a:off x="287016" y="1083261"/>
            <a:ext cx="6013176" cy="1128449"/>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lstStyle/>
          <a:p>
            <a:pPr defTabSz="685800"/>
            <a:endParaRPr lang="zh-CN" altLang="en-US" sz="5600">
              <a:latin typeface="Gill Sans"/>
            </a:endParaRPr>
          </a:p>
        </p:txBody>
      </p:sp>
      <p:sp>
        <p:nvSpPr>
          <p:cNvPr id="7" name="矩形 6"/>
          <p:cNvSpPr/>
          <p:nvPr/>
        </p:nvSpPr>
        <p:spPr>
          <a:xfrm>
            <a:off x="6497960" y="1179654"/>
            <a:ext cx="2376264" cy="830997"/>
          </a:xfrm>
          <a:prstGeom prst="rect">
            <a:avLst/>
          </a:prstGeom>
        </p:spPr>
        <p:txBody>
          <a:bodyPr wrap="square">
            <a:spAutoFit/>
          </a:bodyPr>
          <a:lstStyle/>
          <a:p>
            <a:pPr marL="0" marR="0" lvl="0" indent="0" algn="l" defTabSz="914400" rtl="0" eaLnBrk="1" fontAlgn="base" latinLnBrk="0" hangingPunct="1">
              <a:lnSpc>
                <a:spcPct val="200000"/>
              </a:lnSpc>
              <a:spcBef>
                <a:spcPct val="0"/>
              </a:spcBef>
              <a:spcAft>
                <a:spcPct val="0"/>
              </a:spcAft>
              <a:buClrTx/>
              <a:buSzTx/>
              <a:buFontTx/>
              <a:buNone/>
              <a:defRPr/>
            </a:pPr>
            <a:r>
              <a:rPr kumimoji="0" lang="en-US" altLang="zh-CN" sz="2400" b="0" i="0" u="none" strike="noStrike" kern="1200" cap="none" spc="0" normalizeH="0" baseline="0" noProof="0">
                <a:ln>
                  <a:noFill/>
                </a:ln>
                <a:solidFill>
                  <a:srgbClr val="007FDE"/>
                </a:solidFill>
                <a:effectLst/>
                <a:uLnTx/>
                <a:uFillTx/>
                <a:latin typeface="微软雅黑" panose="020B0503020204020204" pitchFamily="34" charset="-122"/>
                <a:ea typeface="微软雅黑" panose="020B0503020204020204" pitchFamily="34" charset="-122"/>
                <a:cs typeface="Arial" panose="020B0604020202020204" pitchFamily="34" charset="0"/>
                <a:sym typeface="Gill Sans" charset="0"/>
              </a:rPr>
              <a:t>-</a:t>
            </a:r>
            <a:r>
              <a:rPr kumimoji="0" lang="en-US" altLang="zh-CN" sz="2400" b="0" i="0" u="none" strike="noStrike" kern="1200" cap="none" spc="0" normalizeH="0" noProof="0">
                <a:ln>
                  <a:noFill/>
                </a:ln>
                <a:solidFill>
                  <a:srgbClr val="007FDE"/>
                </a:solidFill>
                <a:effectLst/>
                <a:uLnTx/>
                <a:uFillTx/>
                <a:latin typeface="微软雅黑" panose="020B0503020204020204" pitchFamily="34" charset="-122"/>
                <a:ea typeface="微软雅黑" panose="020B0503020204020204" pitchFamily="34" charset="-122"/>
                <a:cs typeface="Arial" panose="020B0604020202020204" pitchFamily="34" charset="0"/>
                <a:sym typeface="Gill Sans" charset="0"/>
              </a:rPr>
              <a:t> </a:t>
            </a:r>
            <a:r>
              <a:rPr lang="zh-CN" altLang="en-US" sz="2400" b="1">
                <a:latin typeface="微软雅黑" panose="020B0503020204020204" pitchFamily="34" charset="-122"/>
                <a:ea typeface="微软雅黑" panose="020B0503020204020204" pitchFamily="34" charset="-122"/>
                <a:cs typeface="Arial" panose="020B0604020202020204" pitchFamily="34" charset="0"/>
              </a:rPr>
              <a:t>数据分析结果</a:t>
            </a:r>
            <a:endParaRPr kumimoji="0" lang="zh-CN" altLang="en-US" sz="2400" b="0" i="0" u="none" strike="noStrike" kern="1200" cap="none" spc="0" normalizeH="0" baseline="0" noProof="0" dirty="0">
              <a:ln>
                <a:noFill/>
              </a:ln>
              <a:solidFill>
                <a:srgbClr val="000000"/>
              </a:solidFill>
              <a:effectLst/>
              <a:uLnTx/>
              <a:uFillTx/>
              <a:latin typeface="Gill Sans" charset="0"/>
              <a:sym typeface="Gill Sans" charset="0"/>
            </a:endParaRPr>
          </a:p>
        </p:txBody>
      </p:sp>
      <p:sp>
        <p:nvSpPr>
          <p:cNvPr id="8" name="矩形 7"/>
          <p:cNvSpPr/>
          <p:nvPr/>
        </p:nvSpPr>
        <p:spPr bwMode="auto">
          <a:xfrm>
            <a:off x="285840" y="2371537"/>
            <a:ext cx="8606640" cy="2538734"/>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lstStyle/>
          <a:p>
            <a:pPr defTabSz="685800"/>
            <a:endParaRPr lang="zh-CN" altLang="en-US" sz="5600">
              <a:latin typeface="Gill San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1763688" y="195486"/>
            <a:ext cx="4680520" cy="4680520"/>
          </a:xfrm>
          <a:prstGeom prst="rect">
            <a:avLst/>
          </a:prstGeom>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EFEFA"/>
        </a:solidFill>
        <a:effectLst/>
      </p:bgPr>
    </p:bg>
    <p:spTree>
      <p:nvGrpSpPr>
        <p:cNvPr id="1" name=""/>
        <p:cNvGrpSpPr/>
        <p:nvPr/>
      </p:nvGrpSpPr>
      <p:grpSpPr>
        <a:xfrm>
          <a:off x="0" y="0"/>
          <a:ext cx="0" cy="0"/>
          <a:chOff x="0" y="0"/>
          <a:chExt cx="0" cy="0"/>
        </a:xfrm>
      </p:grpSpPr>
      <p:sp>
        <p:nvSpPr>
          <p:cNvPr id="51212" name="Rectangle 12"/>
          <p:cNvSpPr/>
          <p:nvPr/>
        </p:nvSpPr>
        <p:spPr bwMode="auto">
          <a:xfrm>
            <a:off x="0" y="483518"/>
            <a:ext cx="9144000" cy="79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nchorCtr="0"/>
          <a:lstStyle/>
          <a:p>
            <a:pPr marL="0" marR="0" lvl="0" indent="0" algn="ctr" defTabSz="914400" rtl="0" eaLnBrk="1" fontAlgn="base" latinLnBrk="0" hangingPunct="1">
              <a:lnSpc>
                <a:spcPct val="70000"/>
              </a:lnSpc>
              <a:spcBef>
                <a:spcPct val="0"/>
              </a:spcBef>
              <a:spcAft>
                <a:spcPct val="0"/>
              </a:spcAft>
              <a:buClrTx/>
              <a:buSzTx/>
              <a:buFontTx/>
              <a:buNone/>
              <a:defRPr/>
            </a:pPr>
            <a:r>
              <a:rPr kumimoji="0" lang="zh-CN" altLang="en-US" sz="4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Bebas Neue" charset="0"/>
                <a:sym typeface="Bebas Neue" charset="0"/>
              </a:rPr>
              <a:t>字典类型的用法</a:t>
            </a:r>
            <a:endParaRPr kumimoji="0" lang="en-US" sz="40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Bebas Neue" charset="0"/>
            </a:endParaRPr>
          </a:p>
        </p:txBody>
      </p:sp>
      <p:sp>
        <p:nvSpPr>
          <p:cNvPr id="4" name="矩形 3"/>
          <p:cNvSpPr/>
          <p:nvPr/>
        </p:nvSpPr>
        <p:spPr>
          <a:xfrm>
            <a:off x="9012" y="1316414"/>
            <a:ext cx="9144000" cy="581057"/>
          </a:xfrm>
          <a:prstGeom prst="rect">
            <a:avLst/>
          </a:prstGeom>
        </p:spPr>
        <p:txBody>
          <a:bodyPr wrap="square">
            <a:spAutoFit/>
          </a:bodyPr>
          <a:lstStyle/>
          <a:p>
            <a:pPr lvl="0">
              <a:lnSpc>
                <a:spcPct val="150000"/>
              </a:lnSpc>
              <a:defRPr/>
            </a:pPr>
            <a:r>
              <a:rPr lang="zh-CN" altLang="en-US" sz="2400" b="1" dirty="0">
                <a:solidFill>
                  <a:srgbClr val="0070C0"/>
                </a:solidFill>
                <a:latin typeface="微软雅黑" panose="020B0503020204020204" pitchFamily="34" charset="-122"/>
                <a:ea typeface="微软雅黑" panose="020B0503020204020204" pitchFamily="34" charset="-122"/>
                <a:cs typeface="Arial" panose="020B0604020202020204" pitchFamily="34" charset="0"/>
              </a:rPr>
              <a:t>在字典变量中，通过键获得值</a:t>
            </a:r>
            <a:endParaRPr kumimoji="0" lang="en-US" altLang="zh-CN" sz="24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Arial" panose="020B0604020202020204" pitchFamily="34" charset="0"/>
              <a:sym typeface="Gill Sans" charset="0"/>
            </a:endParaRPr>
          </a:p>
        </p:txBody>
      </p:sp>
      <p:sp>
        <p:nvSpPr>
          <p:cNvPr id="11" name="矩形 10"/>
          <p:cNvSpPr/>
          <p:nvPr/>
        </p:nvSpPr>
        <p:spPr>
          <a:xfrm>
            <a:off x="251520" y="2395215"/>
            <a:ext cx="8640960" cy="646331"/>
          </a:xfrm>
          <a:prstGeom prst="rect">
            <a:avLst/>
          </a:prstGeom>
        </p:spPr>
        <p:txBody>
          <a:bodyPr wrap="square">
            <a:spAutoFit/>
          </a:bodyPr>
          <a:lstStyle/>
          <a:p>
            <a:pPr marL="0" marR="0" lvl="0" indent="0" algn="ctr" defTabSz="914400" rtl="0" eaLnBrk="0" fontAlgn="base" latinLnBrk="0" hangingPunct="0">
              <a:lnSpc>
                <a:spcPct val="150000"/>
              </a:lnSpc>
              <a:spcBef>
                <a:spcPct val="0"/>
              </a:spcBef>
              <a:spcAft>
                <a:spcPct val="0"/>
              </a:spcAft>
              <a:buClrTx/>
              <a:buSzTx/>
              <a:buFontTx/>
              <a:buNone/>
              <a:defRPr/>
            </a:pPr>
            <a:r>
              <a:rPr lang="en-US" altLang="zh-CN" sz="2400" b="1" dirty="0">
                <a:solidFill>
                  <a:srgbClr val="1DB41D"/>
                </a:solidFill>
                <a:latin typeface="Consolas" panose="020B0609020204030204" pitchFamily="49" charset="0"/>
              </a:rPr>
              <a:t>&lt;</a:t>
            </a:r>
            <a:r>
              <a:rPr lang="zh-CN" altLang="en-US" sz="2400" b="1" dirty="0">
                <a:solidFill>
                  <a:srgbClr val="1DB41D"/>
                </a:solidFill>
                <a:latin typeface="Consolas" panose="020B0609020204030204" pitchFamily="49" charset="0"/>
              </a:rPr>
              <a:t>字典变量</a:t>
            </a:r>
            <a:r>
              <a:rPr lang="en-US" altLang="zh-CN" sz="2400" b="1" dirty="0">
                <a:solidFill>
                  <a:srgbClr val="1DB41D"/>
                </a:solidFill>
                <a:latin typeface="Consolas" panose="020B0609020204030204" pitchFamily="49" charset="0"/>
              </a:rPr>
              <a:t>&gt; </a:t>
            </a:r>
            <a:r>
              <a:rPr lang="en-US" altLang="zh-CN" sz="2400" b="1" dirty="0">
                <a:solidFill>
                  <a:schemeClr val="tx1"/>
                </a:solidFill>
                <a:latin typeface="Consolas" panose="020B0609020204030204" pitchFamily="49" charset="0"/>
              </a:rPr>
              <a:t>=</a:t>
            </a:r>
            <a:r>
              <a:rPr lang="en-US" altLang="zh-CN" sz="2400" b="1" dirty="0">
                <a:solidFill>
                  <a:srgbClr val="1DB41D"/>
                </a:solidFill>
                <a:latin typeface="Consolas" panose="020B0609020204030204" pitchFamily="49" charset="0"/>
              </a:rPr>
              <a:t> </a:t>
            </a:r>
            <a:r>
              <a:rPr kumimoji="0" lang="en-US" altLang="zh-CN" sz="2400" b="1" i="0" u="none" strike="noStrike" kern="1200" cap="none" spc="0" normalizeH="0" baseline="0" noProof="0" dirty="0">
                <a:ln>
                  <a:noFill/>
                </a:ln>
                <a:solidFill>
                  <a:schemeClr val="tx1"/>
                </a:solidFill>
                <a:effectLst/>
                <a:uLnTx/>
                <a:uFillTx/>
                <a:latin typeface="Consolas" panose="020B0609020204030204" pitchFamily="49" charset="0"/>
                <a:sym typeface="Gill Sans" charset="0"/>
              </a:rPr>
              <a:t>{</a:t>
            </a:r>
            <a:r>
              <a:rPr kumimoji="0" lang="en-US" altLang="zh-CN" sz="2400" b="1" i="0" u="none" strike="noStrike" kern="1200" cap="none" spc="0" normalizeH="0" baseline="0" noProof="0" dirty="0">
                <a:ln>
                  <a:noFill/>
                </a:ln>
                <a:solidFill>
                  <a:srgbClr val="1DB41D"/>
                </a:solidFill>
                <a:effectLst/>
                <a:uLnTx/>
                <a:uFillTx/>
                <a:latin typeface="Consolas" panose="020B0609020204030204" pitchFamily="49" charset="0"/>
                <a:sym typeface="Gill Sans" charset="0"/>
              </a:rPr>
              <a:t>&lt;</a:t>
            </a:r>
            <a:r>
              <a:rPr kumimoji="0" lang="zh-CN" altLang="en-US" sz="2400" b="1" i="0" u="none" strike="noStrike" kern="1200" cap="none" spc="0" normalizeH="0" baseline="0" noProof="0" dirty="0">
                <a:ln>
                  <a:noFill/>
                </a:ln>
                <a:solidFill>
                  <a:srgbClr val="1DB41D"/>
                </a:solidFill>
                <a:effectLst/>
                <a:uLnTx/>
                <a:uFillTx/>
                <a:latin typeface="Consolas" panose="020B0609020204030204" pitchFamily="49" charset="0"/>
                <a:sym typeface="Gill Sans" charset="0"/>
              </a:rPr>
              <a:t>键</a:t>
            </a:r>
            <a:r>
              <a:rPr kumimoji="0" lang="en-US" altLang="zh-CN" sz="2400" b="1" i="0" u="none" strike="noStrike" kern="1200" cap="none" spc="0" normalizeH="0" baseline="0" noProof="0" dirty="0">
                <a:ln>
                  <a:noFill/>
                </a:ln>
                <a:solidFill>
                  <a:srgbClr val="1DB41D"/>
                </a:solidFill>
                <a:effectLst/>
                <a:uLnTx/>
                <a:uFillTx/>
                <a:latin typeface="Consolas" panose="020B0609020204030204" pitchFamily="49" charset="0"/>
                <a:sym typeface="Gill Sans" charset="0"/>
              </a:rPr>
              <a:t>1&gt;</a:t>
            </a:r>
            <a:r>
              <a:rPr kumimoji="0" lang="en-US" altLang="zh-CN" sz="2400" b="1" i="0" u="none" strike="noStrike" kern="1200" cap="none" spc="0" normalizeH="0" baseline="0" noProof="0" dirty="0">
                <a:ln>
                  <a:noFill/>
                </a:ln>
                <a:solidFill>
                  <a:srgbClr val="C00000"/>
                </a:solidFill>
                <a:effectLst/>
                <a:uLnTx/>
                <a:uFillTx/>
                <a:latin typeface="Consolas" panose="020B0609020204030204" pitchFamily="49" charset="0"/>
                <a:sym typeface="Gill Sans" charset="0"/>
              </a:rPr>
              <a:t>:</a:t>
            </a:r>
            <a:r>
              <a:rPr kumimoji="0" lang="en-US" altLang="zh-CN" sz="2400" b="1" i="0" u="none" strike="noStrike" kern="1200" cap="none" spc="0" normalizeH="0" baseline="0" noProof="0" dirty="0">
                <a:ln>
                  <a:noFill/>
                </a:ln>
                <a:solidFill>
                  <a:srgbClr val="1DB41D"/>
                </a:solidFill>
                <a:effectLst/>
                <a:uLnTx/>
                <a:uFillTx/>
                <a:latin typeface="Consolas" panose="020B0609020204030204" pitchFamily="49" charset="0"/>
                <a:sym typeface="Gill Sans" charset="0"/>
              </a:rPr>
              <a:t>&lt;</a:t>
            </a:r>
            <a:r>
              <a:rPr kumimoji="0" lang="zh-CN" altLang="en-US" sz="2400" b="1" i="0" u="none" strike="noStrike" kern="1200" cap="none" spc="0" normalizeH="0" baseline="0" noProof="0" dirty="0">
                <a:ln>
                  <a:noFill/>
                </a:ln>
                <a:solidFill>
                  <a:srgbClr val="1DB41D"/>
                </a:solidFill>
                <a:effectLst/>
                <a:uLnTx/>
                <a:uFillTx/>
                <a:latin typeface="Consolas" panose="020B0609020204030204" pitchFamily="49" charset="0"/>
                <a:sym typeface="Gill Sans" charset="0"/>
              </a:rPr>
              <a:t>值</a:t>
            </a:r>
            <a:r>
              <a:rPr kumimoji="0" lang="en-US" altLang="zh-CN" sz="2400" b="1" i="0" u="none" strike="noStrike" kern="1200" cap="none" spc="0" normalizeH="0" baseline="0" noProof="0" dirty="0">
                <a:ln>
                  <a:noFill/>
                </a:ln>
                <a:solidFill>
                  <a:srgbClr val="1DB41D"/>
                </a:solidFill>
                <a:effectLst/>
                <a:uLnTx/>
                <a:uFillTx/>
                <a:latin typeface="Consolas" panose="020B0609020204030204" pitchFamily="49" charset="0"/>
                <a:sym typeface="Gill Sans" charset="0"/>
              </a:rPr>
              <a:t>1&gt;</a:t>
            </a:r>
            <a:r>
              <a:rPr kumimoji="0" lang="en-US" altLang="zh-CN" sz="2400" b="1" i="0" u="none" strike="noStrike" kern="1200" cap="none" spc="0" normalizeH="0" baseline="0" noProof="0" dirty="0">
                <a:ln>
                  <a:noFill/>
                </a:ln>
                <a:solidFill>
                  <a:schemeClr val="tx1"/>
                </a:solidFill>
                <a:effectLst/>
                <a:uLnTx/>
                <a:uFillTx/>
                <a:latin typeface="Consolas" panose="020B0609020204030204" pitchFamily="49" charset="0"/>
                <a:sym typeface="Gill Sans" charset="0"/>
              </a:rPr>
              <a:t>,</a:t>
            </a:r>
            <a:r>
              <a:rPr kumimoji="0" lang="en-US" altLang="zh-CN" sz="2400" b="1" i="0" u="none" strike="noStrike" kern="1200" cap="none" spc="0" normalizeH="0" baseline="0" noProof="0" dirty="0">
                <a:ln>
                  <a:noFill/>
                </a:ln>
                <a:solidFill>
                  <a:srgbClr val="1DB41D"/>
                </a:solidFill>
                <a:effectLst/>
                <a:uLnTx/>
                <a:uFillTx/>
                <a:latin typeface="Consolas" panose="020B0609020204030204" pitchFamily="49" charset="0"/>
                <a:sym typeface="Gill Sans" charset="0"/>
              </a:rPr>
              <a:t> … </a:t>
            </a:r>
            <a:r>
              <a:rPr kumimoji="0" lang="en-US" altLang="zh-CN" sz="2400" b="1" i="0" u="none" strike="noStrike" kern="1200" cap="none" spc="0" normalizeH="0" baseline="0" noProof="0" dirty="0">
                <a:ln>
                  <a:noFill/>
                </a:ln>
                <a:solidFill>
                  <a:schemeClr val="tx1"/>
                </a:solidFill>
                <a:effectLst/>
                <a:uLnTx/>
                <a:uFillTx/>
                <a:latin typeface="Consolas" panose="020B0609020204030204" pitchFamily="49" charset="0"/>
                <a:sym typeface="Gill Sans" charset="0"/>
              </a:rPr>
              <a:t>,</a:t>
            </a:r>
            <a:r>
              <a:rPr kumimoji="0" lang="en-US" altLang="zh-CN" sz="2400" b="1" i="0" u="none" strike="noStrike" kern="1200" cap="none" spc="0" normalizeH="0" baseline="0" noProof="0" dirty="0">
                <a:ln>
                  <a:noFill/>
                </a:ln>
                <a:solidFill>
                  <a:srgbClr val="1DB41D"/>
                </a:solidFill>
                <a:effectLst/>
                <a:uLnTx/>
                <a:uFillTx/>
                <a:latin typeface="Consolas" panose="020B0609020204030204" pitchFamily="49" charset="0"/>
                <a:sym typeface="Gill Sans" charset="0"/>
              </a:rPr>
              <a:t> &lt;</a:t>
            </a:r>
            <a:r>
              <a:rPr kumimoji="0" lang="zh-CN" altLang="en-US" sz="2400" b="1" i="0" u="none" strike="noStrike" kern="1200" cap="none" spc="0" normalizeH="0" baseline="0" noProof="0" dirty="0">
                <a:ln>
                  <a:noFill/>
                </a:ln>
                <a:solidFill>
                  <a:srgbClr val="1DB41D"/>
                </a:solidFill>
                <a:effectLst/>
                <a:uLnTx/>
                <a:uFillTx/>
                <a:latin typeface="Consolas" panose="020B0609020204030204" pitchFamily="49" charset="0"/>
                <a:sym typeface="Gill Sans" charset="0"/>
              </a:rPr>
              <a:t>键</a:t>
            </a:r>
            <a:r>
              <a:rPr kumimoji="0" lang="en-US" altLang="zh-CN" sz="2400" b="1" i="0" u="none" strike="noStrike" kern="1200" cap="none" spc="0" normalizeH="0" baseline="0" noProof="0" dirty="0">
                <a:ln>
                  <a:noFill/>
                </a:ln>
                <a:solidFill>
                  <a:srgbClr val="1DB41D"/>
                </a:solidFill>
                <a:effectLst/>
                <a:uLnTx/>
                <a:uFillTx/>
                <a:latin typeface="Consolas" panose="020B0609020204030204" pitchFamily="49" charset="0"/>
                <a:sym typeface="Gill Sans" charset="0"/>
              </a:rPr>
              <a:t>n&gt;</a:t>
            </a:r>
            <a:r>
              <a:rPr kumimoji="0" lang="en-US" altLang="zh-CN" sz="2400" b="1" i="0" u="none" strike="noStrike" kern="1200" cap="none" spc="0" normalizeH="0" baseline="0" noProof="0" dirty="0">
                <a:ln>
                  <a:noFill/>
                </a:ln>
                <a:solidFill>
                  <a:srgbClr val="C00000"/>
                </a:solidFill>
                <a:effectLst/>
                <a:uLnTx/>
                <a:uFillTx/>
                <a:latin typeface="Consolas" panose="020B0609020204030204" pitchFamily="49" charset="0"/>
                <a:sym typeface="Gill Sans" charset="0"/>
              </a:rPr>
              <a:t>:</a:t>
            </a:r>
            <a:r>
              <a:rPr kumimoji="0" lang="en-US" altLang="zh-CN" sz="2400" b="1" i="0" u="none" strike="noStrike" kern="1200" cap="none" spc="0" normalizeH="0" baseline="0" noProof="0" dirty="0">
                <a:ln>
                  <a:noFill/>
                </a:ln>
                <a:solidFill>
                  <a:srgbClr val="1DB41D"/>
                </a:solidFill>
                <a:effectLst/>
                <a:uLnTx/>
                <a:uFillTx/>
                <a:latin typeface="Consolas" panose="020B0609020204030204" pitchFamily="49" charset="0"/>
                <a:sym typeface="Gill Sans" charset="0"/>
              </a:rPr>
              <a:t>&lt;</a:t>
            </a:r>
            <a:r>
              <a:rPr kumimoji="0" lang="zh-CN" altLang="en-US" sz="2400" b="1" i="0" u="none" strike="noStrike" kern="1200" cap="none" spc="0" normalizeH="0" baseline="0" noProof="0" dirty="0">
                <a:ln>
                  <a:noFill/>
                </a:ln>
                <a:solidFill>
                  <a:srgbClr val="1DB41D"/>
                </a:solidFill>
                <a:effectLst/>
                <a:uLnTx/>
                <a:uFillTx/>
                <a:latin typeface="Consolas" panose="020B0609020204030204" pitchFamily="49" charset="0"/>
                <a:sym typeface="Gill Sans" charset="0"/>
              </a:rPr>
              <a:t>值</a:t>
            </a:r>
            <a:r>
              <a:rPr kumimoji="0" lang="en-US" altLang="zh-CN" sz="2400" b="1" i="0" u="none" strike="noStrike" kern="1200" cap="none" spc="0" normalizeH="0" baseline="0" noProof="0" dirty="0">
                <a:ln>
                  <a:noFill/>
                </a:ln>
                <a:solidFill>
                  <a:srgbClr val="1DB41D"/>
                </a:solidFill>
                <a:effectLst/>
                <a:uLnTx/>
                <a:uFillTx/>
                <a:latin typeface="Consolas" panose="020B0609020204030204" pitchFamily="49" charset="0"/>
                <a:sym typeface="Gill Sans" charset="0"/>
              </a:rPr>
              <a:t>n&gt;</a:t>
            </a:r>
            <a:r>
              <a:rPr kumimoji="0" lang="en-US" altLang="zh-CN" sz="2400" b="1" i="0" u="none" strike="noStrike" kern="1200" cap="none" spc="0" normalizeH="0" baseline="0" noProof="0" dirty="0">
                <a:ln>
                  <a:noFill/>
                </a:ln>
                <a:solidFill>
                  <a:schemeClr val="tx1"/>
                </a:solidFill>
                <a:effectLst/>
                <a:uLnTx/>
                <a:uFillTx/>
                <a:latin typeface="Consolas" panose="020B0609020204030204" pitchFamily="49" charset="0"/>
                <a:sym typeface="Gill Sans" charset="0"/>
              </a:rPr>
              <a:t>}</a:t>
            </a:r>
            <a:endParaRPr kumimoji="0" lang="en-US" altLang="zh-CN" sz="2400" b="1" i="0" u="none" strike="noStrike" kern="1200" cap="none" spc="0" normalizeH="0" baseline="0" noProof="0" dirty="0">
              <a:ln>
                <a:noFill/>
              </a:ln>
              <a:solidFill>
                <a:schemeClr val="tx1"/>
              </a:solidFill>
              <a:effectLst/>
              <a:uLnTx/>
              <a:uFillTx/>
              <a:latin typeface="Consolas" panose="020B0609020204030204" pitchFamily="49" charset="0"/>
              <a:sym typeface="Gill Sans" charset="0"/>
            </a:endParaRPr>
          </a:p>
        </p:txBody>
      </p:sp>
      <p:sp>
        <p:nvSpPr>
          <p:cNvPr id="6" name="矩形 5"/>
          <p:cNvSpPr/>
          <p:nvPr/>
        </p:nvSpPr>
        <p:spPr>
          <a:xfrm>
            <a:off x="337046" y="3363838"/>
            <a:ext cx="4162946" cy="646331"/>
          </a:xfrm>
          <a:prstGeom prst="rect">
            <a:avLst/>
          </a:prstGeom>
        </p:spPr>
        <p:txBody>
          <a:bodyPr wrap="square">
            <a:spAutoFit/>
          </a:bodyPr>
          <a:lstStyle/>
          <a:p>
            <a:pPr marL="0" marR="0" lvl="0" indent="0" algn="ctr" defTabSz="914400" rtl="0" eaLnBrk="0" fontAlgn="base" latinLnBrk="0" hangingPunct="0">
              <a:lnSpc>
                <a:spcPct val="150000"/>
              </a:lnSpc>
              <a:spcBef>
                <a:spcPct val="0"/>
              </a:spcBef>
              <a:spcAft>
                <a:spcPct val="0"/>
              </a:spcAft>
              <a:buClrTx/>
              <a:buSzTx/>
              <a:buFontTx/>
              <a:buNone/>
              <a:defRPr/>
            </a:pPr>
            <a:r>
              <a:rPr lang="en-US" altLang="zh-CN" sz="2400" b="1" dirty="0">
                <a:solidFill>
                  <a:srgbClr val="1DB41D"/>
                </a:solidFill>
                <a:latin typeface="Consolas" panose="020B0609020204030204" pitchFamily="49" charset="0"/>
              </a:rPr>
              <a:t>&lt;</a:t>
            </a:r>
            <a:r>
              <a:rPr lang="zh-CN" altLang="en-US" sz="2400" b="1" dirty="0">
                <a:solidFill>
                  <a:srgbClr val="1DB41D"/>
                </a:solidFill>
                <a:latin typeface="Consolas" panose="020B0609020204030204" pitchFamily="49" charset="0"/>
              </a:rPr>
              <a:t>值</a:t>
            </a:r>
            <a:r>
              <a:rPr lang="en-US" altLang="zh-CN" sz="2400" b="1" dirty="0">
                <a:solidFill>
                  <a:srgbClr val="1DB41D"/>
                </a:solidFill>
                <a:latin typeface="Consolas" panose="020B0609020204030204" pitchFamily="49" charset="0"/>
              </a:rPr>
              <a:t>&gt; </a:t>
            </a:r>
            <a:r>
              <a:rPr lang="en-US" altLang="zh-CN" sz="2400" b="1" dirty="0">
                <a:solidFill>
                  <a:schemeClr val="tx1"/>
                </a:solidFill>
                <a:latin typeface="Consolas" panose="020B0609020204030204" pitchFamily="49" charset="0"/>
              </a:rPr>
              <a:t>=</a:t>
            </a:r>
            <a:r>
              <a:rPr lang="en-US" altLang="zh-CN" sz="2400" b="1" dirty="0">
                <a:solidFill>
                  <a:srgbClr val="1DB41D"/>
                </a:solidFill>
                <a:latin typeface="Consolas" panose="020B0609020204030204" pitchFamily="49" charset="0"/>
              </a:rPr>
              <a:t> &lt;</a:t>
            </a:r>
            <a:r>
              <a:rPr lang="zh-CN" altLang="en-US" sz="2400" b="1" dirty="0">
                <a:solidFill>
                  <a:srgbClr val="1DB41D"/>
                </a:solidFill>
                <a:latin typeface="Consolas" panose="020B0609020204030204" pitchFamily="49" charset="0"/>
              </a:rPr>
              <a:t>字典变量</a:t>
            </a:r>
            <a:r>
              <a:rPr lang="en-US" altLang="zh-CN" sz="2400" b="1" dirty="0">
                <a:solidFill>
                  <a:srgbClr val="1DB41D"/>
                </a:solidFill>
                <a:latin typeface="Consolas" panose="020B0609020204030204" pitchFamily="49" charset="0"/>
              </a:rPr>
              <a:t>&gt;</a:t>
            </a:r>
            <a:r>
              <a:rPr lang="en-US" altLang="zh-CN" sz="2400" b="1" dirty="0">
                <a:solidFill>
                  <a:schemeClr val="tx1"/>
                </a:solidFill>
                <a:latin typeface="Consolas" panose="020B0609020204030204" pitchFamily="49" charset="0"/>
              </a:rPr>
              <a:t>[</a:t>
            </a:r>
            <a:r>
              <a:rPr kumimoji="0" lang="en-US" altLang="zh-CN" sz="2400" b="1" i="0" u="none" strike="noStrike" kern="1200" cap="none" spc="0" normalizeH="0" baseline="0" noProof="0" dirty="0">
                <a:ln>
                  <a:noFill/>
                </a:ln>
                <a:solidFill>
                  <a:srgbClr val="1DB41D"/>
                </a:solidFill>
                <a:effectLst/>
                <a:uLnTx/>
                <a:uFillTx/>
                <a:latin typeface="Consolas" panose="020B0609020204030204" pitchFamily="49" charset="0"/>
                <a:sym typeface="Gill Sans" charset="0"/>
              </a:rPr>
              <a:t>&lt;</a:t>
            </a:r>
            <a:r>
              <a:rPr kumimoji="0" lang="zh-CN" altLang="en-US" sz="2400" b="1" i="0" u="none" strike="noStrike" kern="1200" cap="none" spc="0" normalizeH="0" baseline="0" noProof="0" dirty="0">
                <a:ln>
                  <a:noFill/>
                </a:ln>
                <a:solidFill>
                  <a:srgbClr val="1DB41D"/>
                </a:solidFill>
                <a:effectLst/>
                <a:uLnTx/>
                <a:uFillTx/>
                <a:latin typeface="Consolas" panose="020B0609020204030204" pitchFamily="49" charset="0"/>
                <a:sym typeface="Gill Sans" charset="0"/>
              </a:rPr>
              <a:t>键</a:t>
            </a:r>
            <a:r>
              <a:rPr kumimoji="0" lang="en-US" altLang="zh-CN" sz="2400" b="1" i="0" u="none" strike="noStrike" kern="1200" cap="none" spc="0" normalizeH="0" baseline="0" noProof="0" dirty="0">
                <a:ln>
                  <a:noFill/>
                </a:ln>
                <a:solidFill>
                  <a:srgbClr val="1DB41D"/>
                </a:solidFill>
                <a:effectLst/>
                <a:uLnTx/>
                <a:uFillTx/>
                <a:latin typeface="Consolas" panose="020B0609020204030204" pitchFamily="49" charset="0"/>
                <a:sym typeface="Gill Sans" charset="0"/>
              </a:rPr>
              <a:t>&gt;</a:t>
            </a:r>
            <a:r>
              <a:rPr kumimoji="0" lang="en-US" altLang="zh-CN" sz="2400" b="1" i="0" u="none" strike="noStrike" kern="1200" cap="none" spc="0" normalizeH="0" baseline="0" noProof="0" dirty="0">
                <a:ln>
                  <a:noFill/>
                </a:ln>
                <a:solidFill>
                  <a:schemeClr val="tx1"/>
                </a:solidFill>
                <a:effectLst/>
                <a:uLnTx/>
                <a:uFillTx/>
                <a:latin typeface="Consolas" panose="020B0609020204030204" pitchFamily="49" charset="0"/>
                <a:sym typeface="Gill Sans" charset="0"/>
              </a:rPr>
              <a:t>]</a:t>
            </a:r>
            <a:endParaRPr kumimoji="0" lang="en-US" altLang="zh-CN" sz="2400" b="1" i="0" u="none" strike="noStrike" kern="1200" cap="none" spc="0" normalizeH="0" baseline="0" noProof="0" dirty="0">
              <a:ln>
                <a:noFill/>
              </a:ln>
              <a:solidFill>
                <a:schemeClr val="tx1"/>
              </a:solidFill>
              <a:effectLst/>
              <a:uLnTx/>
              <a:uFillTx/>
              <a:latin typeface="Consolas" panose="020B0609020204030204" pitchFamily="49" charset="0"/>
              <a:sym typeface="Gill Sans" charset="0"/>
            </a:endParaRPr>
          </a:p>
        </p:txBody>
      </p:sp>
      <p:sp>
        <p:nvSpPr>
          <p:cNvPr id="8" name="矩形 7"/>
          <p:cNvSpPr/>
          <p:nvPr/>
        </p:nvSpPr>
        <p:spPr>
          <a:xfrm>
            <a:off x="1475656" y="4155926"/>
            <a:ext cx="5688632" cy="581057"/>
          </a:xfrm>
          <a:prstGeom prst="rect">
            <a:avLst/>
          </a:prstGeom>
        </p:spPr>
        <p:txBody>
          <a:bodyPr wrap="square">
            <a:spAutoFit/>
          </a:bodyPr>
          <a:lstStyle/>
          <a:p>
            <a:pPr lvl="0" eaLnBrk="0" hangingPunct="0">
              <a:lnSpc>
                <a:spcPct val="150000"/>
              </a:lnSpc>
              <a:defRPr/>
            </a:pPr>
            <a:r>
              <a:rPr lang="en-US" altLang="zh-CN" sz="2400" b="1" dirty="0">
                <a:solidFill>
                  <a:schemeClr val="tx1"/>
                </a:solidFill>
                <a:latin typeface="微软雅黑" panose="020B0503020204020204" pitchFamily="34" charset="-122"/>
                <a:ea typeface="微软雅黑" panose="020B0503020204020204" pitchFamily="34" charset="-122"/>
              </a:rPr>
              <a:t>[ ] </a:t>
            </a:r>
            <a:r>
              <a:rPr lang="zh-CN" altLang="en-US" sz="2400" b="1" dirty="0">
                <a:solidFill>
                  <a:schemeClr val="tx1"/>
                </a:solidFill>
                <a:latin typeface="微软雅黑" panose="020B0503020204020204" pitchFamily="34" charset="-122"/>
                <a:ea typeface="微软雅黑" panose="020B0503020204020204" pitchFamily="34" charset="-122"/>
              </a:rPr>
              <a:t>用来向字典变量中索引或增加元素</a:t>
            </a:r>
            <a:endParaRPr lang="en-US" altLang="zh-CN" sz="2400" b="1" dirty="0">
              <a:solidFill>
                <a:schemeClr val="tx1"/>
              </a:solidFill>
              <a:latin typeface="微软雅黑" panose="020B0503020204020204" pitchFamily="34" charset="-122"/>
              <a:ea typeface="微软雅黑" panose="020B0503020204020204" pitchFamily="34" charset="-122"/>
            </a:endParaRPr>
          </a:p>
        </p:txBody>
      </p:sp>
      <p:sp>
        <p:nvSpPr>
          <p:cNvPr id="9" name="矩形 8"/>
          <p:cNvSpPr/>
          <p:nvPr/>
        </p:nvSpPr>
        <p:spPr>
          <a:xfrm>
            <a:off x="4581012" y="3363837"/>
            <a:ext cx="4162946" cy="646331"/>
          </a:xfrm>
          <a:prstGeom prst="rect">
            <a:avLst/>
          </a:prstGeom>
        </p:spPr>
        <p:txBody>
          <a:bodyPr wrap="square">
            <a:spAutoFit/>
          </a:bodyPr>
          <a:lstStyle/>
          <a:p>
            <a:pPr lvl="0" eaLnBrk="0" hangingPunct="0">
              <a:lnSpc>
                <a:spcPct val="150000"/>
              </a:lnSpc>
            </a:pPr>
            <a:r>
              <a:rPr lang="en-US" altLang="zh-CN" sz="2400" b="1" dirty="0">
                <a:solidFill>
                  <a:srgbClr val="1DB41D"/>
                </a:solidFill>
                <a:latin typeface="Consolas" panose="020B0609020204030204" pitchFamily="49" charset="0"/>
              </a:rPr>
              <a:t>&lt;</a:t>
            </a:r>
            <a:r>
              <a:rPr lang="zh-CN" altLang="en-US" sz="2400" b="1" dirty="0">
                <a:solidFill>
                  <a:srgbClr val="1DB41D"/>
                </a:solidFill>
                <a:latin typeface="Consolas" panose="020B0609020204030204" pitchFamily="49" charset="0"/>
              </a:rPr>
              <a:t>字典变量</a:t>
            </a:r>
            <a:r>
              <a:rPr lang="en-US" altLang="zh-CN" sz="2400" b="1" dirty="0">
                <a:solidFill>
                  <a:srgbClr val="1DB41D"/>
                </a:solidFill>
                <a:latin typeface="Consolas" panose="020B0609020204030204" pitchFamily="49" charset="0"/>
              </a:rPr>
              <a:t>&gt;</a:t>
            </a:r>
            <a:r>
              <a:rPr lang="en-US" altLang="zh-CN" sz="2400" b="1" dirty="0">
                <a:solidFill>
                  <a:schemeClr val="tx1"/>
                </a:solidFill>
                <a:latin typeface="Consolas" panose="020B0609020204030204" pitchFamily="49" charset="0"/>
              </a:rPr>
              <a:t>[</a:t>
            </a:r>
            <a:r>
              <a:rPr kumimoji="0" lang="en-US" altLang="zh-CN" sz="2400" b="1" i="0" u="none" strike="noStrike" kern="1200" cap="none" spc="0" normalizeH="0" baseline="0" noProof="0" dirty="0">
                <a:ln>
                  <a:noFill/>
                </a:ln>
                <a:solidFill>
                  <a:srgbClr val="1DB41D"/>
                </a:solidFill>
                <a:effectLst/>
                <a:uLnTx/>
                <a:uFillTx/>
                <a:latin typeface="Consolas" panose="020B0609020204030204" pitchFamily="49" charset="0"/>
                <a:sym typeface="Gill Sans" charset="0"/>
              </a:rPr>
              <a:t>&lt;</a:t>
            </a:r>
            <a:r>
              <a:rPr kumimoji="0" lang="zh-CN" altLang="en-US" sz="2400" b="1" i="0" u="none" strike="noStrike" kern="1200" cap="none" spc="0" normalizeH="0" baseline="0" noProof="0" dirty="0">
                <a:ln>
                  <a:noFill/>
                </a:ln>
                <a:solidFill>
                  <a:srgbClr val="1DB41D"/>
                </a:solidFill>
                <a:effectLst/>
                <a:uLnTx/>
                <a:uFillTx/>
                <a:latin typeface="Consolas" panose="020B0609020204030204" pitchFamily="49" charset="0"/>
                <a:sym typeface="Gill Sans" charset="0"/>
              </a:rPr>
              <a:t>键</a:t>
            </a:r>
            <a:r>
              <a:rPr kumimoji="0" lang="en-US" altLang="zh-CN" sz="2400" b="1" i="0" u="none" strike="noStrike" kern="1200" cap="none" spc="0" normalizeH="0" baseline="0" noProof="0" dirty="0">
                <a:ln>
                  <a:noFill/>
                </a:ln>
                <a:solidFill>
                  <a:srgbClr val="1DB41D"/>
                </a:solidFill>
                <a:effectLst/>
                <a:uLnTx/>
                <a:uFillTx/>
                <a:latin typeface="Consolas" panose="020B0609020204030204" pitchFamily="49" charset="0"/>
                <a:sym typeface="Gill Sans" charset="0"/>
              </a:rPr>
              <a:t>&gt;</a:t>
            </a:r>
            <a:r>
              <a:rPr kumimoji="0" lang="en-US" altLang="zh-CN" sz="2400" b="1" i="0" u="none" strike="noStrike" kern="1200" cap="none" spc="0" normalizeH="0" baseline="0" noProof="0" dirty="0">
                <a:ln>
                  <a:noFill/>
                </a:ln>
                <a:solidFill>
                  <a:schemeClr val="tx1"/>
                </a:solidFill>
                <a:effectLst/>
                <a:uLnTx/>
                <a:uFillTx/>
                <a:latin typeface="Consolas" panose="020B0609020204030204" pitchFamily="49" charset="0"/>
                <a:sym typeface="Gill Sans" charset="0"/>
              </a:rPr>
              <a:t>] </a:t>
            </a:r>
            <a:r>
              <a:rPr lang="en-US" altLang="zh-CN" sz="2400" b="1" dirty="0">
                <a:solidFill>
                  <a:schemeClr val="tx1"/>
                </a:solidFill>
                <a:latin typeface="Consolas" panose="020B0609020204030204" pitchFamily="49" charset="0"/>
              </a:rPr>
              <a:t>= </a:t>
            </a:r>
            <a:r>
              <a:rPr lang="en-US" altLang="zh-CN" sz="2400" b="1" dirty="0">
                <a:solidFill>
                  <a:srgbClr val="1DB41D"/>
                </a:solidFill>
                <a:latin typeface="Consolas" panose="020B0609020204030204" pitchFamily="49" charset="0"/>
              </a:rPr>
              <a:t>&lt;</a:t>
            </a:r>
            <a:r>
              <a:rPr lang="zh-CN" altLang="en-US" sz="2400" b="1" dirty="0">
                <a:solidFill>
                  <a:srgbClr val="1DB41D"/>
                </a:solidFill>
                <a:latin typeface="Consolas" panose="020B0609020204030204" pitchFamily="49" charset="0"/>
              </a:rPr>
              <a:t>值</a:t>
            </a:r>
            <a:r>
              <a:rPr lang="en-US" altLang="zh-CN" sz="2400" b="1" dirty="0">
                <a:solidFill>
                  <a:srgbClr val="1DB41D"/>
                </a:solidFill>
                <a:latin typeface="Consolas" panose="020B0609020204030204" pitchFamily="49" charset="0"/>
              </a:rPr>
              <a:t>&gt; </a:t>
            </a:r>
            <a:endParaRPr kumimoji="0" lang="en-US" altLang="zh-CN" sz="2400" b="1" i="0" u="none" strike="noStrike" kern="1200" cap="none" spc="0" normalizeH="0" baseline="0" noProof="0" dirty="0">
              <a:ln>
                <a:noFill/>
              </a:ln>
              <a:solidFill>
                <a:schemeClr val="tx1"/>
              </a:solidFill>
              <a:effectLst/>
              <a:uLnTx/>
              <a:uFillTx/>
              <a:latin typeface="Consolas" panose="020B0609020204030204" pitchFamily="49" charset="0"/>
              <a:sym typeface="Gill Sans" charset="0"/>
            </a:endParaRPr>
          </a:p>
        </p:txBody>
      </p:sp>
      <p:sp>
        <p:nvSpPr>
          <p:cNvPr id="2" name="灯片编号占位符 1"/>
          <p:cNvSpPr>
            <a:spLocks noGrp="1"/>
          </p:cNvSpPr>
          <p:nvPr>
            <p:ph type="sldNum" sz="quarter" idx="10"/>
          </p:nvPr>
        </p:nvSpPr>
        <p:spPr/>
        <p:txBody>
          <a:bodyPr/>
          <a:lstStyle/>
          <a:p>
            <a:fld id="{5628C1BD-EF1B-4CB3-9438-0DA51A847D8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EFEFA"/>
        </a:solidFill>
        <a:effectLst/>
      </p:bgPr>
    </p:bg>
    <p:spTree>
      <p:nvGrpSpPr>
        <p:cNvPr id="1" name=""/>
        <p:cNvGrpSpPr/>
        <p:nvPr/>
      </p:nvGrpSpPr>
      <p:grpSpPr>
        <a:xfrm>
          <a:off x="0" y="0"/>
          <a:ext cx="0" cy="0"/>
          <a:chOff x="0" y="0"/>
          <a:chExt cx="0" cy="0"/>
        </a:xfrm>
      </p:grpSpPr>
      <p:sp>
        <p:nvSpPr>
          <p:cNvPr id="14" name="Rectangle 1"/>
          <p:cNvSpPr>
            <a:spLocks noChangeArrowheads="1"/>
          </p:cNvSpPr>
          <p:nvPr/>
        </p:nvSpPr>
        <p:spPr bwMode="auto">
          <a:xfrm>
            <a:off x="827584" y="1419622"/>
            <a:ext cx="7704856" cy="3384376"/>
          </a:xfrm>
          <a:prstGeom prst="rect">
            <a:avLst/>
          </a:prstGeom>
          <a:noFill/>
          <a:ln w="6350" cmpd="thickThin">
            <a:noFill/>
          </a:ln>
          <a:effectLst/>
        </p:spPr>
        <p:txBody>
          <a:bodyPr vert="horz" wrap="none" lIns="91440" tIns="45720" rIns="91440" bIns="45720" numCol="1" anchor="t" anchorCtr="0" compatLnSpc="1">
            <a:noAutofit/>
          </a:bodyPr>
          <a:lstStyle/>
          <a:p>
            <a:pPr lvl="0" algn="l" eaLnBrk="0" hangingPunct="0">
              <a:lnSpc>
                <a:spcPct val="150000"/>
              </a:lnSpc>
              <a:defRPr/>
            </a:pPr>
            <a:r>
              <a:rPr kumimoji="0" lang="en-US" altLang="zh-CN" sz="2000" b="1" i="0" u="none" strike="noStrike" kern="1200" cap="none" spc="0" normalizeH="0" baseline="0" noProof="0" dirty="0">
                <a:ln>
                  <a:noFill/>
                </a:ln>
                <a:solidFill>
                  <a:srgbClr val="780D17"/>
                </a:solidFill>
                <a:effectLst/>
                <a:uLnTx/>
                <a:uFillTx/>
                <a:latin typeface="Consolas" panose="020B0609020204030204" pitchFamily="49" charset="0"/>
                <a:sym typeface="Gill Sans" charset="0"/>
              </a:rPr>
              <a:t>&gt;&gt;&gt;</a:t>
            </a:r>
            <a:r>
              <a:rPr kumimoji="0" lang="en-US" altLang="zh-CN" sz="2000" b="1" i="0" u="none" strike="noStrike" kern="1200" cap="none" spc="0" normalizeH="0" baseline="0" noProof="0" dirty="0">
                <a:ln>
                  <a:noFill/>
                </a:ln>
                <a:solidFill>
                  <a:srgbClr val="000000"/>
                </a:solidFill>
                <a:effectLst/>
                <a:uLnTx/>
                <a:uFillTx/>
                <a:latin typeface="Consolas" panose="020B0609020204030204" pitchFamily="49" charset="0"/>
                <a:sym typeface="Gill Sans" charset="0"/>
              </a:rPr>
              <a:t> d = {</a:t>
            </a:r>
            <a:r>
              <a:rPr lang="zh-CN" altLang="zh-CN" sz="1800" b="1" dirty="0">
                <a:solidFill>
                  <a:srgbClr val="1DB41D"/>
                </a:solidFill>
                <a:latin typeface="Consolas" panose="020B0609020204030204" pitchFamily="49" charset="0"/>
              </a:rPr>
              <a:t>"</a:t>
            </a:r>
            <a:r>
              <a:rPr lang="zh-CN" altLang="en-US" sz="1800" noProof="0" dirty="0">
                <a:solidFill>
                  <a:srgbClr val="1DB41D"/>
                </a:solidFill>
                <a:latin typeface="微软雅黑" panose="020B0503020204020204" pitchFamily="34" charset="-122"/>
                <a:ea typeface="微软雅黑" panose="020B0503020204020204" pitchFamily="34" charset="-122"/>
              </a:rPr>
              <a:t>中国</a:t>
            </a:r>
            <a:r>
              <a:rPr lang="zh-CN" altLang="zh-CN" sz="1800" b="1" dirty="0">
                <a:solidFill>
                  <a:srgbClr val="1DB41D"/>
                </a:solidFill>
                <a:latin typeface="Consolas" panose="020B0609020204030204" pitchFamily="49" charset="0"/>
              </a:rPr>
              <a:t>"</a:t>
            </a:r>
            <a:r>
              <a:rPr kumimoji="0" lang="en-US" altLang="zh-CN" sz="1800" b="1" i="0" u="none" strike="noStrike" kern="1200" cap="none" spc="0" normalizeH="0" baseline="0" noProof="0" dirty="0">
                <a:ln>
                  <a:noFill/>
                </a:ln>
                <a:solidFill>
                  <a:srgbClr val="1DB41D"/>
                </a:solidFill>
                <a:effectLst/>
                <a:uLnTx/>
                <a:uFillTx/>
                <a:latin typeface="Consolas" panose="020B0609020204030204" pitchFamily="49" charset="0"/>
                <a:sym typeface="Gill Sans" charset="0"/>
              </a:rPr>
              <a:t>:</a:t>
            </a:r>
            <a:r>
              <a:rPr lang="zh-CN" altLang="zh-CN" sz="1800" b="1" dirty="0">
                <a:solidFill>
                  <a:srgbClr val="1DB41D"/>
                </a:solidFill>
                <a:latin typeface="Consolas" panose="020B0609020204030204" pitchFamily="49" charset="0"/>
              </a:rPr>
              <a:t>"</a:t>
            </a:r>
            <a:r>
              <a:rPr kumimoji="0" lang="zh-CN" altLang="en-US" sz="1800" i="0" u="none" strike="noStrike" kern="1200" cap="none" spc="0" normalizeH="0" baseline="0" noProof="0" dirty="0">
                <a:ln>
                  <a:noFill/>
                </a:ln>
                <a:solidFill>
                  <a:srgbClr val="1DB41D"/>
                </a:solidFill>
                <a:effectLst/>
                <a:uLnTx/>
                <a:uFillTx/>
                <a:latin typeface="Consolas" panose="020B0609020204030204" pitchFamily="49" charset="0"/>
                <a:sym typeface="Gill Sans" charset="0"/>
              </a:rPr>
              <a:t>北京</a:t>
            </a:r>
            <a:r>
              <a:rPr lang="zh-CN" altLang="zh-CN" sz="1800" b="1" dirty="0">
                <a:solidFill>
                  <a:srgbClr val="1DB41D"/>
                </a:solidFill>
                <a:latin typeface="Consolas" panose="020B0609020204030204" pitchFamily="49" charset="0"/>
              </a:rPr>
              <a:t>"</a:t>
            </a:r>
            <a:r>
              <a:rPr kumimoji="0" lang="en-US" altLang="zh-CN" sz="2000" b="1" i="0" u="none" strike="noStrike" kern="1200" cap="none" spc="0" normalizeH="0" baseline="0" noProof="0" dirty="0">
                <a:ln>
                  <a:noFill/>
                </a:ln>
                <a:solidFill>
                  <a:srgbClr val="000000"/>
                </a:solidFill>
                <a:effectLst/>
                <a:uLnTx/>
                <a:uFillTx/>
                <a:latin typeface="Consolas" panose="020B0609020204030204" pitchFamily="49" charset="0"/>
                <a:sym typeface="Gill Sans" charset="0"/>
              </a:rPr>
              <a:t>,</a:t>
            </a:r>
            <a:r>
              <a:rPr kumimoji="0" lang="en-US" altLang="zh-CN" sz="1800" b="1" i="0" u="none" strike="noStrike" kern="1200" cap="none" spc="0" normalizeH="0" baseline="0" noProof="0" dirty="0">
                <a:ln>
                  <a:noFill/>
                </a:ln>
                <a:solidFill>
                  <a:srgbClr val="000000"/>
                </a:solidFill>
                <a:effectLst/>
                <a:uLnTx/>
                <a:uFillTx/>
                <a:latin typeface="Consolas" panose="020B0609020204030204" pitchFamily="49" charset="0"/>
                <a:sym typeface="Gill Sans" charset="0"/>
              </a:rPr>
              <a:t> </a:t>
            </a:r>
            <a:r>
              <a:rPr lang="zh-CN" altLang="zh-CN" sz="1800" b="1" dirty="0">
                <a:solidFill>
                  <a:srgbClr val="1DB41D"/>
                </a:solidFill>
                <a:latin typeface="Consolas" panose="020B0609020204030204" pitchFamily="49" charset="0"/>
              </a:rPr>
              <a:t>"</a:t>
            </a:r>
            <a:r>
              <a:rPr lang="zh-CN" altLang="en-US" sz="1800" dirty="0">
                <a:solidFill>
                  <a:srgbClr val="1DB41D"/>
                </a:solidFill>
                <a:latin typeface="微软雅黑" panose="020B0503020204020204" pitchFamily="34" charset="-122"/>
                <a:ea typeface="微软雅黑" panose="020B0503020204020204" pitchFamily="34" charset="-122"/>
              </a:rPr>
              <a:t>美国</a:t>
            </a:r>
            <a:r>
              <a:rPr lang="zh-CN" altLang="zh-CN" sz="1800" b="1" dirty="0">
                <a:solidFill>
                  <a:srgbClr val="1DB41D"/>
                </a:solidFill>
                <a:latin typeface="Consolas" panose="020B0609020204030204" pitchFamily="49" charset="0"/>
              </a:rPr>
              <a:t>"</a:t>
            </a:r>
            <a:r>
              <a:rPr lang="en-US" altLang="zh-CN" sz="1800" b="1" dirty="0">
                <a:solidFill>
                  <a:srgbClr val="1DB41D"/>
                </a:solidFill>
                <a:latin typeface="Consolas" panose="020B0609020204030204" pitchFamily="49" charset="0"/>
              </a:rPr>
              <a:t>:</a:t>
            </a:r>
            <a:r>
              <a:rPr lang="zh-CN" altLang="zh-CN" sz="1800" b="1" dirty="0">
                <a:solidFill>
                  <a:srgbClr val="1DB41D"/>
                </a:solidFill>
                <a:latin typeface="Consolas" panose="020B0609020204030204" pitchFamily="49" charset="0"/>
              </a:rPr>
              <a:t>"</a:t>
            </a:r>
            <a:r>
              <a:rPr lang="zh-CN" altLang="en-US" sz="1800" dirty="0">
                <a:solidFill>
                  <a:srgbClr val="1DB41D"/>
                </a:solidFill>
                <a:latin typeface="Consolas" panose="020B0609020204030204" pitchFamily="49" charset="0"/>
              </a:rPr>
              <a:t>华盛顿</a:t>
            </a:r>
            <a:r>
              <a:rPr lang="zh-CN" altLang="zh-CN" sz="1800" b="1" dirty="0">
                <a:solidFill>
                  <a:srgbClr val="1DB41D"/>
                </a:solidFill>
                <a:latin typeface="Consolas" panose="020B0609020204030204" pitchFamily="49" charset="0"/>
              </a:rPr>
              <a:t>"</a:t>
            </a:r>
            <a:r>
              <a:rPr kumimoji="0" lang="en-US" altLang="zh-CN" sz="2000" b="1" i="0" u="none" strike="noStrike" kern="1200" cap="none" spc="0" normalizeH="0" baseline="0" noProof="0" dirty="0">
                <a:ln>
                  <a:noFill/>
                </a:ln>
                <a:solidFill>
                  <a:srgbClr val="000000"/>
                </a:solidFill>
                <a:effectLst/>
                <a:uLnTx/>
                <a:uFillTx/>
                <a:latin typeface="Consolas" panose="020B0609020204030204" pitchFamily="49" charset="0"/>
                <a:sym typeface="Gill Sans" charset="0"/>
              </a:rPr>
              <a:t>,</a:t>
            </a:r>
            <a:r>
              <a:rPr kumimoji="0" lang="zh-CN" altLang="zh-CN" sz="1800" b="1" i="0" u="none" strike="noStrike" kern="1200" cap="none" spc="0" normalizeH="0" baseline="0" noProof="0" dirty="0">
                <a:ln>
                  <a:noFill/>
                </a:ln>
                <a:solidFill>
                  <a:srgbClr val="1DB41D"/>
                </a:solidFill>
                <a:effectLst/>
                <a:uLnTx/>
                <a:uFillTx/>
                <a:latin typeface="Consolas" panose="020B0609020204030204" pitchFamily="49" charset="0"/>
                <a:sym typeface="Gill Sans" charset="0"/>
              </a:rPr>
              <a:t> </a:t>
            </a:r>
            <a:r>
              <a:rPr lang="zh-CN" altLang="zh-CN" sz="1800" b="1" dirty="0">
                <a:solidFill>
                  <a:srgbClr val="1DB41D"/>
                </a:solidFill>
                <a:latin typeface="Consolas" panose="020B0609020204030204" pitchFamily="49" charset="0"/>
              </a:rPr>
              <a:t>"</a:t>
            </a:r>
            <a:r>
              <a:rPr lang="zh-CN" altLang="en-US" sz="1800" dirty="0">
                <a:solidFill>
                  <a:srgbClr val="1DB41D"/>
                </a:solidFill>
                <a:latin typeface="微软雅黑" panose="020B0503020204020204" pitchFamily="34" charset="-122"/>
                <a:ea typeface="微软雅黑" panose="020B0503020204020204" pitchFamily="34" charset="-122"/>
              </a:rPr>
              <a:t>法国</a:t>
            </a:r>
            <a:r>
              <a:rPr lang="zh-CN" altLang="zh-CN" sz="1800" b="1" dirty="0">
                <a:solidFill>
                  <a:srgbClr val="1DB41D"/>
                </a:solidFill>
                <a:latin typeface="Consolas" panose="020B0609020204030204" pitchFamily="49" charset="0"/>
              </a:rPr>
              <a:t>"</a:t>
            </a:r>
            <a:r>
              <a:rPr lang="en-US" altLang="zh-CN" sz="1800" b="1" dirty="0">
                <a:solidFill>
                  <a:srgbClr val="1DB41D"/>
                </a:solidFill>
                <a:latin typeface="Consolas" panose="020B0609020204030204" pitchFamily="49" charset="0"/>
              </a:rPr>
              <a:t>:</a:t>
            </a:r>
            <a:r>
              <a:rPr lang="zh-CN" altLang="zh-CN" sz="1800" b="1" dirty="0">
                <a:solidFill>
                  <a:srgbClr val="1DB41D"/>
                </a:solidFill>
                <a:latin typeface="Consolas" panose="020B0609020204030204" pitchFamily="49" charset="0"/>
              </a:rPr>
              <a:t>"</a:t>
            </a:r>
            <a:r>
              <a:rPr lang="zh-CN" altLang="en-US" sz="1800" dirty="0">
                <a:solidFill>
                  <a:srgbClr val="1DB41D"/>
                </a:solidFill>
                <a:latin typeface="Consolas" panose="020B0609020204030204" pitchFamily="49" charset="0"/>
              </a:rPr>
              <a:t>巴黎</a:t>
            </a:r>
            <a:r>
              <a:rPr lang="zh-CN" altLang="zh-CN" sz="1800" b="1" dirty="0">
                <a:solidFill>
                  <a:srgbClr val="1DB41D"/>
                </a:solidFill>
                <a:latin typeface="Consolas" panose="020B0609020204030204" pitchFamily="49" charset="0"/>
              </a:rPr>
              <a:t>"</a:t>
            </a:r>
            <a:r>
              <a:rPr lang="en-US" altLang="zh-CN" sz="2000" b="1" dirty="0">
                <a:latin typeface="Consolas" panose="020B0609020204030204" pitchFamily="49" charset="0"/>
              </a:rPr>
              <a:t>}</a:t>
            </a:r>
            <a:endParaRPr kumimoji="0" lang="en-US" altLang="zh-CN" sz="2000" b="1" i="0" u="none" strike="noStrike" kern="1200" cap="none" spc="0" normalizeH="0" baseline="0" noProof="0" dirty="0">
              <a:ln>
                <a:noFill/>
              </a:ln>
              <a:solidFill>
                <a:srgbClr val="000000"/>
              </a:solidFill>
              <a:effectLst/>
              <a:uLnTx/>
              <a:uFillTx/>
              <a:latin typeface="Consolas" panose="020B0609020204030204" pitchFamily="49" charset="0"/>
              <a:sym typeface="Gill Sans" charset="0"/>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rgbClr val="780D17"/>
                </a:solidFill>
                <a:effectLst/>
                <a:uLnTx/>
                <a:uFillTx/>
                <a:latin typeface="Consolas" panose="020B0609020204030204" pitchFamily="49" charset="0"/>
                <a:sym typeface="Gill Sans" charset="0"/>
              </a:rPr>
              <a:t>&gt;&gt;&gt;</a:t>
            </a:r>
            <a:r>
              <a:rPr kumimoji="0" lang="en-US" altLang="zh-CN" sz="2000" b="1" i="0" u="none" strike="noStrike" kern="1200" cap="none" spc="0" normalizeH="0" baseline="0" noProof="0" dirty="0">
                <a:ln>
                  <a:noFill/>
                </a:ln>
                <a:solidFill>
                  <a:srgbClr val="000000"/>
                </a:solidFill>
                <a:effectLst/>
                <a:uLnTx/>
                <a:uFillTx/>
                <a:latin typeface="Consolas" panose="020B0609020204030204" pitchFamily="49" charset="0"/>
                <a:sym typeface="Gill Sans" charset="0"/>
              </a:rPr>
              <a:t> d </a:t>
            </a:r>
            <a:endParaRPr kumimoji="0" lang="en-US" altLang="zh-CN" sz="2000" b="1" i="0" u="none" strike="noStrike" kern="1200" cap="none" spc="0" normalizeH="0" baseline="0" noProof="0" dirty="0">
              <a:ln>
                <a:noFill/>
              </a:ln>
              <a:solidFill>
                <a:srgbClr val="000000"/>
              </a:solidFill>
              <a:effectLst/>
              <a:uLnTx/>
              <a:uFillTx/>
              <a:latin typeface="Consolas" panose="020B0609020204030204" pitchFamily="49" charset="0"/>
              <a:sym typeface="Gill Sans" charset="0"/>
            </a:endParaRPr>
          </a:p>
          <a:p>
            <a:pPr lvl="0" algn="l" eaLnBrk="0" hangingPunct="0">
              <a:lnSpc>
                <a:spcPct val="150000"/>
              </a:lnSpc>
              <a:defRPr/>
            </a:pPr>
            <a:r>
              <a:rPr lang="en-US" altLang="zh-CN" sz="2000" dirty="0">
                <a:solidFill>
                  <a:srgbClr val="0010FF"/>
                </a:solidFill>
                <a:latin typeface="Consolas" panose="020B0609020204030204" pitchFamily="49" charset="0"/>
              </a:rPr>
              <a:t>{'</a:t>
            </a:r>
            <a:r>
              <a:rPr lang="zh-CN" altLang="en-US" sz="2000" dirty="0">
                <a:solidFill>
                  <a:srgbClr val="0010FF"/>
                </a:solidFill>
                <a:latin typeface="Consolas" panose="020B0609020204030204" pitchFamily="49" charset="0"/>
              </a:rPr>
              <a:t>中国</a:t>
            </a:r>
            <a:r>
              <a:rPr lang="en-US" altLang="zh-CN" sz="2000" dirty="0">
                <a:solidFill>
                  <a:srgbClr val="0010FF"/>
                </a:solidFill>
                <a:latin typeface="Consolas" panose="020B0609020204030204" pitchFamily="49" charset="0"/>
              </a:rPr>
              <a:t>': '</a:t>
            </a:r>
            <a:r>
              <a:rPr lang="zh-CN" altLang="en-US" sz="2000" dirty="0">
                <a:solidFill>
                  <a:srgbClr val="0010FF"/>
                </a:solidFill>
                <a:latin typeface="Consolas" panose="020B0609020204030204" pitchFamily="49" charset="0"/>
              </a:rPr>
              <a:t>北京</a:t>
            </a:r>
            <a:r>
              <a:rPr lang="en-US" altLang="zh-CN" sz="2000" dirty="0">
                <a:solidFill>
                  <a:srgbClr val="0010FF"/>
                </a:solidFill>
                <a:latin typeface="Consolas" panose="020B0609020204030204" pitchFamily="49" charset="0"/>
              </a:rPr>
              <a:t>', '</a:t>
            </a:r>
            <a:r>
              <a:rPr lang="zh-CN" altLang="en-US" sz="2000" dirty="0">
                <a:solidFill>
                  <a:srgbClr val="0010FF"/>
                </a:solidFill>
                <a:latin typeface="Consolas" panose="020B0609020204030204" pitchFamily="49" charset="0"/>
              </a:rPr>
              <a:t>美国</a:t>
            </a:r>
            <a:r>
              <a:rPr lang="en-US" altLang="zh-CN" sz="2000" dirty="0">
                <a:solidFill>
                  <a:srgbClr val="0010FF"/>
                </a:solidFill>
                <a:latin typeface="Consolas" panose="020B0609020204030204" pitchFamily="49" charset="0"/>
              </a:rPr>
              <a:t>': '</a:t>
            </a:r>
            <a:r>
              <a:rPr lang="zh-CN" altLang="en-US" sz="2000" dirty="0">
                <a:solidFill>
                  <a:srgbClr val="0010FF"/>
                </a:solidFill>
                <a:latin typeface="Consolas" panose="020B0609020204030204" pitchFamily="49" charset="0"/>
              </a:rPr>
              <a:t>华盛顿</a:t>
            </a:r>
            <a:r>
              <a:rPr lang="en-US" altLang="zh-CN" sz="2000" dirty="0">
                <a:solidFill>
                  <a:srgbClr val="0010FF"/>
                </a:solidFill>
                <a:latin typeface="Consolas" panose="020B0609020204030204" pitchFamily="49" charset="0"/>
              </a:rPr>
              <a:t>', '</a:t>
            </a:r>
            <a:r>
              <a:rPr lang="zh-CN" altLang="en-US" sz="2000" dirty="0">
                <a:solidFill>
                  <a:srgbClr val="0010FF"/>
                </a:solidFill>
                <a:latin typeface="Consolas" panose="020B0609020204030204" pitchFamily="49" charset="0"/>
              </a:rPr>
              <a:t>法国</a:t>
            </a:r>
            <a:r>
              <a:rPr lang="en-US" altLang="zh-CN" sz="2000" dirty="0">
                <a:solidFill>
                  <a:srgbClr val="0010FF"/>
                </a:solidFill>
                <a:latin typeface="Consolas" panose="020B0609020204030204" pitchFamily="49" charset="0"/>
              </a:rPr>
              <a:t>': '</a:t>
            </a:r>
            <a:r>
              <a:rPr lang="zh-CN" altLang="en-US" sz="2000" dirty="0">
                <a:solidFill>
                  <a:srgbClr val="0010FF"/>
                </a:solidFill>
                <a:latin typeface="Consolas" panose="020B0609020204030204" pitchFamily="49" charset="0"/>
              </a:rPr>
              <a:t>巴黎</a:t>
            </a:r>
            <a:r>
              <a:rPr lang="en-US" altLang="zh-CN" sz="2000" dirty="0">
                <a:solidFill>
                  <a:srgbClr val="0010FF"/>
                </a:solidFill>
                <a:latin typeface="Consolas" panose="020B0609020204030204" pitchFamily="49" charset="0"/>
              </a:rPr>
              <a:t>'}</a:t>
            </a:r>
            <a:endParaRPr lang="en-US" altLang="zh-CN" sz="2000" dirty="0">
              <a:solidFill>
                <a:srgbClr val="0010FF"/>
              </a:solidFill>
              <a:latin typeface="Consolas" panose="020B0609020204030204" pitchFamily="49" charset="0"/>
            </a:endParaRPr>
          </a:p>
          <a:p>
            <a:pPr lvl="0" algn="l" eaLnBrk="0" hangingPunct="0">
              <a:lnSpc>
                <a:spcPct val="150000"/>
              </a:lnSpc>
              <a:defRPr/>
            </a:pPr>
            <a:r>
              <a:rPr kumimoji="0" lang="en-US" altLang="zh-CN" sz="2000" b="1" i="0" u="none" strike="noStrike" kern="1200" cap="none" spc="0" normalizeH="0" baseline="0" noProof="0" dirty="0">
                <a:ln>
                  <a:noFill/>
                </a:ln>
                <a:solidFill>
                  <a:srgbClr val="780D17"/>
                </a:solidFill>
                <a:effectLst/>
                <a:uLnTx/>
                <a:uFillTx/>
                <a:latin typeface="Consolas" panose="020B0609020204030204" pitchFamily="49" charset="0"/>
                <a:sym typeface="Gill Sans" charset="0"/>
              </a:rPr>
              <a:t>&gt;&gt;&gt;</a:t>
            </a:r>
            <a:r>
              <a:rPr kumimoji="0" lang="en-US" altLang="zh-CN" sz="2000" b="1" i="0" u="none" strike="noStrike" kern="1200" cap="none" spc="0" normalizeH="0" baseline="0" noProof="0" dirty="0">
                <a:ln>
                  <a:noFill/>
                </a:ln>
                <a:solidFill>
                  <a:srgbClr val="000000"/>
                </a:solidFill>
                <a:effectLst/>
                <a:uLnTx/>
                <a:uFillTx/>
                <a:latin typeface="Consolas" panose="020B0609020204030204" pitchFamily="49" charset="0"/>
                <a:sym typeface="Gill Sans" charset="0"/>
              </a:rPr>
              <a:t> d[</a:t>
            </a:r>
            <a:r>
              <a:rPr lang="zh-CN" altLang="zh-CN" sz="2000" b="1" dirty="0">
                <a:solidFill>
                  <a:srgbClr val="1DB41D"/>
                </a:solidFill>
                <a:latin typeface="Consolas" panose="020B0609020204030204" pitchFamily="49" charset="0"/>
              </a:rPr>
              <a:t>"</a:t>
            </a:r>
            <a:r>
              <a:rPr lang="zh-CN" altLang="en-US" sz="2000" dirty="0">
                <a:solidFill>
                  <a:srgbClr val="1DB41D"/>
                </a:solidFill>
                <a:latin typeface="微软雅黑" panose="020B0503020204020204" pitchFamily="34" charset="-122"/>
                <a:ea typeface="微软雅黑" panose="020B0503020204020204" pitchFamily="34" charset="-122"/>
              </a:rPr>
              <a:t>中国</a:t>
            </a:r>
            <a:r>
              <a:rPr lang="zh-CN" altLang="zh-CN" sz="2000" b="1" dirty="0">
                <a:solidFill>
                  <a:srgbClr val="1DB41D"/>
                </a:solidFill>
                <a:latin typeface="Consolas" panose="020B0609020204030204" pitchFamily="49" charset="0"/>
              </a:rPr>
              <a:t>"</a:t>
            </a:r>
            <a:r>
              <a:rPr kumimoji="0" lang="en-US" altLang="zh-CN" sz="2000" b="1" i="0" u="none" strike="noStrike" kern="1200" cap="none" spc="0" normalizeH="0" baseline="0" noProof="0" dirty="0">
                <a:ln>
                  <a:noFill/>
                </a:ln>
                <a:solidFill>
                  <a:srgbClr val="000000"/>
                </a:solidFill>
                <a:effectLst/>
                <a:uLnTx/>
                <a:uFillTx/>
                <a:latin typeface="Consolas" panose="020B0609020204030204" pitchFamily="49" charset="0"/>
                <a:sym typeface="Gill Sans" charset="0"/>
              </a:rPr>
              <a:t>]</a:t>
            </a:r>
            <a:endParaRPr kumimoji="0" lang="en-US" altLang="zh-CN" sz="2000" b="1" i="0" u="none" strike="noStrike" kern="1200" cap="none" spc="0" normalizeH="0" baseline="0" noProof="0" dirty="0">
              <a:ln>
                <a:noFill/>
              </a:ln>
              <a:solidFill>
                <a:srgbClr val="000000"/>
              </a:solidFill>
              <a:effectLst/>
              <a:uLnTx/>
              <a:uFillTx/>
              <a:latin typeface="Consolas" panose="020B0609020204030204" pitchFamily="49" charset="0"/>
              <a:sym typeface="Gill Sans" charset="0"/>
            </a:endParaRPr>
          </a:p>
          <a:p>
            <a:pPr lvl="0" algn="l" eaLnBrk="0" hangingPunct="0">
              <a:lnSpc>
                <a:spcPct val="150000"/>
              </a:lnSpc>
              <a:defRPr/>
            </a:pPr>
            <a:r>
              <a:rPr lang="en-US" altLang="zh-CN" sz="2000" dirty="0">
                <a:solidFill>
                  <a:srgbClr val="0010FF"/>
                </a:solidFill>
                <a:latin typeface="Consolas" panose="020B0609020204030204" pitchFamily="49" charset="0"/>
              </a:rPr>
              <a:t>'</a:t>
            </a:r>
            <a:r>
              <a:rPr lang="zh-CN" altLang="en-US" sz="2000" dirty="0">
                <a:solidFill>
                  <a:srgbClr val="0010FF"/>
                </a:solidFill>
                <a:latin typeface="Consolas" panose="020B0609020204030204" pitchFamily="49" charset="0"/>
              </a:rPr>
              <a:t>北京</a:t>
            </a:r>
            <a:r>
              <a:rPr lang="en-US" altLang="zh-CN" sz="2000" dirty="0">
                <a:solidFill>
                  <a:srgbClr val="0010FF"/>
                </a:solidFill>
                <a:latin typeface="Consolas" panose="020B0609020204030204" pitchFamily="49" charset="0"/>
              </a:rPr>
              <a:t>'</a:t>
            </a:r>
            <a:endParaRPr lang="en-US" altLang="zh-CN" sz="2000" dirty="0">
              <a:solidFill>
                <a:srgbClr val="0010FF"/>
              </a:solidFill>
              <a:latin typeface="Consolas" panose="020B0609020204030204" pitchFamily="49" charset="0"/>
            </a:endParaRPr>
          </a:p>
          <a:p>
            <a:pPr lvl="0" algn="l" eaLnBrk="0" hangingPunct="0">
              <a:lnSpc>
                <a:spcPct val="150000"/>
              </a:lnSpc>
              <a:defRPr/>
            </a:pPr>
            <a:r>
              <a:rPr lang="en-US" altLang="zh-CN" sz="2000" b="1" dirty="0">
                <a:solidFill>
                  <a:srgbClr val="780D17"/>
                </a:solidFill>
                <a:latin typeface="Consolas" panose="020B0609020204030204" pitchFamily="49" charset="0"/>
              </a:rPr>
              <a:t>&gt;&gt;&gt; </a:t>
            </a:r>
            <a:r>
              <a:rPr lang="en-US" altLang="zh-CN" sz="2000" b="1" dirty="0">
                <a:latin typeface="Consolas" panose="020B0609020204030204" pitchFamily="49" charset="0"/>
              </a:rPr>
              <a:t>de = {} ; type(de)</a:t>
            </a:r>
            <a:endParaRPr lang="en-US" altLang="zh-CN" sz="2000" b="1" dirty="0">
              <a:latin typeface="Consolas" panose="020B0609020204030204" pitchFamily="49" charset="0"/>
            </a:endParaRPr>
          </a:p>
          <a:p>
            <a:pPr lvl="0" algn="l" eaLnBrk="0" hangingPunct="0">
              <a:lnSpc>
                <a:spcPct val="150000"/>
              </a:lnSpc>
              <a:defRPr/>
            </a:pPr>
            <a:r>
              <a:rPr lang="en-US" altLang="zh-CN" sz="2000" dirty="0">
                <a:solidFill>
                  <a:srgbClr val="0010FF"/>
                </a:solidFill>
                <a:latin typeface="Consolas" panose="020B0609020204030204" pitchFamily="49" charset="0"/>
              </a:rPr>
              <a:t>&lt;class '</a:t>
            </a:r>
            <a:r>
              <a:rPr lang="en-US" altLang="zh-CN" sz="2000" dirty="0" err="1">
                <a:solidFill>
                  <a:srgbClr val="0010FF"/>
                </a:solidFill>
                <a:latin typeface="Consolas" panose="020B0609020204030204" pitchFamily="49" charset="0"/>
              </a:rPr>
              <a:t>dict</a:t>
            </a:r>
            <a:r>
              <a:rPr lang="en-US" altLang="zh-CN" sz="2000" dirty="0">
                <a:solidFill>
                  <a:srgbClr val="0010FF"/>
                </a:solidFill>
                <a:latin typeface="Consolas" panose="020B0609020204030204" pitchFamily="49" charset="0"/>
              </a:rPr>
              <a:t>'&gt;</a:t>
            </a:r>
            <a:endParaRPr lang="en-US" altLang="zh-CN" sz="2000" dirty="0">
              <a:solidFill>
                <a:srgbClr val="0010FF"/>
              </a:solidFill>
              <a:latin typeface="Consolas" panose="020B0609020204030204" pitchFamily="49" charset="0"/>
            </a:endParaRPr>
          </a:p>
        </p:txBody>
      </p:sp>
      <p:sp>
        <p:nvSpPr>
          <p:cNvPr id="8" name="Rectangle 12"/>
          <p:cNvSpPr/>
          <p:nvPr/>
        </p:nvSpPr>
        <p:spPr bwMode="auto">
          <a:xfrm>
            <a:off x="0" y="483518"/>
            <a:ext cx="9144000" cy="799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nchorCtr="0"/>
          <a:lstStyle/>
          <a:p>
            <a:pPr marL="0" marR="0" lvl="0" indent="0" algn="ctr" defTabSz="914400" rtl="0" eaLnBrk="1" fontAlgn="base" latinLnBrk="0" hangingPunct="1">
              <a:lnSpc>
                <a:spcPct val="70000"/>
              </a:lnSpc>
              <a:spcBef>
                <a:spcPct val="0"/>
              </a:spcBef>
              <a:spcAft>
                <a:spcPct val="0"/>
              </a:spcAft>
              <a:buClrTx/>
              <a:buSzTx/>
              <a:buFontTx/>
              <a:buNone/>
              <a:defRPr/>
            </a:pPr>
            <a:r>
              <a:rPr lang="zh-CN" altLang="en-US" sz="4000" dirty="0">
                <a:latin typeface="微软雅黑" panose="020B0503020204020204" pitchFamily="34" charset="-122"/>
                <a:ea typeface="微软雅黑" panose="020B0503020204020204" pitchFamily="34" charset="-122"/>
                <a:cs typeface="Bebas Neue" charset="0"/>
                <a:sym typeface="Bebas Neue" charset="0"/>
              </a:rPr>
              <a:t>字典类型定义和使用</a:t>
            </a:r>
            <a:endParaRPr kumimoji="0" lang="en-US" sz="40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Bebas Neue" charset="0"/>
            </a:endParaRPr>
          </a:p>
        </p:txBody>
      </p:sp>
      <p:sp>
        <p:nvSpPr>
          <p:cNvPr id="2" name="矩形 1"/>
          <p:cNvSpPr/>
          <p:nvPr/>
        </p:nvSpPr>
        <p:spPr>
          <a:xfrm>
            <a:off x="5508104" y="3651870"/>
            <a:ext cx="2232248" cy="1015663"/>
          </a:xfrm>
          <a:prstGeom prst="rect">
            <a:avLst/>
          </a:prstGeom>
        </p:spPr>
        <p:txBody>
          <a:bodyPr wrap="square">
            <a:spAutoFit/>
          </a:bodyPr>
          <a:lstStyle/>
          <a:p>
            <a:pPr lvl="0" algn="l" eaLnBrk="0" hangingPunct="0">
              <a:lnSpc>
                <a:spcPct val="150000"/>
              </a:lnSpc>
              <a:defRPr/>
            </a:pPr>
            <a:r>
              <a:rPr lang="en-US" altLang="zh-CN" sz="2000" b="1" dirty="0">
                <a:solidFill>
                  <a:schemeClr val="tx1"/>
                </a:solidFill>
                <a:latin typeface="微软雅黑" panose="020B0503020204020204" pitchFamily="34" charset="-122"/>
                <a:ea typeface="微软雅黑" panose="020B0503020204020204" pitchFamily="34" charset="-122"/>
              </a:rPr>
              <a:t>type(x)</a:t>
            </a:r>
            <a:endParaRPr lang="en-US" altLang="zh-CN" sz="2000" b="1" dirty="0">
              <a:solidFill>
                <a:schemeClr val="tx1"/>
              </a:solidFill>
              <a:latin typeface="微软雅黑" panose="020B0503020204020204" pitchFamily="34" charset="-122"/>
              <a:ea typeface="微软雅黑" panose="020B0503020204020204" pitchFamily="34" charset="-122"/>
            </a:endParaRPr>
          </a:p>
          <a:p>
            <a:pPr lvl="0" algn="l" eaLnBrk="0" hangingPunct="0">
              <a:lnSpc>
                <a:spcPct val="150000"/>
              </a:lnSpc>
              <a:defRPr/>
            </a:pPr>
            <a:r>
              <a:rPr lang="zh-CN" altLang="en-US" sz="2000" b="1" dirty="0">
                <a:solidFill>
                  <a:schemeClr val="tx1"/>
                </a:solidFill>
                <a:latin typeface="微软雅黑" panose="020B0503020204020204" pitchFamily="34" charset="-122"/>
                <a:ea typeface="微软雅黑" panose="020B0503020204020204" pitchFamily="34" charset="-122"/>
              </a:rPr>
              <a:t>返回变量</a:t>
            </a:r>
            <a:r>
              <a:rPr lang="en-US" altLang="zh-CN" sz="2000" b="1" dirty="0">
                <a:solidFill>
                  <a:schemeClr val="tx1"/>
                </a:solidFill>
                <a:latin typeface="微软雅黑" panose="020B0503020204020204" pitchFamily="34" charset="-122"/>
                <a:ea typeface="微软雅黑" panose="020B0503020204020204" pitchFamily="34" charset="-122"/>
              </a:rPr>
              <a:t>x</a:t>
            </a:r>
            <a:r>
              <a:rPr lang="zh-CN" altLang="en-US" sz="2000" b="1" dirty="0">
                <a:solidFill>
                  <a:schemeClr val="tx1"/>
                </a:solidFill>
                <a:latin typeface="微软雅黑" panose="020B0503020204020204" pitchFamily="34" charset="-122"/>
                <a:ea typeface="微软雅黑" panose="020B0503020204020204" pitchFamily="34" charset="-122"/>
              </a:rPr>
              <a:t>的类型</a:t>
            </a:r>
            <a:endParaRPr lang="en-US" altLang="zh-CN" sz="2000" b="1" dirty="0">
              <a:solidFill>
                <a:schemeClr val="tx1"/>
              </a:solidFill>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10"/>
          </p:nvPr>
        </p:nvSpPr>
        <p:spPr/>
        <p:txBody>
          <a:bodyPr/>
          <a:lstStyle/>
          <a:p>
            <a:fld id="{5628C1BD-EF1B-4CB3-9438-0DA51A847D8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tags/tag1.xml><?xml version="1.0" encoding="utf-8"?>
<p:tagLst xmlns:p="http://schemas.openxmlformats.org/presentationml/2006/main">
  <p:tag name="ISPRING_RESOURCE_PATHS_HASH_PRESENTER" val="579155a5afd86163fd78435cb23c80c36c925"/>
  <p:tag name="commondata" val="eyJoZGlkIjoiZDljZTc2NGY4OGRkYzQ0ZTViODRhMjdhZjAyMGRmYzEifQ=="/>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tle &amp; Subtitle">
  <a:themeElements>
    <a:clrScheme name="Embassy_Orange (Light)">
      <a:dk1>
        <a:srgbClr val="000000"/>
      </a:dk1>
      <a:lt1>
        <a:srgbClr val="FFFFFF"/>
      </a:lt1>
      <a:dk2>
        <a:srgbClr val="323232"/>
      </a:dk2>
      <a:lt2>
        <a:srgbClr val="969696"/>
      </a:lt2>
      <a:accent1>
        <a:srgbClr val="FF6900"/>
      </a:accent1>
      <a:accent2>
        <a:srgbClr val="FF931A"/>
      </a:accent2>
      <a:accent3>
        <a:srgbClr val="FFB219"/>
      </a:accent3>
      <a:accent4>
        <a:srgbClr val="FFE019"/>
      </a:accent4>
      <a:accent5>
        <a:srgbClr val="4B4B4B"/>
      </a:accent5>
      <a:accent6>
        <a:srgbClr val="7F7F7F"/>
      </a:accent6>
      <a:hlink>
        <a:srgbClr val="B2B2B2"/>
      </a:hlink>
      <a:folHlink>
        <a:srgbClr val="F0F0F0"/>
      </a:folHlink>
    </a:clrScheme>
    <a:fontScheme name="Title &amp; Subtitle">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1C86EE"/>
        </a:solidFill>
        <a:ln w="25400" cap="flat" cmpd="sng" algn="ctr">
          <a:noFill/>
          <a:prstDash val="solid"/>
          <a:round/>
          <a:headEnd type="none" w="med" len="med"/>
          <a:tailEnd type="none" w="med" len="med"/>
        </a:ln>
      </a:spPr>
      <a:bodyPr vert="horz" wrap="square" lIns="91440" tIns="45720" rIns="91440" bIns="45720" numCol="1" rtlCol="0"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sz="5600" b="0" i="0" u="none" strike="noStrike" kern="1200" cap="none" spc="0" normalizeH="0" baseline="0" noProof="0">
            <a:ln>
              <a:noFill/>
            </a:ln>
            <a:solidFill>
              <a:srgbClr val="000000"/>
            </a:solidFill>
            <a:effectLst/>
            <a:uLnTx/>
            <a:uFillTx/>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itle &amp; Subtitle">
  <a:themeElements>
    <a:clrScheme name="Embassy_Orange (Light)">
      <a:dk1>
        <a:srgbClr val="000000"/>
      </a:dk1>
      <a:lt1>
        <a:srgbClr val="FFFFFF"/>
      </a:lt1>
      <a:dk2>
        <a:srgbClr val="323232"/>
      </a:dk2>
      <a:lt2>
        <a:srgbClr val="969696"/>
      </a:lt2>
      <a:accent1>
        <a:srgbClr val="FF6900"/>
      </a:accent1>
      <a:accent2>
        <a:srgbClr val="FF931A"/>
      </a:accent2>
      <a:accent3>
        <a:srgbClr val="FFB219"/>
      </a:accent3>
      <a:accent4>
        <a:srgbClr val="FFE019"/>
      </a:accent4>
      <a:accent5>
        <a:srgbClr val="4B4B4B"/>
      </a:accent5>
      <a:accent6>
        <a:srgbClr val="7F7F7F"/>
      </a:accent6>
      <a:hlink>
        <a:srgbClr val="B2B2B2"/>
      </a:hlink>
      <a:folHlink>
        <a:srgbClr val="F0F0F0"/>
      </a:folHlink>
    </a:clrScheme>
    <a:fontScheme name="Title &amp; Subtitle">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1C86EE"/>
        </a:solidFill>
        <a:ln w="25400" cap="flat" cmpd="sng" algn="ctr">
          <a:noFill/>
          <a:prstDash val="solid"/>
          <a:round/>
          <a:headEnd type="none" w="med" len="med"/>
          <a:tailEnd type="none" w="med" len="med"/>
        </a:ln>
      </a:spPr>
      <a:bodyPr vert="horz" wrap="square" lIns="91440" tIns="45720" rIns="91440" bIns="45720" numCol="1" rtlCol="0"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sz="5600" b="0" i="0" u="none" strike="noStrike" kern="1200" cap="none" spc="0" normalizeH="0" baseline="0" noProof="0">
            <a:ln>
              <a:noFill/>
            </a:ln>
            <a:solidFill>
              <a:srgbClr val="000000"/>
            </a:solidFill>
            <a:effectLst/>
            <a:uLnTx/>
            <a:uFillTx/>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被除数">
  <a:themeElements>
    <a:clrScheme name="被除数">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被除数">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被除数">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10227</Words>
  <Application>WPS 演示</Application>
  <PresentationFormat>全屏显示(16:9)</PresentationFormat>
  <Paragraphs>854</Paragraphs>
  <Slides>76</Slides>
  <Notes>14</Notes>
  <HiddenSlides>0</HiddenSlides>
  <MMClips>0</MMClips>
  <ScaleCrop>false</ScaleCrop>
  <HeadingPairs>
    <vt:vector size="6" baseType="variant">
      <vt:variant>
        <vt:lpstr>已用的字体</vt:lpstr>
      </vt:variant>
      <vt:variant>
        <vt:i4>21</vt:i4>
      </vt:variant>
      <vt:variant>
        <vt:lpstr>主题</vt:lpstr>
      </vt:variant>
      <vt:variant>
        <vt:i4>3</vt:i4>
      </vt:variant>
      <vt:variant>
        <vt:lpstr>幻灯片标题</vt:lpstr>
      </vt:variant>
      <vt:variant>
        <vt:i4>76</vt:i4>
      </vt:variant>
    </vt:vector>
  </HeadingPairs>
  <TitlesOfParts>
    <vt:vector size="100" baseType="lpstr">
      <vt:lpstr>Arial</vt:lpstr>
      <vt:lpstr>宋体</vt:lpstr>
      <vt:lpstr>Wingdings</vt:lpstr>
      <vt:lpstr>Gill Sans</vt:lpstr>
      <vt:lpstr>Segoe Print</vt:lpstr>
      <vt:lpstr>ヒラギノ角ゴ ProN W3</vt:lpstr>
      <vt:lpstr>Palatino Linotype</vt:lpstr>
      <vt:lpstr>微软雅黑</vt:lpstr>
      <vt:lpstr>Times New Roman</vt:lpstr>
      <vt:lpstr>Arial Unicode MS</vt:lpstr>
      <vt:lpstr>Wingdings 2</vt:lpstr>
      <vt:lpstr>Bebas Neue</vt:lpstr>
      <vt:lpstr>Calibri</vt:lpstr>
      <vt:lpstr>Gill Sans</vt:lpstr>
      <vt:lpstr>Consolas</vt:lpstr>
      <vt:lpstr>Arial Unicode MS</vt:lpstr>
      <vt:lpstr>Courier New</vt:lpstr>
      <vt:lpstr>等线</vt:lpstr>
      <vt:lpstr>Gill Sans MT</vt:lpstr>
      <vt:lpstr>华文中宋</vt:lpstr>
      <vt:lpstr>Calibri</vt:lpstr>
      <vt:lpstr>Title &amp; Subtitle</vt:lpstr>
      <vt:lpstr>1_Title &amp; Subtitle</vt:lpstr>
      <vt:lpstr>被除数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Tian Song</dc:creator>
  <cp:lastModifiedBy>糖糖</cp:lastModifiedBy>
  <cp:revision>4566</cp:revision>
  <cp:lastPrinted>2017-02-27T11:23:00Z</cp:lastPrinted>
  <dcterms:created xsi:type="dcterms:W3CDTF">2024-11-12T01:20:06Z</dcterms:created>
  <dcterms:modified xsi:type="dcterms:W3CDTF">2024-11-12T01:34:16Z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3CD3672F51CC453799400033F416FE0F_12</vt:lpwstr>
  </property>
  <property fmtid="{D5CDD505-2E9C-101B-9397-08002B2CF9AE}" pid="3" name="KSOProductBuildVer">
    <vt:lpwstr>2052-12.1.0.18608</vt:lpwstr>
  </property>
</Properties>
</file>