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4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A71C3-EA68-AE71-C8C2-54550A7FD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A2C2D09-C021-775F-F233-9213B80D2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22F0D-E761-82D7-B7B9-EDDAC6C3F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E009-7141-400D-8093-8E49E115F3E5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1BDD0F-B407-4876-2D06-5F9A62E1A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93E66F-29A9-BCFC-D25A-C87F2F14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20CB-7BC8-48DA-954F-131A38923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08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F4683-A67D-16DF-0E02-04BD595A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045E27-CDD6-ABBC-C163-19DABD0B4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422176-2CD7-0B77-9E42-8365E545E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E009-7141-400D-8093-8E49E115F3E5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D23592-26FB-0CAF-7352-0117DB8B9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97AA03-A1F9-A5C9-969B-2B13F8A4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20CB-7BC8-48DA-954F-131A38923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9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AD9BE1-F7E0-B4F1-5CCA-8A5493E597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801E74-FE74-4D72-6D48-27AE3F795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68EA98-6602-83D2-A7A9-8B8CFC20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E009-7141-400D-8093-8E49E115F3E5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874F8-418C-46E0-1718-43F267F5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14069E-8E41-2900-2F1B-2BAF013D6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20CB-7BC8-48DA-954F-131A38923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1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BE518-2C15-3BD4-D98E-B14EF1543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C22F6-7FC0-6337-26E1-F05238761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56133A-64E6-472F-05E1-1228FA0B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E009-7141-400D-8093-8E49E115F3E5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FFA7CB-4D37-CA4F-9F06-873E31EB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355CC-23EE-A538-115F-A923189F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20CB-7BC8-48DA-954F-131A38923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41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0844B-DDA4-C60F-5168-1D145D7B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EF9064-F09C-5A3F-2A31-93B400F3C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94C42D-0A3C-236C-E245-D69EAFB27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E009-7141-400D-8093-8E49E115F3E5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99FC4-ED9F-CBF0-468D-DCE52F26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A491F-984A-5B21-544E-93B17A19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20CB-7BC8-48DA-954F-131A38923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9393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13CFA-0406-69E3-879F-16CDCADA5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D328F-CA75-AE11-0270-5F8DF5D5AF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4CB9CB-7785-A8B1-EFF6-D8D03803A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0986DB-7454-9E89-1B3A-AA0EB9BEB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E009-7141-400D-8093-8E49E115F3E5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4F9CB-C600-2093-AB4F-19CF3DC27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3F8372-E6E2-A39E-CA1C-33F347D1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20CB-7BC8-48DA-954F-131A38923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5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4344CF-BA62-BEBB-1603-42E5E81E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39E07E-F7AE-7C00-91BC-164701DE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EBDD442-690E-C2F1-9B39-291A31867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491D6AA-A626-F1E0-1CF0-325D62B44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846CF4-5670-EE87-7AF4-D9A175A544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104290A-0400-EA17-9D7A-B2A42492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E009-7141-400D-8093-8E49E115F3E5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C59C440-E417-E367-959C-D61EC72A3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0A125E-FE52-8E37-E1BE-F965764E8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20CB-7BC8-48DA-954F-131A38923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6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A8EF7-3BF2-D58A-5583-3E2EE1EE6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3087E02-75EC-39E9-FC5B-2FA87AA3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E009-7141-400D-8093-8E49E115F3E5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BADE3DB-A833-BCB0-72BD-E883801B5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7EC22E-DBF2-D3B7-11BC-C0DF526B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20CB-7BC8-48DA-954F-131A38923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405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79BF65-36AC-7A22-61CF-5D2BCF6D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E009-7141-400D-8093-8E49E115F3E5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4AAF99-05BF-C362-A1B9-1C08A4FD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175AEE-7D0A-7360-8DB9-C6893E39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20CB-7BC8-48DA-954F-131A38923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33518-533C-A50B-AA23-0628262C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AB7CA-DAE6-8E50-A629-1AD92B3A2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9BA7D6-D8A4-3B81-8654-30DAB7336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E10831B-4C0F-66AE-FC37-E26072CE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E009-7141-400D-8093-8E49E115F3E5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6A3973-F4B2-5AA7-F31F-2CACCCAC9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0567E6-7E4F-6CD3-BE90-CC3589A51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20CB-7BC8-48DA-954F-131A38923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712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93F223-5A3C-4A32-65A7-FCE9F6D7E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379F84B-594E-CA50-B6AA-D30ADC1FF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88A883-D6FF-D09B-D197-200EC6969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AB8EE5-9AA5-CD73-D3F6-4967BC6E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8E009-7141-400D-8093-8E49E115F3E5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D3E9C8-0E72-09D9-936C-4649967C6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938C0F-FD4A-472F-A764-6D2769FE5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F20CB-7BC8-48DA-954F-131A38923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6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16440C6-EE11-CD72-0DC4-A8CD9D45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957762-6D8B-01DE-B476-1CC166278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1FCB3-383D-28B6-18E0-BAD765B32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8E009-7141-400D-8093-8E49E115F3E5}" type="datetimeFigureOut">
              <a:rPr lang="zh-CN" altLang="en-US" smtClean="0"/>
              <a:t>2024/5/3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D6CBC-3DD0-F00D-1225-60855ACEC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B2F592-1C13-60DC-7CA4-F1FE630D4E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F20CB-7BC8-48DA-954F-131A38923D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227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4C45EA-7093-C44A-8431-C7F9336E7A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40" y="82134"/>
            <a:ext cx="4371860" cy="33468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F7980D9-26C6-ED81-862E-472787BC7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140" y="3429000"/>
            <a:ext cx="4371860" cy="334686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52DD678-6417-ABB9-6554-0FF3E946F6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4479148" cy="3429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BC1FBBC-ECC7-129C-8EC9-CB2168EC5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3428998"/>
            <a:ext cx="4479150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2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隽宁 汪</dc:creator>
  <cp:lastModifiedBy>隽宁 汪</cp:lastModifiedBy>
  <cp:revision>1</cp:revision>
  <dcterms:created xsi:type="dcterms:W3CDTF">2024-05-03T04:28:08Z</dcterms:created>
  <dcterms:modified xsi:type="dcterms:W3CDTF">2024-05-03T04:30:33Z</dcterms:modified>
</cp:coreProperties>
</file>