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5129C-8384-B7AA-BC61-16055E71B0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9919F9-AE23-7AF0-4D2D-3C8089B05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F32498-B758-D58F-B4E1-A55381EF8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BB24-C14A-496E-97A7-68A75B4A223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8D5950-F3C1-E681-1D86-4C8E0BF8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100D5D-8607-4BB2-485A-415CE49A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838-8700-4E50-9436-DED82E2D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87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C7344-3AD1-E545-FA77-0C45F167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4266D2-CD17-66EE-AC23-8D3706283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35353D-9545-8499-CADC-2F71DC2B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BB24-C14A-496E-97A7-68A75B4A223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360922-40ED-E8DC-7BA8-F5AE7ED9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993531-83A0-19E7-6B2E-E74447DB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838-8700-4E50-9436-DED82E2D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8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8BC311-3A96-C2D9-3A0D-0EA2D2D44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A71948-3807-2E68-A21B-B001E24BD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4DA293-6E82-207F-2D35-44449D72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BB24-C14A-496E-97A7-68A75B4A223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2F62D-F699-20AE-5080-B6D614417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566AA-208D-68D8-8249-9213DDB9A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838-8700-4E50-9436-DED82E2D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78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3DC13-629E-E0FD-935F-C28AE9E6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ADB5B-D808-CF80-6588-51052D78B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16A77-5DD5-D8F0-F8B5-D9AA898D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BB24-C14A-496E-97A7-68A75B4A223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157867-6EC4-75EC-D4FF-FC58DCB7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8A550-D841-582D-FBF0-524F2DD3F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838-8700-4E50-9436-DED82E2D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8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91E82-7528-EC37-8D47-24E1814A0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B65AF-49AD-D58E-7D50-B8F0ABF0D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453E76-738E-8719-9CA9-361CE032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BB24-C14A-496E-97A7-68A75B4A223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498E2-9474-BA21-F65E-11144028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ACEC1-9963-59FE-F2FE-7619B03A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838-8700-4E50-9436-DED82E2D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801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BDB60-A5D6-E2AD-9355-0CC3892A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DAB59-72F7-8B12-BC2B-F8D901E8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CFAC30-3F5C-C839-AD67-BEB519EE9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93CB1-21A6-1801-C122-8F574F97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BB24-C14A-496E-97A7-68A75B4A223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12E5BA-CF18-C6B4-B00D-B4AC361A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2830F-4ED4-1C46-5121-9DBA62CE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838-8700-4E50-9436-DED82E2D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95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52D9A-3403-8F79-A446-B0D32F42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1C977A-1C9B-41B7-4B74-2D94628F6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70F5A7-D7BC-1104-E715-20E7C0DFA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928E93-FA50-2503-58B9-CDC940A18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17CECB-B196-32C8-23E4-7A95D644E2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47B9F2-9BA8-F68F-44A3-1C054E5E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BB24-C14A-496E-97A7-68A75B4A223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0BE5C7-74C0-EF43-77BA-E3D52A31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5F14B8-DEC4-73E1-6AA1-8C48FC4E3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838-8700-4E50-9436-DED82E2D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6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11513-5181-352E-EB18-827EBEB4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72EC60-2778-4F92-83A2-B6EB696C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BB24-C14A-496E-97A7-68A75B4A223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EAE54F-00C8-FAF2-ABC5-A2514A1B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644E64-B0AA-2917-7F8C-4FA1913E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838-8700-4E50-9436-DED82E2D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2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A86A3C-FFD8-D5CE-2141-633CF3AB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BB24-C14A-496E-97A7-68A75B4A223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C53252-15D1-8EFC-B5EE-526C8F15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D16B7-EEEF-227B-C112-7B432F00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838-8700-4E50-9436-DED82E2D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0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50EC0-D9A7-43BB-D3FC-9E73E83A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6EE980-AC7C-43B7-AB23-AF35C36A4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870F8-7727-4B79-88CF-B897D86FA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4DE52-AC84-4B56-CF1C-870BFCD4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BB24-C14A-496E-97A7-68A75B4A223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DE0B8-855C-46F4-D094-1C922D9E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D8187F-BE84-5046-348A-3DC1B44B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838-8700-4E50-9436-DED82E2D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2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B1A34-5983-5EB5-0C03-6ADED7025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86C6DC-35B7-0631-0366-EB41B29F8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728B2C-7783-4EEB-CA5C-8403218C8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BE20DD-30DC-4809-3526-383D1DEA4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FBB24-C14A-496E-97A7-68A75B4A223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CB250E-3824-7F78-6C9D-607F924C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6E2CF2-8315-E664-960E-7D4083C6C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18838-8700-4E50-9436-DED82E2D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9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EE2EB3-E885-B69B-E10F-1951FB5E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308A2-8E18-EC41-079C-0723C2A3F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09068-8384-F0DC-DB55-3A9821F05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FBB24-C14A-496E-97A7-68A75B4A223D}" type="datetimeFigureOut">
              <a:rPr lang="zh-CN" altLang="en-US" smtClean="0"/>
              <a:t>2024/4/17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CC210-96B8-4DB2-FCD1-C8EEC8EBD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40FF8-09FF-B874-3CA5-70E582FCF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18838-8700-4E50-9436-DED82E2D7D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471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83623D-2A93-5628-E428-1A568FCCC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096001" cy="3429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524FE8-59B7-CA1D-4C9B-0E23BA2CD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096001" cy="3429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0468DF-AC6A-33DC-231E-42DD30C18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"/>
            <a:ext cx="6096001" cy="3429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7267D3-0353-3439-FF1C-4B5C74ED6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428998"/>
            <a:ext cx="6096002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0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隽宁 汪</dc:creator>
  <cp:lastModifiedBy>隽宁 汪</cp:lastModifiedBy>
  <cp:revision>1</cp:revision>
  <dcterms:created xsi:type="dcterms:W3CDTF">2024-04-17T00:57:51Z</dcterms:created>
  <dcterms:modified xsi:type="dcterms:W3CDTF">2024-04-17T00:59:56Z</dcterms:modified>
</cp:coreProperties>
</file>