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F50F-61B8-A09E-73C8-96D1D8866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B0BD3A-B927-921F-CB4A-411977F7F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B590D-EA08-F884-B1DE-43DFE8B6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65094-E6C4-22FD-F090-CADA726E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26E78-DF12-3E44-39B0-8FE081B7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67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63324-9F3D-4D75-1910-770806D3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0A312-8661-5FCD-476D-93B0EFBB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82D14-42B8-F3FB-BFDD-B299F96C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B7134-D5A2-23D8-EE42-95D866FE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DB4C6-891C-9731-3BD8-E434EAAE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6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AEAA89-8DE1-BAF6-568F-E4996ED48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84DB8F-13C8-3744-15AA-14497B6FF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228CD-3352-0AA1-AB06-AFC29976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082C1-DE8A-AD3F-EF29-51CF19C3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8F530-5109-261D-0A07-142FF7C5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3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1C33D-CAE5-EC41-819B-CBBEAECA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F6B3B-30BA-D46A-267C-1A78CCC01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4BBC0-D5A4-248B-224C-758A6962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1E172-4FA5-3600-55D3-5F84A782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5A9156-0381-290C-C413-F50CC57D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3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9F3F8-9175-CE44-0A93-5E6EAD6C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9CCF5-D237-984A-F02B-BA567234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ED3E8-3816-9B21-EB30-8F43524B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447B7-DD9C-F37E-615B-C3D34E54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4912F-A73E-180A-895A-B8196744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9177B-5ED9-0DBA-4470-DE6E3964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801B8C-12CA-9DF6-3D4D-CD6396514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1DD2F-40B2-8343-33B1-1E99EA5E1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FD55A-EB9A-99C7-0CED-428281F6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08DD82-C8EF-CCE3-70C8-8553C99B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2480E-3555-45BE-53EC-ABD57D78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3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2ABFB-0480-FFF7-C614-0641E4BB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1F8E1-846E-027B-355B-EB0E5E2F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2E8F4-0FD8-D70A-C546-FBB5E026A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8CFDE8-DD6E-A922-F575-BD7F0189E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F5E4B4-6482-8222-CAFC-39F9E43CD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1B491A-0865-FE55-E008-78FB6AC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F403F9-5180-58CD-898A-A52334E9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72C217-5E49-FC84-1AE8-884B21DD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2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D4203-1488-45DC-BE0A-8F7121A0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FC0B2E-EFF8-4DC5-67C6-1F1225E4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7C51BF-BD24-E213-8EDC-8716AE019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38769B-1900-4CD7-B3D7-3308383F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8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8BC706-7301-D0CD-2D4B-A669970C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538288-99D5-5C68-2164-E15C5903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CE2BA-39FA-B223-79D5-0813FBDB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3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7A321-5E88-705F-B842-90DD2E0F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E2A32-E085-C1FE-E85D-981E49D1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4F029-42C1-897A-33DE-EC35E94CF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104AE-77ED-F43C-0EC0-998AF04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3139C-81C9-669E-73A7-16EDE736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60EA0-9FCD-9960-7C7C-C9FE9A9D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97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7BA4-2463-BD9D-687C-D2AAE10B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04A68F-7E8E-363A-DB23-59F8D2D0B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34F0D-0714-BF4E-9A46-90192BBA8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BE513-1745-6F33-1961-663E2FAC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5BB38-ACAE-88A7-30D7-92DC360F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5A73F7-7681-F893-93F3-133F38FE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5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844969-8655-86A4-0069-BDD8F941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3C3A4F-9011-2AC3-52B9-066E2B79C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88C2D-DD98-6D9D-CC69-526747034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9EA-FC98-47F8-8396-E80C49E6AD96}" type="datetimeFigureOut">
              <a:rPr lang="zh-CN" altLang="en-US" smtClean="0"/>
              <a:t>2024/5/18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F4E7A8-3A00-54C2-8AF7-3858BFEBA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C43B3-37F2-DC81-26D0-5C0C9D4E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F5E9-8402-4059-96B7-FC5EBB3CF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30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BACDFC-1C0A-CE91-121E-0309AD62D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8713216" cy="6371539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CB1C09E-2AC7-5973-5B5E-04AEC3E9C1C4}"/>
              </a:ext>
            </a:extLst>
          </p:cNvPr>
          <p:cNvCxnSpPr>
            <a:cxnSpLocks/>
          </p:cNvCxnSpPr>
          <p:nvPr/>
        </p:nvCxnSpPr>
        <p:spPr>
          <a:xfrm flipH="1">
            <a:off x="2395213" y="3143416"/>
            <a:ext cx="40001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F57EDB6-7633-286D-1357-8F94C29F251E}"/>
              </a:ext>
            </a:extLst>
          </p:cNvPr>
          <p:cNvCxnSpPr>
            <a:cxnSpLocks/>
          </p:cNvCxnSpPr>
          <p:nvPr/>
        </p:nvCxnSpPr>
        <p:spPr>
          <a:xfrm>
            <a:off x="4436173" y="685510"/>
            <a:ext cx="0" cy="476431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CC530EB-1474-6475-70E5-4BE68380C16B}"/>
              </a:ext>
            </a:extLst>
          </p:cNvPr>
          <p:cNvSpPr txBox="1"/>
          <p:nvPr/>
        </p:nvSpPr>
        <p:spPr>
          <a:xfrm>
            <a:off x="4934805" y="277615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a=2.90V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7D360B-EDBF-D7AD-7F01-45623A0A4F5F}"/>
              </a:ext>
            </a:extLst>
          </p:cNvPr>
          <p:cNvSpPr txBox="1"/>
          <p:nvPr/>
        </p:nvSpPr>
        <p:spPr>
          <a:xfrm>
            <a:off x="4442460" y="172744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b=174mV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FAEE1A2-4644-DD6F-C715-28FB72760039}"/>
              </a:ext>
            </a:extLst>
          </p:cNvPr>
          <p:cNvCxnSpPr>
            <a:cxnSpLocks/>
          </p:cNvCxnSpPr>
          <p:nvPr/>
        </p:nvCxnSpPr>
        <p:spPr>
          <a:xfrm>
            <a:off x="2395213" y="685510"/>
            <a:ext cx="0" cy="4819497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53FA0EA-73CD-0F39-47C1-8DD8AB578E5E}"/>
              </a:ext>
            </a:extLst>
          </p:cNvPr>
          <p:cNvCxnSpPr>
            <a:cxnSpLocks/>
          </p:cNvCxnSpPr>
          <p:nvPr/>
        </p:nvCxnSpPr>
        <p:spPr>
          <a:xfrm>
            <a:off x="6395409" y="678193"/>
            <a:ext cx="0" cy="4826814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186F15-8BB1-79A9-6A2E-2B0D7C5D0A66}"/>
              </a:ext>
            </a:extLst>
          </p:cNvPr>
          <p:cNvCxnSpPr>
            <a:cxnSpLocks/>
          </p:cNvCxnSpPr>
          <p:nvPr/>
        </p:nvCxnSpPr>
        <p:spPr>
          <a:xfrm>
            <a:off x="2395213" y="685510"/>
            <a:ext cx="4000196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AD2BD58-D3B8-100D-02E6-9CD9B086F77F}"/>
              </a:ext>
            </a:extLst>
          </p:cNvPr>
          <p:cNvCxnSpPr>
            <a:cxnSpLocks/>
          </p:cNvCxnSpPr>
          <p:nvPr/>
        </p:nvCxnSpPr>
        <p:spPr>
          <a:xfrm>
            <a:off x="2436075" y="5505007"/>
            <a:ext cx="4000196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2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240775-11EF-8E2F-443C-EC1A2EFE0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62" y="149276"/>
            <a:ext cx="8969247" cy="6558762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98B68F6-FB89-A57E-3707-422B5A2C87DA}"/>
              </a:ext>
            </a:extLst>
          </p:cNvPr>
          <p:cNvCxnSpPr>
            <a:cxnSpLocks/>
          </p:cNvCxnSpPr>
          <p:nvPr/>
        </p:nvCxnSpPr>
        <p:spPr>
          <a:xfrm>
            <a:off x="2746343" y="1258214"/>
            <a:ext cx="0" cy="441838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C4CF6BB-CFB1-1DA3-A623-D85E38E0A513}"/>
              </a:ext>
            </a:extLst>
          </p:cNvPr>
          <p:cNvCxnSpPr>
            <a:cxnSpLocks/>
          </p:cNvCxnSpPr>
          <p:nvPr/>
        </p:nvCxnSpPr>
        <p:spPr>
          <a:xfrm>
            <a:off x="6841635" y="1258214"/>
            <a:ext cx="0" cy="441838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2C06414-FAF1-61A5-8574-2B0D73F060F9}"/>
              </a:ext>
            </a:extLst>
          </p:cNvPr>
          <p:cNvCxnSpPr>
            <a:cxnSpLocks/>
          </p:cNvCxnSpPr>
          <p:nvPr/>
        </p:nvCxnSpPr>
        <p:spPr>
          <a:xfrm flipH="1">
            <a:off x="2746343" y="3366105"/>
            <a:ext cx="40952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DBC6D43-7358-0F32-492D-6EBB8ED556AA}"/>
              </a:ext>
            </a:extLst>
          </p:cNvPr>
          <p:cNvCxnSpPr>
            <a:cxnSpLocks/>
          </p:cNvCxnSpPr>
          <p:nvPr/>
        </p:nvCxnSpPr>
        <p:spPr>
          <a:xfrm flipV="1">
            <a:off x="4838490" y="1016706"/>
            <a:ext cx="0" cy="48281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B5DA91-9CBB-67A3-6A6B-1BC1FCA350EF}"/>
              </a:ext>
            </a:extLst>
          </p:cNvPr>
          <p:cNvSpPr txBox="1"/>
          <p:nvPr/>
        </p:nvSpPr>
        <p:spPr>
          <a:xfrm>
            <a:off x="5305110" y="299677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a=2.90V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3572441-863C-D5B4-99E9-D64DF3BE4E81}"/>
              </a:ext>
            </a:extLst>
          </p:cNvPr>
          <p:cNvSpPr txBox="1"/>
          <p:nvPr/>
        </p:nvSpPr>
        <p:spPr>
          <a:xfrm>
            <a:off x="4838490" y="200674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b=172mV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74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E239C7-4137-535C-D553-90F057866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-1721"/>
            <a:ext cx="9265772" cy="6775596"/>
          </a:xfr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D323896-5856-99F8-B331-2BF75D0BBE98}"/>
              </a:ext>
            </a:extLst>
          </p:cNvPr>
          <p:cNvCxnSpPr>
            <a:cxnSpLocks/>
          </p:cNvCxnSpPr>
          <p:nvPr/>
        </p:nvCxnSpPr>
        <p:spPr>
          <a:xfrm>
            <a:off x="3214514" y="1235049"/>
            <a:ext cx="0" cy="426598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F50FAE4-4FDD-47A8-4320-8AA455CFF056}"/>
              </a:ext>
            </a:extLst>
          </p:cNvPr>
          <p:cNvCxnSpPr>
            <a:cxnSpLocks/>
          </p:cNvCxnSpPr>
          <p:nvPr/>
        </p:nvCxnSpPr>
        <p:spPr>
          <a:xfrm>
            <a:off x="7448797" y="1235049"/>
            <a:ext cx="0" cy="4265981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47DF52-DA23-EB32-17CD-D78DFE33F754}"/>
              </a:ext>
            </a:extLst>
          </p:cNvPr>
          <p:cNvCxnSpPr>
            <a:cxnSpLocks/>
          </p:cNvCxnSpPr>
          <p:nvPr/>
        </p:nvCxnSpPr>
        <p:spPr>
          <a:xfrm>
            <a:off x="3214514" y="1235049"/>
            <a:ext cx="423428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159833-349B-CF99-F4EB-046CA07B6882}"/>
              </a:ext>
            </a:extLst>
          </p:cNvPr>
          <p:cNvCxnSpPr>
            <a:cxnSpLocks/>
          </p:cNvCxnSpPr>
          <p:nvPr/>
        </p:nvCxnSpPr>
        <p:spPr>
          <a:xfrm>
            <a:off x="3214514" y="5501030"/>
            <a:ext cx="4234283" cy="0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C2BC462-41F3-5EEC-13EC-DF756192F76E}"/>
              </a:ext>
            </a:extLst>
          </p:cNvPr>
          <p:cNvCxnSpPr>
            <a:cxnSpLocks/>
          </p:cNvCxnSpPr>
          <p:nvPr/>
        </p:nvCxnSpPr>
        <p:spPr>
          <a:xfrm flipH="1">
            <a:off x="3214514" y="3329529"/>
            <a:ext cx="42342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8D13E0C-3C14-7A30-0015-FB8EF175A301}"/>
              </a:ext>
            </a:extLst>
          </p:cNvPr>
          <p:cNvCxnSpPr>
            <a:cxnSpLocks/>
          </p:cNvCxnSpPr>
          <p:nvPr/>
        </p:nvCxnSpPr>
        <p:spPr>
          <a:xfrm flipV="1">
            <a:off x="5335924" y="1235049"/>
            <a:ext cx="0" cy="42659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9D3249F-B511-498E-59E6-2904B50E39D2}"/>
              </a:ext>
            </a:extLst>
          </p:cNvPr>
          <p:cNvSpPr txBox="1"/>
          <p:nvPr/>
        </p:nvSpPr>
        <p:spPr>
          <a:xfrm>
            <a:off x="5982561" y="296019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a=2.90V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B2FCA43-6939-7F61-9FFC-DEF8C05BA75C}"/>
              </a:ext>
            </a:extLst>
          </p:cNvPr>
          <p:cNvSpPr txBox="1"/>
          <p:nvPr/>
        </p:nvSpPr>
        <p:spPr>
          <a:xfrm>
            <a:off x="5327387" y="160376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b=14.5mV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隽宁 汪</dc:creator>
  <cp:lastModifiedBy>隽宁 汪</cp:lastModifiedBy>
  <cp:revision>2</cp:revision>
  <dcterms:created xsi:type="dcterms:W3CDTF">2024-05-18T08:18:22Z</dcterms:created>
  <dcterms:modified xsi:type="dcterms:W3CDTF">2024-05-18T08:41:35Z</dcterms:modified>
</cp:coreProperties>
</file>