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orient="horz" pos="2160">
          <p15:clr>
            <a:srgbClr val="A4A3A4"/>
          </p15:clr>
        </p15:guide>
        <p15:guide id="6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C0"/>
    <a:srgbClr val="FFB700"/>
    <a:srgbClr val="FF8900"/>
    <a:srgbClr val="FF7A00"/>
    <a:srgbClr val="FF7F00"/>
    <a:srgbClr val="FFB200"/>
    <a:srgbClr val="00FFD0"/>
    <a:srgbClr val="00FFB4"/>
    <a:srgbClr val="00D7FF"/>
    <a:srgbClr val="553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02"/>
    <p:restoredTop sz="96405"/>
  </p:normalViewPr>
  <p:slideViewPr>
    <p:cSldViewPr snapToGrid="0" snapToObjects="1">
      <p:cViewPr varScale="1">
        <p:scale>
          <a:sx n="64" d="100"/>
          <a:sy n="64" d="100"/>
        </p:scale>
        <p:origin x="85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10DB93-8FB6-2142-836D-48AE963C0544}" type="datetimeFigureOut">
              <a:rPr kumimoji="1" lang="zh-CN" altLang="en-US" smtClean="0"/>
              <a:t>2021/10/25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8DB13-851F-A745-AA76-A1605C6CE70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1596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8735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314" userDrawn="1">
          <p15:clr>
            <a:srgbClr val="FBAE40"/>
          </p15:clr>
        </p15:guide>
        <p15:guide id="3" pos="483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B9259FB-F85F-4347-99E4-5EBAC3687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-21682" y="0"/>
            <a:ext cx="12213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305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498" userDrawn="1">
          <p15:clr>
            <a:srgbClr val="FBAE40"/>
          </p15:clr>
        </p15:guide>
        <p15:guide id="5" orient="horz" pos="32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ṥlíḍê">
            <a:extLst>
              <a:ext uri="{FF2B5EF4-FFF2-40B4-BE49-F238E27FC236}">
                <a16:creationId xmlns:a16="http://schemas.microsoft.com/office/drawing/2014/main" id="{915637DA-0A70-0C4A-9FB2-6DFE2BF0D8D3}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00FFD0">
                  <a:alpha val="10000"/>
                </a:srgbClr>
              </a:gs>
              <a:gs pos="100000">
                <a:srgbClr val="1E53CF">
                  <a:alpha val="1000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2400" dirty="0"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52071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129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51" userDrawn="1">
          <p15:clr>
            <a:srgbClr val="FBAE40"/>
          </p15:clr>
        </p15:guide>
        <p15:guide id="4" orient="horz" pos="381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146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2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1396609-C0CF-48D3-9BCE-166FEB50B748}"/>
              </a:ext>
            </a:extLst>
          </p:cNvPr>
          <p:cNvSpPr/>
          <p:nvPr/>
        </p:nvSpPr>
        <p:spPr>
          <a:xfrm>
            <a:off x="1513522" y="875888"/>
            <a:ext cx="72939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作业：</a:t>
            </a:r>
            <a:r>
              <a:rPr lang="en-US" altLang="zh-CN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2,8,10,12,13,14,17,18,20,21,24,26,34,35</a:t>
            </a:r>
            <a:endParaRPr lang="zh-CN" altLang="en-US" sz="28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2704</TotalTime>
  <Words>3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思源黑体 CN Heavy</vt:lpstr>
      <vt:lpstr>微软雅黑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fyf</cp:lastModifiedBy>
  <cp:revision>982</cp:revision>
  <dcterms:created xsi:type="dcterms:W3CDTF">2021-04-15T07:01:49Z</dcterms:created>
  <dcterms:modified xsi:type="dcterms:W3CDTF">2021-10-25T00:15:20Z</dcterms:modified>
</cp:coreProperties>
</file>