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160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B700"/>
    <a:srgbClr val="FF8900"/>
    <a:srgbClr val="FF7A00"/>
    <a:srgbClr val="FF7F00"/>
    <a:srgbClr val="FFB200"/>
    <a:srgbClr val="00FFD0"/>
    <a:srgbClr val="00FFB4"/>
    <a:srgbClr val="00D7FF"/>
    <a:srgbClr val="553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2"/>
    <p:restoredTop sz="96405"/>
  </p:normalViewPr>
  <p:slideViewPr>
    <p:cSldViewPr snapToGrid="0" snapToObjects="1">
      <p:cViewPr varScale="1">
        <p:scale>
          <a:sx n="64" d="100"/>
          <a:sy n="64" d="100"/>
        </p:scale>
        <p:origin x="8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0DB93-8FB6-2142-836D-48AE963C0544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8DB13-851F-A745-AA76-A1605C6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96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735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314" userDrawn="1">
          <p15:clr>
            <a:srgbClr val="FBAE40"/>
          </p15:clr>
        </p15:guide>
        <p15:guide id="3" pos="483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9259FB-F85F-4347-99E4-5EBAC3687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1682" y="0"/>
            <a:ext cx="12213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05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ṥlíḍê">
            <a:extLst>
              <a:ext uri="{FF2B5EF4-FFF2-40B4-BE49-F238E27FC236}">
                <a16:creationId xmlns:a16="http://schemas.microsoft.com/office/drawing/2014/main" id="{915637DA-0A70-0C4A-9FB2-6DFE2BF0D8D3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FD0">
                  <a:alpha val="10000"/>
                </a:srgbClr>
              </a:gs>
              <a:gs pos="100000">
                <a:srgbClr val="1E53CF">
                  <a:alpha val="1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207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81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9B0D958-41BA-4694-B38F-2931C888EA9D}"/>
              </a:ext>
            </a:extLst>
          </p:cNvPr>
          <p:cNvSpPr/>
          <p:nvPr/>
        </p:nvSpPr>
        <p:spPr>
          <a:xfrm>
            <a:off x="969437" y="1172069"/>
            <a:ext cx="9403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作业：</a:t>
            </a:r>
            <a:r>
              <a:rPr lang="en-US" altLang="zh-CN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17, 23, 25, 26, 29, 30, 37, 43, 46, 47, 49, 53, 56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27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SimHei</vt:lpstr>
      <vt:lpstr>思源黑体 CN Heavy</vt:lpstr>
      <vt:lpstr>微软雅黑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fyf</cp:lastModifiedBy>
  <cp:revision>976</cp:revision>
  <dcterms:created xsi:type="dcterms:W3CDTF">2021-04-15T07:01:49Z</dcterms:created>
  <dcterms:modified xsi:type="dcterms:W3CDTF">2021-09-18T01:49:42Z</dcterms:modified>
</cp:coreProperties>
</file>