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2021/10/3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9B0D958-41BA-4694-B38F-2931C888EA9D}"/>
              </a:ext>
            </a:extLst>
          </p:cNvPr>
          <p:cNvSpPr/>
          <p:nvPr/>
        </p:nvSpPr>
        <p:spPr>
          <a:xfrm>
            <a:off x="969437" y="1172069"/>
            <a:ext cx="9403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作业：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25,27,31,32,35,36,,40,42,46,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50,53,57,59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2700</TotalTime>
  <Words>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等线</vt:lpstr>
      <vt:lpstr>SimHei</vt:lpstr>
      <vt:lpstr>思源黑体 CN Heavy</vt:lpstr>
      <vt:lpstr>Microsoft YaHei</vt:lpstr>
      <vt:lpstr>Microsoft YaHei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978</cp:revision>
  <dcterms:created xsi:type="dcterms:W3CDTF">2021-04-15T07:01:49Z</dcterms:created>
  <dcterms:modified xsi:type="dcterms:W3CDTF">2021-10-03T01:21:09Z</dcterms:modified>
</cp:coreProperties>
</file>