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44737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第六章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1,2,3,7,9,10,11,16,19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985</cp:revision>
  <dcterms:created xsi:type="dcterms:W3CDTF">2021-04-15T07:01:49Z</dcterms:created>
  <dcterms:modified xsi:type="dcterms:W3CDTF">2021-11-08T02:00:08Z</dcterms:modified>
</cp:coreProperties>
</file>