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6761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第八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  <a:r>
              <a:rPr lang="zh-CN" altLang="en-US" sz="2800" b="1" kern="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思源黑体 CN Heavy</vt:lpstr>
      <vt:lpstr>Microsoft YaHei</vt:lpstr>
      <vt:lpstr>Microsoft YaHei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988</cp:revision>
  <dcterms:created xsi:type="dcterms:W3CDTF">2021-04-15T07:01:49Z</dcterms:created>
  <dcterms:modified xsi:type="dcterms:W3CDTF">2021-11-29T13:28:40Z</dcterms:modified>
</cp:coreProperties>
</file>