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2021/9/14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A9B0D958-41BA-4694-B38F-2931C888EA9D}"/>
              </a:ext>
            </a:extLst>
          </p:cNvPr>
          <p:cNvSpPr/>
          <p:nvPr/>
        </p:nvSpPr>
        <p:spPr>
          <a:xfrm>
            <a:off x="969437" y="1172069"/>
            <a:ext cx="75824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作业：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1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imHei" charset="-122"/>
              </a:rPr>
              <a:t> 6, 7, 9, 10, 11, 13, 14</a:t>
            </a: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SimHei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2695</TotalTime>
  <Words>23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SimHei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975</cp:revision>
  <dcterms:created xsi:type="dcterms:W3CDTF">2021-04-15T07:01:49Z</dcterms:created>
  <dcterms:modified xsi:type="dcterms:W3CDTF">2021-09-14T05:29:17Z</dcterms:modified>
</cp:coreProperties>
</file>