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2021/10/10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6736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1,4,5,7,8,9</a:t>
            </a:r>
            <a:r>
              <a:rPr lang="zh-CN" altLang="en-US" sz="2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 ker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10,11,12,14,16,17</a:t>
            </a: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思源黑体 CN Heavy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979</cp:revision>
  <dcterms:created xsi:type="dcterms:W3CDTF">2021-04-15T07:01:49Z</dcterms:created>
  <dcterms:modified xsi:type="dcterms:W3CDTF">2021-10-10T13:47:49Z</dcterms:modified>
</cp:coreProperties>
</file>