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6755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19,22,23,24,31,34, 35,37,39,41,45,46</a:t>
            </a: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980</cp:revision>
  <dcterms:created xsi:type="dcterms:W3CDTF">2021-04-15T07:01:49Z</dcterms:created>
  <dcterms:modified xsi:type="dcterms:W3CDTF">2021-10-18T04:05:28Z</dcterms:modified>
</cp:coreProperties>
</file>