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DCA3-DF3D-44E7-8569-31960FE9D25B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10C5-191E-40F6-B16C-42F8A2CE8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9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DCA3-DF3D-44E7-8569-31960FE9D25B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10C5-191E-40F6-B16C-42F8A2CE8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5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DCA3-DF3D-44E7-8569-31960FE9D25B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10C5-191E-40F6-B16C-42F8A2CE85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1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DCA3-DF3D-44E7-8569-31960FE9D25B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10C5-191E-40F6-B16C-42F8A2CE8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1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DCA3-DF3D-44E7-8569-31960FE9D25B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10C5-191E-40F6-B16C-42F8A2CE85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363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DCA3-DF3D-44E7-8569-31960FE9D25B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10C5-191E-40F6-B16C-42F8A2CE8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85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DCA3-DF3D-44E7-8569-31960FE9D25B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10C5-191E-40F6-B16C-42F8A2CE8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4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DCA3-DF3D-44E7-8569-31960FE9D25B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10C5-191E-40F6-B16C-42F8A2CE8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DCA3-DF3D-44E7-8569-31960FE9D25B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10C5-191E-40F6-B16C-42F8A2CE8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7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DCA3-DF3D-44E7-8569-31960FE9D25B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10C5-191E-40F6-B16C-42F8A2CE8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7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DCA3-DF3D-44E7-8569-31960FE9D25B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10C5-191E-40F6-B16C-42F8A2CE8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7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DCA3-DF3D-44E7-8569-31960FE9D25B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10C5-191E-40F6-B16C-42F8A2CE8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2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DCA3-DF3D-44E7-8569-31960FE9D25B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10C5-191E-40F6-B16C-42F8A2CE8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1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DCA3-DF3D-44E7-8569-31960FE9D25B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10C5-191E-40F6-B16C-42F8A2CE8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DCA3-DF3D-44E7-8569-31960FE9D25B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10C5-191E-40F6-B16C-42F8A2CE8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4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DCA3-DF3D-44E7-8569-31960FE9D25B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10C5-191E-40F6-B16C-42F8A2CE8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8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DCA3-DF3D-44E7-8569-31960FE9D25B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A210C5-191E-40F6-B16C-42F8A2CE8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2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/>
              <a:t>KENYA’S SOCIALIZATION STRUCTURES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2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What is socialization? 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In your own views is the family sufficient enough for socialization process in Kenya?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What are the challenges of youth socialization in Kenya?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43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Topic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The purpose of the topic is to equip the learner with knowledge of the </a:t>
            </a:r>
            <a:r>
              <a:rPr lang="en-US" sz="3200" dirty="0"/>
              <a:t>concept of socialization and its importance in shaping </a:t>
            </a:r>
            <a:r>
              <a:rPr lang="en-US" sz="3200" dirty="0" smtClean="0"/>
              <a:t>individuals.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41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Expected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200" dirty="0"/>
              <a:t>Define socialization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/>
              <a:t>Discuss the importance of socialization.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/>
              <a:t>Assess the challenges of socialization in the modern </a:t>
            </a:r>
            <a:r>
              <a:rPr lang="en-US" sz="3200" dirty="0" smtClean="0"/>
              <a:t>society.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784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/>
              <a:t>Socialization is the process through which people learn the expectations of society. </a:t>
            </a:r>
            <a:endParaRPr lang="en-US" sz="2400" dirty="0" smtClean="0"/>
          </a:p>
          <a:p>
            <a:pPr lvl="0"/>
            <a:r>
              <a:rPr lang="en-US" sz="2400" dirty="0" smtClean="0"/>
              <a:t>It’s </a:t>
            </a:r>
            <a:r>
              <a:rPr lang="en-US" sz="2400" dirty="0"/>
              <a:t>a life-long process with consequences that affect how one behaves towards others and what one thinks of themselves.</a:t>
            </a:r>
          </a:p>
          <a:p>
            <a:pPr lvl="0"/>
            <a:r>
              <a:rPr lang="en-US" sz="2400" dirty="0"/>
              <a:t>It establishes self-concepts in terms of how one thinks of themselves being as a result of the socialization experiences one accumulates over time. One’s self-esteem and identity are established through socialization experiences. </a:t>
            </a:r>
          </a:p>
          <a:p>
            <a:pPr lvl="0"/>
            <a:r>
              <a:rPr lang="en-US" sz="2400" dirty="0"/>
              <a:t>It creates the capacity for role taking which refers to socialization being fundamentally reflective by involving self-conscious human beings seeing and reacting to the expectations of others.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Importance of socialization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 smtClean="0"/>
              <a:t>People </a:t>
            </a:r>
            <a:r>
              <a:rPr lang="en-US" sz="2800" dirty="0"/>
              <a:t>learn the normative expectations attached to social situations and the expectations of society in general. </a:t>
            </a:r>
          </a:p>
          <a:p>
            <a:pPr lvl="0"/>
            <a:r>
              <a:rPr lang="en-US" sz="2800" dirty="0"/>
              <a:t>Socialization creates some predictability in human </a:t>
            </a:r>
            <a:r>
              <a:rPr lang="en-US" sz="2800" dirty="0"/>
              <a:t>behaviours</a:t>
            </a:r>
            <a:r>
              <a:rPr lang="en-US" sz="2800" dirty="0"/>
              <a:t> and brings to some order to what might otherwise be social chaos.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541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Importance of socialization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makes people bearers of culture. This is because it is the process by which people learn and internalize the attitudes, beliefs and </a:t>
            </a:r>
            <a:r>
              <a:rPr lang="en-US" sz="2400" dirty="0"/>
              <a:t>behaviours</a:t>
            </a:r>
            <a:r>
              <a:rPr lang="en-US" sz="2400" dirty="0"/>
              <a:t> of their culture. </a:t>
            </a:r>
          </a:p>
          <a:p>
            <a:pPr lvl="0"/>
            <a:r>
              <a:rPr lang="en-US" sz="2400" dirty="0" smtClean="0"/>
              <a:t>It </a:t>
            </a:r>
            <a:r>
              <a:rPr lang="en-US" sz="2400" dirty="0"/>
              <a:t>is a two-way process in that persons not only are recipients of culture but also is the creator of culture who passes cultural expectations on to others. </a:t>
            </a:r>
          </a:p>
          <a:p>
            <a:pPr lvl="0"/>
            <a:r>
              <a:rPr lang="en-US" sz="2400" dirty="0"/>
              <a:t>The main product of socialization then is society itself. </a:t>
            </a:r>
            <a:endParaRPr lang="en-US" sz="2400" dirty="0" smtClean="0"/>
          </a:p>
          <a:p>
            <a:pPr lvl="0"/>
            <a:r>
              <a:rPr lang="en-US" sz="2400" dirty="0" smtClean="0"/>
              <a:t>By </a:t>
            </a:r>
            <a:r>
              <a:rPr lang="en-US" sz="2400" dirty="0"/>
              <a:t>moulding</a:t>
            </a:r>
            <a:r>
              <a:rPr lang="en-US" sz="2400" dirty="0"/>
              <a:t> an individual, socialization forces perpetuates the society into which individuals are born.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Importance of socialization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Beginning at childhood, socialization contributes to the formation of a self, the self learns roles and rules and thus outfitted, the self becomes a bearer of culture, passing on all that it has acquired. </a:t>
            </a:r>
          </a:p>
          <a:p>
            <a:pPr lvl="0"/>
            <a:r>
              <a:rPr lang="en-US" sz="2400" dirty="0" smtClean="0"/>
              <a:t>Westernization</a:t>
            </a:r>
            <a:r>
              <a:rPr lang="en-US" sz="2400" dirty="0"/>
              <a:t>, industrialization and modernization and social mobility across the life course has changed the traditional socialization process. </a:t>
            </a:r>
          </a:p>
          <a:p>
            <a:pPr lvl="0"/>
            <a:r>
              <a:rPr lang="en-US" sz="2400" dirty="0" smtClean="0"/>
              <a:t>Socialization </a:t>
            </a:r>
            <a:r>
              <a:rPr lang="en-US" sz="2400" dirty="0"/>
              <a:t>in the family may not be sufficient anymore for preparing for </a:t>
            </a:r>
            <a:r>
              <a:rPr lang="en-US" sz="2400" dirty="0" smtClean="0"/>
              <a:t>modern life.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9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Importance of socialization (cont’d)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Though the family is still the primary context for socialization, peer-groups, social networks and organizations in pre-schools, </a:t>
            </a:r>
            <a:r>
              <a:rPr lang="en-US" sz="2800" dirty="0"/>
              <a:t>neighbourhoods</a:t>
            </a:r>
            <a:r>
              <a:rPr lang="en-US" sz="2800" dirty="0"/>
              <a:t> and work setting are field of interaction that provide experiences and challenges for social identity 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Socialization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Socialization </a:t>
            </a:r>
            <a:r>
              <a:rPr lang="en-US" sz="3200" dirty="0"/>
              <a:t>agents are those </a:t>
            </a:r>
            <a:r>
              <a:rPr lang="en-US" sz="3200" dirty="0" smtClean="0"/>
              <a:t>who/which </a:t>
            </a:r>
            <a:r>
              <a:rPr lang="en-US" sz="3200" dirty="0"/>
              <a:t>pass on social </a:t>
            </a:r>
            <a:r>
              <a:rPr lang="en-US" sz="3200" dirty="0" smtClean="0"/>
              <a:t>expectations.</a:t>
            </a:r>
          </a:p>
          <a:p>
            <a:r>
              <a:rPr lang="en-US" sz="3200" dirty="0" smtClean="0"/>
              <a:t>Everyone </a:t>
            </a:r>
            <a:r>
              <a:rPr lang="en-US" sz="3200" dirty="0"/>
              <a:t>is a socialization agents since social expectations are communicated in countless ways and in every interaction people have whether intentionally or not. </a:t>
            </a:r>
            <a:endParaRPr lang="en-US" sz="3200" dirty="0" smtClean="0"/>
          </a:p>
          <a:p>
            <a:r>
              <a:rPr lang="en-US" sz="3200" dirty="0" smtClean="0"/>
              <a:t>Socialization agents include social institutions</a:t>
            </a:r>
            <a:r>
              <a:rPr lang="en-US" sz="3200" dirty="0"/>
              <a:t> </a:t>
            </a:r>
            <a:r>
              <a:rPr lang="en-US" sz="3200" dirty="0" smtClean="0"/>
              <a:t>e.g. </a:t>
            </a:r>
            <a:r>
              <a:rPr lang="en-US" sz="3200" dirty="0"/>
              <a:t>family and marriage, the work place, mass media, peers, religion, politics, sports and schools.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496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KENYA’S SOCIALIZATION STRUCTURES </vt:lpstr>
      <vt:lpstr>Topic purpose</vt:lpstr>
      <vt:lpstr>Expected Learning outcomes</vt:lpstr>
      <vt:lpstr> Introduction</vt:lpstr>
      <vt:lpstr>Importance of socialization</vt:lpstr>
      <vt:lpstr>Importance of socialization (cont’d)</vt:lpstr>
      <vt:lpstr>Importance of socialization (cont’d)</vt:lpstr>
      <vt:lpstr>Importance of socialization (cont’d)</vt:lpstr>
      <vt:lpstr>Socialization agents</vt:lpstr>
      <vt:lpstr>Revision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Veriton</dc:creator>
  <cp:lastModifiedBy>Veriton</cp:lastModifiedBy>
  <cp:revision>4</cp:revision>
  <dcterms:created xsi:type="dcterms:W3CDTF">2020-07-30T18:05:48Z</dcterms:created>
  <dcterms:modified xsi:type="dcterms:W3CDTF">2020-07-30T19:25:33Z</dcterms:modified>
</cp:coreProperties>
</file>