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000"/>
    <a:srgbClr val="005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84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92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5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11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60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5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8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0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9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84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779D-7222-4CC0-9F34-B6CFE47180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7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Application </a:t>
            </a:r>
            <a:r>
              <a:rPr lang="fr-FR" dirty="0" err="1" smtClean="0"/>
              <a:t>auto-entrepreneur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1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Public concerné – Persona 1</a:t>
            </a:r>
            <a:endParaRPr lang="fr-FR" dirty="0">
              <a:solidFill>
                <a:srgbClr val="CC3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71" y="1825625"/>
            <a:ext cx="2946658" cy="4351338"/>
          </a:xfrm>
        </p:spPr>
      </p:pic>
    </p:spTree>
    <p:extLst>
      <p:ext uri="{BB962C8B-B14F-4D97-AF65-F5344CB8AC3E}">
        <p14:creationId xmlns:p14="http://schemas.microsoft.com/office/powerpoint/2010/main" val="281858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CC3000"/>
                </a:solidFill>
              </a:rPr>
              <a:t>Public concerné – Persona </a:t>
            </a:r>
            <a:r>
              <a:rPr lang="fr-FR" dirty="0" smtClean="0">
                <a:solidFill>
                  <a:srgbClr val="CC3000"/>
                </a:solidFill>
              </a:rPr>
              <a:t>2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06" y="1825625"/>
            <a:ext cx="2892788" cy="4351338"/>
          </a:xfrm>
        </p:spPr>
      </p:pic>
    </p:spTree>
    <p:extLst>
      <p:ext uri="{BB962C8B-B14F-4D97-AF65-F5344CB8AC3E}">
        <p14:creationId xmlns:p14="http://schemas.microsoft.com/office/powerpoint/2010/main" val="212965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CC3000"/>
                </a:solidFill>
              </a:rPr>
              <a:t>Public concerné – Persona </a:t>
            </a:r>
            <a:r>
              <a:rPr lang="fr-FR" dirty="0" smtClean="0">
                <a:solidFill>
                  <a:srgbClr val="CC3000"/>
                </a:solidFill>
              </a:rPr>
              <a:t>3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33" y="1825625"/>
            <a:ext cx="3009134" cy="4351338"/>
          </a:xfrm>
        </p:spPr>
      </p:pic>
    </p:spTree>
    <p:extLst>
      <p:ext uri="{BB962C8B-B14F-4D97-AF65-F5344CB8AC3E}">
        <p14:creationId xmlns:p14="http://schemas.microsoft.com/office/powerpoint/2010/main" val="102099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Fonctionnalités principales</a:t>
            </a:r>
            <a:endParaRPr lang="fr-FR" dirty="0">
              <a:solidFill>
                <a:srgbClr val="CC3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09" y="1825625"/>
            <a:ext cx="4806781" cy="4351338"/>
          </a:xfrm>
        </p:spPr>
      </p:pic>
    </p:spTree>
    <p:extLst>
      <p:ext uri="{BB962C8B-B14F-4D97-AF65-F5344CB8AC3E}">
        <p14:creationId xmlns:p14="http://schemas.microsoft.com/office/powerpoint/2010/main" val="157408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CC3000"/>
                </a:solidFill>
              </a:rPr>
              <a:t>Parcours </a:t>
            </a:r>
            <a:r>
              <a:rPr lang="fr-FR" dirty="0" smtClean="0">
                <a:solidFill>
                  <a:srgbClr val="CC3000"/>
                </a:solidFill>
              </a:rPr>
              <a:t>utilisateur – déclaration du CA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1825625"/>
            <a:ext cx="5110844" cy="4351338"/>
          </a:xfrm>
        </p:spPr>
      </p:pic>
    </p:spTree>
    <p:extLst>
      <p:ext uri="{BB962C8B-B14F-4D97-AF65-F5344CB8AC3E}">
        <p14:creationId xmlns:p14="http://schemas.microsoft.com/office/powerpoint/2010/main" val="21631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Positionnement des blocs – Ecran principal</a:t>
            </a:r>
            <a:endParaRPr lang="fr-FR" dirty="0">
              <a:solidFill>
                <a:srgbClr val="CC3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0632"/>
            <a:ext cx="201120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9182" y="2110632"/>
            <a:ext cx="337457" cy="296884"/>
          </a:xfrm>
          <a:prstGeom prst="rect">
            <a:avLst/>
          </a:prstGeom>
          <a:noFill/>
          <a:ln w="28575">
            <a:solidFill>
              <a:srgbClr val="005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956956" y="3449782"/>
            <a:ext cx="0" cy="1852551"/>
          </a:xfrm>
          <a:prstGeom prst="line">
            <a:avLst/>
          </a:prstGeom>
          <a:ln w="38100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814452" y="3449782"/>
            <a:ext cx="142504" cy="0"/>
          </a:xfrm>
          <a:prstGeom prst="line">
            <a:avLst/>
          </a:prstGeom>
          <a:ln w="28575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2814452" y="5302333"/>
            <a:ext cx="142504" cy="0"/>
          </a:xfrm>
          <a:prstGeom prst="line">
            <a:avLst/>
          </a:prstGeom>
          <a:ln w="38100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008416" y="4326577"/>
            <a:ext cx="696686" cy="1979"/>
          </a:xfrm>
          <a:prstGeom prst="straightConnector1">
            <a:avLst/>
          </a:prstGeom>
          <a:ln w="19050">
            <a:solidFill>
              <a:srgbClr val="005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008416" y="2259074"/>
            <a:ext cx="696686" cy="1979"/>
          </a:xfrm>
          <a:prstGeom prst="straightConnector1">
            <a:avLst/>
          </a:prstGeom>
          <a:ln w="19050">
            <a:solidFill>
              <a:srgbClr val="005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019796" y="2006930"/>
            <a:ext cx="733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haut a droite l’accès au profil utilisateur. N’étant pas une fonctionnalité principale, le lien est mit dans un coin pour ne pas gêner la lecture des autres informations.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19796" y="4141911"/>
            <a:ext cx="733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 milieu, en évidence, les liens vers les fonctionnalités de l’application qui focaliseront l’attention de l’utilisateur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296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Charte graphique</a:t>
            </a:r>
            <a:endParaRPr lang="fr-FR" dirty="0">
              <a:solidFill>
                <a:srgbClr val="CC3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Afin de garder une cohérence visuelle avec les services existants, les couleurs principales ont été reprises du site autoentrepreneur.urssaf.fr : le rouge, le bleu et le gris.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La police d’écriture (Lucida Sans) a été choisie pour sa simplicité et sa lisibilité.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6300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130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Application auto-entrepreneur</vt:lpstr>
      <vt:lpstr>Public concerné – Persona 1</vt:lpstr>
      <vt:lpstr>Public concerné – Persona 2</vt:lpstr>
      <vt:lpstr>Public concerné – Persona 3</vt:lpstr>
      <vt:lpstr>Fonctionnalités principales</vt:lpstr>
      <vt:lpstr>Parcours utilisateur – déclaration du CA</vt:lpstr>
      <vt:lpstr>Positionnement des blocs – Ecran principal</vt:lpstr>
      <vt:lpstr>Charte graphique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auto-entrepreneur</dc:title>
  <dc:creator>Tom</dc:creator>
  <cp:lastModifiedBy>Tom</cp:lastModifiedBy>
  <cp:revision>9</cp:revision>
  <dcterms:created xsi:type="dcterms:W3CDTF">2021-08-07T09:16:02Z</dcterms:created>
  <dcterms:modified xsi:type="dcterms:W3CDTF">2021-09-08T16:58:43Z</dcterms:modified>
</cp:coreProperties>
</file>