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000"/>
    <a:srgbClr val="005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84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0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779D-7222-4CC0-9F34-B6CFE47180CE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r>
              <a:rPr lang="fr-FR" dirty="0" err="1" smtClean="0"/>
              <a:t>auto-entrepreneur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Public concerné</a:t>
            </a:r>
            <a:endParaRPr lang="fr-FR" dirty="0">
              <a:solidFill>
                <a:srgbClr val="CC3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Futurs </a:t>
            </a:r>
            <a:r>
              <a:rPr lang="fr-FR" dirty="0" err="1" smtClean="0"/>
              <a:t>auto-entrepreneurs</a:t>
            </a:r>
            <a:endParaRPr lang="fr-FR" dirty="0" smtClean="0"/>
          </a:p>
          <a:p>
            <a:r>
              <a:rPr lang="fr-FR" dirty="0" err="1" smtClean="0"/>
              <a:t>Auto-entrepreneurs</a:t>
            </a:r>
            <a:r>
              <a:rPr lang="fr-FR" dirty="0" smtClean="0"/>
              <a:t> déjà en activité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Fonctionnalités principales</a:t>
            </a:r>
            <a:endParaRPr lang="fr-FR" dirty="0">
              <a:solidFill>
                <a:srgbClr val="CC3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Déclarer son chiffre d’affaires</a:t>
            </a:r>
          </a:p>
          <a:p>
            <a:r>
              <a:rPr lang="fr-FR" dirty="0" smtClean="0"/>
              <a:t>Télécharger une attestation du chiffre d’affaires</a:t>
            </a:r>
          </a:p>
          <a:p>
            <a:r>
              <a:rPr lang="fr-FR" dirty="0" smtClean="0"/>
              <a:t>Télécharger l’attestation de vigilance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Parcours utilisateur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2820"/>
            <a:ext cx="201120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101932"/>
            <a:ext cx="337457" cy="296884"/>
          </a:xfrm>
          <a:prstGeom prst="rect">
            <a:avLst/>
          </a:prstGeom>
          <a:noFill/>
          <a:ln w="28575">
            <a:solidFill>
              <a:srgbClr val="005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235034" y="2167247"/>
            <a:ext cx="2410691" cy="0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978234" y="1982581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Retour sur l’écran d’accueil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97579" y="2725387"/>
            <a:ext cx="0" cy="1852551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755075" y="2725387"/>
            <a:ext cx="142504" cy="0"/>
          </a:xfrm>
          <a:prstGeom prst="line">
            <a:avLst/>
          </a:prstGeom>
          <a:ln w="28575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755075" y="4577938"/>
            <a:ext cx="142504" cy="0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949039" y="3602182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78234" y="3417516"/>
            <a:ext cx="5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Déclaration du chiffre d’affaires en fonction de l’activité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582883" y="5159829"/>
            <a:ext cx="1062842" cy="3958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78234" y="4975163"/>
            <a:ext cx="5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des sommes déclarées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582883" y="5935684"/>
            <a:ext cx="1062842" cy="3958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78234" y="5751018"/>
            <a:ext cx="64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Valider la déclaration du chiffre d’affaires et passer au paiement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37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Positionnement des blocs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632"/>
            <a:ext cx="201120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9182" y="2110632"/>
            <a:ext cx="337457" cy="296884"/>
          </a:xfrm>
          <a:prstGeom prst="rect">
            <a:avLst/>
          </a:prstGeom>
          <a:noFill/>
          <a:ln w="28575">
            <a:solidFill>
              <a:srgbClr val="005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956956" y="3449782"/>
            <a:ext cx="0" cy="1852551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814452" y="3449782"/>
            <a:ext cx="142504" cy="0"/>
          </a:xfrm>
          <a:prstGeom prst="line">
            <a:avLst/>
          </a:prstGeom>
          <a:ln w="28575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2814452" y="5302333"/>
            <a:ext cx="142504" cy="0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008416" y="4326577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008416" y="2259074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019796" y="2006930"/>
            <a:ext cx="733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haut a droite l’accès au profil utilisateur. N’étant pas une fonctionnalité principale, le lien est mit dans un coin pour ne pas gêner la lecture des autres informations.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19796" y="4141911"/>
            <a:ext cx="733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milieu, en évidence, les liens vers les fonctionnalités de l’application qui focaliseront l’attention de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96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Charte graphique</a:t>
            </a:r>
            <a:endParaRPr lang="fr-FR" dirty="0">
              <a:solidFill>
                <a:srgbClr val="CC3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Afin de garder une cohérence visuelle avec les services existants, les couleurs principales ont été reprises du site autoentrepreneur.urssaf.fr : le rouge, le bleu et le gris.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police d’écriture (Lucida Sans) a été choisie pour sa simplicité et sa lisibilité.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630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Application auto-entrepreneur</vt:lpstr>
      <vt:lpstr>Public concerné</vt:lpstr>
      <vt:lpstr>Fonctionnalités principales</vt:lpstr>
      <vt:lpstr>Parcours utilisateur</vt:lpstr>
      <vt:lpstr>Positionnement des blocs</vt:lpstr>
      <vt:lpstr>Charte graphique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auto-entrepreneur</dc:title>
  <dc:creator>Tom</dc:creator>
  <cp:lastModifiedBy>Tom</cp:lastModifiedBy>
  <cp:revision>6</cp:revision>
  <dcterms:created xsi:type="dcterms:W3CDTF">2021-08-07T09:16:02Z</dcterms:created>
  <dcterms:modified xsi:type="dcterms:W3CDTF">2021-08-07T10:11:45Z</dcterms:modified>
</cp:coreProperties>
</file>