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C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B46-A8D9-4BEC-8857-2917F858B0D0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5035-0500-406E-9D5F-C18792BC1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9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B46-A8D9-4BEC-8857-2917F858B0D0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5035-0500-406E-9D5F-C18792BC1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32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B46-A8D9-4BEC-8857-2917F858B0D0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5035-0500-406E-9D5F-C18792BC1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1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B46-A8D9-4BEC-8857-2917F858B0D0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5035-0500-406E-9D5F-C18792BC1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0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B46-A8D9-4BEC-8857-2917F858B0D0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5035-0500-406E-9D5F-C18792BC1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24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B46-A8D9-4BEC-8857-2917F858B0D0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5035-0500-406E-9D5F-C18792BC1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15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B46-A8D9-4BEC-8857-2917F858B0D0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5035-0500-406E-9D5F-C18792BC1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71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B46-A8D9-4BEC-8857-2917F858B0D0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5035-0500-406E-9D5F-C18792BC1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46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B46-A8D9-4BEC-8857-2917F858B0D0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5035-0500-406E-9D5F-C18792BC1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33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B46-A8D9-4BEC-8857-2917F858B0D0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5035-0500-406E-9D5F-C18792BC1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44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5B46-A8D9-4BEC-8857-2917F858B0D0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5035-0500-406E-9D5F-C18792BC1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77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95B46-A8D9-4BEC-8857-2917F858B0D0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A5035-0500-406E-9D5F-C18792BC1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80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Crypto </a:t>
            </a:r>
            <a:r>
              <a:rPr lang="fr-FR" dirty="0" err="1" smtClean="0"/>
              <a:t>tracker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6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551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rgbClr val="00B050"/>
                </a:solidFill>
              </a:rPr>
              <a:t>Fonctionnalités principales</a:t>
            </a:r>
            <a:endParaRPr lang="fr-FR" sz="4000" b="1" dirty="0">
              <a:solidFill>
                <a:srgbClr val="00B05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5707"/>
            <a:ext cx="2675517" cy="4351338"/>
          </a:xfrm>
        </p:spPr>
      </p:pic>
      <p:sp>
        <p:nvSpPr>
          <p:cNvPr id="6" name="Rectangle 5"/>
          <p:cNvSpPr/>
          <p:nvPr/>
        </p:nvSpPr>
        <p:spPr>
          <a:xfrm>
            <a:off x="1690855" y="2939144"/>
            <a:ext cx="1003465" cy="498763"/>
          </a:xfrm>
          <a:prstGeom prst="rect">
            <a:avLst/>
          </a:prstGeom>
          <a:noFill/>
          <a:ln w="28575">
            <a:solidFill>
              <a:srgbClr val="1FC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878388" y="2355707"/>
            <a:ext cx="639888" cy="393431"/>
          </a:xfrm>
          <a:prstGeom prst="rect">
            <a:avLst/>
          </a:prstGeom>
          <a:noFill/>
          <a:ln w="28575">
            <a:solidFill>
              <a:srgbClr val="1FC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91151" y="3936671"/>
            <a:ext cx="2179122" cy="2030680"/>
          </a:xfrm>
          <a:prstGeom prst="rect">
            <a:avLst/>
          </a:prstGeom>
          <a:noFill/>
          <a:ln w="28575">
            <a:solidFill>
              <a:srgbClr val="1FC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3584969" y="2541320"/>
            <a:ext cx="1312224" cy="0"/>
          </a:xfrm>
          <a:prstGeom prst="straightConnector1">
            <a:avLst/>
          </a:prstGeom>
          <a:ln w="28575">
            <a:solidFill>
              <a:srgbClr val="1FC3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2836824" y="3164775"/>
            <a:ext cx="2060369" cy="9895"/>
          </a:xfrm>
          <a:prstGeom prst="straightConnector1">
            <a:avLst/>
          </a:prstGeom>
          <a:ln w="28575">
            <a:solidFill>
              <a:srgbClr val="1FC3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3418715" y="4858988"/>
            <a:ext cx="1478478" cy="3958"/>
          </a:xfrm>
          <a:prstGeom prst="straightConnector1">
            <a:avLst/>
          </a:prstGeom>
          <a:ln w="28575">
            <a:solidFill>
              <a:srgbClr val="1FC3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039697" y="2367756"/>
            <a:ext cx="625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Liens d’accès aux écrans de suppression et d’ajout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039697" y="2980109"/>
            <a:ext cx="513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Rentabilité quotidienne et lien vers le graphique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045635" y="4674322"/>
            <a:ext cx="55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Historique des cryptos achetées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838200" y="1320676"/>
            <a:ext cx="3736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cap="all" dirty="0" smtClean="0"/>
              <a:t>é</a:t>
            </a:r>
            <a:r>
              <a:rPr lang="fr-FR" sz="2400" dirty="0" smtClean="0"/>
              <a:t>cran : Accueil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911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9825"/>
            <a:ext cx="2678490" cy="4351338"/>
          </a:xfrm>
        </p:spPr>
      </p:pic>
      <p:sp>
        <p:nvSpPr>
          <p:cNvPr id="5" name="Rectangle 4"/>
          <p:cNvSpPr/>
          <p:nvPr/>
        </p:nvSpPr>
        <p:spPr>
          <a:xfrm>
            <a:off x="838200" y="2359826"/>
            <a:ext cx="272144" cy="377248"/>
          </a:xfrm>
          <a:prstGeom prst="rect">
            <a:avLst/>
          </a:prstGeom>
          <a:noFill/>
          <a:ln w="28575">
            <a:solidFill>
              <a:srgbClr val="1FC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155866" y="2834489"/>
            <a:ext cx="2008908" cy="1565129"/>
          </a:xfrm>
          <a:prstGeom prst="rect">
            <a:avLst/>
          </a:prstGeom>
          <a:noFill/>
          <a:ln w="28575">
            <a:solidFill>
              <a:srgbClr val="1FC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355765" y="6003221"/>
            <a:ext cx="1619003" cy="393431"/>
          </a:xfrm>
          <a:prstGeom prst="rect">
            <a:avLst/>
          </a:prstGeom>
          <a:noFill/>
          <a:ln w="28575">
            <a:solidFill>
              <a:srgbClr val="1FC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1355765" y="2460295"/>
            <a:ext cx="3564580" cy="3646"/>
          </a:xfrm>
          <a:prstGeom prst="straightConnector1">
            <a:avLst/>
          </a:prstGeom>
          <a:ln w="28575">
            <a:solidFill>
              <a:srgbClr val="1FC3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3331029" y="3568346"/>
            <a:ext cx="1589316" cy="1"/>
          </a:xfrm>
          <a:prstGeom prst="straightConnector1">
            <a:avLst/>
          </a:prstGeom>
          <a:ln w="28575">
            <a:solidFill>
              <a:srgbClr val="1FC3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3105397" y="6186855"/>
            <a:ext cx="1814948" cy="13081"/>
          </a:xfrm>
          <a:prstGeom prst="straightConnector1">
            <a:avLst/>
          </a:prstGeom>
          <a:ln w="28575">
            <a:solidFill>
              <a:srgbClr val="1FC3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086600" y="2276227"/>
            <a:ext cx="4607626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Lien de retour sur l’écran d’accueil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086600" y="3245180"/>
            <a:ext cx="6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Formulaire d’ajout de cryptos :</a:t>
            </a:r>
          </a:p>
          <a:p>
            <a:r>
              <a:rPr lang="fr-FR" dirty="0" smtClean="0"/>
              <a:t>choix du type, de la quantité et du prix d’achat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086600" y="6015270"/>
            <a:ext cx="583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Bouton d’ajout des données saisies, en base de données </a:t>
            </a:r>
            <a:endParaRPr lang="fr-FR" dirty="0"/>
          </a:p>
        </p:txBody>
      </p:sp>
      <p:sp>
        <p:nvSpPr>
          <p:cNvPr id="28" name="Titre 1"/>
          <p:cNvSpPr txBox="1">
            <a:spLocks/>
          </p:cNvSpPr>
          <p:nvPr/>
        </p:nvSpPr>
        <p:spPr>
          <a:xfrm>
            <a:off x="838200" y="365125"/>
            <a:ext cx="10515600" cy="95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rgbClr val="00B050"/>
                </a:solidFill>
              </a:rPr>
              <a:t>Fonctionnalités principales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38200" y="1320676"/>
            <a:ext cx="3736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cap="all" dirty="0" smtClean="0"/>
              <a:t>é</a:t>
            </a:r>
            <a:r>
              <a:rPr lang="fr-FR" sz="2400" dirty="0" smtClean="0"/>
              <a:t>cran</a:t>
            </a:r>
            <a:r>
              <a:rPr lang="fr-FR" sz="2400" dirty="0" smtClean="0"/>
              <a:t> : Ajouter des cryptos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156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2012"/>
            <a:ext cx="2690005" cy="4351338"/>
          </a:xfr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640"/>
            <a:ext cx="2678490" cy="4332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55866" y="2834489"/>
            <a:ext cx="2008908" cy="1565129"/>
          </a:xfrm>
          <a:prstGeom prst="rect">
            <a:avLst/>
          </a:prstGeom>
          <a:noFill/>
          <a:ln w="28575">
            <a:solidFill>
              <a:srgbClr val="1FC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38200" y="2359826"/>
            <a:ext cx="272144" cy="377248"/>
          </a:xfrm>
          <a:prstGeom prst="rect">
            <a:avLst/>
          </a:prstGeom>
          <a:noFill/>
          <a:ln w="28575">
            <a:solidFill>
              <a:srgbClr val="1FC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367943" y="5943411"/>
            <a:ext cx="1619003" cy="440159"/>
          </a:xfrm>
          <a:prstGeom prst="rect">
            <a:avLst/>
          </a:prstGeom>
          <a:noFill/>
          <a:ln w="28575">
            <a:solidFill>
              <a:srgbClr val="1FC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1355765" y="2460295"/>
            <a:ext cx="3564580" cy="3646"/>
          </a:xfrm>
          <a:prstGeom prst="straightConnector1">
            <a:avLst/>
          </a:prstGeom>
          <a:ln w="28575">
            <a:solidFill>
              <a:srgbClr val="1FC3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3331029" y="3568346"/>
            <a:ext cx="1589316" cy="1"/>
          </a:xfrm>
          <a:prstGeom prst="straightConnector1">
            <a:avLst/>
          </a:prstGeom>
          <a:ln w="28575">
            <a:solidFill>
              <a:srgbClr val="1FC3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105397" y="6186855"/>
            <a:ext cx="1814948" cy="13081"/>
          </a:xfrm>
          <a:prstGeom prst="straightConnector1">
            <a:avLst/>
          </a:prstGeom>
          <a:ln w="28575">
            <a:solidFill>
              <a:srgbClr val="1FC3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086600" y="2276227"/>
            <a:ext cx="4607626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Lien de retour sur l’écran d’accueil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086600" y="3245180"/>
            <a:ext cx="6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Formulaire de suppression de crypto : </a:t>
            </a:r>
          </a:p>
          <a:p>
            <a:r>
              <a:rPr lang="fr-FR" dirty="0" smtClean="0"/>
              <a:t>choix de la crypto et de la quantité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086600" y="5840324"/>
            <a:ext cx="6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Bouton de validation, supprime les données saisies en base de données</a:t>
            </a:r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551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rgbClr val="00B050"/>
                </a:solidFill>
              </a:rPr>
              <a:t>Fonctionnalités principales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38200" y="1320676"/>
            <a:ext cx="4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cap="all" dirty="0" smtClean="0"/>
              <a:t>é</a:t>
            </a:r>
            <a:r>
              <a:rPr lang="fr-FR" sz="2400" dirty="0" smtClean="0"/>
              <a:t>cran : Supprimer des cryptos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361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9826"/>
            <a:ext cx="2690005" cy="4351338"/>
          </a:xfrm>
        </p:spPr>
      </p:pic>
      <p:sp>
        <p:nvSpPr>
          <p:cNvPr id="5" name="Rectangle 4"/>
          <p:cNvSpPr/>
          <p:nvPr/>
        </p:nvSpPr>
        <p:spPr>
          <a:xfrm>
            <a:off x="838200" y="2359826"/>
            <a:ext cx="272144" cy="377248"/>
          </a:xfrm>
          <a:prstGeom prst="rect">
            <a:avLst/>
          </a:prstGeom>
          <a:noFill/>
          <a:ln w="28575">
            <a:solidFill>
              <a:srgbClr val="1FC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1355765" y="2460295"/>
            <a:ext cx="3564580" cy="3646"/>
          </a:xfrm>
          <a:prstGeom prst="straightConnector1">
            <a:avLst/>
          </a:prstGeom>
          <a:ln w="28575">
            <a:solidFill>
              <a:srgbClr val="1FC3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086600" y="2276227"/>
            <a:ext cx="4607626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Lien de retour sur l’écran d’accueil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551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rgbClr val="00B050"/>
                </a:solidFill>
              </a:rPr>
              <a:t>Fonctionnalités principales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38200" y="1320676"/>
            <a:ext cx="3736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cap="all" dirty="0" smtClean="0"/>
              <a:t>é</a:t>
            </a:r>
            <a:r>
              <a:rPr lang="fr-FR" sz="2400" dirty="0" smtClean="0"/>
              <a:t>cran : Graphique</a:t>
            </a:r>
            <a:endParaRPr lang="fr-FR" sz="2400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3528205" y="3599913"/>
            <a:ext cx="1392140" cy="0"/>
          </a:xfrm>
          <a:prstGeom prst="straightConnector1">
            <a:avLst/>
          </a:prstGeom>
          <a:ln w="28575">
            <a:solidFill>
              <a:srgbClr val="1FC3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086600" y="3415247"/>
            <a:ext cx="6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Graphique représentant l’évolution de la rentabilité quotidienne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9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B050"/>
                </a:solidFill>
              </a:rPr>
              <a:t>Choix techniques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Framework imposé : </a:t>
            </a:r>
            <a:r>
              <a:rPr lang="fr-FR" dirty="0" err="1" smtClean="0"/>
              <a:t>Symfony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Design : le manque de maîtrise avec </a:t>
            </a:r>
            <a:r>
              <a:rPr lang="fr-FR" dirty="0" err="1" smtClean="0"/>
              <a:t>Bootstrap</a:t>
            </a:r>
            <a:r>
              <a:rPr lang="fr-FR" dirty="0" smtClean="0"/>
              <a:t> a porté le choix des technologies sur HTML et CSS, pour un gain de temps.</a:t>
            </a:r>
          </a:p>
          <a:p>
            <a:endParaRPr lang="fr-FR" dirty="0" smtClean="0"/>
          </a:p>
          <a:p>
            <a:r>
              <a:rPr lang="fr-FR" dirty="0" smtClean="0"/>
              <a:t>Hébergement : </a:t>
            </a:r>
            <a:r>
              <a:rPr lang="fr-FR" dirty="0" err="1" smtClean="0"/>
              <a:t>Heroku</a:t>
            </a:r>
            <a:r>
              <a:rPr lang="fr-FR" dirty="0" smtClean="0"/>
              <a:t> a été choisi pour sa facilité d’utilisation et sa gratuité.</a:t>
            </a:r>
          </a:p>
          <a:p>
            <a:endParaRPr lang="fr-FR" dirty="0"/>
          </a:p>
          <a:p>
            <a:r>
              <a:rPr lang="fr-FR" dirty="0" smtClean="0"/>
              <a:t>Base de données : </a:t>
            </a:r>
            <a:r>
              <a:rPr lang="fr-FR" dirty="0" err="1" smtClean="0"/>
              <a:t>JawsDB</a:t>
            </a:r>
            <a:r>
              <a:rPr lang="fr-FR" dirty="0" smtClean="0"/>
              <a:t>, </a:t>
            </a:r>
            <a:r>
              <a:rPr lang="fr-FR" dirty="0" err="1" smtClean="0"/>
              <a:t>addon</a:t>
            </a:r>
            <a:r>
              <a:rPr lang="fr-FR" dirty="0" smtClean="0"/>
              <a:t> d’</a:t>
            </a:r>
            <a:r>
              <a:rPr lang="fr-FR" dirty="0" err="1" smtClean="0"/>
              <a:t>Heroku</a:t>
            </a:r>
            <a:r>
              <a:rPr lang="fr-FR" dirty="0" smtClean="0"/>
              <a:t>, dont l’offre gratuite suffit à ce projet.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7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B050"/>
                </a:solidFill>
              </a:rPr>
              <a:t>Organisation sur la réalisation du projet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489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Mes tâches :</a:t>
            </a:r>
          </a:p>
          <a:p>
            <a:r>
              <a:rPr lang="fr-FR" dirty="0" smtClean="0"/>
              <a:t>Développement des fonctionnalités</a:t>
            </a:r>
          </a:p>
          <a:p>
            <a:r>
              <a:rPr lang="fr-FR" dirty="0" smtClean="0"/>
              <a:t>Intégration du design</a:t>
            </a:r>
          </a:p>
          <a:p>
            <a:r>
              <a:rPr lang="fr-FR" dirty="0" smtClean="0"/>
              <a:t>Mise en place de la base de donnée</a:t>
            </a:r>
          </a:p>
          <a:p>
            <a:r>
              <a:rPr lang="fr-FR" dirty="0" smtClean="0"/>
              <a:t>Mise en production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489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Magalie :</a:t>
            </a:r>
          </a:p>
          <a:p>
            <a:r>
              <a:rPr lang="fr-FR" dirty="0" smtClean="0"/>
              <a:t>Définition de la charte graphique</a:t>
            </a:r>
          </a:p>
          <a:p>
            <a:r>
              <a:rPr lang="fr-FR" dirty="0" smtClean="0"/>
              <a:t>Réalisation des </a:t>
            </a:r>
            <a:r>
              <a:rPr lang="fr-FR" dirty="0" err="1" smtClean="0"/>
              <a:t>wireframes</a:t>
            </a:r>
            <a:r>
              <a:rPr lang="fr-FR" dirty="0" smtClean="0"/>
              <a:t> et de la maquette</a:t>
            </a:r>
          </a:p>
          <a:p>
            <a:r>
              <a:rPr lang="fr-FR" dirty="0" smtClean="0"/>
              <a:t>Développement du design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200" y="5474525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Le projet a été partagé à l’aide de dépôts Git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2793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B050"/>
                </a:solidFill>
              </a:rPr>
              <a:t>Fonctionnalité manquante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Sur l’application actuelle, il est possible de suivre les cryptos achetées et de les supprimer. Il n’est cependant pas encore possible de calculer le bénéfice en cas de vente.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29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273</Words>
  <Application>Microsoft Office PowerPoint</Application>
  <PresentationFormat>Grand écran</PresentationFormat>
  <Paragraphs>43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Projet Crypto tracker</vt:lpstr>
      <vt:lpstr>Fonctionnalités principales</vt:lpstr>
      <vt:lpstr>Présentation PowerPoint</vt:lpstr>
      <vt:lpstr>Fonctionnalités principales</vt:lpstr>
      <vt:lpstr>Fonctionnalités principales</vt:lpstr>
      <vt:lpstr>Choix techniques</vt:lpstr>
      <vt:lpstr>Organisation sur la réalisation du projet</vt:lpstr>
      <vt:lpstr>Fonctionnalité manquante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Crypto tracker</dc:title>
  <dc:creator>Tom</dc:creator>
  <cp:lastModifiedBy>Tom</cp:lastModifiedBy>
  <cp:revision>12</cp:revision>
  <dcterms:created xsi:type="dcterms:W3CDTF">2021-08-03T08:01:36Z</dcterms:created>
  <dcterms:modified xsi:type="dcterms:W3CDTF">2021-08-03T09:51:55Z</dcterms:modified>
</cp:coreProperties>
</file>