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5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40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6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2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4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08B7-3898-4B44-B83C-B6A81C5EA32E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C683-7CA2-44D0-B75F-838A1344DB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ite.cgai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site </a:t>
            </a:r>
            <a:r>
              <a:rPr lang="fr-FR" dirty="0" err="1" smtClean="0"/>
              <a:t>Covid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8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2166938"/>
            <a:ext cx="7128931" cy="4010024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Stratégie vaccinale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2166938"/>
            <a:ext cx="7128931" cy="4010023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Formulaire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du site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site est disponible à l’adresse suivante :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2"/>
              </a:rPr>
              <a:t>https://newsite.cgai.eu/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Parties prenantes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946"/>
            <a:ext cx="10515600" cy="4062695"/>
          </a:xfrm>
        </p:spPr>
      </p:pic>
    </p:spTree>
    <p:extLst>
      <p:ext uri="{BB962C8B-B14F-4D97-AF65-F5344CB8AC3E}">
        <p14:creationId xmlns:p14="http://schemas.microsoft.com/office/powerpoint/2010/main" val="36148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Fonctionnalités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98" y="1825625"/>
            <a:ext cx="5673803" cy="4351338"/>
          </a:xfrm>
        </p:spPr>
      </p:pic>
    </p:spTree>
    <p:extLst>
      <p:ext uri="{BB962C8B-B14F-4D97-AF65-F5344CB8AC3E}">
        <p14:creationId xmlns:p14="http://schemas.microsoft.com/office/powerpoint/2010/main" val="138034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Choix techniques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choix pour le développement du site s’est porté sur </a:t>
            </a:r>
            <a:r>
              <a:rPr lang="fr-FR" dirty="0" err="1" smtClean="0"/>
              <a:t>Wordpress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 CMS possède une interface d’administration simple ainsi que de nombreux thèmes accessibles et responsives.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charte graphique a été réalisée en reprenant le code couleur du site du ministère de la santé.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2600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Fonctionnalités réalisées 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fonctionnalités suivantes ont été réalisées :</a:t>
            </a:r>
          </a:p>
          <a:p>
            <a:r>
              <a:rPr lang="fr-FR" dirty="0" smtClean="0"/>
              <a:t>La page d’accueil</a:t>
            </a:r>
          </a:p>
          <a:p>
            <a:r>
              <a:rPr lang="fr-FR" dirty="0" smtClean="0"/>
              <a:t>La page contenant les éléments factuels</a:t>
            </a:r>
          </a:p>
          <a:p>
            <a:r>
              <a:rPr lang="fr-FR" dirty="0" smtClean="0"/>
              <a:t>La page contenant les avancées de la campagne de vaccination</a:t>
            </a:r>
          </a:p>
          <a:p>
            <a:r>
              <a:rPr lang="fr-FR" dirty="0" smtClean="0"/>
              <a:t>La page avec le formulaire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25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Fonctionnalité mise de côté</a:t>
            </a:r>
            <a:endParaRPr lang="fr-FR" dirty="0">
              <a:solidFill>
                <a:srgbClr val="0253A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fonctionnalité permettant la recherche de centres de vaccination n’a pas encore été réalisée. En effet, les api n’étant pas encore disponibles, la priorité à été donnée aux fonctionnalités qui pourront êtres </a:t>
            </a:r>
            <a:r>
              <a:rPr lang="fr-FR" smtClean="0"/>
              <a:t>utilisables </a:t>
            </a:r>
            <a:r>
              <a:rPr lang="fr-FR" smtClean="0"/>
              <a:t>immédiatement.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1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>
                <a:solidFill>
                  <a:srgbClr val="0253A3"/>
                </a:solidFill>
              </a:rPr>
              <a:t>Projection </a:t>
            </a:r>
            <a:r>
              <a:rPr lang="fr-FR" dirty="0" smtClean="0">
                <a:solidFill>
                  <a:srgbClr val="0253A3"/>
                </a:solidFill>
              </a:rPr>
              <a:t>livraison finale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577"/>
            <a:ext cx="10515600" cy="4243433"/>
          </a:xfrm>
        </p:spPr>
      </p:pic>
    </p:spTree>
    <p:extLst>
      <p:ext uri="{BB962C8B-B14F-4D97-AF65-F5344CB8AC3E}">
        <p14:creationId xmlns:p14="http://schemas.microsoft.com/office/powerpoint/2010/main" val="35349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2166938"/>
            <a:ext cx="7128933" cy="4010025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Page d’accueil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253A3"/>
                </a:solidFill>
              </a:rPr>
              <a:t>Démonstration de la maquette</a:t>
            </a:r>
            <a:endParaRPr lang="fr-FR" dirty="0">
              <a:solidFill>
                <a:srgbClr val="0253A3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2166938"/>
            <a:ext cx="7128933" cy="4010024"/>
          </a:xfrm>
        </p:spPr>
      </p:pic>
      <p:sp>
        <p:nvSpPr>
          <p:cNvPr id="4" name="ZoneTexte 3"/>
          <p:cNvSpPr txBox="1"/>
          <p:nvPr/>
        </p:nvSpPr>
        <p:spPr>
          <a:xfrm>
            <a:off x="838200" y="1633257"/>
            <a:ext cx="56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253A3"/>
                </a:solidFill>
              </a:rPr>
              <a:t>- Les vaccins</a:t>
            </a:r>
            <a:endParaRPr lang="fr-FR" dirty="0">
              <a:solidFill>
                <a:srgbClr val="0253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09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175</Words>
  <Application>Microsoft Office PowerPoint</Application>
  <PresentationFormat>Grand écran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site Covid</vt:lpstr>
      <vt:lpstr>Parties prenantes</vt:lpstr>
      <vt:lpstr>Fonctionnalités</vt:lpstr>
      <vt:lpstr>Choix techniques</vt:lpstr>
      <vt:lpstr>Fonctionnalités réalisées </vt:lpstr>
      <vt:lpstr>Fonctionnalité mise de côté</vt:lpstr>
      <vt:lpstr>Projection livraison finale</vt:lpstr>
      <vt:lpstr>Démonstration de la maquette</vt:lpstr>
      <vt:lpstr>Démonstration de la maquette</vt:lpstr>
      <vt:lpstr>Démonstration de la maquette</vt:lpstr>
      <vt:lpstr>Démonstration de la maquette</vt:lpstr>
      <vt:lpstr>Démonstration du 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Covid</dc:title>
  <dc:creator>Tom</dc:creator>
  <cp:lastModifiedBy>Tom Tom</cp:lastModifiedBy>
  <cp:revision>10</cp:revision>
  <dcterms:created xsi:type="dcterms:W3CDTF">2021-08-13T09:49:01Z</dcterms:created>
  <dcterms:modified xsi:type="dcterms:W3CDTF">2021-10-03T10:56:43Z</dcterms:modified>
</cp:coreProperties>
</file>