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5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40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4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08B7-3898-4B44-B83C-B6A81C5EA32E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ite.cgai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site </a:t>
            </a:r>
            <a:r>
              <a:rPr lang="fr-FR" dirty="0" err="1" smtClean="0"/>
              <a:t>Covid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8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2166938"/>
            <a:ext cx="7128931" cy="4010024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Stratégie vaccinale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2166938"/>
            <a:ext cx="7128931" cy="4010023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Formulaire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du site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site est disponible à l’adresse suivante 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https://newsite.cgai.eu/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Parties prenantes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M. AVOT, attaché de communication du ministère de la santé</a:t>
            </a:r>
          </a:p>
          <a:p>
            <a:r>
              <a:rPr lang="fr-FR" dirty="0" smtClean="0"/>
              <a:t>Les personnes qui seront en charge d’alimenter le site au sein du ministère</a:t>
            </a:r>
          </a:p>
          <a:p>
            <a:r>
              <a:rPr lang="fr-FR" dirty="0" smtClean="0"/>
              <a:t>M. TALON, maitre de stage de l’agence web</a:t>
            </a:r>
          </a:p>
          <a:p>
            <a:r>
              <a:rPr lang="fr-FR" dirty="0" smtClean="0"/>
              <a:t>Les futurs utilisateurs du site internet</a:t>
            </a:r>
          </a:p>
          <a:p>
            <a:r>
              <a:rPr lang="fr-FR" dirty="0" smtClean="0"/>
              <a:t>Moi, stagiaire de l’agence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8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Fonctionnalités décrites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site doit comprendre les éléments suivants :</a:t>
            </a:r>
          </a:p>
          <a:p>
            <a:r>
              <a:rPr lang="fr-FR" dirty="0" smtClean="0"/>
              <a:t>Une page d’accueil contenant les actualités</a:t>
            </a:r>
          </a:p>
          <a:p>
            <a:r>
              <a:rPr lang="fr-FR" dirty="0" smtClean="0"/>
              <a:t>Une page contenant des éléments factuels pour rassurer à propos des vaccins</a:t>
            </a:r>
          </a:p>
          <a:p>
            <a:r>
              <a:rPr lang="fr-FR" dirty="0" smtClean="0"/>
              <a:t>Une page sur les avancées de la campagne de vaccination </a:t>
            </a:r>
          </a:p>
          <a:p>
            <a:r>
              <a:rPr lang="fr-FR" dirty="0" smtClean="0"/>
              <a:t>Une page permettant de déclarer son souhait de se faire vacciner</a:t>
            </a:r>
          </a:p>
          <a:p>
            <a:r>
              <a:rPr lang="fr-FR" dirty="0" smtClean="0"/>
              <a:t>Une espace pour afficher les centres de vaccination disponibles en fonction du code postal</a:t>
            </a:r>
          </a:p>
          <a:p>
            <a:r>
              <a:rPr lang="fr-FR" dirty="0" smtClean="0"/>
              <a:t>Un espace d’administration simple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34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Choix techniques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choix pour le développement du site s’est porté sur </a:t>
            </a:r>
            <a:r>
              <a:rPr lang="fr-FR" dirty="0" err="1" smtClean="0"/>
              <a:t>Wordpress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 CMS possède une interface d’administration simple ainsi que de nombreux thèmes accessibles et responsives.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charte graphique a été réalisée en reprenant le code couleur du site du ministère de la santé.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260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Fonctionnalités réalisées 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fonctionnalités suivantes ont été réalisées :</a:t>
            </a:r>
          </a:p>
          <a:p>
            <a:r>
              <a:rPr lang="fr-FR" dirty="0" smtClean="0"/>
              <a:t>La page d’accueil</a:t>
            </a:r>
          </a:p>
          <a:p>
            <a:r>
              <a:rPr lang="fr-FR" dirty="0" smtClean="0"/>
              <a:t>La page contenant les éléments factuels</a:t>
            </a:r>
          </a:p>
          <a:p>
            <a:r>
              <a:rPr lang="fr-FR" dirty="0" smtClean="0"/>
              <a:t>La page contenant les avancées de la campagne de vaccination</a:t>
            </a:r>
          </a:p>
          <a:p>
            <a:r>
              <a:rPr lang="fr-FR" dirty="0" smtClean="0"/>
              <a:t>La page avec le 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25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 mise de côté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fonctionnalité permettant la recherche de centres de vaccination n’a pas encore été réalisée. En effet, les api n’étant pas encore disponibles, la priorité à été donnée aux fonctionnalités qui pourront êtres utilisables </a:t>
            </a:r>
            <a:r>
              <a:rPr lang="fr-FR" dirty="0" err="1" smtClean="0"/>
              <a:t>immediatemment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1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Livraison finale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Afin que le projet final réponde totalement au besoin initial (toutes les fonctionnalités, normes RGPD et site responsive) j’estime qu’il faudrait cinq jours supplémentaires.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9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166938"/>
            <a:ext cx="7128933" cy="4010025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Page d’accueil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166938"/>
            <a:ext cx="7128933" cy="4010024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Les vaccins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09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315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site Covid</vt:lpstr>
      <vt:lpstr>Parties prenantes</vt:lpstr>
      <vt:lpstr>Fonctionnalités décrites</vt:lpstr>
      <vt:lpstr>Choix techniques</vt:lpstr>
      <vt:lpstr>Fonctionnalités réalisées </vt:lpstr>
      <vt:lpstr>Fonctionnalité mise de côté</vt:lpstr>
      <vt:lpstr>Livraison finale</vt:lpstr>
      <vt:lpstr>Démonstration de la maquette</vt:lpstr>
      <vt:lpstr>Démonstration de la maquette</vt:lpstr>
      <vt:lpstr>Démonstration de la maquette</vt:lpstr>
      <vt:lpstr>Démonstration de la maquette</vt:lpstr>
      <vt:lpstr>Démonstration du 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Covid</dc:title>
  <dc:creator>Tom</dc:creator>
  <cp:lastModifiedBy>Tom</cp:lastModifiedBy>
  <cp:revision>6</cp:revision>
  <dcterms:created xsi:type="dcterms:W3CDTF">2021-08-13T09:49:01Z</dcterms:created>
  <dcterms:modified xsi:type="dcterms:W3CDTF">2021-08-13T10:40:00Z</dcterms:modified>
</cp:coreProperties>
</file>