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rackstation.net/" TargetMode="External"/><Relationship Id="rId4" Type="http://schemas.openxmlformats.org/officeDocument/2006/relationships/hyperlink" Target="https://hashkiller.co.uk/ntlm-decrypter.aspx" TargetMode="External"/><Relationship Id="rId5" Type="http://schemas.openxmlformats.org/officeDocument/2006/relationships/hyperlink" Target="https://hashkiller.co.uk/ntlm-decrypter.aspx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nirsoft.net/utils/chromepas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 Please follow these instructions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3700" y="888775"/>
            <a:ext cx="7930500" cy="23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Either grab a lab pc, or on your own pc connect to Big Koala</a:t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(password = putinattackhelicopter)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 to 10.1.1.132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an account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meeting will begin shortly!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 Hashes 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567550"/>
            <a:ext cx="73251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AAD3B435B51404EEAAD3B435B51404EE </a:t>
            </a:r>
            <a:br>
              <a:rPr lang="en" sz="1800"/>
            </a:br>
            <a:r>
              <a:rPr lang="en" sz="1800"/>
              <a:t>AAD3B435B51404EEA		AD3B435B51404EE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AAD3B435B51404EE</a:t>
            </a:r>
            <a:br>
              <a:rPr lang="en" sz="1800"/>
            </a:br>
            <a:r>
              <a:rPr lang="en" sz="1800"/>
              <a:t>AAD3B435B51404EE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LM hashes are really two hashes appended to each other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hash supports a max of 7 characters (for a max length of 14 characters)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password is converted to uppercase before being hashes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 yes, its a joke and can be cracked in a couple minutes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 Hashes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 joke like LM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systems starting with Vista / Server 2008 have LM hashes disabled by default and only use NT hashes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90500" y="1292875"/>
            <a:ext cx="90138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Tons of tools available to crack hashes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 common tools are Hashcat, John the Ripper, Cain and Abel, and Ophcrack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premise of cracking is taking a potential password, computing the hash of it, and comparing it to the hash you have 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main methods of cracking:</a:t>
            </a:r>
            <a:endParaRPr sz="17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Dictionary / Wordlist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Bruteforce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Rainbow Tables</a:t>
            </a:r>
            <a:endParaRPr sz="15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Dictionaries are lists of passwords to try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Brute forcing generates passwords following a set of rules. Ex. 1-8 characters a-z</a:t>
            </a:r>
            <a:endParaRPr sz="1700"/>
          </a:p>
          <a:p>
            <a: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Rainbow tables are tables with precomputed hashes from either bruteforce or dictionaries. The tables are then searched for the target hash. This is the fastest hash cracking method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 - The lazy way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97500" y="1567550"/>
            <a:ext cx="71649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There’s also online crackers that you can just put the hash into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always try this first because its super easy and has a decent success rate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two I generally use are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https://crackstation.net/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https://hashkiller.co.uk/ntlm-decrypter.asp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x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 now that we have the hashes, grab the NT hash from the Bichael account and paste it into one of the online crackers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should get the password in a couple seconds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information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 that we have the password to Bichael - log into the account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We’re going to find his passwords for websites and some hidden </a:t>
            </a:r>
            <a:r>
              <a:rPr lang="en" sz="1800"/>
              <a:t>embarrassing</a:t>
            </a:r>
            <a:r>
              <a:rPr lang="en" sz="1800"/>
              <a:t> photos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Forensics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Press CTRL+H to bring up the browser history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see that Bichael has been do the dominos website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Lets go there!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Forensics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also see that he has his credentials saved - lets get them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chromepass from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https://www.nirsoft.net/utils/chromepass.html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it and we should now have his passwords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 we can order pizza under his name &gt;:)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(We can also get the passwords by using the builtin chrome password manager, but chromepass gets them all in one sweep)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hidden files 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31200" y="1567550"/>
            <a:ext cx="46383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the desktop, there is a folder containing </a:t>
            </a:r>
            <a:r>
              <a:rPr lang="en" sz="1800"/>
              <a:t>embarrassing</a:t>
            </a:r>
            <a:r>
              <a:rPr lang="en" sz="1800"/>
              <a:t> photos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Its hidden obviously, so </a:t>
            </a:r>
            <a:r>
              <a:rPr lang="en" sz="1800"/>
              <a:t>let's</a:t>
            </a:r>
            <a:r>
              <a:rPr lang="en" sz="1800"/>
              <a:t> try and show it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a file explorer window, hit ALT to show the </a:t>
            </a:r>
            <a:r>
              <a:rPr lang="en" sz="1800"/>
              <a:t>toolbar</a:t>
            </a:r>
            <a:r>
              <a:rPr lang="en" sz="1800"/>
              <a:t>, then goto Tools -&gt; Folder options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 Show Hidden files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875" y="337738"/>
            <a:ext cx="37719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Hidden Files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31725" y="1567550"/>
            <a:ext cx="416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 back to the desktop and you’ll see that… </a:t>
            </a:r>
            <a:r>
              <a:rPr lang="en" sz="1800"/>
              <a:t>it's</a:t>
            </a:r>
            <a:r>
              <a:rPr lang="en" sz="1800"/>
              <a:t> still not there?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Yes, </a:t>
            </a:r>
            <a:r>
              <a:rPr lang="en" sz="1800"/>
              <a:t>that's</a:t>
            </a:r>
            <a:r>
              <a:rPr lang="en" sz="1800"/>
              <a:t> because something else was done to it. It has system attributes. Go back to Folder Options and uncheck Hide Protected Operating System Files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You should now see the photos!</a:t>
            </a:r>
            <a:endParaRPr sz="18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325" y="675500"/>
            <a:ext cx="290689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Super Hidden Files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297500" y="1567550"/>
            <a:ext cx="7038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Its pretty easy, but you have to use a command line tool called attrib.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command (which must be run as administrator) is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Attrib filename +s +h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+s means make it a system file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+h means make it a hidden file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To convert a file back to normal, do attrib filename -s -h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Windows Systems</a:t>
            </a:r>
            <a:endParaRPr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Derek and Stanley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You’re now a certified h4xx0r!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Shell on Winlogon Desktop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888775"/>
            <a:ext cx="7930500" cy="20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Live boot into another OS such as kali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a copy of c:\windows\system32\cmd.exe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a backup copy of c:\Windows\System32\sethc.exe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Replace original sethc.exe with the copy of cmd.exe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Boot windows up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Hit shift a bunch of times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HACKED</a:t>
            </a:r>
            <a:endParaRPr sz="1800"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7732"/>
          <a:stretch/>
        </p:blipFill>
        <p:spPr>
          <a:xfrm>
            <a:off x="4572000" y="2273925"/>
            <a:ext cx="4266425" cy="27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 Admin account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 the following commands to make a new account and add it to the administrators group:</a:t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 user hacker abcd  /add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 localgroup administrators hacker  /add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 Windows Passwords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Passwords are stored in hashes in the following file:</a:t>
            </a:r>
            <a:endParaRPr sz="18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C:\windows\system32\config\sam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hashes are encrypted with a key stored in another file:</a:t>
            </a:r>
            <a:endParaRPr sz="18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C:\windows\system32\config\security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Both files are required to obtain the hashes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 Windows Passwords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243550"/>
            <a:ext cx="78465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Both of these files are protected by the OS so cannot be copied directly.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they can be obtained using the registry utilities reg or regedit if you have administrative privileges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 is a command  line utility and the commands are as follows: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 SAVE HKLM\Sam c:\sam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 SAVE HKLM\System c:\System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Regedit is a GUI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it up and expand HKEY_LOCAL_MACHINE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Right click on SAM and click export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the file type to Registry Hive Files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Repeat this for SYSTEM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63" y="327563"/>
            <a:ext cx="29241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238" y="1692363"/>
            <a:ext cx="53244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the Hashes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116150"/>
            <a:ext cx="70389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There’s a few tools to do this.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Pwdump7 and Cain and Abel are the two I use.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Pwdump7 was having issues on the vm so we’ll use cain and abel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it from oxid.it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 it. Make sure to hit yes when it asks to install pcap drivers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 to the cracker tab and click LM &amp; NTLM hashes on the left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Click the plus button to import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 the SAM file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get the boot key, click the … button then click the second … button  and select the SYSTEM file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Copy and paste the boot key into the text box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the Hashes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274200" y="1307850"/>
            <a:ext cx="88698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hashes should now be displayed in the cracker window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Right click and hit export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Save the file and then open it with notepad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should see lines that look like this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Administrator:"":"":AAD3B435B51404EEAAD3B435B51404EE:31D6CFE0D16AE931B73C59D7E0C089C0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colons serve as delimiters and the format is as following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Username:::LM Hash:NTLM Hash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 LM Hash is </a:t>
            </a:r>
            <a:r>
              <a:rPr lang="en" sz="1800"/>
              <a:t>AAD3B435B51404EEAAD3B435B51404EE (empty hash) that means the password is only stored as an NT hash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LM Hashes are literally a joke to crack, so if it's not the hash mentioned above, you hit the jackpot!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