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5C186E-FBE6-4664-AB54-88CAF3537B83}"/>
              </a:ext>
            </a:extLst>
          </p:cNvPr>
          <p:cNvSpPr/>
          <p:nvPr/>
        </p:nvSpPr>
        <p:spPr>
          <a:xfrm>
            <a:off x="0" y="0"/>
            <a:ext cx="52578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F2437-6936-470D-9649-5FDAC412D14F}"/>
              </a:ext>
            </a:extLst>
          </p:cNvPr>
          <p:cNvSpPr/>
          <p:nvPr/>
        </p:nvSpPr>
        <p:spPr>
          <a:xfrm>
            <a:off x="1755648" y="0"/>
            <a:ext cx="1746504" cy="5277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8D0F4-6416-4219-B4FC-DB811FF47CC8}"/>
              </a:ext>
            </a:extLst>
          </p:cNvPr>
          <p:cNvSpPr/>
          <p:nvPr/>
        </p:nvSpPr>
        <p:spPr>
          <a:xfrm>
            <a:off x="1755648" y="4723447"/>
            <a:ext cx="1746504" cy="990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0C697-5360-46FB-A890-80DC8ED422FA}"/>
              </a:ext>
            </a:extLst>
          </p:cNvPr>
          <p:cNvSpPr/>
          <p:nvPr/>
        </p:nvSpPr>
        <p:spPr>
          <a:xfrm>
            <a:off x="0" y="-1"/>
            <a:ext cx="5257800" cy="731519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E0D634-BE4D-406A-92AF-DB1462C2FC45}"/>
              </a:ext>
            </a:extLst>
          </p:cNvPr>
          <p:cNvSpPr>
            <a:spLocks noChangeAspect="1"/>
          </p:cNvSpPr>
          <p:nvPr/>
        </p:nvSpPr>
        <p:spPr>
          <a:xfrm>
            <a:off x="1216062" y="1691912"/>
            <a:ext cx="2825677" cy="393137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A8470-B25E-4B99-BA5D-0F3306CA3DD1}"/>
              </a:ext>
            </a:extLst>
          </p:cNvPr>
          <p:cNvSpPr/>
          <p:nvPr/>
        </p:nvSpPr>
        <p:spPr>
          <a:xfrm>
            <a:off x="3502151" y="2083526"/>
            <a:ext cx="1755649" cy="3148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7</cp:revision>
  <dcterms:created xsi:type="dcterms:W3CDTF">2022-04-14T15:45:32Z</dcterms:created>
  <dcterms:modified xsi:type="dcterms:W3CDTF">2022-04-15T18:18:39Z</dcterms:modified>
</cp:coreProperties>
</file>