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5C186E-FBE6-4664-AB54-88CAF3537B83}"/>
              </a:ext>
            </a:extLst>
          </p:cNvPr>
          <p:cNvSpPr/>
          <p:nvPr/>
        </p:nvSpPr>
        <p:spPr>
          <a:xfrm>
            <a:off x="0" y="0"/>
            <a:ext cx="52578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>
            <a:off x="0" y="0"/>
            <a:ext cx="1755648" cy="5277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4D7B8-C011-4717-871C-0F97EFD7B267}"/>
              </a:ext>
            </a:extLst>
          </p:cNvPr>
          <p:cNvSpPr/>
          <p:nvPr/>
        </p:nvSpPr>
        <p:spPr>
          <a:xfrm>
            <a:off x="3502152" y="0"/>
            <a:ext cx="1755648" cy="52773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ECC328-EFEE-439C-88D3-D9DB99D382B3}"/>
              </a:ext>
            </a:extLst>
          </p:cNvPr>
          <p:cNvSpPr/>
          <p:nvPr/>
        </p:nvSpPr>
        <p:spPr>
          <a:xfrm>
            <a:off x="0" y="3285309"/>
            <a:ext cx="5257800" cy="4029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F2437-6936-470D-9649-5FDAC412D14F}"/>
              </a:ext>
            </a:extLst>
          </p:cNvPr>
          <p:cNvSpPr/>
          <p:nvPr/>
        </p:nvSpPr>
        <p:spPr>
          <a:xfrm>
            <a:off x="1755648" y="0"/>
            <a:ext cx="1746504" cy="5277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28D0F4-6416-4219-B4FC-DB811FF47CC8}"/>
              </a:ext>
            </a:extLst>
          </p:cNvPr>
          <p:cNvSpPr/>
          <p:nvPr/>
        </p:nvSpPr>
        <p:spPr>
          <a:xfrm>
            <a:off x="1755648" y="4723447"/>
            <a:ext cx="1746504" cy="990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5</cp:revision>
  <dcterms:created xsi:type="dcterms:W3CDTF">2022-04-14T15:45:32Z</dcterms:created>
  <dcterms:modified xsi:type="dcterms:W3CDTF">2022-04-15T18:10:51Z</dcterms:modified>
</cp:coreProperties>
</file>