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>
        <p:scale>
          <a:sx n="66" d="100"/>
          <a:sy n="66" d="100"/>
        </p:scale>
        <p:origin x="4200" y="1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DE3C29-1495-4713-9AC6-4EEE3D42784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r="50000"/>
          <a:stretch/>
        </p:blipFill>
        <p:spPr>
          <a:xfrm>
            <a:off x="1051560" y="0"/>
            <a:ext cx="4206240" cy="731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0FEFEA-E434-4E06-BC45-123C54D0321C}"/>
              </a:ext>
            </a:extLst>
          </p:cNvPr>
          <p:cNvSpPr/>
          <p:nvPr/>
        </p:nvSpPr>
        <p:spPr>
          <a:xfrm>
            <a:off x="0" y="-1"/>
            <a:ext cx="1051560" cy="73151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9</cp:revision>
  <dcterms:created xsi:type="dcterms:W3CDTF">2022-04-14T15:45:32Z</dcterms:created>
  <dcterms:modified xsi:type="dcterms:W3CDTF">2022-04-14T21:31:51Z</dcterms:modified>
</cp:coreProperties>
</file>