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257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6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1197187"/>
            <a:ext cx="4469130" cy="2546773"/>
          </a:xfrm>
        </p:spPr>
        <p:txBody>
          <a:bodyPr anchor="b"/>
          <a:lstStyle>
            <a:lvl1pPr algn="ctr"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3842174"/>
            <a:ext cx="3943350" cy="1766146"/>
          </a:xfrm>
        </p:spPr>
        <p:txBody>
          <a:bodyPr/>
          <a:lstStyle>
            <a:lvl1pPr marL="0" indent="0" algn="ctr">
              <a:buNone/>
              <a:defRPr sz="1380"/>
            </a:lvl1pPr>
            <a:lvl2pPr marL="262890" indent="0" algn="ctr">
              <a:buNone/>
              <a:defRPr sz="1150"/>
            </a:lvl2pPr>
            <a:lvl3pPr marL="525780" indent="0" algn="ctr">
              <a:buNone/>
              <a:defRPr sz="1035"/>
            </a:lvl3pPr>
            <a:lvl4pPr marL="788670" indent="0" algn="ctr">
              <a:buNone/>
              <a:defRPr sz="920"/>
            </a:lvl4pPr>
            <a:lvl5pPr marL="1051560" indent="0" algn="ctr">
              <a:buNone/>
              <a:defRPr sz="920"/>
            </a:lvl5pPr>
            <a:lvl6pPr marL="1314450" indent="0" algn="ctr">
              <a:buNone/>
              <a:defRPr sz="920"/>
            </a:lvl6pPr>
            <a:lvl7pPr marL="1577340" indent="0" algn="ctr">
              <a:buNone/>
              <a:defRPr sz="920"/>
            </a:lvl7pPr>
            <a:lvl8pPr marL="1840230" indent="0" algn="ctr">
              <a:buNone/>
              <a:defRPr sz="920"/>
            </a:lvl8pPr>
            <a:lvl9pPr marL="2103120" indent="0" algn="ctr">
              <a:buNone/>
              <a:defRPr sz="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389467"/>
            <a:ext cx="11337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389467"/>
            <a:ext cx="333541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1823722"/>
            <a:ext cx="4534853" cy="3042919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4895429"/>
            <a:ext cx="4534853" cy="1600199"/>
          </a:xfrm>
        </p:spPr>
        <p:txBody>
          <a:bodyPr/>
          <a:lstStyle>
            <a:lvl1pPr marL="0" indent="0">
              <a:buNone/>
              <a:defRPr sz="1380">
                <a:solidFill>
                  <a:schemeClr val="tx1"/>
                </a:solidFill>
              </a:defRPr>
            </a:lvl1pPr>
            <a:lvl2pPr marL="26289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52578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8867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15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1445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7734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023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0312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389468"/>
            <a:ext cx="453485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1793241"/>
            <a:ext cx="2224296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2672080"/>
            <a:ext cx="22242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1793241"/>
            <a:ext cx="2235250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2672080"/>
            <a:ext cx="22352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053255"/>
            <a:ext cx="2661761" cy="5198533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380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1053255"/>
            <a:ext cx="2661761" cy="5198533"/>
          </a:xfrm>
        </p:spPr>
        <p:txBody>
          <a:bodyPr anchor="t"/>
          <a:lstStyle>
            <a:lvl1pPr marL="0" indent="0">
              <a:buNone/>
              <a:defRPr sz="1840"/>
            </a:lvl1pPr>
            <a:lvl2pPr marL="262890" indent="0">
              <a:buNone/>
              <a:defRPr sz="1610"/>
            </a:lvl2pPr>
            <a:lvl3pPr marL="525780" indent="0">
              <a:buNone/>
              <a:defRPr sz="1380"/>
            </a:lvl3pPr>
            <a:lvl4pPr marL="788670" indent="0">
              <a:buNone/>
              <a:defRPr sz="1150"/>
            </a:lvl4pPr>
            <a:lvl5pPr marL="1051560" indent="0">
              <a:buNone/>
              <a:defRPr sz="1150"/>
            </a:lvl5pPr>
            <a:lvl6pPr marL="1314450" indent="0">
              <a:buNone/>
              <a:defRPr sz="1150"/>
            </a:lvl6pPr>
            <a:lvl7pPr marL="1577340" indent="0">
              <a:buNone/>
              <a:defRPr sz="1150"/>
            </a:lvl7pPr>
            <a:lvl8pPr marL="1840230" indent="0">
              <a:buNone/>
              <a:defRPr sz="1150"/>
            </a:lvl8pPr>
            <a:lvl9pPr marL="2103120" indent="0">
              <a:buNone/>
              <a:defRPr sz="1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389468"/>
            <a:ext cx="45348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1947333"/>
            <a:ext cx="45348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6780108"/>
            <a:ext cx="17745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5780" rtl="0" eaLnBrk="1" latinLnBrk="0" hangingPunct="1">
        <a:lnSpc>
          <a:spcPct val="90000"/>
        </a:lnSpc>
        <a:spcBef>
          <a:spcPct val="0"/>
        </a:spcBef>
        <a:buNone/>
        <a:defRPr sz="2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578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92011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300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4589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0878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7167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3456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1445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023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F86E8F-B607-4B29-88B2-175C9F77E7FB}"/>
              </a:ext>
            </a:extLst>
          </p:cNvPr>
          <p:cNvSpPr/>
          <p:nvPr/>
        </p:nvSpPr>
        <p:spPr>
          <a:xfrm rot="5400000">
            <a:off x="-1028702" y="1028701"/>
            <a:ext cx="7315201" cy="5257802"/>
          </a:xfrm>
          <a:prstGeom prst="rect">
            <a:avLst/>
          </a:prstGeom>
          <a:gradFill flip="none" rotWithShape="1">
            <a:gsLst>
              <a:gs pos="21000">
                <a:srgbClr val="FF0000"/>
              </a:gs>
              <a:gs pos="78000">
                <a:schemeClr val="tx1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8</cp:revision>
  <dcterms:created xsi:type="dcterms:W3CDTF">2022-04-14T15:45:32Z</dcterms:created>
  <dcterms:modified xsi:type="dcterms:W3CDTF">2022-04-14T16:12:46Z</dcterms:modified>
</cp:coreProperties>
</file>