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6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>
            <a:off x="0" y="0"/>
            <a:ext cx="5257799" cy="7315200"/>
          </a:xfrm>
          <a:prstGeom prst="rect">
            <a:avLst/>
          </a:prstGeom>
          <a:gradFill flip="none" rotWithShape="1">
            <a:gsLst>
              <a:gs pos="20000">
                <a:schemeClr val="tx1"/>
              </a:gs>
              <a:gs pos="50000">
                <a:srgbClr val="FF0000"/>
              </a:gs>
              <a:gs pos="80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8</cp:revision>
  <dcterms:created xsi:type="dcterms:W3CDTF">2022-04-14T15:45:32Z</dcterms:created>
  <dcterms:modified xsi:type="dcterms:W3CDTF">2022-04-14T21:20:47Z</dcterms:modified>
</cp:coreProperties>
</file>