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>
        <p:scale>
          <a:sx n="100" d="100"/>
          <a:sy n="100" d="100"/>
        </p:scale>
        <p:origin x="363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>
            <a:off x="0" y="0"/>
            <a:ext cx="5257800" cy="73152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11</cp:revision>
  <dcterms:created xsi:type="dcterms:W3CDTF">2022-04-14T15:45:32Z</dcterms:created>
  <dcterms:modified xsi:type="dcterms:W3CDTF">2022-04-16T00:52:11Z</dcterms:modified>
</cp:coreProperties>
</file>