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257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21" autoAdjust="0"/>
    <p:restoredTop sz="94660"/>
  </p:normalViewPr>
  <p:slideViewPr>
    <p:cSldViewPr snapToGrid="0">
      <p:cViewPr>
        <p:scale>
          <a:sx n="100" d="100"/>
          <a:sy n="100" d="100"/>
        </p:scale>
        <p:origin x="3634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335" y="1197187"/>
            <a:ext cx="4469130" cy="2546773"/>
          </a:xfrm>
        </p:spPr>
        <p:txBody>
          <a:bodyPr anchor="b"/>
          <a:lstStyle>
            <a:lvl1pPr algn="ctr">
              <a:defRPr sz="3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225" y="3842174"/>
            <a:ext cx="3943350" cy="1766146"/>
          </a:xfrm>
        </p:spPr>
        <p:txBody>
          <a:bodyPr/>
          <a:lstStyle>
            <a:lvl1pPr marL="0" indent="0" algn="ctr">
              <a:buNone/>
              <a:defRPr sz="1380"/>
            </a:lvl1pPr>
            <a:lvl2pPr marL="262890" indent="0" algn="ctr">
              <a:buNone/>
              <a:defRPr sz="1150"/>
            </a:lvl2pPr>
            <a:lvl3pPr marL="525780" indent="0" algn="ctr">
              <a:buNone/>
              <a:defRPr sz="1035"/>
            </a:lvl3pPr>
            <a:lvl4pPr marL="788670" indent="0" algn="ctr">
              <a:buNone/>
              <a:defRPr sz="920"/>
            </a:lvl4pPr>
            <a:lvl5pPr marL="1051560" indent="0" algn="ctr">
              <a:buNone/>
              <a:defRPr sz="920"/>
            </a:lvl5pPr>
            <a:lvl6pPr marL="1314450" indent="0" algn="ctr">
              <a:buNone/>
              <a:defRPr sz="920"/>
            </a:lvl6pPr>
            <a:lvl7pPr marL="1577340" indent="0" algn="ctr">
              <a:buNone/>
              <a:defRPr sz="920"/>
            </a:lvl7pPr>
            <a:lvl8pPr marL="1840230" indent="0" algn="ctr">
              <a:buNone/>
              <a:defRPr sz="920"/>
            </a:lvl8pPr>
            <a:lvl9pPr marL="2103120" indent="0" algn="ctr">
              <a:buNone/>
              <a:defRPr sz="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0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62613" y="389467"/>
            <a:ext cx="1133713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474" y="389467"/>
            <a:ext cx="3335417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2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4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35" y="1823722"/>
            <a:ext cx="4534853" cy="3042919"/>
          </a:xfrm>
        </p:spPr>
        <p:txBody>
          <a:bodyPr anchor="b"/>
          <a:lstStyle>
            <a:lvl1pPr>
              <a:defRPr sz="3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35" y="4895429"/>
            <a:ext cx="4534853" cy="1600199"/>
          </a:xfrm>
        </p:spPr>
        <p:txBody>
          <a:bodyPr/>
          <a:lstStyle>
            <a:lvl1pPr marL="0" indent="0">
              <a:buNone/>
              <a:defRPr sz="1380">
                <a:solidFill>
                  <a:schemeClr val="tx1"/>
                </a:solidFill>
              </a:defRPr>
            </a:lvl1pPr>
            <a:lvl2pPr marL="262890" indent="0">
              <a:buNone/>
              <a:defRPr sz="1150">
                <a:solidFill>
                  <a:schemeClr val="tx1">
                    <a:tint val="75000"/>
                  </a:schemeClr>
                </a:solidFill>
              </a:defRPr>
            </a:lvl2pPr>
            <a:lvl3pPr marL="525780" indent="0">
              <a:buNone/>
              <a:defRPr sz="1035">
                <a:solidFill>
                  <a:schemeClr val="tx1">
                    <a:tint val="75000"/>
                  </a:schemeClr>
                </a:solidFill>
              </a:defRPr>
            </a:lvl3pPr>
            <a:lvl4pPr marL="78867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4pPr>
            <a:lvl5pPr marL="105156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5pPr>
            <a:lvl6pPr marL="131445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6pPr>
            <a:lvl7pPr marL="157734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7pPr>
            <a:lvl8pPr marL="184023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8pPr>
            <a:lvl9pPr marL="210312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3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474" y="1947333"/>
            <a:ext cx="2234565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1761" y="1947333"/>
            <a:ext cx="2234565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5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8" y="389468"/>
            <a:ext cx="4534853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159" y="1793241"/>
            <a:ext cx="2224296" cy="878839"/>
          </a:xfrm>
        </p:spPr>
        <p:txBody>
          <a:bodyPr anchor="b"/>
          <a:lstStyle>
            <a:lvl1pPr marL="0" indent="0">
              <a:buNone/>
              <a:defRPr sz="1380" b="1"/>
            </a:lvl1pPr>
            <a:lvl2pPr marL="262890" indent="0">
              <a:buNone/>
              <a:defRPr sz="1150" b="1"/>
            </a:lvl2pPr>
            <a:lvl3pPr marL="525780" indent="0">
              <a:buNone/>
              <a:defRPr sz="1035" b="1"/>
            </a:lvl3pPr>
            <a:lvl4pPr marL="788670" indent="0">
              <a:buNone/>
              <a:defRPr sz="920" b="1"/>
            </a:lvl4pPr>
            <a:lvl5pPr marL="1051560" indent="0">
              <a:buNone/>
              <a:defRPr sz="920" b="1"/>
            </a:lvl5pPr>
            <a:lvl6pPr marL="1314450" indent="0">
              <a:buNone/>
              <a:defRPr sz="920" b="1"/>
            </a:lvl6pPr>
            <a:lvl7pPr marL="1577340" indent="0">
              <a:buNone/>
              <a:defRPr sz="920" b="1"/>
            </a:lvl7pPr>
            <a:lvl8pPr marL="1840230" indent="0">
              <a:buNone/>
              <a:defRPr sz="920" b="1"/>
            </a:lvl8pPr>
            <a:lvl9pPr marL="2103120" indent="0">
              <a:buNone/>
              <a:defRPr sz="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159" y="2672080"/>
            <a:ext cx="222429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1761" y="1793241"/>
            <a:ext cx="2235250" cy="878839"/>
          </a:xfrm>
        </p:spPr>
        <p:txBody>
          <a:bodyPr anchor="b"/>
          <a:lstStyle>
            <a:lvl1pPr marL="0" indent="0">
              <a:buNone/>
              <a:defRPr sz="1380" b="1"/>
            </a:lvl1pPr>
            <a:lvl2pPr marL="262890" indent="0">
              <a:buNone/>
              <a:defRPr sz="1150" b="1"/>
            </a:lvl2pPr>
            <a:lvl3pPr marL="525780" indent="0">
              <a:buNone/>
              <a:defRPr sz="1035" b="1"/>
            </a:lvl3pPr>
            <a:lvl4pPr marL="788670" indent="0">
              <a:buNone/>
              <a:defRPr sz="920" b="1"/>
            </a:lvl4pPr>
            <a:lvl5pPr marL="1051560" indent="0">
              <a:buNone/>
              <a:defRPr sz="920" b="1"/>
            </a:lvl5pPr>
            <a:lvl6pPr marL="1314450" indent="0">
              <a:buNone/>
              <a:defRPr sz="920" b="1"/>
            </a:lvl6pPr>
            <a:lvl7pPr marL="1577340" indent="0">
              <a:buNone/>
              <a:defRPr sz="920" b="1"/>
            </a:lvl7pPr>
            <a:lvl8pPr marL="1840230" indent="0">
              <a:buNone/>
              <a:defRPr sz="920" b="1"/>
            </a:lvl8pPr>
            <a:lvl9pPr marL="2103120" indent="0">
              <a:buNone/>
              <a:defRPr sz="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61761" y="2672080"/>
            <a:ext cx="223525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6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7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0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9" y="487680"/>
            <a:ext cx="1695777" cy="1706880"/>
          </a:xfrm>
        </p:spPr>
        <p:txBody>
          <a:bodyPr anchor="b"/>
          <a:lstStyle>
            <a:lvl1pPr>
              <a:defRPr sz="1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50" y="1053255"/>
            <a:ext cx="2661761" cy="5198533"/>
          </a:xfrm>
        </p:spPr>
        <p:txBody>
          <a:bodyPr/>
          <a:lstStyle>
            <a:lvl1pPr>
              <a:defRPr sz="1840"/>
            </a:lvl1pPr>
            <a:lvl2pPr>
              <a:defRPr sz="1610"/>
            </a:lvl2pPr>
            <a:lvl3pPr>
              <a:defRPr sz="1380"/>
            </a:lvl3pPr>
            <a:lvl4pPr>
              <a:defRPr sz="1150"/>
            </a:lvl4pPr>
            <a:lvl5pPr>
              <a:defRPr sz="1150"/>
            </a:lvl5pPr>
            <a:lvl6pPr>
              <a:defRPr sz="1150"/>
            </a:lvl6pPr>
            <a:lvl7pPr>
              <a:defRPr sz="1150"/>
            </a:lvl7pPr>
            <a:lvl8pPr>
              <a:defRPr sz="1150"/>
            </a:lvl8pPr>
            <a:lvl9pPr>
              <a:defRPr sz="1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159" y="2194560"/>
            <a:ext cx="1695777" cy="4065694"/>
          </a:xfrm>
        </p:spPr>
        <p:txBody>
          <a:bodyPr/>
          <a:lstStyle>
            <a:lvl1pPr marL="0" indent="0">
              <a:buNone/>
              <a:defRPr sz="920"/>
            </a:lvl1pPr>
            <a:lvl2pPr marL="262890" indent="0">
              <a:buNone/>
              <a:defRPr sz="805"/>
            </a:lvl2pPr>
            <a:lvl3pPr marL="525780" indent="0">
              <a:buNone/>
              <a:defRPr sz="690"/>
            </a:lvl3pPr>
            <a:lvl4pPr marL="788670" indent="0">
              <a:buNone/>
              <a:defRPr sz="575"/>
            </a:lvl4pPr>
            <a:lvl5pPr marL="1051560" indent="0">
              <a:buNone/>
              <a:defRPr sz="575"/>
            </a:lvl5pPr>
            <a:lvl6pPr marL="1314450" indent="0">
              <a:buNone/>
              <a:defRPr sz="575"/>
            </a:lvl6pPr>
            <a:lvl7pPr marL="1577340" indent="0">
              <a:buNone/>
              <a:defRPr sz="575"/>
            </a:lvl7pPr>
            <a:lvl8pPr marL="1840230" indent="0">
              <a:buNone/>
              <a:defRPr sz="575"/>
            </a:lvl8pPr>
            <a:lvl9pPr marL="2103120" indent="0">
              <a:buNone/>
              <a:defRPr sz="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9" y="487680"/>
            <a:ext cx="1695777" cy="1706880"/>
          </a:xfrm>
        </p:spPr>
        <p:txBody>
          <a:bodyPr anchor="b"/>
          <a:lstStyle>
            <a:lvl1pPr>
              <a:defRPr sz="1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35250" y="1053255"/>
            <a:ext cx="2661761" cy="5198533"/>
          </a:xfrm>
        </p:spPr>
        <p:txBody>
          <a:bodyPr anchor="t"/>
          <a:lstStyle>
            <a:lvl1pPr marL="0" indent="0">
              <a:buNone/>
              <a:defRPr sz="1840"/>
            </a:lvl1pPr>
            <a:lvl2pPr marL="262890" indent="0">
              <a:buNone/>
              <a:defRPr sz="1610"/>
            </a:lvl2pPr>
            <a:lvl3pPr marL="525780" indent="0">
              <a:buNone/>
              <a:defRPr sz="1380"/>
            </a:lvl3pPr>
            <a:lvl4pPr marL="788670" indent="0">
              <a:buNone/>
              <a:defRPr sz="1150"/>
            </a:lvl4pPr>
            <a:lvl5pPr marL="1051560" indent="0">
              <a:buNone/>
              <a:defRPr sz="1150"/>
            </a:lvl5pPr>
            <a:lvl6pPr marL="1314450" indent="0">
              <a:buNone/>
              <a:defRPr sz="1150"/>
            </a:lvl6pPr>
            <a:lvl7pPr marL="1577340" indent="0">
              <a:buNone/>
              <a:defRPr sz="1150"/>
            </a:lvl7pPr>
            <a:lvl8pPr marL="1840230" indent="0">
              <a:buNone/>
              <a:defRPr sz="1150"/>
            </a:lvl8pPr>
            <a:lvl9pPr marL="2103120" indent="0">
              <a:buNone/>
              <a:defRPr sz="1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159" y="2194560"/>
            <a:ext cx="1695777" cy="4065694"/>
          </a:xfrm>
        </p:spPr>
        <p:txBody>
          <a:bodyPr/>
          <a:lstStyle>
            <a:lvl1pPr marL="0" indent="0">
              <a:buNone/>
              <a:defRPr sz="920"/>
            </a:lvl1pPr>
            <a:lvl2pPr marL="262890" indent="0">
              <a:buNone/>
              <a:defRPr sz="805"/>
            </a:lvl2pPr>
            <a:lvl3pPr marL="525780" indent="0">
              <a:buNone/>
              <a:defRPr sz="690"/>
            </a:lvl3pPr>
            <a:lvl4pPr marL="788670" indent="0">
              <a:buNone/>
              <a:defRPr sz="575"/>
            </a:lvl4pPr>
            <a:lvl5pPr marL="1051560" indent="0">
              <a:buNone/>
              <a:defRPr sz="575"/>
            </a:lvl5pPr>
            <a:lvl6pPr marL="1314450" indent="0">
              <a:buNone/>
              <a:defRPr sz="575"/>
            </a:lvl6pPr>
            <a:lvl7pPr marL="1577340" indent="0">
              <a:buNone/>
              <a:defRPr sz="575"/>
            </a:lvl7pPr>
            <a:lvl8pPr marL="1840230" indent="0">
              <a:buNone/>
              <a:defRPr sz="575"/>
            </a:lvl8pPr>
            <a:lvl9pPr marL="2103120" indent="0">
              <a:buNone/>
              <a:defRPr sz="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0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474" y="389468"/>
            <a:ext cx="4534853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474" y="1947333"/>
            <a:ext cx="4534853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1474" y="6780108"/>
            <a:ext cx="118300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1646" y="6780108"/>
            <a:ext cx="1774508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13321" y="6780108"/>
            <a:ext cx="118300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0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25780" rtl="0" eaLnBrk="1" latinLnBrk="0" hangingPunct="1">
        <a:lnSpc>
          <a:spcPct val="90000"/>
        </a:lnSpc>
        <a:spcBef>
          <a:spcPct val="0"/>
        </a:spcBef>
        <a:buNone/>
        <a:defRPr sz="25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445" indent="-131445" algn="l" defTabSz="52578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1610" kern="1200">
          <a:solidFill>
            <a:schemeClr val="tx1"/>
          </a:solidFill>
          <a:latin typeface="+mn-lt"/>
          <a:ea typeface="+mn-ea"/>
          <a:cs typeface="+mn-cs"/>
        </a:defRPr>
      </a:lvl1pPr>
      <a:lvl2pPr marL="39433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3pPr>
      <a:lvl4pPr marL="92011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4pPr>
      <a:lvl5pPr marL="118300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5pPr>
      <a:lvl6pPr marL="144589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6pPr>
      <a:lvl7pPr marL="170878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7pPr>
      <a:lvl8pPr marL="197167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8pPr>
      <a:lvl9pPr marL="223456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1pPr>
      <a:lvl2pPr marL="26289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2pPr>
      <a:lvl3pPr marL="52578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3pPr>
      <a:lvl4pPr marL="78867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5pPr>
      <a:lvl6pPr marL="131445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6pPr>
      <a:lvl7pPr marL="157734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7pPr>
      <a:lvl8pPr marL="184023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F86E8F-B607-4B29-88B2-175C9F77E7FB}"/>
              </a:ext>
            </a:extLst>
          </p:cNvPr>
          <p:cNvSpPr/>
          <p:nvPr/>
        </p:nvSpPr>
        <p:spPr>
          <a:xfrm rot="10800000">
            <a:off x="685799" y="0"/>
            <a:ext cx="3200400" cy="73152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99000">
                <a:schemeClr val="tx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7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CDBEF3-5650-4FFF-A3FA-81506BFF5AC5}"/>
              </a:ext>
            </a:extLst>
          </p:cNvPr>
          <p:cNvSpPr/>
          <p:nvPr/>
        </p:nvSpPr>
        <p:spPr>
          <a:xfrm>
            <a:off x="3886200" y="0"/>
            <a:ext cx="1371600" cy="731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7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FB202A-EAD3-41EC-B54D-DA188E835F37}"/>
              </a:ext>
            </a:extLst>
          </p:cNvPr>
          <p:cNvSpPr/>
          <p:nvPr/>
        </p:nvSpPr>
        <p:spPr>
          <a:xfrm>
            <a:off x="0" y="0"/>
            <a:ext cx="685800" cy="731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7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Schaer, Grayson Kenneth</dc:creator>
  <cp:lastModifiedBy>Schaer, Grayson Kenneth</cp:lastModifiedBy>
  <cp:revision>13</cp:revision>
  <dcterms:created xsi:type="dcterms:W3CDTF">2022-04-14T15:45:32Z</dcterms:created>
  <dcterms:modified xsi:type="dcterms:W3CDTF">2022-04-15T23:45:23Z</dcterms:modified>
</cp:coreProperties>
</file>