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49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18364"/>
            <a:ext cx="4663440" cy="1528175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05472"/>
            <a:ext cx="4114800" cy="105976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33697"/>
            <a:ext cx="118300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33697"/>
            <a:ext cx="348043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094313"/>
            <a:ext cx="4732020" cy="18258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937470"/>
            <a:ext cx="4732020" cy="96018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168485"/>
            <a:ext cx="233172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168485"/>
            <a:ext cx="233172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3698"/>
            <a:ext cx="473202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076022"/>
            <a:ext cx="2321004" cy="52734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03364"/>
            <a:ext cx="2321004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076022"/>
            <a:ext cx="2332435" cy="527342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03364"/>
            <a:ext cx="233243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629"/>
            <a:ext cx="1769507" cy="1024202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31999"/>
            <a:ext cx="2777490" cy="311934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16831"/>
            <a:ext cx="1769507" cy="243959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629"/>
            <a:ext cx="1769507" cy="1024202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31999"/>
            <a:ext cx="2777490" cy="311934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16831"/>
            <a:ext cx="1769507" cy="243959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33698"/>
            <a:ext cx="473202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168485"/>
            <a:ext cx="473202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068360"/>
            <a:ext cx="123444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A0B41-5960-4A89-983E-519825FC2C8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068360"/>
            <a:ext cx="185166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068360"/>
            <a:ext cx="123444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36BE3-3E20-4576-8AE5-9B79078A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1A12783-8D5C-13A0-63BC-B7A1CCB58000}"/>
              </a:ext>
            </a:extLst>
          </p:cNvPr>
          <p:cNvGrpSpPr/>
          <p:nvPr/>
        </p:nvGrpSpPr>
        <p:grpSpPr>
          <a:xfrm>
            <a:off x="0" y="159"/>
            <a:ext cx="5486400" cy="4389120"/>
            <a:chOff x="3352800" y="1234440"/>
            <a:chExt cx="5486400" cy="4389120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E7AE268-C9E1-7393-0BDD-DFD0CDA01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00" t="18000" r="25000" b="18000"/>
            <a:stretch/>
          </p:blipFill>
          <p:spPr>
            <a:xfrm>
              <a:off x="3352800" y="1234440"/>
              <a:ext cx="5486400" cy="4389120"/>
            </a:xfrm>
            <a:prstGeom prst="rect">
              <a:avLst/>
            </a:prstGeom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38BF442-5579-B9D2-BC45-4EE06AEB909C}"/>
                </a:ext>
              </a:extLst>
            </p:cNvPr>
            <p:cNvGrpSpPr/>
            <p:nvPr/>
          </p:nvGrpSpPr>
          <p:grpSpPr>
            <a:xfrm>
              <a:off x="5000891" y="2316625"/>
              <a:ext cx="2123092" cy="1617608"/>
              <a:chOff x="5000891" y="2316625"/>
              <a:chExt cx="2123092" cy="1617608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1DA4ED-9EE1-99B5-49AD-0CF97442484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008379" y="2578135"/>
                <a:ext cx="329538" cy="806974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6290AC-FB6E-85C8-245D-014D85D10E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5295696" y="3385109"/>
                <a:ext cx="1040791" cy="185916"/>
              </a:xfrm>
              <a:prstGeom prst="line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19738D5-2770-1056-E412-B61B74A07EA8}"/>
                  </a:ext>
                </a:extLst>
              </p:cNvPr>
              <p:cNvCxnSpPr/>
              <p:nvPr/>
            </p:nvCxnSpPr>
            <p:spPr>
              <a:xfrm flipV="1">
                <a:off x="6336487" y="2470709"/>
                <a:ext cx="0" cy="914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E3F840A-0F03-57D9-27A4-CF45F6CF9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927" y="3119718"/>
                <a:ext cx="984560" cy="2630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7B461E36-16AC-F705-58D9-E06D3B07ABBB}"/>
                  </a:ext>
                </a:extLst>
              </p:cNvPr>
              <p:cNvSpPr/>
              <p:nvPr/>
            </p:nvSpPr>
            <p:spPr>
              <a:xfrm>
                <a:off x="5971645" y="2691918"/>
                <a:ext cx="473046" cy="553592"/>
              </a:xfrm>
              <a:prstGeom prst="arc">
                <a:avLst>
                  <a:gd name="adj1" fmla="val 14818833"/>
                  <a:gd name="adj2" fmla="val 17874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D8A60FCB-BB7C-0D9E-D15E-A0A58817EC41}"/>
                  </a:ext>
                </a:extLst>
              </p:cNvPr>
              <p:cNvSpPr/>
              <p:nvPr/>
            </p:nvSpPr>
            <p:spPr>
              <a:xfrm rot="17618427">
                <a:off x="5723437" y="3174483"/>
                <a:ext cx="473046" cy="553592"/>
              </a:xfrm>
              <a:prstGeom prst="arc">
                <a:avLst>
                  <a:gd name="adj1" fmla="val 14818833"/>
                  <a:gd name="adj2" fmla="val 1787423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11A61D88-BA85-9FED-EBE9-828D056B5B05}"/>
                  </a:ext>
                </a:extLst>
              </p:cNvPr>
              <p:cNvSpPr/>
              <p:nvPr/>
            </p:nvSpPr>
            <p:spPr>
              <a:xfrm rot="15026652">
                <a:off x="6077634" y="2668480"/>
                <a:ext cx="82122" cy="8913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C8F62D1F-4EAD-06A6-8DC3-6E2982B479E7}"/>
                  </a:ext>
                </a:extLst>
              </p:cNvPr>
              <p:cNvSpPr/>
              <p:nvPr/>
            </p:nvSpPr>
            <p:spPr>
              <a:xfrm rot="11099668">
                <a:off x="5648852" y="3394284"/>
                <a:ext cx="82122" cy="8913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07CBDAB6-B74E-537B-D60C-B5177E3954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8379" y="2316625"/>
                    <a:ext cx="410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07CBDAB6-B74E-537B-D60C-B5177E395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379" y="2316625"/>
                    <a:ext cx="4107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28B754A7-D108-2ED1-9A58-6F0291827441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688" y="3099386"/>
                    <a:ext cx="410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28B754A7-D108-2ED1-9A58-6F0291827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1688" y="3099386"/>
                    <a:ext cx="4107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745D530D-7556-7D09-FC33-ED2322593905}"/>
                  </a:ext>
                </a:extLst>
              </p:cNvPr>
              <p:cNvSpPr/>
              <p:nvPr/>
            </p:nvSpPr>
            <p:spPr>
              <a:xfrm rot="2858779">
                <a:off x="6039829" y="3550775"/>
                <a:ext cx="527795" cy="239121"/>
              </a:xfrm>
              <a:prstGeom prst="arc">
                <a:avLst>
                  <a:gd name="adj1" fmla="val 13719762"/>
                  <a:gd name="adj2" fmla="val 200947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>
                <a:extLst>
                  <a:ext uri="{FF2B5EF4-FFF2-40B4-BE49-F238E27FC236}">
                    <a16:creationId xmlns:a16="http://schemas.microsoft.com/office/drawing/2014/main" id="{1792C365-99EB-F2EA-B1F0-B74BC2C3C617}"/>
                  </a:ext>
                </a:extLst>
              </p:cNvPr>
              <p:cNvSpPr/>
              <p:nvPr/>
            </p:nvSpPr>
            <p:spPr>
              <a:xfrm rot="18679156">
                <a:off x="6262929" y="3465329"/>
                <a:ext cx="82122" cy="8913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34ED4CE0-71B1-F3FD-453F-D6EEF24417D5}"/>
                      </a:ext>
                    </a:extLst>
                  </p:cNvPr>
                  <p:cNvSpPr txBox="1"/>
                  <p:nvPr/>
                </p:nvSpPr>
                <p:spPr>
                  <a:xfrm>
                    <a:off x="6323607" y="3314226"/>
                    <a:ext cx="410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34ED4CE0-71B1-F3FD-453F-D6EEF24417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607" y="3314226"/>
                    <a:ext cx="4107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9CBFFCAE-A8AF-4740-EE77-5D2F9247AEC4}"/>
                  </a:ext>
                </a:extLst>
              </p:cNvPr>
              <p:cNvSpPr/>
              <p:nvPr/>
            </p:nvSpPr>
            <p:spPr>
              <a:xfrm rot="3311039">
                <a:off x="6472857" y="3224674"/>
                <a:ext cx="435260" cy="227661"/>
              </a:xfrm>
              <a:prstGeom prst="arc">
                <a:avLst>
                  <a:gd name="adj1" fmla="val 12882328"/>
                  <a:gd name="adj2" fmla="val 1917936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50ECA984-7593-5E2F-2BBF-5A753ECCA05B}"/>
                  </a:ext>
                </a:extLst>
              </p:cNvPr>
              <p:cNvSpPr/>
              <p:nvPr/>
            </p:nvSpPr>
            <p:spPr>
              <a:xfrm rot="18306317">
                <a:off x="6617849" y="3112241"/>
                <a:ext cx="82122" cy="8913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814C38A7-7EEC-85D4-6028-8742E9FCD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713236" y="3003606"/>
                    <a:ext cx="410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814C38A7-7EEC-85D4-6028-8742E9FCDC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236" y="3003606"/>
                    <a:ext cx="41074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CCC48032-3656-A549-81C7-2BB9743D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891" y="3385499"/>
                    <a:ext cx="41074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CCC48032-3656-A549-81C7-2BB9743D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0891" y="3385499"/>
                    <a:ext cx="41074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47188DF-12CF-1631-F17D-4BA40E8A0E0C}"/>
                  </a:ext>
                </a:extLst>
              </p:cNvPr>
              <p:cNvSpPr/>
              <p:nvPr/>
            </p:nvSpPr>
            <p:spPr>
              <a:xfrm>
                <a:off x="5773431" y="2720941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1C711B9-0616-F8A9-2809-8E63F7CA3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4458" y="2796290"/>
                <a:ext cx="425788" cy="316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CF85B4-C250-A0CF-E14B-93BC30ACF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8564" y="2601458"/>
                    <a:ext cx="5439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AFCF85B4-C250-A0CF-E14B-93BC30ACF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8564" y="2601458"/>
                    <a:ext cx="54394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94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1</cp:revision>
  <dcterms:created xsi:type="dcterms:W3CDTF">2024-01-23T20:34:35Z</dcterms:created>
  <dcterms:modified xsi:type="dcterms:W3CDTF">2024-01-23T21:00:53Z</dcterms:modified>
</cp:coreProperties>
</file>