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138" y="6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57BF-5DE3-0A89-BF5C-F5DE65BD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73EB-3E65-6B59-A7FB-2AF6908D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C7BD-EF5C-1ED2-8875-ED4628AC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4549-4D75-F09A-D21E-B2F08838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095BA-6FB9-BBDA-9E01-B7DA0AFD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DD21-9BC2-19F1-7608-DBF77627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E6514-4FA3-F774-B412-6DD9514B1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6DA2C-F579-D877-6E61-D7CB0D09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0FDB-B42A-1B63-BBFE-4B7F7F0E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DCEE-EAC5-08BC-5485-5FBEC0D7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99017-E071-4787-F890-270A7DB26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EBC76-DF4A-6116-D7D2-72253D64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08E4-C4F1-6FEB-B1EC-03AFB11E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1FA1-0B4A-AAB9-429D-8CB890B3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02EC-BA52-C387-7548-231DE5DB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710-313B-652C-8307-27607AA5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B057-C36F-AF85-C9B7-7089C82B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2563-FDA2-9F52-DC69-803BAA1A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C7C0-589B-AF9D-E2B6-B5317BEC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ADDF5-4928-ADC6-8DF7-E6907AEC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58FE-6ADF-DC7A-000A-664FEC63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0735-26D7-D93A-21BD-3E393A91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CB02-F5A6-9BFC-D945-5AF83574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8005-3400-BDDE-2979-B4F318B5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8060-8FDD-5BEA-A247-99FE8445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9A79-D21F-2DEC-E206-76FA6FAD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BB4-6DC5-C866-2F98-FABF5F9C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C6CC6-9D2B-9FAC-FD69-5AC170FB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1EC4E-F4BE-E5E9-2A9C-588525E2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1243B-8ADA-0064-D5D9-616AB870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06C0-2BB7-D723-EF3D-ACA258B0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908B-A91E-E230-16B9-7C1FE729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582E-07CD-FC33-F99E-8B9AC32A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4DA2-8B94-F841-B601-0D69EEBD6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07ADA-0213-5E0C-06E0-E1452FCF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94102-ACCB-8016-EC2D-0BC5C4555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F77F-021D-D150-872F-DDF105E8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E6B23-9C42-99C3-8672-087F5B43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EED6C-60E0-CCCC-9683-D1877D82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AB21-94C7-1C5D-CAE3-B89FFC5D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F6B58-732F-D18A-2CCE-0A894571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839EC-4F96-6185-9ABC-9C0015B0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37C94-1271-6172-D42A-94B193DA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D296-4728-B193-8110-298AB30D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3F26E-0F5C-C79E-A7EE-2B2E007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8C2C-5B31-F5ED-ED79-F5C8217E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F7AA-E8B1-CE39-A351-4ED44468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470B-5CC4-3777-FE0A-B7C8EECF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49CD-1410-C5C0-D0DE-6EF24564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95EA-AA5C-FEB0-0F04-4A499B1A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E67B7-4F0B-1B8C-21EB-D923033C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B2EE2-D995-E31C-6BCE-32558F6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13F1-0C00-1963-E29D-28430D0E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5F8C3-1189-6425-6863-57C1C5459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ACABA-D666-2FCC-95A8-93265BDE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26CB9-8FBB-8E2A-E7EE-FE3F9940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339C7-AE94-8ED3-AFDA-6C8AA2C8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9910-B464-6D16-71C8-6283B2C0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155FE-3ED6-0EC5-9B01-06094E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7CAA2-610E-8FCF-A579-9367242D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4431-C21C-52A3-0EDC-4B782DD3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46F8B-39F4-453A-8731-8BC6E9039A0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D49E-9371-9478-B439-FC7CBF832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0D6-98EE-B9F7-77A2-8C8D26D0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A9716-8219-4143-8EE5-DE503957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C2ECC21-3F9F-D937-3BCC-332663ADE605}"/>
              </a:ext>
            </a:extLst>
          </p:cNvPr>
          <p:cNvGrpSpPr/>
          <p:nvPr/>
        </p:nvGrpSpPr>
        <p:grpSpPr>
          <a:xfrm>
            <a:off x="1626737" y="580702"/>
            <a:ext cx="7264905" cy="5906248"/>
            <a:chOff x="1626737" y="580702"/>
            <a:chExt cx="7264905" cy="590624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BBC826D-D66C-D0A2-97A3-71D23FCA7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896" t="10320" r="16896" b="4933"/>
            <a:stretch/>
          </p:blipFill>
          <p:spPr>
            <a:xfrm>
              <a:off x="1626737" y="675026"/>
              <a:ext cx="7264905" cy="581192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483080-5084-86BB-C154-1C65E10FDCF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35501" y="1075334"/>
              <a:ext cx="134112" cy="2691994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23686F-DED4-FF86-19E9-F7C2837300F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3583144" y="1075334"/>
              <a:ext cx="780288" cy="269107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row: Circular 33">
              <a:extLst>
                <a:ext uri="{FF2B5EF4-FFF2-40B4-BE49-F238E27FC236}">
                  <a16:creationId xmlns:a16="http://schemas.microsoft.com/office/drawing/2014/main" id="{99A6C427-77B9-FE03-917A-65CB273CCFA1}"/>
                </a:ext>
              </a:extLst>
            </p:cNvPr>
            <p:cNvSpPr/>
            <p:nvPr/>
          </p:nvSpPr>
          <p:spPr>
            <a:xfrm flipH="1">
              <a:off x="3640891" y="1292003"/>
              <a:ext cx="745255" cy="926487"/>
            </a:xfrm>
            <a:prstGeom prst="circularArrow">
              <a:avLst>
                <a:gd name="adj1" fmla="val 0"/>
                <a:gd name="adj2" fmla="val 966975"/>
                <a:gd name="adj3" fmla="val 18242229"/>
                <a:gd name="adj4" fmla="val 14299687"/>
                <a:gd name="adj5" fmla="val 7073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3C655E8-4D73-7BC0-BC08-BAC8174CD1CE}"/>
                </a:ext>
              </a:extLst>
            </p:cNvPr>
            <p:cNvGrpSpPr/>
            <p:nvPr/>
          </p:nvGrpSpPr>
          <p:grpSpPr>
            <a:xfrm>
              <a:off x="3822244" y="1386231"/>
              <a:ext cx="3127932" cy="3614980"/>
              <a:chOff x="3766643" y="1024531"/>
              <a:chExt cx="3127932" cy="361498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EAAF0C-247D-1859-C462-12CB4FCD13E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3766643" y="3627701"/>
                <a:ext cx="1346681" cy="101181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8F46397-931F-E9D4-A90C-C57666CB2E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4159" y="1024531"/>
                <a:ext cx="459165" cy="260317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98E55B-B35C-AD93-8C98-FEB75E20E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3324" y="3634721"/>
                <a:ext cx="1781251" cy="2633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096480F-4547-9509-B573-14C9B5E991BD}"/>
                </a:ext>
              </a:extLst>
            </p:cNvPr>
            <p:cNvGrpSpPr/>
            <p:nvPr/>
          </p:nvGrpSpPr>
          <p:grpSpPr>
            <a:xfrm>
              <a:off x="4245281" y="2865332"/>
              <a:ext cx="1160920" cy="729934"/>
              <a:chOff x="4284851" y="2858311"/>
              <a:chExt cx="1160920" cy="729934"/>
            </a:xfrm>
          </p:grpSpPr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2DD6DDB4-421B-020C-429F-AE8427393F05}"/>
                  </a:ext>
                </a:extLst>
              </p:cNvPr>
              <p:cNvSpPr/>
              <p:nvPr/>
            </p:nvSpPr>
            <p:spPr>
              <a:xfrm rot="5860216">
                <a:off x="4500344" y="2642818"/>
                <a:ext cx="729934" cy="1160920"/>
              </a:xfrm>
              <a:prstGeom prst="arc">
                <a:avLst>
                  <a:gd name="adj1" fmla="val 17437013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743B5826-0DA5-DC80-3FA1-EC1A87EC328C}"/>
                  </a:ext>
                </a:extLst>
              </p:cNvPr>
              <p:cNvSpPr/>
              <p:nvPr/>
            </p:nvSpPr>
            <p:spPr>
              <a:xfrm rot="2772762">
                <a:off x="5335497" y="3400971"/>
                <a:ext cx="72385" cy="80467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423E3D5-F63B-085E-FD0F-964E7B9DDC1B}"/>
                </a:ext>
              </a:extLst>
            </p:cNvPr>
            <p:cNvCxnSpPr/>
            <p:nvPr/>
          </p:nvCxnSpPr>
          <p:spPr>
            <a:xfrm flipH="1">
              <a:off x="4292688" y="3979184"/>
              <a:ext cx="877823" cy="1408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5DF3F34-F0EF-1EB2-1272-995D9D29FF5C}"/>
                </a:ext>
              </a:extLst>
            </p:cNvPr>
            <p:cNvGrpSpPr/>
            <p:nvPr/>
          </p:nvGrpSpPr>
          <p:grpSpPr>
            <a:xfrm>
              <a:off x="3801351" y="3929305"/>
              <a:ext cx="1160920" cy="739608"/>
              <a:chOff x="4284851" y="2858311"/>
              <a:chExt cx="1160920" cy="739608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6FF51725-C95C-A1D2-23CA-813DE0127172}"/>
                  </a:ext>
                </a:extLst>
              </p:cNvPr>
              <p:cNvSpPr/>
              <p:nvPr/>
            </p:nvSpPr>
            <p:spPr>
              <a:xfrm rot="5860216">
                <a:off x="4500344" y="2642818"/>
                <a:ext cx="729934" cy="1160920"/>
              </a:xfrm>
              <a:prstGeom prst="arc">
                <a:avLst>
                  <a:gd name="adj1" fmla="val 18806641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7938DCD1-EA3B-9A48-75C9-0FD24E595ADE}"/>
                  </a:ext>
                </a:extLst>
              </p:cNvPr>
              <p:cNvSpPr/>
              <p:nvPr/>
            </p:nvSpPr>
            <p:spPr>
              <a:xfrm rot="4640793">
                <a:off x="5128613" y="3521493"/>
                <a:ext cx="72385" cy="80467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5E7B93BF-AA10-C9CD-4849-3809EBFEEE61}"/>
                    </a:ext>
                  </a:extLst>
                </p:cNvPr>
                <p:cNvSpPr txBox="1"/>
                <p:nvPr/>
              </p:nvSpPr>
              <p:spPr>
                <a:xfrm>
                  <a:off x="3662917" y="863011"/>
                  <a:ext cx="5309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5E7B93BF-AA10-C9CD-4849-3809EBFE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917" y="863011"/>
                  <a:ext cx="53094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46F06FE-7EB1-7C5A-0B4D-F3448B56A18D}"/>
                    </a:ext>
                  </a:extLst>
                </p:cNvPr>
                <p:cNvSpPr txBox="1"/>
                <p:nvPr/>
              </p:nvSpPr>
              <p:spPr>
                <a:xfrm>
                  <a:off x="4000510" y="4134273"/>
                  <a:ext cx="5309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46F06FE-7EB1-7C5A-0B4D-F3448B56A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10" y="4134273"/>
                  <a:ext cx="53094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50F2A49-5866-6E47-4198-AAF96E86FDCA}"/>
                    </a:ext>
                  </a:extLst>
                </p:cNvPr>
                <p:cNvSpPr txBox="1"/>
                <p:nvPr/>
              </p:nvSpPr>
              <p:spPr>
                <a:xfrm>
                  <a:off x="4964223" y="2993280"/>
                  <a:ext cx="5309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50F2A49-5866-6E47-4198-AAF96E86F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223" y="2993280"/>
                  <a:ext cx="53094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0E33D56-7350-A0A5-8D0F-ACD50521F6CD}"/>
                    </a:ext>
                  </a:extLst>
                </p:cNvPr>
                <p:cNvSpPr txBox="1"/>
                <p:nvPr/>
              </p:nvSpPr>
              <p:spPr>
                <a:xfrm>
                  <a:off x="4726293" y="1804709"/>
                  <a:ext cx="5309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0E33D56-7350-A0A5-8D0F-ACD50521F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293" y="1804709"/>
                  <a:ext cx="53094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7987C77-E289-F70A-E35A-3DF7F6452864}"/>
                    </a:ext>
                  </a:extLst>
                </p:cNvPr>
                <p:cNvSpPr txBox="1"/>
                <p:nvPr/>
              </p:nvSpPr>
              <p:spPr>
                <a:xfrm>
                  <a:off x="4522998" y="580702"/>
                  <a:ext cx="530942" cy="5618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7987C77-E289-F70A-E35A-3DF7F6452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98" y="580702"/>
                  <a:ext cx="530942" cy="561820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833E2EF-7FCB-66D3-E43F-D26D40EB499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61678" y="2652264"/>
              <a:ext cx="101239" cy="1012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D516990-8CF8-D275-E76E-A29A0F8A1806}"/>
                    </a:ext>
                  </a:extLst>
                </p:cNvPr>
                <p:cNvSpPr txBox="1"/>
                <p:nvPr/>
              </p:nvSpPr>
              <p:spPr>
                <a:xfrm>
                  <a:off x="3107462" y="2811446"/>
                  <a:ext cx="5309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D516990-8CF8-D275-E76E-A29A0F8A1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462" y="2811446"/>
                  <a:ext cx="53094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0414333F-C4DB-4486-B880-7AD0FA1ADEAC}"/>
                </a:ext>
              </a:extLst>
            </p:cNvPr>
            <p:cNvSpPr/>
            <p:nvPr/>
          </p:nvSpPr>
          <p:spPr>
            <a:xfrm rot="5860216" flipH="1">
              <a:off x="4763009" y="3591963"/>
              <a:ext cx="606439" cy="708918"/>
            </a:xfrm>
            <a:prstGeom prst="arc">
              <a:avLst>
                <a:gd name="adj1" fmla="val 17060075"/>
                <a:gd name="adj2" fmla="val 2006402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E56F8A2A-4517-E356-09E4-3D88501F0B66}"/>
                </a:ext>
              </a:extLst>
            </p:cNvPr>
            <p:cNvSpPr/>
            <p:nvPr/>
          </p:nvSpPr>
          <p:spPr>
            <a:xfrm rot="9522558">
              <a:off x="5365198" y="3831400"/>
              <a:ext cx="72385" cy="80467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6A514AC-E272-FD83-9BCF-C6335CF00D22}"/>
                    </a:ext>
                  </a:extLst>
                </p:cNvPr>
                <p:cNvSpPr txBox="1"/>
                <p:nvPr/>
              </p:nvSpPr>
              <p:spPr>
                <a:xfrm>
                  <a:off x="5402614" y="3571339"/>
                  <a:ext cx="5309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6A514AC-E272-FD83-9BCF-C6335CF00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14" y="3571339"/>
                  <a:ext cx="53094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07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1</cp:revision>
  <dcterms:created xsi:type="dcterms:W3CDTF">2023-12-18T23:24:21Z</dcterms:created>
  <dcterms:modified xsi:type="dcterms:W3CDTF">2023-12-19T00:15:51Z</dcterms:modified>
</cp:coreProperties>
</file>