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295" r:id="rId4"/>
    <p:sldId id="296" r:id="rId5"/>
    <p:sldId id="290" r:id="rId6"/>
    <p:sldId id="292" r:id="rId7"/>
    <p:sldId id="293" r:id="rId8"/>
    <p:sldId id="291" r:id="rId9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DD3B383-B6F3-4877-8004-3340591F10CA}">
          <p14:sldIdLst>
            <p14:sldId id="256"/>
            <p14:sldId id="294"/>
            <p14:sldId id="295"/>
            <p14:sldId id="296"/>
            <p14:sldId id="290"/>
            <p14:sldId id="292"/>
            <p14:sldId id="29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3476" autoAdjust="0"/>
  </p:normalViewPr>
  <p:slideViewPr>
    <p:cSldViewPr snapToGrid="0">
      <p:cViewPr varScale="1">
        <p:scale>
          <a:sx n="74" d="100"/>
          <a:sy n="74" d="100"/>
        </p:scale>
        <p:origin x="114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5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A7047017-3F4D-4800-9B33-5B2A9DB7873C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F6CEBBC0-0D16-4C51-A178-F7B061223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21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4EE61553-47AE-49F4-A30A-FEA3F4C5BB3B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4" y="3271383"/>
            <a:ext cx="7941310" cy="267658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01BD5F71-B6FF-4752-A481-C3A1CF41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Structured-light 3D surface imaging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D5F71-B6FF-4752-A481-C3A1CF4156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931-648D-4F19-A7E9-4215BE8EB453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6EC0-4E43-4FF5-933C-8728087BB85F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35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B55-76C5-4689-9D3B-072D0666FEF8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9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F857-1170-4F41-B12E-ABF113777648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4318-77C3-4220-BCFC-4622BF0AADB9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1334-7932-403E-9818-0031037B27BC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6AA7-D6AC-483B-B59F-B92B33580718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9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AB63-8332-4105-A8E8-92D9FFE45080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610-1513-4196-8905-051CB72780E2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9A3-628B-475C-AC88-0DCEBFCBE43E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0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6B5-C4B8-4F0A-BA8D-9718B829FC64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27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74DA-14F1-4050-95A4-F0689030D4A9}" type="datetime1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4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Structured-light 3D surface </a:t>
            </a:r>
            <a:r>
              <a:rPr lang="en-US" altLang="ja-JP" dirty="0" smtClean="0"/>
              <a:t>imaging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李淳雨 </a:t>
            </a:r>
            <a:r>
              <a:rPr kumimoji="1" lang="en-US" altLang="ja-JP" dirty="0" smtClean="0"/>
              <a:t>(Li </a:t>
            </a:r>
            <a:r>
              <a:rPr kumimoji="1" lang="en-US" altLang="ja-JP" dirty="0" err="1" smtClean="0"/>
              <a:t>Chunyu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5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ja-JP" altLang="en-US" dirty="0" smtClean="0"/>
              <a:t>と</a:t>
            </a:r>
            <a:r>
              <a:rPr lang="en-US" altLang="zh-CN" dirty="0" smtClean="0"/>
              <a:t>3dUnderworld</a:t>
            </a:r>
            <a:r>
              <a:rPr lang="ja-JP" altLang="en-US" dirty="0" smtClean="0"/>
              <a:t>復元アルゴリズムの比較</a:t>
            </a:r>
            <a:endParaRPr lang="en-US" altLang="ja-JP" dirty="0" smtClean="0"/>
          </a:p>
          <a:p>
            <a:r>
              <a:rPr lang="ja-JP" altLang="en-US" dirty="0" smtClean="0"/>
              <a:t>横帯</a:t>
            </a:r>
            <a:r>
              <a:rPr lang="ja-JP" altLang="en-US" dirty="0"/>
              <a:t>ノイズ</a:t>
            </a:r>
            <a:r>
              <a:rPr lang="ja-JP" altLang="en-US" dirty="0" smtClean="0"/>
              <a:t>改善</a:t>
            </a:r>
            <a:endParaRPr lang="en-US" altLang="ja-JP" dirty="0" smtClean="0"/>
          </a:p>
          <a:p>
            <a:r>
              <a:rPr lang="ja-JP" altLang="en-US" dirty="0"/>
              <a:t>デコードの特徴点で</a:t>
            </a:r>
            <a:r>
              <a:rPr lang="en-US" altLang="ja-JP" dirty="0"/>
              <a:t>SFM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1" y="1825625"/>
            <a:ext cx="4309110" cy="4351338"/>
          </a:xfrm>
        </p:spPr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pPr lvl="1"/>
            <a:r>
              <a:rPr lang="ja-JP" altLang="en-US" sz="1800" dirty="0" smtClean="0"/>
              <a:t>一つ平面を用意し、この平面</a:t>
            </a:r>
            <a:r>
              <a:rPr lang="ja-JP" altLang="en-US" sz="1800" dirty="0"/>
              <a:t>をスキャン</a:t>
            </a:r>
            <a:r>
              <a:rPr lang="ja-JP" altLang="en-US" sz="1800" dirty="0" smtClean="0"/>
              <a:t>する。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RANSAC</a:t>
            </a:r>
            <a:r>
              <a:rPr lang="ja-JP" altLang="en-US" sz="1800" dirty="0"/>
              <a:t>法を利用</a:t>
            </a:r>
            <a:r>
              <a:rPr lang="ja-JP" altLang="en-US" sz="1800" dirty="0" smtClean="0"/>
              <a:t>し、</a:t>
            </a:r>
            <a:r>
              <a:rPr lang="ja-JP" altLang="en-US" sz="1800" dirty="0"/>
              <a:t>平面の方程式を</a:t>
            </a:r>
            <a:r>
              <a:rPr lang="ja-JP" altLang="en-US" sz="1800" dirty="0" smtClean="0"/>
              <a:t>求める。</a:t>
            </a:r>
            <a:endParaRPr lang="ja-JP" altLang="en-US" sz="1800" dirty="0"/>
          </a:p>
          <a:p>
            <a:pPr lvl="1"/>
            <a:r>
              <a:rPr lang="en-US" altLang="ja-JP" sz="1800" dirty="0" smtClean="0"/>
              <a:t>3d</a:t>
            </a:r>
            <a:r>
              <a:rPr lang="ja-JP" altLang="en-US" sz="1800" dirty="0"/>
              <a:t>点群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と平面の距離を図って、この距離を誤差として、</a:t>
            </a:r>
            <a:r>
              <a:rPr lang="en-US" altLang="ja-JP" sz="1800" dirty="0" smtClean="0"/>
              <a:t>RMSE</a:t>
            </a:r>
            <a:r>
              <a:rPr lang="ja-JP" altLang="en-US" sz="1800" dirty="0" smtClean="0"/>
              <a:t>の計算を行う。</a:t>
            </a:r>
            <a:endParaRPr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5437409" y="3843995"/>
            <a:ext cx="200834" cy="8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5647282" y="3844224"/>
            <a:ext cx="1" cy="444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647282" y="4303456"/>
            <a:ext cx="581187" cy="12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638242" y="3844223"/>
            <a:ext cx="581186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228469" y="39120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7902934" y="3912028"/>
            <a:ext cx="16790" cy="452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20453" y="4364708"/>
            <a:ext cx="582480" cy="89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7320453" y="3912028"/>
            <a:ext cx="58248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329495" y="39501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432889" y="3920423"/>
            <a:ext cx="804622" cy="775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5439672" y="4303456"/>
            <a:ext cx="205024" cy="392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5428367" y="4424765"/>
            <a:ext cx="806558" cy="271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902289" y="4342013"/>
            <a:ext cx="240220" cy="35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315933" y="3945171"/>
            <a:ext cx="831096" cy="752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902934" y="3912028"/>
            <a:ext cx="253137" cy="7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7329496" y="4452759"/>
            <a:ext cx="813013" cy="245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弧 38"/>
          <p:cNvSpPr/>
          <p:nvPr/>
        </p:nvSpPr>
        <p:spPr>
          <a:xfrm rot="21318549" flipV="1">
            <a:off x="6129183" y="4055458"/>
            <a:ext cx="1295078" cy="731748"/>
          </a:xfrm>
          <a:prstGeom prst="arc">
            <a:avLst>
              <a:gd name="adj1" fmla="val 11046157"/>
              <a:gd name="adj2" fmla="val 2123972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10300" y="4421332"/>
            <a:ext cx="5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R, t</a:t>
            </a:r>
            <a:endParaRPr kumimoji="1" lang="ja-JP" altLang="en-US" dirty="0"/>
          </a:p>
        </p:txBody>
      </p:sp>
      <p:sp>
        <p:nvSpPr>
          <p:cNvPr id="44" name="フローチャート: 手作業 43"/>
          <p:cNvSpPr/>
          <p:nvPr/>
        </p:nvSpPr>
        <p:spPr>
          <a:xfrm>
            <a:off x="6116508" y="5110564"/>
            <a:ext cx="1429076" cy="604433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ysClr val="windowText" lastClr="000000"/>
                </a:solidFill>
              </a:rPr>
              <a:t>Projector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フローチャート: 手作業 44"/>
          <p:cNvSpPr/>
          <p:nvPr/>
        </p:nvSpPr>
        <p:spPr>
          <a:xfrm>
            <a:off x="6109726" y="5465843"/>
            <a:ext cx="1435858" cy="404244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/>
          <p:nvPr/>
        </p:nvCxnSpPr>
        <p:spPr>
          <a:xfrm>
            <a:off x="6116508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547192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260782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6403965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116508" y="2176953"/>
            <a:ext cx="1151056" cy="74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Plane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40454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結</a:t>
            </a:r>
            <a:r>
              <a:rPr kumimoji="1" lang="ja-JP" altLang="en-US" dirty="0" smtClean="0"/>
              <a:t>果</a:t>
            </a:r>
            <a:r>
              <a:rPr kumimoji="1" lang="zh-CN" altLang="en-US" dirty="0" smtClean="0"/>
              <a:t>（</a:t>
            </a:r>
            <a:r>
              <a:rPr kumimoji="1" lang="ja-JP" altLang="en-US" dirty="0" smtClean="0"/>
              <a:t>画像解像度</a:t>
            </a:r>
            <a:r>
              <a:rPr lang="en-US" altLang="ja-JP" dirty="0"/>
              <a:t>1280*960 </a:t>
            </a:r>
            <a:r>
              <a:rPr kumimoji="1" lang="zh-CN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4666"/>
              </p:ext>
            </p:extLst>
          </p:nvPr>
        </p:nvGraphicFramePr>
        <p:xfrm>
          <a:off x="907083" y="2013016"/>
          <a:ext cx="7486877" cy="4708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61">
                  <a:extLst>
                    <a:ext uri="{9D8B030D-6E8A-4147-A177-3AD203B41FA5}">
                      <a16:colId xmlns="" xmlns:a16="http://schemas.microsoft.com/office/drawing/2014/main" val="110332252"/>
                    </a:ext>
                  </a:extLst>
                </a:gridCol>
                <a:gridCol w="1623973">
                  <a:extLst>
                    <a:ext uri="{9D8B030D-6E8A-4147-A177-3AD203B41FA5}">
                      <a16:colId xmlns="" xmlns:a16="http://schemas.microsoft.com/office/drawing/2014/main" val="1476679492"/>
                    </a:ext>
                  </a:extLst>
                </a:gridCol>
                <a:gridCol w="1408147">
                  <a:extLst>
                    <a:ext uri="{9D8B030D-6E8A-4147-A177-3AD203B41FA5}">
                      <a16:colId xmlns="" xmlns:a16="http://schemas.microsoft.com/office/drawing/2014/main" val="636332937"/>
                    </a:ext>
                  </a:extLst>
                </a:gridCol>
                <a:gridCol w="1513984">
                  <a:extLst>
                    <a:ext uri="{9D8B030D-6E8A-4147-A177-3AD203B41FA5}">
                      <a16:colId xmlns="" xmlns:a16="http://schemas.microsoft.com/office/drawing/2014/main" val="2242567350"/>
                    </a:ext>
                  </a:extLst>
                </a:gridCol>
                <a:gridCol w="1119256">
                  <a:extLst>
                    <a:ext uri="{9D8B030D-6E8A-4147-A177-3AD203B41FA5}">
                      <a16:colId xmlns="" xmlns:a16="http://schemas.microsoft.com/office/drawing/2014/main" val="417842951"/>
                    </a:ext>
                  </a:extLst>
                </a:gridCol>
                <a:gridCol w="1119256">
                  <a:extLst>
                    <a:ext uri="{9D8B030D-6E8A-4147-A177-3AD203B41FA5}">
                      <a16:colId xmlns="" xmlns:a16="http://schemas.microsoft.com/office/drawing/2014/main" val="2570845072"/>
                    </a:ext>
                  </a:extLst>
                </a:gridCol>
              </a:tblGrid>
              <a:tr h="21106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平面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手法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3d</a:t>
                      </a:r>
                      <a:r>
                        <a:rPr kumimoji="1" lang="ja-JP" altLang="en-US" dirty="0" smtClean="0"/>
                        <a:t>点群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kumimoji="1" lang="ja-JP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点数</a:t>
                      </a:r>
                      <a:r>
                        <a:rPr kumimoji="1" lang="en-US" altLang="ja-JP" dirty="0" smtClean="0"/>
                        <a:t>(N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451580"/>
                  </a:ext>
                </a:extLst>
              </a:tr>
              <a:tr h="2110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 </a:t>
                      </a:r>
                      <a:r>
                        <a:rPr kumimoji="1" lang="ja-JP" altLang="en-US" dirty="0" smtClean="0"/>
                        <a:t>正面図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上面図</a:t>
                      </a:r>
                      <a:endParaRPr kumimoji="1" lang="ja-JP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7080070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2.10316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297109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6087664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0.74907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397672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6089664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5.74816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211499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9203116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0.94459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227711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5567008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3767327"/>
            <a:ext cx="1316936" cy="9363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3767327"/>
            <a:ext cx="1261640" cy="93634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2762915"/>
            <a:ext cx="1280487" cy="9532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2768896"/>
            <a:ext cx="1340499" cy="94722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4754879"/>
            <a:ext cx="1161332" cy="9217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4" y="4754879"/>
            <a:ext cx="1262005" cy="92171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09" y="5751597"/>
            <a:ext cx="1165090" cy="93436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36" y="5755724"/>
            <a:ext cx="1256098" cy="9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横</a:t>
            </a:r>
            <a:r>
              <a:rPr lang="ja-JP" altLang="en-US" dirty="0"/>
              <a:t>帯ノイズ改善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184785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プロジェクターの画像出力周波数は</a:t>
            </a:r>
            <a:r>
              <a:rPr lang="en-US" altLang="zh-CN" sz="1800" dirty="0" smtClean="0"/>
              <a:t>60Hz</a:t>
            </a:r>
            <a:r>
              <a:rPr lang="ja-JP" altLang="en-US" sz="1800" dirty="0" smtClean="0"/>
              <a:t>である。</a:t>
            </a:r>
            <a:endParaRPr lang="en-US" altLang="zh-CN" sz="1800" dirty="0" smtClean="0"/>
          </a:p>
          <a:p>
            <a:r>
              <a:rPr lang="ja-JP" altLang="en-US" sz="1800" dirty="0"/>
              <a:t>カメラのシャッター</a:t>
            </a:r>
            <a:r>
              <a:rPr lang="ja-JP" altLang="en-US" sz="1800" dirty="0" smtClean="0"/>
              <a:t>速度 </a:t>
            </a:r>
            <a:r>
              <a:rPr lang="en-US" altLang="ja-JP" sz="1800" dirty="0" smtClean="0"/>
              <a:t>&gt; </a:t>
            </a:r>
            <a:r>
              <a:rPr lang="en-US" altLang="zh-CN" sz="1800" dirty="0" smtClean="0"/>
              <a:t>60</a:t>
            </a:r>
            <a:r>
              <a:rPr lang="ja-JP" altLang="en-US" sz="1800" dirty="0" smtClean="0"/>
              <a:t>の場合、横</a:t>
            </a:r>
            <a:r>
              <a:rPr lang="ja-JP" altLang="en-US" sz="1800" dirty="0"/>
              <a:t>帯ノイズが出てしまうことがあります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シャッター</a:t>
            </a:r>
            <a:r>
              <a:rPr lang="ja-JP" altLang="en-US" sz="1800" dirty="0" smtClean="0"/>
              <a:t>速度</a:t>
            </a:r>
            <a:r>
              <a:rPr lang="en-US" altLang="zh-CN" sz="1800" dirty="0"/>
              <a:t>1</a:t>
            </a:r>
            <a:r>
              <a:rPr lang="en-US" altLang="zh-CN" sz="1800" dirty="0" smtClean="0"/>
              <a:t>/50</a:t>
            </a:r>
            <a:r>
              <a:rPr lang="ja-JP" altLang="en-US" sz="1800" dirty="0" smtClean="0"/>
              <a:t>秒固定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露出時間が長</a:t>
            </a:r>
            <a:r>
              <a:rPr lang="ja-JP" altLang="en-US" sz="1800" dirty="0" smtClean="0"/>
              <a:t>くなったので、画像の明るさが高くなりました</a:t>
            </a:r>
            <a:endParaRPr lang="en-US" altLang="ja-JP" sz="18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41" y="3534625"/>
            <a:ext cx="2514583" cy="188593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763919" y="4440808"/>
            <a:ext cx="1093272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2009769" y="2704615"/>
            <a:ext cx="620600" cy="31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85" y="3534625"/>
            <a:ext cx="2514584" cy="1885938"/>
          </a:xfrm>
          <a:prstGeom prst="rect">
            <a:avLst/>
          </a:prstGeom>
        </p:spPr>
      </p:pic>
      <p:sp>
        <p:nvSpPr>
          <p:cNvPr id="12" name="テキスト ボックス 13"/>
          <p:cNvSpPr txBox="1"/>
          <p:nvPr/>
        </p:nvSpPr>
        <p:spPr>
          <a:xfrm>
            <a:off x="5621925" y="5417461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Improved image</a:t>
            </a:r>
            <a:endParaRPr lang="en-US" altLang="ja-JP" sz="1100" dirty="0"/>
          </a:p>
        </p:txBody>
      </p:sp>
      <p:sp>
        <p:nvSpPr>
          <p:cNvPr id="13" name="テキスト ボックス 13"/>
          <p:cNvSpPr txBox="1"/>
          <p:nvPr/>
        </p:nvSpPr>
        <p:spPr>
          <a:xfrm>
            <a:off x="1747719" y="5420563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Old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image with noise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51798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ドの特徴点で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6"/>
          <p:cNvSpPr/>
          <p:nvPr/>
        </p:nvSpPr>
        <p:spPr>
          <a:xfrm>
            <a:off x="486711" y="2046830"/>
            <a:ext cx="1188720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Patterns  </a:t>
            </a:r>
            <a:r>
              <a:rPr lang="en-US" altLang="zh-CN" dirty="0"/>
              <a:t>e</a:t>
            </a:r>
            <a:r>
              <a:rPr lang="en-US" altLang="zh-CN" dirty="0" smtClean="0"/>
              <a:t>ncoding</a:t>
            </a:r>
          </a:p>
        </p:txBody>
      </p:sp>
      <p:sp>
        <p:nvSpPr>
          <p:cNvPr id="7" name="正方形/長方形 7"/>
          <p:cNvSpPr/>
          <p:nvPr/>
        </p:nvSpPr>
        <p:spPr>
          <a:xfrm>
            <a:off x="450039" y="3421499"/>
            <a:ext cx="126206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Acquisition</a:t>
            </a:r>
            <a:endParaRPr lang="en-US" altLang="zh-CN" dirty="0" smtClean="0"/>
          </a:p>
        </p:txBody>
      </p:sp>
      <p:cxnSp>
        <p:nvCxnSpPr>
          <p:cNvPr id="9" name="直線矢印コネクタ 10"/>
          <p:cNvCxnSpPr>
            <a:stCxn id="6" idx="2"/>
            <a:endCxn id="7" idx="0"/>
          </p:cNvCxnSpPr>
          <p:nvPr/>
        </p:nvCxnSpPr>
        <p:spPr>
          <a:xfrm>
            <a:off x="1081071" y="2561180"/>
            <a:ext cx="1" cy="86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1"/>
          <p:cNvCxnSpPr/>
          <p:nvPr/>
        </p:nvCxnSpPr>
        <p:spPr>
          <a:xfrm>
            <a:off x="2699367" y="2852715"/>
            <a:ext cx="504613" cy="3156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5"/>
          <p:cNvSpPr/>
          <p:nvPr/>
        </p:nvSpPr>
        <p:spPr>
          <a:xfrm>
            <a:off x="277921" y="2980501"/>
            <a:ext cx="7685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Gray code</a:t>
            </a:r>
            <a:endParaRPr lang="ja-JP" altLang="en-US" sz="1100" dirty="0"/>
          </a:p>
        </p:txBody>
      </p:sp>
      <p:sp>
        <p:nvSpPr>
          <p:cNvPr id="13" name="正方形/長方形 16"/>
          <p:cNvSpPr/>
          <p:nvPr/>
        </p:nvSpPr>
        <p:spPr>
          <a:xfrm>
            <a:off x="1985952" y="4540622"/>
            <a:ext cx="7561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Images of object</a:t>
            </a:r>
            <a:endParaRPr lang="ja-JP" altLang="en-US" sz="1100" dirty="0"/>
          </a:p>
        </p:txBody>
      </p:sp>
      <p:sp>
        <p:nvSpPr>
          <p:cNvPr id="14" name="平行四辺形 18"/>
          <p:cNvSpPr/>
          <p:nvPr/>
        </p:nvSpPr>
        <p:spPr>
          <a:xfrm>
            <a:off x="7735093" y="3405047"/>
            <a:ext cx="1018854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 cloud</a:t>
            </a:r>
            <a:endParaRPr kumimoji="1" lang="ja-JP" altLang="en-US" dirty="0"/>
          </a:p>
        </p:txBody>
      </p:sp>
      <p:pic>
        <p:nvPicPr>
          <p:cNvPr id="16" name="Picture 6" descr="binary_h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93" y="2864776"/>
            <a:ext cx="704586" cy="50831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左大括号 17"/>
          <p:cNvSpPr/>
          <p:nvPr/>
        </p:nvSpPr>
        <p:spPr>
          <a:xfrm>
            <a:off x="1748310" y="2604590"/>
            <a:ext cx="303755" cy="1858984"/>
          </a:xfrm>
          <a:prstGeom prst="leftBrace">
            <a:avLst>
              <a:gd name="adj1" fmla="val 8333"/>
              <a:gd name="adj2" fmla="val 53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0" y="2604590"/>
            <a:ext cx="661667" cy="496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86" y="3215055"/>
            <a:ext cx="661082" cy="495812"/>
          </a:xfrm>
          <a:prstGeom prst="rect">
            <a:avLst/>
          </a:prstGeom>
        </p:spPr>
      </p:pic>
      <p:sp>
        <p:nvSpPr>
          <p:cNvPr id="23" name="正方形/長方形 9"/>
          <p:cNvSpPr/>
          <p:nvPr/>
        </p:nvSpPr>
        <p:spPr>
          <a:xfrm>
            <a:off x="6307450" y="3405047"/>
            <a:ext cx="1216013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VisualSFM</a:t>
            </a: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2235072" y="3710867"/>
            <a:ext cx="25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cxnSp>
        <p:nvCxnSpPr>
          <p:cNvPr id="27" name="肘形连接符 26"/>
          <p:cNvCxnSpPr/>
          <p:nvPr/>
        </p:nvCxnSpPr>
        <p:spPr>
          <a:xfrm flipV="1">
            <a:off x="2686489" y="3175538"/>
            <a:ext cx="264552" cy="2745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92111" y="3461963"/>
            <a:ext cx="26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6055776" y="2878561"/>
            <a:ext cx="205256" cy="15921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正方形/長方形 9"/>
          <p:cNvSpPr/>
          <p:nvPr/>
        </p:nvSpPr>
        <p:spPr>
          <a:xfrm>
            <a:off x="3214459" y="2873528"/>
            <a:ext cx="89938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decode</a:t>
            </a:r>
            <a:endParaRPr lang="en-US" altLang="zh-CN" dirty="0"/>
          </a:p>
        </p:txBody>
      </p:sp>
      <p:cxnSp>
        <p:nvCxnSpPr>
          <p:cNvPr id="57" name="カギ線コネクタ 13"/>
          <p:cNvCxnSpPr>
            <a:stCxn id="23" idx="3"/>
            <a:endCxn id="14" idx="5"/>
          </p:cNvCxnSpPr>
          <p:nvPr/>
        </p:nvCxnSpPr>
        <p:spPr>
          <a:xfrm>
            <a:off x="7523463" y="3662222"/>
            <a:ext cx="275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平行四辺形 18"/>
          <p:cNvSpPr/>
          <p:nvPr/>
        </p:nvSpPr>
        <p:spPr>
          <a:xfrm>
            <a:off x="4382608" y="2873313"/>
            <a:ext cx="1672468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Feature</a:t>
            </a:r>
            <a:r>
              <a:rPr lang="ja-JP" altLang="en-US" dirty="0"/>
              <a:t> </a:t>
            </a:r>
            <a:r>
              <a:rPr lang="en-US" altLang="ja-JP" dirty="0" smtClean="0"/>
              <a:t>Points</a:t>
            </a:r>
            <a:r>
              <a:rPr lang="zh-CN" altLang="en-US" dirty="0"/>
              <a:t> </a:t>
            </a:r>
            <a:r>
              <a:rPr lang="en-US" altLang="zh-CN" dirty="0" smtClean="0"/>
              <a:t>pairs</a:t>
            </a:r>
            <a:endParaRPr lang="en-US" altLang="ja-JP" dirty="0"/>
          </a:p>
        </p:txBody>
      </p:sp>
      <p:cxnSp>
        <p:nvCxnSpPr>
          <p:cNvPr id="45" name="カギ線コネクタ 13"/>
          <p:cNvCxnSpPr>
            <a:stCxn id="53" idx="3"/>
            <a:endCxn id="39" idx="5"/>
          </p:cNvCxnSpPr>
          <p:nvPr/>
        </p:nvCxnSpPr>
        <p:spPr>
          <a:xfrm flipV="1">
            <a:off x="4113844" y="3130488"/>
            <a:ext cx="333058" cy="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デコ</a:t>
            </a:r>
            <a:r>
              <a:rPr lang="ja-JP" altLang="en-US" dirty="0"/>
              <a:t>ードの特徴点で</a:t>
            </a:r>
            <a:r>
              <a:rPr lang="en-US" altLang="ja-JP" dirty="0"/>
              <a:t>SFM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4" y="1502354"/>
            <a:ext cx="1679999" cy="1260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7" y="2132354"/>
            <a:ext cx="1680000" cy="12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47" y="1500023"/>
            <a:ext cx="1680000" cy="12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31" y="2130023"/>
            <a:ext cx="1680000" cy="12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91" y="1500023"/>
            <a:ext cx="1680000" cy="12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5" y="2130023"/>
            <a:ext cx="1680000" cy="12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0" y="2760023"/>
            <a:ext cx="1680000" cy="12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36" y="2760023"/>
            <a:ext cx="1680000" cy="12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0" y="2760023"/>
            <a:ext cx="1680000" cy="126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30653" y="6331786"/>
            <a:ext cx="38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撮影された画像（５組　</a:t>
            </a:r>
            <a:r>
              <a:rPr lang="en-US" altLang="ja-JP" dirty="0" smtClean="0"/>
              <a:t>1280*960</a:t>
            </a:r>
            <a:r>
              <a:rPr lang="ja-JP" altLang="en-US" dirty="0" smtClean="0"/>
              <a:t>）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1" y="4116767"/>
            <a:ext cx="1680000" cy="12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2" y="4558432"/>
            <a:ext cx="1680000" cy="126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3" y="5000097"/>
            <a:ext cx="1680000" cy="126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91" y="4112917"/>
            <a:ext cx="1680000" cy="126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5" y="4560172"/>
            <a:ext cx="1680000" cy="126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6" y="5001193"/>
            <a:ext cx="168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ドの特徴点で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結</a:t>
            </a:r>
            <a:r>
              <a:rPr lang="ja-JP" altLang="en-US" dirty="0" smtClean="0"/>
              <a:t>果</a:t>
            </a:r>
            <a:r>
              <a:rPr lang="zh-CN" altLang="en-US" dirty="0" smtClean="0"/>
              <a:t>（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isualSFM</a:t>
            </a:r>
            <a:r>
              <a:rPr lang="zh-CN" altLang="en-US" dirty="0" smtClean="0"/>
              <a:t>）</a:t>
            </a:r>
            <a:endParaRPr lang="en-US" altLang="ja-JP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55823"/>
            <a:ext cx="3891835" cy="32354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5" y="2655822"/>
            <a:ext cx="4090348" cy="32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13488</TotalTime>
  <Words>262</Words>
  <Application>Microsoft Office PowerPoint</Application>
  <PresentationFormat>全屏显示(4:3)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游ゴシック</vt:lpstr>
      <vt:lpstr>游ゴシック Light</vt:lpstr>
      <vt:lpstr>等线</vt:lpstr>
      <vt:lpstr>等线 Light</vt:lpstr>
      <vt:lpstr>Arial</vt:lpstr>
      <vt:lpstr>Calibri</vt:lpstr>
      <vt:lpstr>Calibri Light</vt:lpstr>
      <vt:lpstr>Office テーマ</vt:lpstr>
      <vt:lpstr>Structured-light 3D surface imaging</vt:lpstr>
      <vt:lpstr>Outline</vt:lpstr>
      <vt:lpstr>OpenCVと3dUnderworld復元アルゴリズムの比較</vt:lpstr>
      <vt:lpstr>OpenCVと3dUnderworld復元アルゴリズムの比較</vt:lpstr>
      <vt:lpstr>横帯ノイズ改善</vt:lpstr>
      <vt:lpstr>デコードの特徴点でSFM</vt:lpstr>
      <vt:lpstr>デコードの特徴点でSFM</vt:lpstr>
      <vt:lpstr>デコードの特徴点でSFM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lchunyu</dc:creator>
  <cp:lastModifiedBy>李淳雨</cp:lastModifiedBy>
  <cp:revision>257</cp:revision>
  <cp:lastPrinted>2017-01-16T04:25:21Z</cp:lastPrinted>
  <dcterms:created xsi:type="dcterms:W3CDTF">2016-11-09T04:14:56Z</dcterms:created>
  <dcterms:modified xsi:type="dcterms:W3CDTF">2017-02-26T14:48:35Z</dcterms:modified>
</cp:coreProperties>
</file>