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2" r:id="rId5"/>
    <p:sldId id="264" r:id="rId6"/>
    <p:sldId id="259" r:id="rId7"/>
    <p:sldId id="263" r:id="rId8"/>
    <p:sldId id="261" r:id="rId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7197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pos="3840"/>
        <p:guide pos="719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07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fr-FR" b="1" noProof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ÉTAPE 01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fr-FR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fr-FR" noProof="0" dirty="0"/>
        </a:p>
      </dgm:t>
    </dgm:pt>
    <dgm:pt modelId="{349299C9-846E-4827-813A-349CCCE20782}">
      <dgm:prSet phldrT="[Text]" custT="1"/>
      <dgm:spPr/>
      <dgm:t>
        <a:bodyPr lIns="108000" tIns="432000" rIns="288000" rtlCol="0" anchor="t" anchorCtr="0"/>
        <a:lstStyle/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fr-FR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Analyse de la demande utilisateur (avec la route)</a:t>
          </a:r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fr-FR" noProof="0" dirty="0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fr-FR" noProof="0" dirty="0"/>
        </a:p>
      </dgm:t>
    </dgm:pt>
    <dgm:pt modelId="{5D70EFF5-8B31-4A1F-AE44-51E4CF0013EB}">
      <dgm:prSet phldrT="[Text]" custT="1"/>
      <dgm:spPr/>
      <dgm:t>
        <a:bodyPr lIns="108000" tIns="432000" rIns="288000" rtlCol="0" anchor="t" anchorCtr="0"/>
        <a:lstStyle/>
        <a:p>
          <a:pPr rtl="0">
            <a:lnSpc>
              <a:spcPts val="1500"/>
            </a:lnSpc>
          </a:pPr>
          <a:r>
            <a:rPr lang="fr-FR" sz="1200" noProof="0" dirty="0">
              <a:solidFill>
                <a:schemeClr val="tx2"/>
              </a:solidFill>
            </a:rPr>
            <a:t>Aller chercher la donnée demandée</a:t>
          </a:r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fr-FR" noProof="0" dirty="0"/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fr-FR" noProof="0" dirty="0"/>
        </a:p>
      </dgm:t>
    </dgm:pt>
    <dgm:pt modelId="{D71FC021-6A65-44D1-95B9-0E6C89079866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fr-FR" b="1" noProof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ÉTAPE 03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fr-FR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fr-FR" noProof="0" dirty="0"/>
        </a:p>
      </dgm:t>
    </dgm:pt>
    <dgm:pt modelId="{4A6BB192-9983-4F48-BBC5-6E384EED7EC5}">
      <dgm:prSet phldrT="[Text]" custT="1"/>
      <dgm:spPr/>
      <dgm:t>
        <a:bodyPr lIns="108000" tIns="432000" rIns="288000" rtlCol="0" anchor="t" anchorCtr="0"/>
        <a:lstStyle/>
        <a:p>
          <a:pPr rtl="0">
            <a:lnSpc>
              <a:spcPts val="1500"/>
            </a:lnSpc>
          </a:pPr>
          <a:r>
            <a:rPr lang="fr-FR" sz="1200" noProof="0" dirty="0">
              <a:solidFill>
                <a:schemeClr val="tx2"/>
              </a:solidFill>
            </a:rPr>
            <a:t>Traiter la donnée (modification, suppression, obtention…)</a:t>
          </a:r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fr-FR" noProof="0" dirty="0"/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fr-FR" noProof="0" dirty="0"/>
        </a:p>
      </dgm:t>
    </dgm:pt>
    <dgm:pt modelId="{D07AD3FD-84FF-467E-9693-752776549C61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 rtlCol="0"/>
        <a:lstStyle/>
        <a:p>
          <a:pPr rtl="0"/>
          <a:r>
            <a:rPr lang="fr-FR" b="1" noProof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ÉTAPE 02</a:t>
          </a:r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fr-FR" noProof="0" dirty="0"/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fr-FR" noProof="0" dirty="0"/>
        </a:p>
      </dgm:t>
    </dgm:pt>
    <dgm:pt modelId="{32CCB050-072A-41BF-BE1B-388CF53E5629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 rtlCol="0"/>
        <a:lstStyle/>
        <a:p>
          <a:pPr rtl="0"/>
          <a:r>
            <a:rPr lang="fr-FR" b="1" noProof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ÉTAPE 04</a:t>
          </a:r>
        </a:p>
      </dgm:t>
    </dgm:pt>
    <dgm:pt modelId="{B301371B-A53D-4B79-8B8D-7B304894442B}" type="parTrans" cxnId="{042E0AE1-6450-410A-B96E-AFBADB139BEA}">
      <dgm:prSet/>
      <dgm:spPr/>
      <dgm:t>
        <a:bodyPr rtlCol="0"/>
        <a:lstStyle/>
        <a:p>
          <a:pPr rtl="0"/>
          <a:endParaRPr lang="fr-FR" noProof="0" dirty="0"/>
        </a:p>
      </dgm:t>
    </dgm:pt>
    <dgm:pt modelId="{BF05D8EE-4413-4737-8721-DAF10D6CAB04}" type="sibTrans" cxnId="{042E0AE1-6450-410A-B96E-AFBADB139BEA}">
      <dgm:prSet/>
      <dgm:spPr/>
      <dgm:t>
        <a:bodyPr rtlCol="0"/>
        <a:lstStyle/>
        <a:p>
          <a:pPr rtl="0"/>
          <a:endParaRPr lang="fr-FR" noProof="0" dirty="0"/>
        </a:p>
      </dgm:t>
    </dgm:pt>
    <dgm:pt modelId="{9E838AE2-4659-4603-ABC8-58DF4222C0D4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 rtlCol="0"/>
        <a:lstStyle/>
        <a:p>
          <a:pPr rtl="0"/>
          <a:r>
            <a:rPr lang="fr-FR" b="1" noProof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ÉTAPE 05</a:t>
          </a:r>
        </a:p>
      </dgm:t>
    </dgm:pt>
    <dgm:pt modelId="{5FC53805-9431-4BC8-ADB9-DABF59DE31C7}" type="parTrans" cxnId="{CF54291C-AAFD-4FA4-9A16-20CE892BA907}">
      <dgm:prSet/>
      <dgm:spPr/>
      <dgm:t>
        <a:bodyPr rtlCol="0"/>
        <a:lstStyle/>
        <a:p>
          <a:pPr rtl="0"/>
          <a:endParaRPr lang="fr-FR" noProof="0" dirty="0"/>
        </a:p>
      </dgm:t>
    </dgm:pt>
    <dgm:pt modelId="{61F1BCD3-232D-4C03-B56C-182BCB6108CD}" type="sibTrans" cxnId="{CF54291C-AAFD-4FA4-9A16-20CE892BA907}">
      <dgm:prSet/>
      <dgm:spPr/>
      <dgm:t>
        <a:bodyPr rtlCol="0"/>
        <a:lstStyle/>
        <a:p>
          <a:pPr rtl="0"/>
          <a:endParaRPr lang="fr-FR" noProof="0" dirty="0"/>
        </a:p>
      </dgm:t>
    </dgm:pt>
    <dgm:pt modelId="{04A40292-9119-41B2-B968-7B651F20675D}">
      <dgm:prSet custT="1"/>
      <dgm:spPr/>
      <dgm:t>
        <a:bodyPr lIns="108000" tIns="432000" rIns="288000" rtlCol="0" anchor="t" anchorCtr="0"/>
        <a:lstStyle/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fr-FR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Sauvegarder la donnée / Analyser les erreurs</a:t>
          </a:r>
        </a:p>
      </dgm:t>
    </dgm:pt>
    <dgm:pt modelId="{70078FF1-F2A9-4A6B-88D1-8CF3595EFE73}" type="parTrans" cxnId="{1D6C5464-DE30-4BEC-9E27-B2C179C39CC4}">
      <dgm:prSet/>
      <dgm:spPr/>
      <dgm:t>
        <a:bodyPr rtlCol="0"/>
        <a:lstStyle/>
        <a:p>
          <a:pPr rtl="0"/>
          <a:endParaRPr lang="fr-FR" noProof="0" dirty="0"/>
        </a:p>
      </dgm:t>
    </dgm:pt>
    <dgm:pt modelId="{B4C4972A-0898-484E-AF78-D5D7E0F991F2}" type="sibTrans" cxnId="{1D6C5464-DE30-4BEC-9E27-B2C179C39CC4}">
      <dgm:prSet/>
      <dgm:spPr/>
      <dgm:t>
        <a:bodyPr rtlCol="0"/>
        <a:lstStyle/>
        <a:p>
          <a:pPr rtl="0"/>
          <a:endParaRPr lang="fr-FR" noProof="0" dirty="0"/>
        </a:p>
      </dgm:t>
    </dgm:pt>
    <dgm:pt modelId="{C8E903CE-0CFD-4D68-A857-80E14557005E}">
      <dgm:prSet custT="1"/>
      <dgm:spPr/>
      <dgm:t>
        <a:bodyPr lIns="108000" tIns="432000" rIns="288000" rtlCol="0" anchor="t" anchorCtr="0"/>
        <a:lstStyle/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fr-FR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Envoyer une réponse à l’utilisateur</a:t>
          </a:r>
        </a:p>
      </dgm:t>
    </dgm:pt>
    <dgm:pt modelId="{D5890537-0D77-4DA1-A100-62C393623468}" type="parTrans" cxnId="{17BD67AD-4331-49EC-BC4A-29404E891597}">
      <dgm:prSet/>
      <dgm:spPr/>
      <dgm:t>
        <a:bodyPr rtlCol="0"/>
        <a:lstStyle/>
        <a:p>
          <a:pPr rtl="0"/>
          <a:endParaRPr lang="fr-FR" noProof="0" dirty="0"/>
        </a:p>
      </dgm:t>
    </dgm:pt>
    <dgm:pt modelId="{862799CE-00F4-4DD6-894E-A487503F8DE6}" type="sibTrans" cxnId="{17BD67AD-4331-49EC-BC4A-29404E891597}">
      <dgm:prSet/>
      <dgm:spPr/>
      <dgm:t>
        <a:bodyPr rtlCol="0"/>
        <a:lstStyle/>
        <a:p>
          <a:pPr rtl="0"/>
          <a:endParaRPr lang="fr-FR" noProof="0" dirty="0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F5592489-4EC4-4CD3-8C9F-861313656D99}" type="pres">
      <dgm:prSet presAssocID="{9B090D9D-470E-46E2-AABB-0368A52481AA}" presName="space" presStyleCnt="0"/>
      <dgm:spPr/>
    </dgm:pt>
    <dgm:pt modelId="{62262EA1-D674-4DE8-B444-FEC3F6748520}" type="pres">
      <dgm:prSet presAssocID="{32CCB050-072A-41BF-BE1B-388CF53E5629}" presName="composite" presStyleCnt="0"/>
      <dgm:spPr/>
    </dgm:pt>
    <dgm:pt modelId="{7BF6E820-C6E3-4E2C-BB23-ADF9AD641C6B}" type="pres">
      <dgm:prSet presAssocID="{32CCB050-072A-41BF-BE1B-388CF53E5629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046455-4EBB-40A8-838B-B584850A8B8E}" type="pres">
      <dgm:prSet presAssocID="{32CCB050-072A-41BF-BE1B-388CF53E562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D84544C-5924-422B-9546-A86AE4927E4C}" type="pres">
      <dgm:prSet presAssocID="{32CCB050-072A-41BF-BE1B-388CF53E5629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ED05E404-1B63-4FC9-A7B8-277860DEBCD0}" type="pres">
      <dgm:prSet presAssocID="{32CCB050-072A-41BF-BE1B-388CF53E5629}" presName="EmptyPlaceHolder" presStyleCnt="0"/>
      <dgm:spPr/>
    </dgm:pt>
    <dgm:pt modelId="{AB144E95-E2AA-430B-870C-A44D04CCB5A8}" type="pres">
      <dgm:prSet presAssocID="{BF05D8EE-4413-4737-8721-DAF10D6CAB04}" presName="space" presStyleCnt="0"/>
      <dgm:spPr/>
    </dgm:pt>
    <dgm:pt modelId="{D0A9E9B9-B6D2-49AA-91D6-7CE223E637D0}" type="pres">
      <dgm:prSet presAssocID="{9E838AE2-4659-4603-ABC8-58DF4222C0D4}" presName="composite" presStyleCnt="0"/>
      <dgm:spPr/>
    </dgm:pt>
    <dgm:pt modelId="{0EE416CF-D8AE-41BD-BF35-9148040E1274}" type="pres">
      <dgm:prSet presAssocID="{9E838AE2-4659-4603-ABC8-58DF4222C0D4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559A9A18-D6AE-4459-8C7F-A17CAB50744A}" type="pres">
      <dgm:prSet presAssocID="{9E838AE2-4659-4603-ABC8-58DF4222C0D4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7F54B493-FCA8-4A1F-A2B1-FCB26CA9C396}" type="pres">
      <dgm:prSet presAssocID="{9E838AE2-4659-4603-ABC8-58DF4222C0D4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73F5E39-8993-4D6C-9D92-8E8F41E329B8}" type="pres">
      <dgm:prSet presAssocID="{9E838AE2-4659-4603-ABC8-58DF4222C0D4}" presName="EmptyPlaceHolder" presStyleCnt="0"/>
      <dgm:spPr/>
    </dgm:pt>
  </dgm:ptLst>
  <dgm:cxnLst>
    <dgm:cxn modelId="{20190A0D-EF75-4224-80CC-FC8EBDEF2138}" type="presOf" srcId="{C8E903CE-0CFD-4D68-A857-80E14557005E}" destId="{7F54B493-FCA8-4A1F-A2B1-FCB26CA9C396}" srcOrd="0" destOrd="0" presId="urn:microsoft.com/office/officeart/2016/7/layout/AccentHomeChevronProcess"/>
    <dgm:cxn modelId="{CF54291C-AAFD-4FA4-9A16-20CE892BA907}" srcId="{55C0B14E-AEA6-48D3-A387-ED4A3A3BF840}" destId="{9E838AE2-4659-4603-ABC8-58DF4222C0D4}" srcOrd="4" destOrd="0" parTransId="{5FC53805-9431-4BC8-ADB9-DABF59DE31C7}" sibTransId="{61F1BCD3-232D-4C03-B56C-182BCB6108CD}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993A834D-F9E7-487D-A46B-FD9A309F5C59}" type="presOf" srcId="{04A40292-9119-41B2-B968-7B651F20675D}" destId="{1D84544C-5924-422B-9546-A86AE4927E4C}" srcOrd="0" destOrd="0" presId="urn:microsoft.com/office/officeart/2016/7/layout/AccentHomeChevronProcess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17BD67AD-4331-49EC-BC4A-29404E891597}" srcId="{9E838AE2-4659-4603-ABC8-58DF4222C0D4}" destId="{C8E903CE-0CFD-4D68-A857-80E14557005E}" srcOrd="0" destOrd="0" parTransId="{D5890537-0D77-4DA1-A100-62C393623468}" sibTransId="{862799CE-00F4-4DD6-894E-A487503F8DE6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DB636DF2-EC68-445F-B7E9-11D2D9235026}" type="presOf" srcId="{9E838AE2-4659-4603-ABC8-58DF4222C0D4}" destId="{559A9A18-D6AE-4459-8C7F-A17CAB50744A}" srcOrd="0" destOrd="0" presId="urn:microsoft.com/office/officeart/2016/7/layout/AccentHomeChevronProcess"/>
    <dgm:cxn modelId="{10122CFA-F2C6-4519-A06A-6ABCC8B80C59}" type="presOf" srcId="{32CCB050-072A-41BF-BE1B-388CF53E5629}" destId="{B8046455-4EBB-40A8-838B-B584850A8B8E}" srcOrd="0" destOrd="0" presId="urn:microsoft.com/office/officeart/2016/7/layout/AccentHomeChevronProcess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76487C60-81CC-4808-A6F6-74C757E56AA2}" type="presParOf" srcId="{594BF422-752C-42F3-A230-3D0E6AE9A886}" destId="{F5592489-4EC4-4CD3-8C9F-861313656D99}" srcOrd="5" destOrd="0" presId="urn:microsoft.com/office/officeart/2016/7/layout/AccentHomeChevronProcess"/>
    <dgm:cxn modelId="{DF11AE77-7C6F-4023-B9CA-C466C92E9683}" type="presParOf" srcId="{594BF422-752C-42F3-A230-3D0E6AE9A886}" destId="{62262EA1-D674-4DE8-B444-FEC3F6748520}" srcOrd="6" destOrd="0" presId="urn:microsoft.com/office/officeart/2016/7/layout/AccentHomeChevronProcess"/>
    <dgm:cxn modelId="{18CDA0B2-B372-4A35-AE00-5304AC3837D3}" type="presParOf" srcId="{62262EA1-D674-4DE8-B444-FEC3F6748520}" destId="{7BF6E820-C6E3-4E2C-BB23-ADF9AD641C6B}" srcOrd="0" destOrd="0" presId="urn:microsoft.com/office/officeart/2016/7/layout/AccentHomeChevronProcess"/>
    <dgm:cxn modelId="{0DF47D5B-8611-4D8E-928B-AA2D5766C18B}" type="presParOf" srcId="{62262EA1-D674-4DE8-B444-FEC3F6748520}" destId="{B8046455-4EBB-40A8-838B-B584850A8B8E}" srcOrd="1" destOrd="0" presId="urn:microsoft.com/office/officeart/2016/7/layout/AccentHomeChevronProcess"/>
    <dgm:cxn modelId="{7C4A88D9-8926-4433-834A-47C1FDDF722F}" type="presParOf" srcId="{62262EA1-D674-4DE8-B444-FEC3F6748520}" destId="{1D84544C-5924-422B-9546-A86AE4927E4C}" srcOrd="2" destOrd="0" presId="urn:microsoft.com/office/officeart/2016/7/layout/AccentHomeChevronProcess"/>
    <dgm:cxn modelId="{43D30544-AB0A-43E8-A43D-B1F41277B0F8}" type="presParOf" srcId="{62262EA1-D674-4DE8-B444-FEC3F6748520}" destId="{ED05E404-1B63-4FC9-A7B8-277860DEBCD0}" srcOrd="3" destOrd="0" presId="urn:microsoft.com/office/officeart/2016/7/layout/AccentHomeChevronProcess"/>
    <dgm:cxn modelId="{6BC4A82E-C8CE-405D-BE38-CA09533ECB3A}" type="presParOf" srcId="{594BF422-752C-42F3-A230-3D0E6AE9A886}" destId="{AB144E95-E2AA-430B-870C-A44D04CCB5A8}" srcOrd="7" destOrd="0" presId="urn:microsoft.com/office/officeart/2016/7/layout/AccentHomeChevronProcess"/>
    <dgm:cxn modelId="{B07B5F95-29F3-4EBA-881F-2F9C82CD9290}" type="presParOf" srcId="{594BF422-752C-42F3-A230-3D0E6AE9A886}" destId="{D0A9E9B9-B6D2-49AA-91D6-7CE223E637D0}" srcOrd="8" destOrd="0" presId="urn:microsoft.com/office/officeart/2016/7/layout/AccentHomeChevronProcess"/>
    <dgm:cxn modelId="{6DCE379C-942E-4A9E-8128-B2C269A9781F}" type="presParOf" srcId="{D0A9E9B9-B6D2-49AA-91D6-7CE223E637D0}" destId="{0EE416CF-D8AE-41BD-BF35-9148040E1274}" srcOrd="0" destOrd="0" presId="urn:microsoft.com/office/officeart/2016/7/layout/AccentHomeChevronProcess"/>
    <dgm:cxn modelId="{FE2C896A-6834-4EDF-8664-05B479C8F0ED}" type="presParOf" srcId="{D0A9E9B9-B6D2-49AA-91D6-7CE223E637D0}" destId="{559A9A18-D6AE-4459-8C7F-A17CAB50744A}" srcOrd="1" destOrd="0" presId="urn:microsoft.com/office/officeart/2016/7/layout/AccentHomeChevronProcess"/>
    <dgm:cxn modelId="{10CD1AE1-F5D1-4C7E-9DFC-2BC8AB439A36}" type="presParOf" srcId="{D0A9E9B9-B6D2-49AA-91D6-7CE223E637D0}" destId="{7F54B493-FCA8-4A1F-A2B1-FCB26CA9C396}" srcOrd="2" destOrd="0" presId="urn:microsoft.com/office/officeart/2016/7/layout/AccentHomeChevronProcess"/>
    <dgm:cxn modelId="{3BA0BF32-4C4F-4617-8C77-FB7B13572D62}" type="presParOf" srcId="{D0A9E9B9-B6D2-49AA-91D6-7CE223E637D0}" destId="{D73F5E39-8993-4D6C-9D92-8E8F41E329B8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26312" y="1832962"/>
          <a:ext cx="2035254" cy="17844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2091" y="2939811"/>
          <a:ext cx="2230557" cy="678418"/>
        </a:xfrm>
        <a:prstGeom prst="homePlate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rtlCol="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noProof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ÉTAPE 01</a:t>
          </a:r>
        </a:p>
      </dsp:txBody>
      <dsp:txXfrm>
        <a:off x="2091" y="2939811"/>
        <a:ext cx="2145755" cy="678418"/>
      </dsp:txXfrm>
    </dsp:sp>
    <dsp:sp modelId="{810D7AA7-A541-4507-BE7F-36CCF210089F}">
      <dsp:nvSpPr>
        <dsp:cNvPr id="0" name=""/>
        <dsp:cNvSpPr/>
      </dsp:nvSpPr>
      <dsp:spPr>
        <a:xfrm>
          <a:off x="180536" y="1011624"/>
          <a:ext cx="1811213" cy="141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rtlCol="0" anchor="t" anchorCtr="0">
          <a:noAutofit/>
        </a:bodyPr>
        <a:lstStyle/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fr-FR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Analyse de la demande utilisateur (avec la route)</a:t>
          </a:r>
        </a:p>
      </dsp:txBody>
      <dsp:txXfrm>
        <a:off x="180536" y="1011624"/>
        <a:ext cx="1811213" cy="1414065"/>
      </dsp:txXfrm>
    </dsp:sp>
    <dsp:sp modelId="{E41E7729-FD3F-426D-804C-45BD60BD762D}">
      <dsp:nvSpPr>
        <dsp:cNvPr id="0" name=""/>
        <dsp:cNvSpPr/>
      </dsp:nvSpPr>
      <dsp:spPr>
        <a:xfrm rot="5400000">
          <a:off x="1192717" y="1832962"/>
          <a:ext cx="2035254" cy="17844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2121121" y="2939811"/>
          <a:ext cx="2230557" cy="678418"/>
        </a:xfrm>
        <a:prstGeom prst="chevron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rtlCol="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noProof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ÉTAPE 02</a:t>
          </a:r>
        </a:p>
      </dsp:txBody>
      <dsp:txXfrm>
        <a:off x="2290726" y="2939811"/>
        <a:ext cx="1891348" cy="678418"/>
      </dsp:txXfrm>
    </dsp:sp>
    <dsp:sp modelId="{5E07F9E4-149C-4A89-848F-4ABDD305F0C5}">
      <dsp:nvSpPr>
        <dsp:cNvPr id="0" name=""/>
        <dsp:cNvSpPr/>
      </dsp:nvSpPr>
      <dsp:spPr>
        <a:xfrm>
          <a:off x="2299566" y="1011624"/>
          <a:ext cx="1811213" cy="141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rtlCol="0" anchor="t" anchorCtr="0">
          <a:noAutofit/>
        </a:bodyPr>
        <a:lstStyle/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noProof="0" dirty="0">
              <a:solidFill>
                <a:schemeClr val="tx2"/>
              </a:solidFill>
            </a:rPr>
            <a:t>Aller chercher la donnée demandée</a:t>
          </a:r>
        </a:p>
      </dsp:txBody>
      <dsp:txXfrm>
        <a:off x="2299566" y="1011624"/>
        <a:ext cx="1811213" cy="1414065"/>
      </dsp:txXfrm>
    </dsp:sp>
    <dsp:sp modelId="{473F2067-7126-4D56-A328-5A8CFD3D8D52}">
      <dsp:nvSpPr>
        <dsp:cNvPr id="0" name=""/>
        <dsp:cNvSpPr/>
      </dsp:nvSpPr>
      <dsp:spPr>
        <a:xfrm rot="5400000">
          <a:off x="3311747" y="1832962"/>
          <a:ext cx="2035254" cy="17844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4240152" y="2939811"/>
          <a:ext cx="2230557" cy="678418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rtlCol="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noProof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ÉTAPE 03</a:t>
          </a:r>
        </a:p>
      </dsp:txBody>
      <dsp:txXfrm>
        <a:off x="4409757" y="2939811"/>
        <a:ext cx="1891348" cy="678418"/>
      </dsp:txXfrm>
    </dsp:sp>
    <dsp:sp modelId="{FD7B29F2-0D66-4B4B-BC8A-82DA23575305}">
      <dsp:nvSpPr>
        <dsp:cNvPr id="0" name=""/>
        <dsp:cNvSpPr/>
      </dsp:nvSpPr>
      <dsp:spPr>
        <a:xfrm>
          <a:off x="4418596" y="1011624"/>
          <a:ext cx="1811213" cy="141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rtlCol="0" anchor="t" anchorCtr="0">
          <a:noAutofit/>
        </a:bodyPr>
        <a:lstStyle/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noProof="0" dirty="0">
              <a:solidFill>
                <a:schemeClr val="tx2"/>
              </a:solidFill>
            </a:rPr>
            <a:t>Traiter la donnée (modification, suppression, obtention…)</a:t>
          </a:r>
        </a:p>
      </dsp:txBody>
      <dsp:txXfrm>
        <a:off x="4418596" y="1011624"/>
        <a:ext cx="1811213" cy="1414065"/>
      </dsp:txXfrm>
    </dsp:sp>
    <dsp:sp modelId="{7BF6E820-C6E3-4E2C-BB23-ADF9AD641C6B}">
      <dsp:nvSpPr>
        <dsp:cNvPr id="0" name=""/>
        <dsp:cNvSpPr/>
      </dsp:nvSpPr>
      <dsp:spPr>
        <a:xfrm rot="5400000">
          <a:off x="5430777" y="1832962"/>
          <a:ext cx="2035254" cy="17844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46455-4EBB-40A8-838B-B584850A8B8E}">
      <dsp:nvSpPr>
        <dsp:cNvPr id="0" name=""/>
        <dsp:cNvSpPr/>
      </dsp:nvSpPr>
      <dsp:spPr>
        <a:xfrm>
          <a:off x="6359182" y="2939811"/>
          <a:ext cx="2230557" cy="678418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rtlCol="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noProof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ÉTAPE 04</a:t>
          </a:r>
        </a:p>
      </dsp:txBody>
      <dsp:txXfrm>
        <a:off x="6528787" y="2939811"/>
        <a:ext cx="1891348" cy="678418"/>
      </dsp:txXfrm>
    </dsp:sp>
    <dsp:sp modelId="{1D84544C-5924-422B-9546-A86AE4927E4C}">
      <dsp:nvSpPr>
        <dsp:cNvPr id="0" name=""/>
        <dsp:cNvSpPr/>
      </dsp:nvSpPr>
      <dsp:spPr>
        <a:xfrm>
          <a:off x="6537626" y="1011624"/>
          <a:ext cx="1811213" cy="141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rtlCol="0" anchor="t" anchorCtr="0">
          <a:noAutofit/>
        </a:bodyPr>
        <a:lstStyle/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fr-FR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Sauvegarder la donnée / Analyser les erreurs</a:t>
          </a:r>
        </a:p>
      </dsp:txBody>
      <dsp:txXfrm>
        <a:off x="6537626" y="1011624"/>
        <a:ext cx="1811213" cy="1414065"/>
      </dsp:txXfrm>
    </dsp:sp>
    <dsp:sp modelId="{0EE416CF-D8AE-41BD-BF35-9148040E1274}">
      <dsp:nvSpPr>
        <dsp:cNvPr id="0" name=""/>
        <dsp:cNvSpPr/>
      </dsp:nvSpPr>
      <dsp:spPr>
        <a:xfrm rot="5400000">
          <a:off x="7549807" y="1832962"/>
          <a:ext cx="2035254" cy="17844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A9A18-D6AE-4459-8C7F-A17CAB50744A}">
      <dsp:nvSpPr>
        <dsp:cNvPr id="0" name=""/>
        <dsp:cNvSpPr/>
      </dsp:nvSpPr>
      <dsp:spPr>
        <a:xfrm>
          <a:off x="8478212" y="2939811"/>
          <a:ext cx="2230557" cy="678418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rtlCol="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noProof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ÉTAPE 05</a:t>
          </a:r>
        </a:p>
      </dsp:txBody>
      <dsp:txXfrm>
        <a:off x="8647817" y="2939811"/>
        <a:ext cx="1891348" cy="678418"/>
      </dsp:txXfrm>
    </dsp:sp>
    <dsp:sp modelId="{7F54B493-FCA8-4A1F-A2B1-FCB26CA9C396}">
      <dsp:nvSpPr>
        <dsp:cNvPr id="0" name=""/>
        <dsp:cNvSpPr/>
      </dsp:nvSpPr>
      <dsp:spPr>
        <a:xfrm>
          <a:off x="8656656" y="1011624"/>
          <a:ext cx="1811213" cy="141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rtlCol="0" anchor="t" anchorCtr="0">
          <a:noAutofit/>
        </a:bodyPr>
        <a:lstStyle/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fr-FR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Envoyer une réponse à l’utilisateur</a:t>
          </a:r>
        </a:p>
      </dsp:txBody>
      <dsp:txXfrm>
        <a:off x="8656656" y="1011624"/>
        <a:ext cx="1811213" cy="1414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27D0CCEB-DFF8-417B-A87A-90F3D79059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9FFE758-9C44-40AF-9D52-A7EF39200D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440264-09DE-4585-B96D-D8B498DFBDB5}" type="datetime1">
              <a:rPr lang="fr-FR" smtClean="0"/>
              <a:t>18/10/2021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4224329-C497-4EFE-8EB2-F22CD57F39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4C25EC-D008-42CF-845E-C895CC9B32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A32E2A0-273F-4DCF-AF0B-3CFADE889C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7201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32399C1-80AC-4309-9739-772B83749947}" type="datetime1">
              <a:rPr lang="fr-FR" noProof="0" smtClean="0"/>
              <a:t>18/10/2021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9DC9BE-8102-4ADA-9C69-422E2361041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009496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99DC9BE-8102-4ADA-9C69-422E2361041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99DC9BE-8102-4ADA-9C69-422E2361041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915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99DC9BE-8102-4ADA-9C69-422E2361041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18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99DC9BE-8102-4ADA-9C69-422E2361041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204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060639-BF2D-41F8-822B-DED03338D28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80354" y="197121"/>
            <a:ext cx="10711545" cy="1325563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fr-FR" noProof="0"/>
              <a:t>Chronologie de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474091-9EA2-47C8-AAA9-6DFE207852E4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680354" y="1786436"/>
            <a:ext cx="10711545" cy="452292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303706AB-7768-4239-93C0-28F2AC35B71A}"/>
              </a:ext>
            </a:extLst>
          </p:cNvPr>
          <p:cNvCxnSpPr/>
          <p:nvPr userDrawn="1"/>
        </p:nvCxnSpPr>
        <p:spPr>
          <a:xfrm>
            <a:off x="2282400" y="1181100"/>
            <a:ext cx="4683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29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16">
            <a:extLst>
              <a:ext uri="{FF2B5EF4-FFF2-40B4-BE49-F238E27FC236}">
                <a16:creationId xmlns:a16="http://schemas.microsoft.com/office/drawing/2014/main" id="{B8498729-8E0E-452C-9DE5-20C4280E68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8339" y="5310000"/>
            <a:ext cx="4536000" cy="1548000"/>
          </a:xfrm>
          <a:solidFill>
            <a:schemeClr val="bg1">
              <a:lumMod val="85000"/>
              <a:alpha val="80000"/>
            </a:schemeClr>
          </a:solidFill>
        </p:spPr>
        <p:txBody>
          <a:bodyPr lIns="288000" tIns="252000" rtlCol="0"/>
          <a:lstStyle>
            <a:lvl1pPr marL="0" indent="0">
              <a:spcBef>
                <a:spcPts val="500"/>
              </a:spcBef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500"/>
              </a:spcBef>
              <a:buNone/>
              <a:defRPr sz="1000">
                <a:solidFill>
                  <a:schemeClr val="bg2"/>
                </a:solidFill>
              </a:defRPr>
            </a:lvl2pPr>
          </a:lstStyle>
          <a:p>
            <a:pPr lvl="0" rtl="0"/>
            <a:r>
              <a:rPr lang="fr-FR" noProof="0"/>
              <a:t>Étape supplémentaire - Titre 02</a:t>
            </a:r>
          </a:p>
          <a:p>
            <a:pPr lvl="1" rtl="0"/>
            <a:r>
              <a:rPr lang="fr-FR" noProof="0"/>
              <a:t>Lorem ipsum dolor sit amet, consectetuer adipiscing elit, sed diam nonummy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6F6ED01E-03BA-4CB7-BDDB-4A7F0B0DA4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7583" y="5310000"/>
            <a:ext cx="2778470" cy="1548000"/>
          </a:xfrm>
          <a:solidFill>
            <a:schemeClr val="bg1">
              <a:lumMod val="95000"/>
            </a:schemeClr>
          </a:solidFill>
        </p:spPr>
        <p:txBody>
          <a:bodyPr lIns="288000" tIns="252000" rtlCol="0"/>
          <a:lstStyle>
            <a:lvl1pPr marL="0" indent="0">
              <a:spcBef>
                <a:spcPts val="500"/>
              </a:spcBef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500"/>
              </a:spcBef>
              <a:buNone/>
              <a:defRPr sz="1000">
                <a:solidFill>
                  <a:schemeClr val="bg2"/>
                </a:solidFill>
              </a:defRPr>
            </a:lvl2pPr>
          </a:lstStyle>
          <a:p>
            <a:pPr lvl="0" rtl="0"/>
            <a:r>
              <a:rPr lang="fr-FR" noProof="0"/>
              <a:t>Étape supplémentaire - Titre 01</a:t>
            </a:r>
          </a:p>
          <a:p>
            <a:pPr lvl="1" rtl="0"/>
            <a:r>
              <a:rPr lang="fr-FR" noProof="0"/>
              <a:t>Lorem ipsum dolor sit amet, consectetuer adipiscing elit, sed diam nonummy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060639-BF2D-41F8-822B-DED03338D28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80354" y="197121"/>
            <a:ext cx="10711545" cy="1325563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fr-FR" noProof="0"/>
              <a:t>Chronologie de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474091-9EA2-47C8-AAA9-6DFE207852E4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680354" y="1786436"/>
            <a:ext cx="10711545" cy="3306069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9" name="Espace réservé du texte 16">
            <a:extLst>
              <a:ext uri="{FF2B5EF4-FFF2-40B4-BE49-F238E27FC236}">
                <a16:creationId xmlns:a16="http://schemas.microsoft.com/office/drawing/2014/main" id="{1C51713D-9A60-48EF-A25A-764AEDE9E6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6626" y="5310000"/>
            <a:ext cx="3103200" cy="1548000"/>
          </a:xfrm>
          <a:solidFill>
            <a:schemeClr val="bg1">
              <a:lumMod val="95000"/>
            </a:schemeClr>
          </a:solidFill>
        </p:spPr>
        <p:txBody>
          <a:bodyPr lIns="288000" tIns="252000" rtlCol="0"/>
          <a:lstStyle>
            <a:lvl1pPr marL="0" indent="0">
              <a:spcBef>
                <a:spcPts val="500"/>
              </a:spcBef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500"/>
              </a:spcBef>
              <a:buNone/>
              <a:defRPr sz="1000">
                <a:solidFill>
                  <a:schemeClr val="bg2"/>
                </a:solidFill>
              </a:defRPr>
            </a:lvl2pPr>
          </a:lstStyle>
          <a:p>
            <a:pPr lvl="0" rtl="0"/>
            <a:r>
              <a:rPr lang="fr-FR" noProof="0"/>
              <a:t>Étape supplémentaire - Titre 03</a:t>
            </a:r>
          </a:p>
          <a:p>
            <a:pPr lvl="1" rtl="0"/>
            <a:r>
              <a:rPr lang="fr-FR" noProof="0"/>
              <a:t>Lorem ipsum dolor sit amet, consectetuer adipiscing elit, sed diam nonummy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303706AB-7768-4239-93C0-28F2AC35B71A}"/>
              </a:ext>
            </a:extLst>
          </p:cNvPr>
          <p:cNvCxnSpPr>
            <a:cxnSpLocks/>
          </p:cNvCxnSpPr>
          <p:nvPr userDrawn="1"/>
        </p:nvCxnSpPr>
        <p:spPr>
          <a:xfrm>
            <a:off x="2281387" y="1181100"/>
            <a:ext cx="46828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5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794C4A8-C2EB-4D2A-A43E-BE19EA9A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2742BD-2E9C-46B7-AFF7-A440C094D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B3F001-24C4-4191-A568-B1096B9AB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3E5F3F7-AC47-4C0B-9784-4A656C4C724F}" type="datetime1">
              <a:rPr lang="fr-FR" noProof="0" smtClean="0"/>
              <a:t>18/10/2021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3E5E6E-ED1A-4700-A7E8-68DEBCDD6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2E6C46-B63C-4A83-8155-0AE7FABAD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20A9A2B-DCEA-459B-8067-44D042050D8C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0101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270FD95C-46EA-4BA1-AEFF-C59C277DE2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Etape 2: Création des routes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07957D-DB4C-4E01-A1E4-EAFDF0D043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Etape 1: Création des </a:t>
            </a:r>
            <a:r>
              <a:rPr lang="fr-FR" dirty="0" err="1"/>
              <a:t>models</a:t>
            </a:r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DE6C3D8-3A22-49EF-A4B8-C4272D1E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4FullBK – Moriceau Léo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EAF8B63-B9F3-491C-98D5-C7457DECE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d’un double CRUD (</a:t>
            </a:r>
            <a:r>
              <a:rPr lang="fr-FR" dirty="0" err="1"/>
              <a:t>Create</a:t>
            </a:r>
            <a:r>
              <a:rPr lang="fr-FR" dirty="0"/>
              <a:t> Read Update </a:t>
            </a:r>
            <a:r>
              <a:rPr lang="fr-FR" dirty="0" err="1"/>
              <a:t>Delete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Une route par action</a:t>
            </a:r>
          </a:p>
          <a:p>
            <a:endParaRPr lang="fr-FR" dirty="0"/>
          </a:p>
          <a:p>
            <a:r>
              <a:rPr lang="fr-FR" dirty="0"/>
              <a:t>Deux </a:t>
            </a:r>
            <a:r>
              <a:rPr lang="fr-FR" dirty="0" err="1"/>
              <a:t>models</a:t>
            </a:r>
            <a:r>
              <a:rPr lang="fr-FR" dirty="0"/>
              <a:t> (Car &amp; Driver)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47EA86D-4C4A-4040-9197-1DD2D35BB2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Etape 3: Création des </a:t>
            </a:r>
            <a:r>
              <a:rPr lang="fr-FR" dirty="0" err="1"/>
              <a:t>controllers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418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5B7BD-52A2-46CD-9905-39068311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0" dirty="0">
                <a:solidFill>
                  <a:schemeClr val="bg2"/>
                </a:solidFill>
              </a:rPr>
              <a:t>Pattern </a:t>
            </a:r>
            <a:r>
              <a:rPr lang="fr-FR" dirty="0"/>
              <a:t>« MVC* »</a:t>
            </a:r>
          </a:p>
        </p:txBody>
      </p:sp>
      <p:sp>
        <p:nvSpPr>
          <p:cNvPr id="20" name="Espace réservé du contenu 19">
            <a:extLst>
              <a:ext uri="{FF2B5EF4-FFF2-40B4-BE49-F238E27FC236}">
                <a16:creationId xmlns:a16="http://schemas.microsoft.com/office/drawing/2014/main" id="{4A246D60-9E04-4CB2-A3C5-1FF7E7814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54" y="1786436"/>
            <a:ext cx="10711545" cy="4773755"/>
          </a:xfrm>
        </p:spPr>
        <p:txBody>
          <a:bodyPr>
            <a:normAutofit lnSpcReduction="10000"/>
          </a:bodyPr>
          <a:lstStyle/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1400" i="1" dirty="0"/>
              <a:t>MVC: Model </a:t>
            </a:r>
            <a:r>
              <a:rPr lang="fr-FR" sz="1400" i="1" dirty="0" err="1"/>
              <a:t>View</a:t>
            </a:r>
            <a:r>
              <a:rPr lang="fr-FR" sz="1400" i="1" dirty="0"/>
              <a:t> Controller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FFEDD84-FE3E-4245-A53F-F1A5DED7C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809" y="1786436"/>
            <a:ext cx="1838587" cy="106800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A239FEA-2174-4BFA-803B-C92A5CAFA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86" y="1278621"/>
            <a:ext cx="1762029" cy="1762029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432D32B-3553-4B5D-9352-C09E8FDD879E}"/>
              </a:ext>
            </a:extLst>
          </p:cNvPr>
          <p:cNvCxnSpPr/>
          <p:nvPr/>
        </p:nvCxnSpPr>
        <p:spPr>
          <a:xfrm>
            <a:off x="2122415" y="2320437"/>
            <a:ext cx="82212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788A96AE-2BEE-4180-92FC-DF2961150FA7}"/>
              </a:ext>
            </a:extLst>
          </p:cNvPr>
          <p:cNvCxnSpPr/>
          <p:nvPr/>
        </p:nvCxnSpPr>
        <p:spPr>
          <a:xfrm>
            <a:off x="5625065" y="2320437"/>
            <a:ext cx="82212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290936C7-29F8-49AB-992F-E899FCB2C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1181" y="1422793"/>
            <a:ext cx="1953933" cy="161785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6BD18BA-B455-4BF3-854E-70842585362D}"/>
              </a:ext>
            </a:extLst>
          </p:cNvPr>
          <p:cNvSpPr txBox="1"/>
          <p:nvPr/>
        </p:nvSpPr>
        <p:spPr>
          <a:xfrm>
            <a:off x="636106" y="287817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Utilisateur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E2679CE-1D51-4B58-81E2-3C618A6CA2E4}"/>
              </a:ext>
            </a:extLst>
          </p:cNvPr>
          <p:cNvSpPr txBox="1"/>
          <p:nvPr/>
        </p:nvSpPr>
        <p:spPr>
          <a:xfrm>
            <a:off x="3531568" y="297146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Route HTTP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6A76A3A-52EA-475C-A2CD-B3CBA0D48877}"/>
              </a:ext>
            </a:extLst>
          </p:cNvPr>
          <p:cNvSpPr txBox="1"/>
          <p:nvPr/>
        </p:nvSpPr>
        <p:spPr>
          <a:xfrm>
            <a:off x="7450625" y="298210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Controller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AF8AFFEC-3145-42BD-A98C-314BC6391AD1}"/>
              </a:ext>
            </a:extLst>
          </p:cNvPr>
          <p:cNvCxnSpPr>
            <a:cxnSpLocks/>
          </p:cNvCxnSpPr>
          <p:nvPr/>
        </p:nvCxnSpPr>
        <p:spPr>
          <a:xfrm flipH="1">
            <a:off x="4557767" y="3457822"/>
            <a:ext cx="2774777" cy="15884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Image 24">
            <a:extLst>
              <a:ext uri="{FF2B5EF4-FFF2-40B4-BE49-F238E27FC236}">
                <a16:creationId xmlns:a16="http://schemas.microsoft.com/office/drawing/2014/main" id="{88AA80F9-2676-4EA8-A6E0-D950CE3995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3109" y="4957508"/>
            <a:ext cx="1286924" cy="1285111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824BCF81-0BC7-43B0-8874-014DC95BA3AA}"/>
              </a:ext>
            </a:extLst>
          </p:cNvPr>
          <p:cNvSpPr txBox="1"/>
          <p:nvPr/>
        </p:nvSpPr>
        <p:spPr>
          <a:xfrm>
            <a:off x="3749863" y="6233228"/>
            <a:ext cx="68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View</a:t>
            </a:r>
            <a:endParaRPr lang="fr-FR" dirty="0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50A8DFBE-05EA-43B4-998F-1800FE4C52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3734" y="4782367"/>
            <a:ext cx="978165" cy="879110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853F8782-71CD-4D1A-8A18-84CFFE35D4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7202" y="4803645"/>
            <a:ext cx="1295177" cy="915731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F806650D-09BF-4DC5-800A-C4C40A9BE8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00008" y="5444609"/>
            <a:ext cx="1676377" cy="1115582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C4275AAF-C9BD-4433-B02E-FF9FBE7D4716}"/>
              </a:ext>
            </a:extLst>
          </p:cNvPr>
          <p:cNvSpPr/>
          <p:nvPr/>
        </p:nvSpPr>
        <p:spPr>
          <a:xfrm>
            <a:off x="6651390" y="4547102"/>
            <a:ext cx="3417984" cy="19469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CB912505-DE12-433C-A6B3-2B39B3DAE275}"/>
              </a:ext>
            </a:extLst>
          </p:cNvPr>
          <p:cNvCxnSpPr>
            <a:cxnSpLocks/>
          </p:cNvCxnSpPr>
          <p:nvPr/>
        </p:nvCxnSpPr>
        <p:spPr>
          <a:xfrm>
            <a:off x="8977072" y="3536574"/>
            <a:ext cx="0" cy="9398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AE4FFB4F-6E8A-434E-A597-FF083772A84B}"/>
              </a:ext>
            </a:extLst>
          </p:cNvPr>
          <p:cNvSpPr txBox="1"/>
          <p:nvPr/>
        </p:nvSpPr>
        <p:spPr>
          <a:xfrm>
            <a:off x="10571122" y="289116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Model</a:t>
            </a:r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0CF25286-AC26-4C73-939B-AFA87996C8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43643" y="1659055"/>
            <a:ext cx="1068003" cy="1068003"/>
          </a:xfrm>
          <a:prstGeom prst="rect">
            <a:avLst/>
          </a:prstGeom>
        </p:spPr>
      </p:pic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A3ACE67F-87E8-44AB-A3B5-76E28219E534}"/>
              </a:ext>
            </a:extLst>
          </p:cNvPr>
          <p:cNvCxnSpPr/>
          <p:nvPr/>
        </p:nvCxnSpPr>
        <p:spPr>
          <a:xfrm>
            <a:off x="9265114" y="2263362"/>
            <a:ext cx="82212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4AFCD9A0-09AE-4F0D-B80C-A1A1F10DFFCC}"/>
              </a:ext>
            </a:extLst>
          </p:cNvPr>
          <p:cNvCxnSpPr>
            <a:cxnSpLocks/>
          </p:cNvCxnSpPr>
          <p:nvPr/>
        </p:nvCxnSpPr>
        <p:spPr>
          <a:xfrm flipH="1">
            <a:off x="9218448" y="2533208"/>
            <a:ext cx="8042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24041E76-9CC9-4160-9D6C-FA0B2BD7AB26}"/>
              </a:ext>
            </a:extLst>
          </p:cNvPr>
          <p:cNvSpPr/>
          <p:nvPr/>
        </p:nvSpPr>
        <p:spPr>
          <a:xfrm>
            <a:off x="7207850" y="1373877"/>
            <a:ext cx="4585321" cy="21626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61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5B7BD-52A2-46CD-9905-39068311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0" dirty="0">
                <a:solidFill>
                  <a:schemeClr val="bg2"/>
                </a:solidFill>
              </a:rPr>
              <a:t>1) Création des </a:t>
            </a:r>
            <a:r>
              <a:rPr lang="fr-FR" dirty="0"/>
              <a:t>« </a:t>
            </a:r>
            <a:r>
              <a:rPr lang="fr-FR" dirty="0" err="1"/>
              <a:t>models</a:t>
            </a:r>
            <a:r>
              <a:rPr lang="fr-FR" dirty="0"/>
              <a:t> »</a:t>
            </a:r>
          </a:p>
        </p:txBody>
      </p:sp>
      <p:sp>
        <p:nvSpPr>
          <p:cNvPr id="20" name="Espace réservé du contenu 19">
            <a:extLst>
              <a:ext uri="{FF2B5EF4-FFF2-40B4-BE49-F238E27FC236}">
                <a16:creationId xmlns:a16="http://schemas.microsoft.com/office/drawing/2014/main" id="{4A246D60-9E04-4CB2-A3C5-1FF7E7814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i="1" dirty="0"/>
              <a:t>Model ? Représentation d’un objet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6F8FBECD-E9CE-404E-A43D-730286F94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44" y="2423718"/>
            <a:ext cx="2492619" cy="249261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0A9A1BE3-2ECC-4978-9E10-3D5C6E67E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650" y="2518240"/>
            <a:ext cx="2800350" cy="657225"/>
          </a:xfrm>
          <a:prstGeom prst="rect">
            <a:avLst/>
          </a:prstGeom>
        </p:spPr>
      </p:pic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58D5533D-81D3-4001-B846-1B2F2176C5E7}"/>
              </a:ext>
            </a:extLst>
          </p:cNvPr>
          <p:cNvSpPr/>
          <p:nvPr/>
        </p:nvSpPr>
        <p:spPr>
          <a:xfrm>
            <a:off x="2927758" y="2256639"/>
            <a:ext cx="444616" cy="28526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3B39CB30-A0E4-41A9-BBE0-0A15C30CC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5437" y="2423717"/>
            <a:ext cx="2492619" cy="2492619"/>
          </a:xfrm>
          <a:prstGeom prst="rect">
            <a:avLst/>
          </a:prstGeom>
        </p:spPr>
      </p:pic>
      <p:sp>
        <p:nvSpPr>
          <p:cNvPr id="42" name="Accolade fermante 41">
            <a:extLst>
              <a:ext uri="{FF2B5EF4-FFF2-40B4-BE49-F238E27FC236}">
                <a16:creationId xmlns:a16="http://schemas.microsoft.com/office/drawing/2014/main" id="{3652D3AD-3110-477C-948B-163232B6D867}"/>
              </a:ext>
            </a:extLst>
          </p:cNvPr>
          <p:cNvSpPr/>
          <p:nvPr/>
        </p:nvSpPr>
        <p:spPr>
          <a:xfrm rot="10800000">
            <a:off x="8819626" y="2286462"/>
            <a:ext cx="444616" cy="28526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6BEC2067-20EB-4FC6-9B59-5A93CFC873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8983" y="3860247"/>
            <a:ext cx="2752725" cy="714375"/>
          </a:xfrm>
          <a:prstGeom prst="rect">
            <a:avLst/>
          </a:prstGeom>
        </p:spPr>
      </p:pic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59DE6402-97CA-4FEF-8023-944F350D4507}"/>
              </a:ext>
            </a:extLst>
          </p:cNvPr>
          <p:cNvCxnSpPr/>
          <p:nvPr/>
        </p:nvCxnSpPr>
        <p:spPr>
          <a:xfrm flipH="1" flipV="1">
            <a:off x="3682767" y="3712784"/>
            <a:ext cx="2516216" cy="750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68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5B7BD-52A2-46CD-9905-39068311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0" dirty="0">
                <a:solidFill>
                  <a:schemeClr val="bg2"/>
                </a:solidFill>
              </a:rPr>
              <a:t>2) Création des </a:t>
            </a:r>
            <a:r>
              <a:rPr lang="fr-FR" dirty="0"/>
              <a:t>« routes »</a:t>
            </a:r>
          </a:p>
        </p:txBody>
      </p:sp>
      <p:sp>
        <p:nvSpPr>
          <p:cNvPr id="20" name="Espace réservé du contenu 19">
            <a:extLst>
              <a:ext uri="{FF2B5EF4-FFF2-40B4-BE49-F238E27FC236}">
                <a16:creationId xmlns:a16="http://schemas.microsoft.com/office/drawing/2014/main" id="{4A246D60-9E04-4CB2-A3C5-1FF7E7814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52" y="1786436"/>
            <a:ext cx="11181681" cy="4001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dirty="0"/>
              <a:t>GET /cars </a:t>
            </a:r>
            <a:r>
              <a:rPr lang="fr-FR" sz="1400" dirty="0">
                <a:sym typeface="Wingdings" panose="05000000000000000000" pitchFamily="2" charset="2"/>
              </a:rPr>
              <a:t> Récupérer les voitures</a:t>
            </a:r>
          </a:p>
          <a:p>
            <a:pPr marL="0" indent="0">
              <a:buNone/>
            </a:pPr>
            <a:r>
              <a:rPr lang="fr-FR" sz="1400" dirty="0">
                <a:sym typeface="Wingdings" panose="05000000000000000000" pitchFamily="2" charset="2"/>
              </a:rPr>
              <a:t>POST /car  Créer une voiture avec des données en entrée</a:t>
            </a:r>
          </a:p>
          <a:p>
            <a:pPr marL="0" indent="0">
              <a:buNone/>
            </a:pPr>
            <a:r>
              <a:rPr lang="fr-FR" sz="1400" dirty="0">
                <a:sym typeface="Wingdings" panose="05000000000000000000" pitchFamily="2" charset="2"/>
              </a:rPr>
              <a:t>GET /car/:immatriculation  Récupérer une voiture spécifique</a:t>
            </a:r>
          </a:p>
          <a:p>
            <a:pPr marL="0" indent="0">
              <a:buNone/>
            </a:pPr>
            <a:r>
              <a:rPr lang="fr-FR" sz="1400" dirty="0">
                <a:sym typeface="Wingdings" panose="05000000000000000000" pitchFamily="2" charset="2"/>
              </a:rPr>
              <a:t>PUT /car/:immatriculation  Modifier une voiture spécifique</a:t>
            </a:r>
          </a:p>
          <a:p>
            <a:pPr marL="0" indent="0">
              <a:buNone/>
            </a:pPr>
            <a:r>
              <a:rPr lang="fr-FR" sz="1400" dirty="0">
                <a:sym typeface="Wingdings" panose="05000000000000000000" pitchFamily="2" charset="2"/>
              </a:rPr>
              <a:t>DELETE /car/:immatriculation  Supprimer une voiture spécifique</a:t>
            </a:r>
          </a:p>
          <a:p>
            <a:pPr marL="0" indent="0">
              <a:buNone/>
            </a:pPr>
            <a:endParaRPr lang="fr-FR" sz="1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1400" dirty="0">
                <a:sym typeface="Wingdings" panose="05000000000000000000" pitchFamily="2" charset="2"/>
              </a:rPr>
              <a:t>GET /drivers  Récupérer les conducteurs</a:t>
            </a:r>
          </a:p>
          <a:p>
            <a:pPr marL="0" indent="0">
              <a:buNone/>
            </a:pPr>
            <a:r>
              <a:rPr lang="fr-FR" sz="1400" dirty="0">
                <a:sym typeface="Wingdings" panose="05000000000000000000" pitchFamily="2" charset="2"/>
              </a:rPr>
              <a:t>POST /driver  Créer un conducteur avec des données en entrée</a:t>
            </a:r>
          </a:p>
          <a:p>
            <a:pPr marL="0" indent="0">
              <a:buNone/>
            </a:pPr>
            <a:r>
              <a:rPr lang="fr-FR" sz="1400" dirty="0">
                <a:sym typeface="Wingdings" panose="05000000000000000000" pitchFamily="2" charset="2"/>
              </a:rPr>
              <a:t>GET /driver/:id  Récupérer un conducteur spécifique</a:t>
            </a:r>
          </a:p>
          <a:p>
            <a:pPr marL="0" indent="0">
              <a:buNone/>
            </a:pPr>
            <a:r>
              <a:rPr lang="fr-FR" sz="1400" dirty="0">
                <a:sym typeface="Wingdings" panose="05000000000000000000" pitchFamily="2" charset="2"/>
              </a:rPr>
              <a:t>PUT /driver/:id  Modifier un conducteur spécifique</a:t>
            </a:r>
          </a:p>
          <a:p>
            <a:pPr marL="0" indent="0">
              <a:buNone/>
            </a:pPr>
            <a:r>
              <a:rPr lang="fr-FR" sz="1400" dirty="0">
                <a:sym typeface="Wingdings" panose="05000000000000000000" pitchFamily="2" charset="2"/>
              </a:rPr>
              <a:t>DELETE /driver/:id  Supprimer un conducteur spécifique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BD4B92E-EBCE-4515-B8B6-739973E84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803" y="1777730"/>
            <a:ext cx="3625618" cy="210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9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6" descr="Diagramme de processus SmartArt">
            <a:extLst>
              <a:ext uri="{FF2B5EF4-FFF2-40B4-BE49-F238E27FC236}">
                <a16:creationId xmlns:a16="http://schemas.microsoft.com/office/drawing/2014/main" id="{3F3F2756-2E70-4E81-9B93-4AC1BABBED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457720"/>
              </p:ext>
            </p:extLst>
          </p:nvPr>
        </p:nvGraphicFramePr>
        <p:xfrm>
          <a:off x="681038" y="1785938"/>
          <a:ext cx="10710862" cy="4522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Titre 3">
            <a:extLst>
              <a:ext uri="{FF2B5EF4-FFF2-40B4-BE49-F238E27FC236}">
                <a16:creationId xmlns:a16="http://schemas.microsoft.com/office/drawing/2014/main" id="{C43DA16C-E9C6-4B7B-9367-4D2872AF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54" y="197121"/>
            <a:ext cx="10711545" cy="1325563"/>
          </a:xfrm>
        </p:spPr>
        <p:txBody>
          <a:bodyPr rtlCol="0"/>
          <a:lstStyle/>
          <a:p>
            <a:pPr rtl="0"/>
            <a:r>
              <a:rPr lang="fr-FR" b="0" dirty="0">
                <a:solidFill>
                  <a:schemeClr val="bg2"/>
                </a:solidFill>
              </a:rPr>
              <a:t>3) Création des </a:t>
            </a:r>
            <a:r>
              <a:rPr lang="fr-FR" dirty="0"/>
              <a:t>« </a:t>
            </a:r>
            <a:r>
              <a:rPr lang="fr-FR" dirty="0" err="1"/>
              <a:t>controllers</a:t>
            </a:r>
            <a:r>
              <a:rPr lang="fr-FR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8511642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53">
      <a:dk1>
        <a:sysClr val="windowText" lastClr="000000"/>
      </a:dk1>
      <a:lt1>
        <a:sysClr val="window" lastClr="FFFFFF"/>
      </a:lt1>
      <a:dk2>
        <a:srgbClr val="666666"/>
      </a:dk2>
      <a:lt2>
        <a:srgbClr val="808080"/>
      </a:lt2>
      <a:accent1>
        <a:srgbClr val="ED1C24"/>
      </a:accent1>
      <a:accent2>
        <a:srgbClr val="F15A24"/>
      </a:accent2>
      <a:accent3>
        <a:srgbClr val="F7931E"/>
      </a:accent3>
      <a:accent4>
        <a:srgbClr val="FBB03B"/>
      </a:accent4>
      <a:accent5>
        <a:srgbClr val="FCCB00"/>
      </a:accent5>
      <a:accent6>
        <a:srgbClr val="70AD47"/>
      </a:accent6>
      <a:hlink>
        <a:srgbClr val="666666"/>
      </a:hlink>
      <a:folHlink>
        <a:srgbClr val="666666"/>
      </a:folHlink>
    </a:clrScheme>
    <a:fontScheme name="Custom 38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5087240_TF34420931" id="{18535C41-C1E8-4C5C-9E89-A3DD0CDE7648}" vid="{6DE08F15-7887-4EAF-8429-67DFF6C2888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021E9769E1124D9D18FB70C5469ABE" ma:contentTypeVersion="0" ma:contentTypeDescription="Crée un document." ma:contentTypeScope="" ma:versionID="1d98dae8a3f52ddb223bc37e63a3ab1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5d159aa3799254a0a3060dbc30028e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6599C0-B0B6-415D-9B63-E273EEA0EBF7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3B6EBAF-D3F1-4C38-B9E9-9D4DBDA139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DF669A-3DD5-4844-9710-04300EB96E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Chronologie des stades du projet</Template>
  <TotalTime>44</TotalTime>
  <Words>235</Words>
  <Application>Microsoft Office PowerPoint</Application>
  <PresentationFormat>Grand écran</PresentationFormat>
  <Paragraphs>54</Paragraphs>
  <Slides>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Thème Office</vt:lpstr>
      <vt:lpstr>Projet 4FullBK – Moriceau Léo</vt:lpstr>
      <vt:lpstr>Pattern « MVC* »</vt:lpstr>
      <vt:lpstr>1) Création des « models »</vt:lpstr>
      <vt:lpstr>2) Création des « routes »</vt:lpstr>
      <vt:lpstr>3) Création des « controllers 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4FullBK – Moriceau Léo</dc:title>
  <dc:creator>Léo Pierre Marie MORICEAU</dc:creator>
  <cp:lastModifiedBy>Léo Pierre Marie MORICEAU</cp:lastModifiedBy>
  <cp:revision>18</cp:revision>
  <dcterms:created xsi:type="dcterms:W3CDTF">2021-10-18T12:07:41Z</dcterms:created>
  <dcterms:modified xsi:type="dcterms:W3CDTF">2021-10-18T12:52:18Z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0x010100D3021E9769E1124D9D18FB70C5469ABE</vt:lpwstr>
  </property>
</Properties>
</file>