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E_B1D3F706.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65" r:id="rId7"/>
    <p:sldId id="266" r:id="rId8"/>
    <p:sldId id="267" r:id="rId9"/>
    <p:sldId id="269" r:id="rId10"/>
    <p:sldId id="268" r:id="rId11"/>
    <p:sldId id="270" r:id="rId1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E38D7B2-32E8-1213-8C71-113A147E0B36}" name="Graydon Hall" initials="GH" userId="6ad8ef6fe9c587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B0715-C183-42DE-B6E5-38E47A36CCC5}" v="101" dt="2021-10-02T21:01:13.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80" autoAdjust="0"/>
    <p:restoredTop sz="94660"/>
  </p:normalViewPr>
  <p:slideViewPr>
    <p:cSldViewPr snapToGrid="0">
      <p:cViewPr>
        <p:scale>
          <a:sx n="150" d="100"/>
          <a:sy n="150" d="100"/>
        </p:scale>
        <p:origin x="1128" y="-4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ydon Hall" userId="6ad8ef6fe9c5877e" providerId="LiveId" clId="{54C4A9DF-996F-41EA-B3E7-E46A64BD0BE7}"/>
    <pc:docChg chg="undo custSel addSld delSld modSld">
      <pc:chgData name="Graydon Hall" userId="6ad8ef6fe9c5877e" providerId="LiveId" clId="{54C4A9DF-996F-41EA-B3E7-E46A64BD0BE7}" dt="2021-09-18T22:56:40.473" v="258" actId="20577"/>
      <pc:docMkLst>
        <pc:docMk/>
      </pc:docMkLst>
      <pc:sldChg chg="addSp delSp modSp add del mod">
        <pc:chgData name="Graydon Hall" userId="6ad8ef6fe9c5877e" providerId="LiveId" clId="{54C4A9DF-996F-41EA-B3E7-E46A64BD0BE7}" dt="2021-09-18T22:47:07.061" v="165" actId="20577"/>
        <pc:sldMkLst>
          <pc:docMk/>
          <pc:sldMk cId="512537512" sldId="256"/>
        </pc:sldMkLst>
        <pc:spChg chg="add mod">
          <ac:chgData name="Graydon Hall" userId="6ad8ef6fe9c5877e" providerId="LiveId" clId="{54C4A9DF-996F-41EA-B3E7-E46A64BD0BE7}" dt="2021-09-18T22:36:36.889" v="62" actId="1076"/>
          <ac:spMkLst>
            <pc:docMk/>
            <pc:sldMk cId="512537512" sldId="256"/>
            <ac:spMk id="2" creationId="{5D24DF99-2C43-409F-949E-CCC53A1A43A8}"/>
          </ac:spMkLst>
        </pc:spChg>
        <pc:spChg chg="mod topLvl">
          <ac:chgData name="Graydon Hall" userId="6ad8ef6fe9c5877e" providerId="LiveId" clId="{54C4A9DF-996F-41EA-B3E7-E46A64BD0BE7}" dt="2021-09-18T22:40:22.551" v="99" actId="108"/>
          <ac:spMkLst>
            <pc:docMk/>
            <pc:sldMk cId="512537512" sldId="256"/>
            <ac:spMk id="4" creationId="{6706500B-C63F-45A6-90E0-E7BE233F8D66}"/>
          </ac:spMkLst>
        </pc:spChg>
        <pc:spChg chg="mod topLvl">
          <ac:chgData name="Graydon Hall" userId="6ad8ef6fe9c5877e" providerId="LiveId" clId="{54C4A9DF-996F-41EA-B3E7-E46A64BD0BE7}" dt="2021-09-18T22:40:25.347" v="100" actId="108"/>
          <ac:spMkLst>
            <pc:docMk/>
            <pc:sldMk cId="512537512" sldId="256"/>
            <ac:spMk id="5" creationId="{DFA0EB68-9DCB-4EE5-8549-9F900F440E5A}"/>
          </ac:spMkLst>
        </pc:spChg>
        <pc:spChg chg="mod topLvl">
          <ac:chgData name="Graydon Hall" userId="6ad8ef6fe9c5877e" providerId="LiveId" clId="{54C4A9DF-996F-41EA-B3E7-E46A64BD0BE7}" dt="2021-09-18T22:42:00.994" v="126" actId="1076"/>
          <ac:spMkLst>
            <pc:docMk/>
            <pc:sldMk cId="512537512" sldId="256"/>
            <ac:spMk id="6" creationId="{D6610723-D7DA-4044-9386-97A8A41F18E0}"/>
          </ac:spMkLst>
        </pc:spChg>
        <pc:spChg chg="mod topLvl">
          <ac:chgData name="Graydon Hall" userId="6ad8ef6fe9c5877e" providerId="LiveId" clId="{54C4A9DF-996F-41EA-B3E7-E46A64BD0BE7}" dt="2021-09-18T22:38:38.562" v="82" actId="1076"/>
          <ac:spMkLst>
            <pc:docMk/>
            <pc:sldMk cId="512537512" sldId="256"/>
            <ac:spMk id="7" creationId="{10C63DCC-5796-4056-9695-02DE5AA5A1D5}"/>
          </ac:spMkLst>
        </pc:spChg>
        <pc:spChg chg="mod topLvl">
          <ac:chgData name="Graydon Hall" userId="6ad8ef6fe9c5877e" providerId="LiveId" clId="{54C4A9DF-996F-41EA-B3E7-E46A64BD0BE7}" dt="2021-09-18T22:41:56.781" v="125" actId="1076"/>
          <ac:spMkLst>
            <pc:docMk/>
            <pc:sldMk cId="512537512" sldId="256"/>
            <ac:spMk id="8" creationId="{B5455468-9138-4F8C-8180-F837496A55F3}"/>
          </ac:spMkLst>
        </pc:spChg>
        <pc:spChg chg="del mod topLvl">
          <ac:chgData name="Graydon Hall" userId="6ad8ef6fe9c5877e" providerId="LiveId" clId="{54C4A9DF-996F-41EA-B3E7-E46A64BD0BE7}" dt="2021-09-18T22:34:36.854" v="29" actId="478"/>
          <ac:spMkLst>
            <pc:docMk/>
            <pc:sldMk cId="512537512" sldId="256"/>
            <ac:spMk id="10" creationId="{F64E5BF5-32E2-4B33-B44D-8C0D060B03B1}"/>
          </ac:spMkLst>
        </pc:spChg>
        <pc:spChg chg="del mod topLvl">
          <ac:chgData name="Graydon Hall" userId="6ad8ef6fe9c5877e" providerId="LiveId" clId="{54C4A9DF-996F-41EA-B3E7-E46A64BD0BE7}" dt="2021-09-18T22:34:37.854" v="30" actId="478"/>
          <ac:spMkLst>
            <pc:docMk/>
            <pc:sldMk cId="512537512" sldId="256"/>
            <ac:spMk id="11" creationId="{3073E630-BDF3-4AD5-B1D8-3B88CFA888CE}"/>
          </ac:spMkLst>
        </pc:spChg>
        <pc:spChg chg="del mod topLvl">
          <ac:chgData name="Graydon Hall" userId="6ad8ef6fe9c5877e" providerId="LiveId" clId="{54C4A9DF-996F-41EA-B3E7-E46A64BD0BE7}" dt="2021-09-18T22:34:21.215" v="23" actId="478"/>
          <ac:spMkLst>
            <pc:docMk/>
            <pc:sldMk cId="512537512" sldId="256"/>
            <ac:spMk id="12" creationId="{4C2CC589-6AE0-4DA7-8DFB-0AE6F1F1A66B}"/>
          </ac:spMkLst>
        </pc:spChg>
        <pc:spChg chg="add del mod topLvl">
          <ac:chgData name="Graydon Hall" userId="6ad8ef6fe9c5877e" providerId="LiveId" clId="{54C4A9DF-996F-41EA-B3E7-E46A64BD0BE7}" dt="2021-09-18T22:39:17.057" v="85" actId="20577"/>
          <ac:spMkLst>
            <pc:docMk/>
            <pc:sldMk cId="512537512" sldId="256"/>
            <ac:spMk id="15" creationId="{69E55280-C825-49BB-92AD-DD676C1FA19F}"/>
          </ac:spMkLst>
        </pc:spChg>
        <pc:spChg chg="mod topLvl">
          <ac:chgData name="Graydon Hall" userId="6ad8ef6fe9c5877e" providerId="LiveId" clId="{54C4A9DF-996F-41EA-B3E7-E46A64BD0BE7}" dt="2021-09-18T22:38:32.386" v="80" actId="1076"/>
          <ac:spMkLst>
            <pc:docMk/>
            <pc:sldMk cId="512537512" sldId="256"/>
            <ac:spMk id="16" creationId="{7AC7328D-9B95-4F98-BC0B-8EFBC7F52513}"/>
          </ac:spMkLst>
        </pc:spChg>
        <pc:spChg chg="del mod topLvl">
          <ac:chgData name="Graydon Hall" userId="6ad8ef6fe9c5877e" providerId="LiveId" clId="{54C4A9DF-996F-41EA-B3E7-E46A64BD0BE7}" dt="2021-09-18T22:34:22.478" v="24" actId="478"/>
          <ac:spMkLst>
            <pc:docMk/>
            <pc:sldMk cId="512537512" sldId="256"/>
            <ac:spMk id="17" creationId="{3D747019-D081-43C4-8F6A-D85BE47A5491}"/>
          </ac:spMkLst>
        </pc:spChg>
        <pc:spChg chg="add mod">
          <ac:chgData name="Graydon Hall" userId="6ad8ef6fe9c5877e" providerId="LiveId" clId="{54C4A9DF-996F-41EA-B3E7-E46A64BD0BE7}" dt="2021-09-18T22:37:36.619" v="68"/>
          <ac:spMkLst>
            <pc:docMk/>
            <pc:sldMk cId="512537512" sldId="256"/>
            <ac:spMk id="18" creationId="{CE08281C-A08A-40FD-94A5-5F9792AEEBBC}"/>
          </ac:spMkLst>
        </pc:spChg>
        <pc:spChg chg="add mod">
          <ac:chgData name="Graydon Hall" userId="6ad8ef6fe9c5877e" providerId="LiveId" clId="{54C4A9DF-996F-41EA-B3E7-E46A64BD0BE7}" dt="2021-09-18T22:40:14.820" v="94" actId="108"/>
          <ac:spMkLst>
            <pc:docMk/>
            <pc:sldMk cId="512537512" sldId="256"/>
            <ac:spMk id="19" creationId="{EA6C07C0-5AC7-4040-A38A-27838691AB21}"/>
          </ac:spMkLst>
        </pc:spChg>
        <pc:spChg chg="add mod">
          <ac:chgData name="Graydon Hall" userId="6ad8ef6fe9c5877e" providerId="LiveId" clId="{54C4A9DF-996F-41EA-B3E7-E46A64BD0BE7}" dt="2021-09-18T22:41:15.913" v="110" actId="108"/>
          <ac:spMkLst>
            <pc:docMk/>
            <pc:sldMk cId="512537512" sldId="256"/>
            <ac:spMk id="20" creationId="{506C618E-7AC5-4D14-AD84-D35AFB966A1D}"/>
          </ac:spMkLst>
        </pc:spChg>
        <pc:spChg chg="mod topLvl">
          <ac:chgData name="Graydon Hall" userId="6ad8ef6fe9c5877e" providerId="LiveId" clId="{54C4A9DF-996F-41EA-B3E7-E46A64BD0BE7}" dt="2021-09-18T22:39:16.168" v="84" actId="20577"/>
          <ac:spMkLst>
            <pc:docMk/>
            <pc:sldMk cId="512537512" sldId="256"/>
            <ac:spMk id="21" creationId="{EEA946C7-1F8F-45C9-81CF-5B5C6991E8A5}"/>
          </ac:spMkLst>
        </pc:spChg>
        <pc:spChg chg="mod topLvl">
          <ac:chgData name="Graydon Hall" userId="6ad8ef6fe9c5877e" providerId="LiveId" clId="{54C4A9DF-996F-41EA-B3E7-E46A64BD0BE7}" dt="2021-09-18T22:38:32.386" v="80" actId="1076"/>
          <ac:spMkLst>
            <pc:docMk/>
            <pc:sldMk cId="512537512" sldId="256"/>
            <ac:spMk id="22" creationId="{A4848E38-BD06-4E4D-A8AC-CB0BF3656171}"/>
          </ac:spMkLst>
        </pc:spChg>
        <pc:spChg chg="del mod topLvl">
          <ac:chgData name="Graydon Hall" userId="6ad8ef6fe9c5877e" providerId="LiveId" clId="{54C4A9DF-996F-41EA-B3E7-E46A64BD0BE7}" dt="2021-09-18T22:34:23.510" v="25" actId="478"/>
          <ac:spMkLst>
            <pc:docMk/>
            <pc:sldMk cId="512537512" sldId="256"/>
            <ac:spMk id="23" creationId="{E7B5919F-2BE1-45AE-A20D-66A33B09EFD0}"/>
          </ac:spMkLst>
        </pc:spChg>
        <pc:spChg chg="del mod topLvl">
          <ac:chgData name="Graydon Hall" userId="6ad8ef6fe9c5877e" providerId="LiveId" clId="{54C4A9DF-996F-41EA-B3E7-E46A64BD0BE7}" dt="2021-09-18T22:38:24.281" v="79" actId="478"/>
          <ac:spMkLst>
            <pc:docMk/>
            <pc:sldMk cId="512537512" sldId="256"/>
            <ac:spMk id="24" creationId="{8C4E01A0-0B27-478F-B72D-1BC10F55D703}"/>
          </ac:spMkLst>
        </pc:spChg>
        <pc:spChg chg="del mod topLvl">
          <ac:chgData name="Graydon Hall" userId="6ad8ef6fe9c5877e" providerId="LiveId" clId="{54C4A9DF-996F-41EA-B3E7-E46A64BD0BE7}" dt="2021-09-18T22:38:23.757" v="78" actId="478"/>
          <ac:spMkLst>
            <pc:docMk/>
            <pc:sldMk cId="512537512" sldId="256"/>
            <ac:spMk id="25" creationId="{B2159599-5184-42C0-9CD9-142C3D5EEF50}"/>
          </ac:spMkLst>
        </pc:spChg>
        <pc:spChg chg="del mod topLvl">
          <ac:chgData name="Graydon Hall" userId="6ad8ef6fe9c5877e" providerId="LiveId" clId="{54C4A9DF-996F-41EA-B3E7-E46A64BD0BE7}" dt="2021-09-18T22:34:26.366" v="26" actId="478"/>
          <ac:spMkLst>
            <pc:docMk/>
            <pc:sldMk cId="512537512" sldId="256"/>
            <ac:spMk id="26" creationId="{EEEF27D6-2F1F-43CD-B803-F96C24369663}"/>
          </ac:spMkLst>
        </pc:spChg>
        <pc:spChg chg="add mod">
          <ac:chgData name="Graydon Hall" userId="6ad8ef6fe9c5877e" providerId="LiveId" clId="{54C4A9DF-996F-41EA-B3E7-E46A64BD0BE7}" dt="2021-09-18T22:35:00.890" v="36" actId="1076"/>
          <ac:spMkLst>
            <pc:docMk/>
            <pc:sldMk cId="512537512" sldId="256"/>
            <ac:spMk id="92" creationId="{5C49397D-D9A8-4042-91D1-D41BFE40DDE4}"/>
          </ac:spMkLst>
        </pc:spChg>
        <pc:spChg chg="add mod">
          <ac:chgData name="Graydon Hall" userId="6ad8ef6fe9c5877e" providerId="LiveId" clId="{54C4A9DF-996F-41EA-B3E7-E46A64BD0BE7}" dt="2021-09-18T22:35:00.890" v="36" actId="1076"/>
          <ac:spMkLst>
            <pc:docMk/>
            <pc:sldMk cId="512537512" sldId="256"/>
            <ac:spMk id="93" creationId="{7DF234F3-5E69-445C-875A-AF6F155A0E5A}"/>
          </ac:spMkLst>
        </pc:spChg>
        <pc:spChg chg="add mod">
          <ac:chgData name="Graydon Hall" userId="6ad8ef6fe9c5877e" providerId="LiveId" clId="{54C4A9DF-996F-41EA-B3E7-E46A64BD0BE7}" dt="2021-09-18T22:35:00.890" v="36" actId="1076"/>
          <ac:spMkLst>
            <pc:docMk/>
            <pc:sldMk cId="512537512" sldId="256"/>
            <ac:spMk id="94" creationId="{5CEB5096-7A4D-48D1-99BC-D5145C48B68B}"/>
          </ac:spMkLst>
        </pc:spChg>
        <pc:spChg chg="add mod">
          <ac:chgData name="Graydon Hall" userId="6ad8ef6fe9c5877e" providerId="LiveId" clId="{54C4A9DF-996F-41EA-B3E7-E46A64BD0BE7}" dt="2021-09-18T22:35:04.494" v="40" actId="20577"/>
          <ac:spMkLst>
            <pc:docMk/>
            <pc:sldMk cId="512537512" sldId="256"/>
            <ac:spMk id="95" creationId="{C13CF6CB-AEED-4C6E-8DAE-B6FAFF47A397}"/>
          </ac:spMkLst>
        </pc:spChg>
        <pc:spChg chg="add mod">
          <ac:chgData name="Graydon Hall" userId="6ad8ef6fe9c5877e" providerId="LiveId" clId="{54C4A9DF-996F-41EA-B3E7-E46A64BD0BE7}" dt="2021-09-18T22:36:22.258" v="59" actId="20577"/>
          <ac:spMkLst>
            <pc:docMk/>
            <pc:sldMk cId="512537512" sldId="256"/>
            <ac:spMk id="96" creationId="{586E1B81-B30E-4583-9F07-AF77E1D5AD52}"/>
          </ac:spMkLst>
        </pc:spChg>
        <pc:spChg chg="add mod">
          <ac:chgData name="Graydon Hall" userId="6ad8ef6fe9c5877e" providerId="LiveId" clId="{54C4A9DF-996F-41EA-B3E7-E46A64BD0BE7}" dt="2021-09-18T22:35:53.838" v="50" actId="20577"/>
          <ac:spMkLst>
            <pc:docMk/>
            <pc:sldMk cId="512537512" sldId="256"/>
            <ac:spMk id="97" creationId="{ABF8834C-10EB-4A0A-A81F-D1A58524C8B0}"/>
          </ac:spMkLst>
        </pc:spChg>
        <pc:spChg chg="add mod">
          <ac:chgData name="Graydon Hall" userId="6ad8ef6fe9c5877e" providerId="LiveId" clId="{54C4A9DF-996F-41EA-B3E7-E46A64BD0BE7}" dt="2021-09-18T22:41:24.934" v="114" actId="20577"/>
          <ac:spMkLst>
            <pc:docMk/>
            <pc:sldMk cId="512537512" sldId="256"/>
            <ac:spMk id="98" creationId="{8C88FF40-C395-40CD-BF1D-274415C95C0A}"/>
          </ac:spMkLst>
        </pc:spChg>
        <pc:spChg chg="add mod">
          <ac:chgData name="Graydon Hall" userId="6ad8ef6fe9c5877e" providerId="LiveId" clId="{54C4A9DF-996F-41EA-B3E7-E46A64BD0BE7}" dt="2021-09-18T22:35:50.872" v="48" actId="20577"/>
          <ac:spMkLst>
            <pc:docMk/>
            <pc:sldMk cId="512537512" sldId="256"/>
            <ac:spMk id="99" creationId="{D926B389-5BBA-40FC-B826-770BE23E7886}"/>
          </ac:spMkLst>
        </pc:spChg>
        <pc:spChg chg="add mod">
          <ac:chgData name="Graydon Hall" userId="6ad8ef6fe9c5877e" providerId="LiveId" clId="{54C4A9DF-996F-41EA-B3E7-E46A64BD0BE7}" dt="2021-09-18T22:41:27.797" v="118" actId="20577"/>
          <ac:spMkLst>
            <pc:docMk/>
            <pc:sldMk cId="512537512" sldId="256"/>
            <ac:spMk id="100" creationId="{DA5C1F43-4035-401F-9102-FE897114D5A1}"/>
          </ac:spMkLst>
        </pc:spChg>
        <pc:spChg chg="add mod">
          <ac:chgData name="Graydon Hall" userId="6ad8ef6fe9c5877e" providerId="LiveId" clId="{54C4A9DF-996F-41EA-B3E7-E46A64BD0BE7}" dt="2021-09-18T22:35:48.172" v="45" actId="20577"/>
          <ac:spMkLst>
            <pc:docMk/>
            <pc:sldMk cId="512537512" sldId="256"/>
            <ac:spMk id="101" creationId="{6A06DAFF-5381-410F-AE59-839D793FB047}"/>
          </ac:spMkLst>
        </pc:spChg>
        <pc:spChg chg="add mod">
          <ac:chgData name="Graydon Hall" userId="6ad8ef6fe9c5877e" providerId="LiveId" clId="{54C4A9DF-996F-41EA-B3E7-E46A64BD0BE7}" dt="2021-09-18T22:40:17.795" v="97" actId="108"/>
          <ac:spMkLst>
            <pc:docMk/>
            <pc:sldMk cId="512537512" sldId="256"/>
            <ac:spMk id="108" creationId="{88F86566-D341-4D0E-96F4-14F50B3C70DB}"/>
          </ac:spMkLst>
        </pc:spChg>
        <pc:spChg chg="add del mod">
          <ac:chgData name="Graydon Hall" userId="6ad8ef6fe9c5877e" providerId="LiveId" clId="{54C4A9DF-996F-41EA-B3E7-E46A64BD0BE7}" dt="2021-09-18T22:39:50.086" v="90" actId="478"/>
          <ac:spMkLst>
            <pc:docMk/>
            <pc:sldMk cId="512537512" sldId="256"/>
            <ac:spMk id="109" creationId="{42B49F00-2515-45A7-9E64-324A13048C39}"/>
          </ac:spMkLst>
        </pc:spChg>
        <pc:spChg chg="add mod ord">
          <ac:chgData name="Graydon Hall" userId="6ad8ef6fe9c5877e" providerId="LiveId" clId="{54C4A9DF-996F-41EA-B3E7-E46A64BD0BE7}" dt="2021-09-18T22:41:34.604" v="119" actId="166"/>
          <ac:spMkLst>
            <pc:docMk/>
            <pc:sldMk cId="512537512" sldId="256"/>
            <ac:spMk id="111" creationId="{75618792-2757-4C52-9A87-A2FA7989A338}"/>
          </ac:spMkLst>
        </pc:spChg>
        <pc:spChg chg="add mod">
          <ac:chgData name="Graydon Hall" userId="6ad8ef6fe9c5877e" providerId="LiveId" clId="{54C4A9DF-996F-41EA-B3E7-E46A64BD0BE7}" dt="2021-09-18T22:47:07.061" v="165" actId="20577"/>
          <ac:spMkLst>
            <pc:docMk/>
            <pc:sldMk cId="512537512" sldId="256"/>
            <ac:spMk id="113" creationId="{CA389A85-091A-4878-AF03-EFDB754FBAD8}"/>
          </ac:spMkLst>
        </pc:spChg>
        <pc:grpChg chg="del mod">
          <ac:chgData name="Graydon Hall" userId="6ad8ef6fe9c5877e" providerId="LiveId" clId="{54C4A9DF-996F-41EA-B3E7-E46A64BD0BE7}" dt="2021-09-18T22:33:26.294" v="5" actId="165"/>
          <ac:grpSpMkLst>
            <pc:docMk/>
            <pc:sldMk cId="512537512" sldId="256"/>
            <ac:grpSpMk id="29" creationId="{5C8E9422-B165-4ACC-BFC2-326D302922BA}"/>
          </ac:grpSpMkLst>
        </pc:grpChg>
        <pc:grpChg chg="del">
          <ac:chgData name="Graydon Hall" userId="6ad8ef6fe9c5877e" providerId="LiveId" clId="{54C4A9DF-996F-41EA-B3E7-E46A64BD0BE7}" dt="2021-09-18T22:33:07.144" v="1" actId="478"/>
          <ac:grpSpMkLst>
            <pc:docMk/>
            <pc:sldMk cId="512537512" sldId="256"/>
            <ac:grpSpMk id="30" creationId="{E1CF8DF1-B371-41F3-A09E-396ABDF546E6}"/>
          </ac:grpSpMkLst>
        </pc:grpChg>
        <pc:grpChg chg="del">
          <ac:chgData name="Graydon Hall" userId="6ad8ef6fe9c5877e" providerId="LiveId" clId="{54C4A9DF-996F-41EA-B3E7-E46A64BD0BE7}" dt="2021-09-18T22:33:05.465" v="0" actId="478"/>
          <ac:grpSpMkLst>
            <pc:docMk/>
            <pc:sldMk cId="512537512" sldId="256"/>
            <ac:grpSpMk id="49" creationId="{9687BE22-4B31-4425-B893-10E82E427DC9}"/>
          </ac:grpSpMkLst>
        </pc:grpChg>
        <pc:grpChg chg="del">
          <ac:chgData name="Graydon Hall" userId="6ad8ef6fe9c5877e" providerId="LiveId" clId="{54C4A9DF-996F-41EA-B3E7-E46A64BD0BE7}" dt="2021-09-18T22:33:08.320" v="3" actId="478"/>
          <ac:grpSpMkLst>
            <pc:docMk/>
            <pc:sldMk cId="512537512" sldId="256"/>
            <ac:grpSpMk id="144" creationId="{7AB819D8-8E54-4F45-BF3C-B8BA84906CC8}"/>
          </ac:grpSpMkLst>
        </pc:grpChg>
        <pc:grpChg chg="del">
          <ac:chgData name="Graydon Hall" userId="6ad8ef6fe9c5877e" providerId="LiveId" clId="{54C4A9DF-996F-41EA-B3E7-E46A64BD0BE7}" dt="2021-09-18T22:33:07.655" v="2" actId="478"/>
          <ac:grpSpMkLst>
            <pc:docMk/>
            <pc:sldMk cId="512537512" sldId="256"/>
            <ac:grpSpMk id="216" creationId="{D64B5FA6-7BDD-432A-8FEB-8E465C4B9FA8}"/>
          </ac:grpSpMkLst>
        </pc:grpChg>
        <pc:cxnChg chg="add del mod">
          <ac:chgData name="Graydon Hall" userId="6ad8ef6fe9c5877e" providerId="LiveId" clId="{54C4A9DF-996F-41EA-B3E7-E46A64BD0BE7}" dt="2021-09-18T22:36:48.666" v="64" actId="11529"/>
          <ac:cxnSpMkLst>
            <pc:docMk/>
            <pc:sldMk cId="512537512" sldId="256"/>
            <ac:cxnSpMk id="9" creationId="{F5732863-2C3B-4996-84DF-4B497BC05B1D}"/>
          </ac:cxnSpMkLst>
        </pc:cxnChg>
        <pc:cxnChg chg="add del mod">
          <ac:chgData name="Graydon Hall" userId="6ad8ef6fe9c5877e" providerId="LiveId" clId="{54C4A9DF-996F-41EA-B3E7-E46A64BD0BE7}" dt="2021-09-18T22:36:56.471" v="66" actId="11529"/>
          <ac:cxnSpMkLst>
            <pc:docMk/>
            <pc:sldMk cId="512537512" sldId="256"/>
            <ac:cxnSpMk id="14" creationId="{98C8FA3E-85A1-4850-8B98-40C94DD63CD0}"/>
          </ac:cxnSpMkLst>
        </pc:cxnChg>
      </pc:sldChg>
      <pc:sldChg chg="addSp delSp modSp add mod">
        <pc:chgData name="Graydon Hall" userId="6ad8ef6fe9c5877e" providerId="LiveId" clId="{54C4A9DF-996F-41EA-B3E7-E46A64BD0BE7}" dt="2021-09-18T22:56:40.473" v="258" actId="20577"/>
        <pc:sldMkLst>
          <pc:docMk/>
          <pc:sldMk cId="490267010" sldId="257"/>
        </pc:sldMkLst>
        <pc:spChg chg="del">
          <ac:chgData name="Graydon Hall" userId="6ad8ef6fe9c5877e" providerId="LiveId" clId="{54C4A9DF-996F-41EA-B3E7-E46A64BD0BE7}" dt="2021-09-18T22:48:18.106" v="170" actId="478"/>
          <ac:spMkLst>
            <pc:docMk/>
            <pc:sldMk cId="490267010" sldId="257"/>
            <ac:spMk id="2" creationId="{5D24DF99-2C43-409F-949E-CCC53A1A43A8}"/>
          </ac:spMkLst>
        </pc:spChg>
        <pc:spChg chg="add mod">
          <ac:chgData name="Graydon Hall" userId="6ad8ef6fe9c5877e" providerId="LiveId" clId="{54C4A9DF-996F-41EA-B3E7-E46A64BD0BE7}" dt="2021-09-18T22:53:22.546" v="236"/>
          <ac:spMkLst>
            <pc:docMk/>
            <pc:sldMk cId="490267010" sldId="257"/>
            <ac:spMk id="3" creationId="{116D5E73-20C6-4BAD-8EBA-ACEA3605E1A9}"/>
          </ac:spMkLst>
        </pc:spChg>
        <pc:spChg chg="mod">
          <ac:chgData name="Graydon Hall" userId="6ad8ef6fe9c5877e" providerId="LiveId" clId="{54C4A9DF-996F-41EA-B3E7-E46A64BD0BE7}" dt="2021-09-18T22:48:05.673" v="168" actId="1076"/>
          <ac:spMkLst>
            <pc:docMk/>
            <pc:sldMk cId="490267010" sldId="257"/>
            <ac:spMk id="6" creationId="{D6610723-D7DA-4044-9386-97A8A41F18E0}"/>
          </ac:spMkLst>
        </pc:spChg>
        <pc:spChg chg="del">
          <ac:chgData name="Graydon Hall" userId="6ad8ef6fe9c5877e" providerId="LiveId" clId="{54C4A9DF-996F-41EA-B3E7-E46A64BD0BE7}" dt="2021-09-18T22:49:41.371" v="200" actId="478"/>
          <ac:spMkLst>
            <pc:docMk/>
            <pc:sldMk cId="490267010" sldId="257"/>
            <ac:spMk id="7" creationId="{10C63DCC-5796-4056-9695-02DE5AA5A1D5}"/>
          </ac:spMkLst>
        </pc:spChg>
        <pc:spChg chg="mod">
          <ac:chgData name="Graydon Hall" userId="6ad8ef6fe9c5877e" providerId="LiveId" clId="{54C4A9DF-996F-41EA-B3E7-E46A64BD0BE7}" dt="2021-09-18T22:49:19.948" v="196" actId="20577"/>
          <ac:spMkLst>
            <pc:docMk/>
            <pc:sldMk cId="490267010" sldId="257"/>
            <ac:spMk id="8" creationId="{B5455468-9138-4F8C-8180-F837496A55F3}"/>
          </ac:spMkLst>
        </pc:spChg>
        <pc:spChg chg="add mod">
          <ac:chgData name="Graydon Hall" userId="6ad8ef6fe9c5877e" providerId="LiveId" clId="{54C4A9DF-996F-41EA-B3E7-E46A64BD0BE7}" dt="2021-09-18T22:53:54.730" v="239"/>
          <ac:spMkLst>
            <pc:docMk/>
            <pc:sldMk cId="490267010" sldId="257"/>
            <ac:spMk id="9" creationId="{9DA8124A-ADF6-4503-8B73-B92330581016}"/>
          </ac:spMkLst>
        </pc:spChg>
        <pc:spChg chg="add mod">
          <ac:chgData name="Graydon Hall" userId="6ad8ef6fe9c5877e" providerId="LiveId" clId="{54C4A9DF-996F-41EA-B3E7-E46A64BD0BE7}" dt="2021-09-18T22:55:10.166" v="248"/>
          <ac:spMkLst>
            <pc:docMk/>
            <pc:sldMk cId="490267010" sldId="257"/>
            <ac:spMk id="10" creationId="{544EA5C5-E889-4D66-A6D7-1717B34A644A}"/>
          </ac:spMkLst>
        </pc:spChg>
        <pc:spChg chg="add del">
          <ac:chgData name="Graydon Hall" userId="6ad8ef6fe9c5877e" providerId="LiveId" clId="{54C4A9DF-996F-41EA-B3E7-E46A64BD0BE7}" dt="2021-09-18T22:56:06.689" v="254" actId="478"/>
          <ac:spMkLst>
            <pc:docMk/>
            <pc:sldMk cId="490267010" sldId="257"/>
            <ac:spMk id="11" creationId="{DCD6F214-7541-4C25-B07F-746DD5684826}"/>
          </ac:spMkLst>
        </pc:spChg>
        <pc:spChg chg="add mod">
          <ac:chgData name="Graydon Hall" userId="6ad8ef6fe9c5877e" providerId="LiveId" clId="{54C4A9DF-996F-41EA-B3E7-E46A64BD0BE7}" dt="2021-09-18T22:56:32.850" v="256"/>
          <ac:spMkLst>
            <pc:docMk/>
            <pc:sldMk cId="490267010" sldId="257"/>
            <ac:spMk id="12" creationId="{CA8221C6-053F-44D3-97E7-32FB98A19DF3}"/>
          </ac:spMkLst>
        </pc:spChg>
        <pc:spChg chg="mod">
          <ac:chgData name="Graydon Hall" userId="6ad8ef6fe9c5877e" providerId="LiveId" clId="{54C4A9DF-996F-41EA-B3E7-E46A64BD0BE7}" dt="2021-09-18T22:49:33.702" v="197" actId="20577"/>
          <ac:spMkLst>
            <pc:docMk/>
            <pc:sldMk cId="490267010" sldId="257"/>
            <ac:spMk id="16" creationId="{7AC7328D-9B95-4F98-BC0B-8EFBC7F52513}"/>
          </ac:spMkLst>
        </pc:spChg>
        <pc:spChg chg="del">
          <ac:chgData name="Graydon Hall" userId="6ad8ef6fe9c5877e" providerId="LiveId" clId="{54C4A9DF-996F-41EA-B3E7-E46A64BD0BE7}" dt="2021-09-18T22:48:28.162" v="176" actId="478"/>
          <ac:spMkLst>
            <pc:docMk/>
            <pc:sldMk cId="490267010" sldId="257"/>
            <ac:spMk id="18" creationId="{CE08281C-A08A-40FD-94A5-5F9792AEEBBC}"/>
          </ac:spMkLst>
        </pc:spChg>
        <pc:spChg chg="del">
          <ac:chgData name="Graydon Hall" userId="6ad8ef6fe9c5877e" providerId="LiveId" clId="{54C4A9DF-996F-41EA-B3E7-E46A64BD0BE7}" dt="2021-09-18T22:48:23.626" v="173" actId="478"/>
          <ac:spMkLst>
            <pc:docMk/>
            <pc:sldMk cId="490267010" sldId="257"/>
            <ac:spMk id="19" creationId="{EA6C07C0-5AC7-4040-A38A-27838691AB21}"/>
          </ac:spMkLst>
        </pc:spChg>
        <pc:spChg chg="del">
          <ac:chgData name="Graydon Hall" userId="6ad8ef6fe9c5877e" providerId="LiveId" clId="{54C4A9DF-996F-41EA-B3E7-E46A64BD0BE7}" dt="2021-09-18T22:48:17.204" v="169" actId="478"/>
          <ac:spMkLst>
            <pc:docMk/>
            <pc:sldMk cId="490267010" sldId="257"/>
            <ac:spMk id="20" creationId="{506C618E-7AC5-4D14-AD84-D35AFB966A1D}"/>
          </ac:spMkLst>
        </pc:spChg>
        <pc:spChg chg="mod">
          <ac:chgData name="Graydon Hall" userId="6ad8ef6fe9c5877e" providerId="LiveId" clId="{54C4A9DF-996F-41EA-B3E7-E46A64BD0BE7}" dt="2021-09-18T22:49:36.761" v="199" actId="20577"/>
          <ac:spMkLst>
            <pc:docMk/>
            <pc:sldMk cId="490267010" sldId="257"/>
            <ac:spMk id="22" creationId="{A4848E38-BD06-4E4D-A8AC-CB0BF3656171}"/>
          </ac:spMkLst>
        </pc:spChg>
        <pc:spChg chg="add mod">
          <ac:chgData name="Graydon Hall" userId="6ad8ef6fe9c5877e" providerId="LiveId" clId="{54C4A9DF-996F-41EA-B3E7-E46A64BD0BE7}" dt="2021-09-18T22:48:03.112" v="167" actId="1076"/>
          <ac:spMkLst>
            <pc:docMk/>
            <pc:sldMk cId="490267010" sldId="257"/>
            <ac:spMk id="27" creationId="{5EBFF6A5-855E-4A55-A65C-0D76795EF8E4}"/>
          </ac:spMkLst>
        </pc:spChg>
        <pc:spChg chg="add mod">
          <ac:chgData name="Graydon Hall" userId="6ad8ef6fe9c5877e" providerId="LiveId" clId="{54C4A9DF-996F-41EA-B3E7-E46A64BD0BE7}" dt="2021-09-18T22:55:19.752" v="250" actId="20577"/>
          <ac:spMkLst>
            <pc:docMk/>
            <pc:sldMk cId="490267010" sldId="257"/>
            <ac:spMk id="28" creationId="{346B0613-0109-4079-87AC-32C0C473AD9A}"/>
          </ac:spMkLst>
        </pc:spChg>
        <pc:spChg chg="add mod">
          <ac:chgData name="Graydon Hall" userId="6ad8ef6fe9c5877e" providerId="LiveId" clId="{54C4A9DF-996F-41EA-B3E7-E46A64BD0BE7}" dt="2021-09-18T22:49:52.195" v="205" actId="20577"/>
          <ac:spMkLst>
            <pc:docMk/>
            <pc:sldMk cId="490267010" sldId="257"/>
            <ac:spMk id="29" creationId="{42B50F7F-5D27-4F09-BD16-F2865EEADD41}"/>
          </ac:spMkLst>
        </pc:spChg>
        <pc:spChg chg="add mod">
          <ac:chgData name="Graydon Hall" userId="6ad8ef6fe9c5877e" providerId="LiveId" clId="{54C4A9DF-996F-41EA-B3E7-E46A64BD0BE7}" dt="2021-09-18T22:50:16.278" v="212" actId="1076"/>
          <ac:spMkLst>
            <pc:docMk/>
            <pc:sldMk cId="490267010" sldId="257"/>
            <ac:spMk id="30" creationId="{D0BFD1B3-68AA-4B78-B2DC-43FB599F6D94}"/>
          </ac:spMkLst>
        </pc:spChg>
        <pc:spChg chg="add mod">
          <ac:chgData name="Graydon Hall" userId="6ad8ef6fe9c5877e" providerId="LiveId" clId="{54C4A9DF-996F-41EA-B3E7-E46A64BD0BE7}" dt="2021-09-18T22:50:16.278" v="212" actId="1076"/>
          <ac:spMkLst>
            <pc:docMk/>
            <pc:sldMk cId="490267010" sldId="257"/>
            <ac:spMk id="31" creationId="{EE9FCBC2-D974-4770-8A50-54E243469460}"/>
          </ac:spMkLst>
        </pc:spChg>
        <pc:spChg chg="add mod">
          <ac:chgData name="Graydon Hall" userId="6ad8ef6fe9c5877e" providerId="LiveId" clId="{54C4A9DF-996F-41EA-B3E7-E46A64BD0BE7}" dt="2021-09-18T22:51:26.753" v="225" actId="20577"/>
          <ac:spMkLst>
            <pc:docMk/>
            <pc:sldMk cId="490267010" sldId="257"/>
            <ac:spMk id="32" creationId="{30904D25-C5E0-450A-B1D5-136BA4336AF5}"/>
          </ac:spMkLst>
        </pc:spChg>
        <pc:spChg chg="add mod">
          <ac:chgData name="Graydon Hall" userId="6ad8ef6fe9c5877e" providerId="LiveId" clId="{54C4A9DF-996F-41EA-B3E7-E46A64BD0BE7}" dt="2021-09-18T22:50:16.278" v="212" actId="1076"/>
          <ac:spMkLst>
            <pc:docMk/>
            <pc:sldMk cId="490267010" sldId="257"/>
            <ac:spMk id="33" creationId="{0007F9B8-AB92-48CE-95EF-16E8C8EE9C3A}"/>
          </ac:spMkLst>
        </pc:spChg>
        <pc:spChg chg="add mod">
          <ac:chgData name="Graydon Hall" userId="6ad8ef6fe9c5877e" providerId="LiveId" clId="{54C4A9DF-996F-41EA-B3E7-E46A64BD0BE7}" dt="2021-09-18T22:54:15.738" v="243" actId="20577"/>
          <ac:spMkLst>
            <pc:docMk/>
            <pc:sldMk cId="490267010" sldId="257"/>
            <ac:spMk id="34" creationId="{64D58061-AA20-4FFF-8E37-1FBD1B9FD98A}"/>
          </ac:spMkLst>
        </pc:spChg>
        <pc:spChg chg="add mod">
          <ac:chgData name="Graydon Hall" userId="6ad8ef6fe9c5877e" providerId="LiveId" clId="{54C4A9DF-996F-41EA-B3E7-E46A64BD0BE7}" dt="2021-09-18T22:50:16.278" v="212" actId="1076"/>
          <ac:spMkLst>
            <pc:docMk/>
            <pc:sldMk cId="490267010" sldId="257"/>
            <ac:spMk id="35" creationId="{B31DDCC1-75AA-4E72-9813-8D76A7A2E2C2}"/>
          </ac:spMkLst>
        </pc:spChg>
        <pc:spChg chg="add mod">
          <ac:chgData name="Graydon Hall" userId="6ad8ef6fe9c5877e" providerId="LiveId" clId="{54C4A9DF-996F-41EA-B3E7-E46A64BD0BE7}" dt="2021-09-18T22:54:17.853" v="244" actId="20577"/>
          <ac:spMkLst>
            <pc:docMk/>
            <pc:sldMk cId="490267010" sldId="257"/>
            <ac:spMk id="36" creationId="{A8B51E19-B30A-49D3-BE88-2243FD084A66}"/>
          </ac:spMkLst>
        </pc:spChg>
        <pc:spChg chg="add del mod">
          <ac:chgData name="Graydon Hall" userId="6ad8ef6fe9c5877e" providerId="LiveId" clId="{54C4A9DF-996F-41EA-B3E7-E46A64BD0BE7}" dt="2021-09-18T22:50:17.985" v="213" actId="478"/>
          <ac:spMkLst>
            <pc:docMk/>
            <pc:sldMk cId="490267010" sldId="257"/>
            <ac:spMk id="37" creationId="{FDF773D7-2EFA-4344-9CC2-BF80637006C9}"/>
          </ac:spMkLst>
        </pc:spChg>
        <pc:spChg chg="add del mod">
          <ac:chgData name="Graydon Hall" userId="6ad8ef6fe9c5877e" providerId="LiveId" clId="{54C4A9DF-996F-41EA-B3E7-E46A64BD0BE7}" dt="2021-09-18T22:50:19.825" v="214" actId="478"/>
          <ac:spMkLst>
            <pc:docMk/>
            <pc:sldMk cId="490267010" sldId="257"/>
            <ac:spMk id="38" creationId="{A4CAC7CA-B8B5-47FE-93BD-A534546AD879}"/>
          </ac:spMkLst>
        </pc:spChg>
        <pc:spChg chg="add mod">
          <ac:chgData name="Graydon Hall" userId="6ad8ef6fe9c5877e" providerId="LiveId" clId="{54C4A9DF-996F-41EA-B3E7-E46A64BD0BE7}" dt="2021-09-18T22:50:36.905" v="222" actId="20577"/>
          <ac:spMkLst>
            <pc:docMk/>
            <pc:sldMk cId="490267010" sldId="257"/>
            <ac:spMk id="39" creationId="{F44F6AC1-92CF-40B5-A09B-B5ADF854E286}"/>
          </ac:spMkLst>
        </pc:spChg>
        <pc:spChg chg="add mod">
          <ac:chgData name="Graydon Hall" userId="6ad8ef6fe9c5877e" providerId="LiveId" clId="{54C4A9DF-996F-41EA-B3E7-E46A64BD0BE7}" dt="2021-09-18T22:52:30.081" v="232"/>
          <ac:spMkLst>
            <pc:docMk/>
            <pc:sldMk cId="490267010" sldId="257"/>
            <ac:spMk id="40" creationId="{591B2CE1-FCBF-40CE-A7DC-2FA5272F16BA}"/>
          </ac:spMkLst>
        </pc:spChg>
        <pc:spChg chg="add mod">
          <ac:chgData name="Graydon Hall" userId="6ad8ef6fe9c5877e" providerId="LiveId" clId="{54C4A9DF-996F-41EA-B3E7-E46A64BD0BE7}" dt="2021-09-18T22:52:34.734" v="234" actId="1076"/>
          <ac:spMkLst>
            <pc:docMk/>
            <pc:sldMk cId="490267010" sldId="257"/>
            <ac:spMk id="41" creationId="{96EBDC22-B053-47B2-AC44-D863CC3CCCAC}"/>
          </ac:spMkLst>
        </pc:spChg>
        <pc:spChg chg="add mod">
          <ac:chgData name="Graydon Hall" userId="6ad8ef6fe9c5877e" providerId="LiveId" clId="{54C4A9DF-996F-41EA-B3E7-E46A64BD0BE7}" dt="2021-09-18T22:54:50.061" v="246" actId="1076"/>
          <ac:spMkLst>
            <pc:docMk/>
            <pc:sldMk cId="490267010" sldId="257"/>
            <ac:spMk id="44" creationId="{3608CD3E-ACEB-4501-9690-3A6830F57506}"/>
          </ac:spMkLst>
        </pc:spChg>
        <pc:spChg chg="add mod">
          <ac:chgData name="Graydon Hall" userId="6ad8ef6fe9c5877e" providerId="LiveId" clId="{54C4A9DF-996F-41EA-B3E7-E46A64BD0BE7}" dt="2021-09-18T22:55:40.538" v="252" actId="1076"/>
          <ac:spMkLst>
            <pc:docMk/>
            <pc:sldMk cId="490267010" sldId="257"/>
            <ac:spMk id="46" creationId="{AF569A1D-C3A5-43C1-91BD-186039CCB12A}"/>
          </ac:spMkLst>
        </pc:spChg>
        <pc:spChg chg="mod">
          <ac:chgData name="Graydon Hall" userId="6ad8ef6fe9c5877e" providerId="LiveId" clId="{54C4A9DF-996F-41EA-B3E7-E46A64BD0BE7}" dt="2021-09-18T22:48:48.160" v="181" actId="14100"/>
          <ac:spMkLst>
            <pc:docMk/>
            <pc:sldMk cId="490267010" sldId="257"/>
            <ac:spMk id="92" creationId="{5C49397D-D9A8-4042-91D1-D41BFE40DDE4}"/>
          </ac:spMkLst>
        </pc:spChg>
        <pc:spChg chg="add del">
          <ac:chgData name="Graydon Hall" userId="6ad8ef6fe9c5877e" providerId="LiveId" clId="{54C4A9DF-996F-41EA-B3E7-E46A64BD0BE7}" dt="2021-09-18T22:48:43.730" v="180" actId="478"/>
          <ac:spMkLst>
            <pc:docMk/>
            <pc:sldMk cId="490267010" sldId="257"/>
            <ac:spMk id="96" creationId="{586E1B81-B30E-4583-9F07-AF77E1D5AD52}"/>
          </ac:spMkLst>
        </pc:spChg>
        <pc:spChg chg="del">
          <ac:chgData name="Graydon Hall" userId="6ad8ef6fe9c5877e" providerId="LiveId" clId="{54C4A9DF-996F-41EA-B3E7-E46A64BD0BE7}" dt="2021-09-18T22:48:43.059" v="179" actId="478"/>
          <ac:spMkLst>
            <pc:docMk/>
            <pc:sldMk cId="490267010" sldId="257"/>
            <ac:spMk id="97" creationId="{ABF8834C-10EB-4A0A-A81F-D1A58524C8B0}"/>
          </ac:spMkLst>
        </pc:spChg>
        <pc:spChg chg="mod">
          <ac:chgData name="Graydon Hall" userId="6ad8ef6fe9c5877e" providerId="LiveId" clId="{54C4A9DF-996F-41EA-B3E7-E46A64BD0BE7}" dt="2021-09-18T22:51:33.171" v="228" actId="20577"/>
          <ac:spMkLst>
            <pc:docMk/>
            <pc:sldMk cId="490267010" sldId="257"/>
            <ac:spMk id="98" creationId="{8C88FF40-C395-40CD-BF1D-274415C95C0A}"/>
          </ac:spMkLst>
        </pc:spChg>
        <pc:spChg chg="add del mod">
          <ac:chgData name="Graydon Hall" userId="6ad8ef6fe9c5877e" providerId="LiveId" clId="{54C4A9DF-996F-41EA-B3E7-E46A64BD0BE7}" dt="2021-09-18T22:48:54.329" v="184" actId="20577"/>
          <ac:spMkLst>
            <pc:docMk/>
            <pc:sldMk cId="490267010" sldId="257"/>
            <ac:spMk id="99" creationId="{D926B389-5BBA-40FC-B826-770BE23E7886}"/>
          </ac:spMkLst>
        </pc:spChg>
        <pc:spChg chg="mod">
          <ac:chgData name="Graydon Hall" userId="6ad8ef6fe9c5877e" providerId="LiveId" clId="{54C4A9DF-996F-41EA-B3E7-E46A64BD0BE7}" dt="2021-09-18T22:56:40.473" v="258" actId="20577"/>
          <ac:spMkLst>
            <pc:docMk/>
            <pc:sldMk cId="490267010" sldId="257"/>
            <ac:spMk id="100" creationId="{DA5C1F43-4035-401F-9102-FE897114D5A1}"/>
          </ac:spMkLst>
        </pc:spChg>
        <pc:spChg chg="mod">
          <ac:chgData name="Graydon Hall" userId="6ad8ef6fe9c5877e" providerId="LiveId" clId="{54C4A9DF-996F-41EA-B3E7-E46A64BD0BE7}" dt="2021-09-18T22:48:56.498" v="186" actId="20577"/>
          <ac:spMkLst>
            <pc:docMk/>
            <pc:sldMk cId="490267010" sldId="257"/>
            <ac:spMk id="101" creationId="{6A06DAFF-5381-410F-AE59-839D793FB047}"/>
          </ac:spMkLst>
        </pc:spChg>
        <pc:spChg chg="del">
          <ac:chgData name="Graydon Hall" userId="6ad8ef6fe9c5877e" providerId="LiveId" clId="{54C4A9DF-996F-41EA-B3E7-E46A64BD0BE7}" dt="2021-09-18T22:49:55.724" v="207" actId="478"/>
          <ac:spMkLst>
            <pc:docMk/>
            <pc:sldMk cId="490267010" sldId="257"/>
            <ac:spMk id="108" creationId="{88F86566-D341-4D0E-96F4-14F50B3C70DB}"/>
          </ac:spMkLst>
        </pc:spChg>
        <pc:spChg chg="del">
          <ac:chgData name="Graydon Hall" userId="6ad8ef6fe9c5877e" providerId="LiveId" clId="{54C4A9DF-996F-41EA-B3E7-E46A64BD0BE7}" dt="2021-09-18T22:49:54.609" v="206" actId="478"/>
          <ac:spMkLst>
            <pc:docMk/>
            <pc:sldMk cId="490267010" sldId="257"/>
            <ac:spMk id="111" creationId="{75618792-2757-4C52-9A87-A2FA7989A338}"/>
          </ac:spMkLst>
        </pc:spChg>
      </pc:sldChg>
      <pc:sldChg chg="modSp add del mod">
        <pc:chgData name="Graydon Hall" userId="6ad8ef6fe9c5877e" providerId="LiveId" clId="{54C4A9DF-996F-41EA-B3E7-E46A64BD0BE7}" dt="2021-09-18T22:41:53.654" v="124" actId="47"/>
        <pc:sldMkLst>
          <pc:docMk/>
          <pc:sldMk cId="2542459727" sldId="257"/>
        </pc:sldMkLst>
        <pc:spChg chg="mod">
          <ac:chgData name="Graydon Hall" userId="6ad8ef6fe9c5877e" providerId="LiveId" clId="{54C4A9DF-996F-41EA-B3E7-E46A64BD0BE7}" dt="2021-09-18T22:41:52.348" v="123" actId="1076"/>
          <ac:spMkLst>
            <pc:docMk/>
            <pc:sldMk cId="2542459727" sldId="257"/>
            <ac:spMk id="8" creationId="{B5455468-9138-4F8C-8180-F837496A55F3}"/>
          </ac:spMkLst>
        </pc:spChg>
      </pc:sldChg>
    </pc:docChg>
  </pc:docChgLst>
  <pc:docChgLst>
    <pc:chgData name="Graydon Hall" userId="6ad8ef6fe9c5877e" providerId="LiveId" clId="{C081B4C5-B526-4B70-BE03-1138E1698E66}"/>
    <pc:docChg chg="undo redo custSel addSld delSld modSld">
      <pc:chgData name="Graydon Hall" userId="6ad8ef6fe9c5877e" providerId="LiveId" clId="{C081B4C5-B526-4B70-BE03-1138E1698E66}" dt="2021-09-23T03:00:30.437" v="436" actId="20577"/>
      <pc:docMkLst>
        <pc:docMk/>
      </pc:docMkLst>
      <pc:sldChg chg="addSp delSp modSp mod">
        <pc:chgData name="Graydon Hall" userId="6ad8ef6fe9c5877e" providerId="LiveId" clId="{C081B4C5-B526-4B70-BE03-1138E1698E66}" dt="2021-09-22T22:53:12.911" v="331" actId="478"/>
        <pc:sldMkLst>
          <pc:docMk/>
          <pc:sldMk cId="512537512" sldId="256"/>
        </pc:sldMkLst>
        <pc:spChg chg="del">
          <ac:chgData name="Graydon Hall" userId="6ad8ef6fe9c5877e" providerId="LiveId" clId="{C081B4C5-B526-4B70-BE03-1138E1698E66}" dt="2021-09-22T16:00:47.957" v="23" actId="478"/>
          <ac:spMkLst>
            <pc:docMk/>
            <pc:sldMk cId="512537512" sldId="256"/>
            <ac:spMk id="2" creationId="{5D24DF99-2C43-409F-949E-CCC53A1A43A8}"/>
          </ac:spMkLst>
        </pc:spChg>
        <pc:spChg chg="del">
          <ac:chgData name="Graydon Hall" userId="6ad8ef6fe9c5877e" providerId="LiveId" clId="{C081B4C5-B526-4B70-BE03-1138E1698E66}" dt="2021-09-22T16:00:21.606" v="21" actId="478"/>
          <ac:spMkLst>
            <pc:docMk/>
            <pc:sldMk cId="512537512" sldId="256"/>
            <ac:spMk id="4" creationId="{6706500B-C63F-45A6-90E0-E7BE233F8D66}"/>
          </ac:spMkLst>
        </pc:spChg>
        <pc:spChg chg="del">
          <ac:chgData name="Graydon Hall" userId="6ad8ef6fe9c5877e" providerId="LiveId" clId="{C081B4C5-B526-4B70-BE03-1138E1698E66}" dt="2021-09-22T16:00:21.606" v="21" actId="478"/>
          <ac:spMkLst>
            <pc:docMk/>
            <pc:sldMk cId="512537512" sldId="256"/>
            <ac:spMk id="5" creationId="{DFA0EB68-9DCB-4EE5-8549-9F900F440E5A}"/>
          </ac:spMkLst>
        </pc:spChg>
        <pc:spChg chg="mod">
          <ac:chgData name="Graydon Hall" userId="6ad8ef6fe9c5877e" providerId="LiveId" clId="{C081B4C5-B526-4B70-BE03-1138E1698E66}" dt="2021-09-22T16:12:10.467" v="102" actId="1035"/>
          <ac:spMkLst>
            <pc:docMk/>
            <pc:sldMk cId="512537512" sldId="256"/>
            <ac:spMk id="6" creationId="{D6610723-D7DA-4044-9386-97A8A41F18E0}"/>
          </ac:spMkLst>
        </pc:spChg>
        <pc:spChg chg="del">
          <ac:chgData name="Graydon Hall" userId="6ad8ef6fe9c5877e" providerId="LiveId" clId="{C081B4C5-B526-4B70-BE03-1138E1698E66}" dt="2021-09-22T16:00:21.606" v="21" actId="478"/>
          <ac:spMkLst>
            <pc:docMk/>
            <pc:sldMk cId="512537512" sldId="256"/>
            <ac:spMk id="7" creationId="{10C63DCC-5796-4056-9695-02DE5AA5A1D5}"/>
          </ac:spMkLst>
        </pc:spChg>
        <pc:spChg chg="del">
          <ac:chgData name="Graydon Hall" userId="6ad8ef6fe9c5877e" providerId="LiveId" clId="{C081B4C5-B526-4B70-BE03-1138E1698E66}" dt="2021-09-22T16:00:21.606" v="21" actId="478"/>
          <ac:spMkLst>
            <pc:docMk/>
            <pc:sldMk cId="512537512" sldId="256"/>
            <ac:spMk id="8" creationId="{B5455468-9138-4F8C-8180-F837496A55F3}"/>
          </ac:spMkLst>
        </pc:spChg>
        <pc:spChg chg="del">
          <ac:chgData name="Graydon Hall" userId="6ad8ef6fe9c5877e" providerId="LiveId" clId="{C081B4C5-B526-4B70-BE03-1138E1698E66}" dt="2021-09-22T16:00:21.606" v="21" actId="478"/>
          <ac:spMkLst>
            <pc:docMk/>
            <pc:sldMk cId="512537512" sldId="256"/>
            <ac:spMk id="15" creationId="{69E55280-C825-49BB-92AD-DD676C1FA19F}"/>
          </ac:spMkLst>
        </pc:spChg>
        <pc:spChg chg="del">
          <ac:chgData name="Graydon Hall" userId="6ad8ef6fe9c5877e" providerId="LiveId" clId="{C081B4C5-B526-4B70-BE03-1138E1698E66}" dt="2021-09-22T16:00:21.606" v="21" actId="478"/>
          <ac:spMkLst>
            <pc:docMk/>
            <pc:sldMk cId="512537512" sldId="256"/>
            <ac:spMk id="16" creationId="{7AC7328D-9B95-4F98-BC0B-8EFBC7F52513}"/>
          </ac:spMkLst>
        </pc:spChg>
        <pc:spChg chg="del">
          <ac:chgData name="Graydon Hall" userId="6ad8ef6fe9c5877e" providerId="LiveId" clId="{C081B4C5-B526-4B70-BE03-1138E1698E66}" dt="2021-09-22T16:00:49.814" v="24" actId="478"/>
          <ac:spMkLst>
            <pc:docMk/>
            <pc:sldMk cId="512537512" sldId="256"/>
            <ac:spMk id="18" creationId="{CE08281C-A08A-40FD-94A5-5F9792AEEBBC}"/>
          </ac:spMkLst>
        </pc:spChg>
        <pc:spChg chg="del">
          <ac:chgData name="Graydon Hall" userId="6ad8ef6fe9c5877e" providerId="LiveId" clId="{C081B4C5-B526-4B70-BE03-1138E1698E66}" dt="2021-09-22T16:00:23.638" v="22" actId="478"/>
          <ac:spMkLst>
            <pc:docMk/>
            <pc:sldMk cId="512537512" sldId="256"/>
            <ac:spMk id="19" creationId="{EA6C07C0-5AC7-4040-A38A-27838691AB21}"/>
          </ac:spMkLst>
        </pc:spChg>
        <pc:spChg chg="del">
          <ac:chgData name="Graydon Hall" userId="6ad8ef6fe9c5877e" providerId="LiveId" clId="{C081B4C5-B526-4B70-BE03-1138E1698E66}" dt="2021-09-22T16:00:15.385" v="20" actId="478"/>
          <ac:spMkLst>
            <pc:docMk/>
            <pc:sldMk cId="512537512" sldId="256"/>
            <ac:spMk id="20" creationId="{506C618E-7AC5-4D14-AD84-D35AFB966A1D}"/>
          </ac:spMkLst>
        </pc:spChg>
        <pc:spChg chg="del">
          <ac:chgData name="Graydon Hall" userId="6ad8ef6fe9c5877e" providerId="LiveId" clId="{C081B4C5-B526-4B70-BE03-1138E1698E66}" dt="2021-09-22T16:00:21.606" v="21" actId="478"/>
          <ac:spMkLst>
            <pc:docMk/>
            <pc:sldMk cId="512537512" sldId="256"/>
            <ac:spMk id="21" creationId="{EEA946C7-1F8F-45C9-81CF-5B5C6991E8A5}"/>
          </ac:spMkLst>
        </pc:spChg>
        <pc:spChg chg="del">
          <ac:chgData name="Graydon Hall" userId="6ad8ef6fe9c5877e" providerId="LiveId" clId="{C081B4C5-B526-4B70-BE03-1138E1698E66}" dt="2021-09-22T16:00:21.606" v="21" actId="478"/>
          <ac:spMkLst>
            <pc:docMk/>
            <pc:sldMk cId="512537512" sldId="256"/>
            <ac:spMk id="22" creationId="{A4848E38-BD06-4E4D-A8AC-CB0BF3656171}"/>
          </ac:spMkLst>
        </pc:spChg>
        <pc:spChg chg="add del">
          <ac:chgData name="Graydon Hall" userId="6ad8ef6fe9c5877e" providerId="LiveId" clId="{C081B4C5-B526-4B70-BE03-1138E1698E66}" dt="2021-09-22T22:53:12.911" v="331" actId="478"/>
          <ac:spMkLst>
            <pc:docMk/>
            <pc:sldMk cId="512537512" sldId="256"/>
            <ac:spMk id="23" creationId="{5F314A62-9DD4-40C5-8C32-13B10C8F9EF2}"/>
          </ac:spMkLst>
        </pc:spChg>
        <pc:spChg chg="add mod">
          <ac:chgData name="Graydon Hall" userId="6ad8ef6fe9c5877e" providerId="LiveId" clId="{C081B4C5-B526-4B70-BE03-1138E1698E66}" dt="2021-09-22T16:10:34.240" v="82" actId="164"/>
          <ac:spMkLst>
            <pc:docMk/>
            <pc:sldMk cId="512537512" sldId="256"/>
            <ac:spMk id="28" creationId="{729C9E20-DFA0-425D-A7CA-CE8A2EF9F295}"/>
          </ac:spMkLst>
        </pc:spChg>
        <pc:spChg chg="add mod">
          <ac:chgData name="Graydon Hall" userId="6ad8ef6fe9c5877e" providerId="LiveId" clId="{C081B4C5-B526-4B70-BE03-1138E1698E66}" dt="2021-09-22T16:10:34.240" v="82" actId="164"/>
          <ac:spMkLst>
            <pc:docMk/>
            <pc:sldMk cId="512537512" sldId="256"/>
            <ac:spMk id="29" creationId="{24E29A87-34A2-43E2-AB4B-4179F2D0040D}"/>
          </ac:spMkLst>
        </pc:spChg>
        <pc:spChg chg="add mod">
          <ac:chgData name="Graydon Hall" userId="6ad8ef6fe9c5877e" providerId="LiveId" clId="{C081B4C5-B526-4B70-BE03-1138E1698E66}" dt="2021-09-22T16:10:34.240" v="82" actId="164"/>
          <ac:spMkLst>
            <pc:docMk/>
            <pc:sldMk cId="512537512" sldId="256"/>
            <ac:spMk id="30" creationId="{653E3437-B598-439F-A9FE-350B55C0C11F}"/>
          </ac:spMkLst>
        </pc:spChg>
        <pc:spChg chg="add del mod">
          <ac:chgData name="Graydon Hall" userId="6ad8ef6fe9c5877e" providerId="LiveId" clId="{C081B4C5-B526-4B70-BE03-1138E1698E66}" dt="2021-09-22T16:10:25.747" v="79" actId="478"/>
          <ac:spMkLst>
            <pc:docMk/>
            <pc:sldMk cId="512537512" sldId="256"/>
            <ac:spMk id="31" creationId="{220077AD-D382-491E-9473-DCA57EC4750D}"/>
          </ac:spMkLst>
        </pc:spChg>
        <pc:spChg chg="add del mod">
          <ac:chgData name="Graydon Hall" userId="6ad8ef6fe9c5877e" providerId="LiveId" clId="{C081B4C5-B526-4B70-BE03-1138E1698E66}" dt="2021-09-22T16:10:25.747" v="79" actId="478"/>
          <ac:spMkLst>
            <pc:docMk/>
            <pc:sldMk cId="512537512" sldId="256"/>
            <ac:spMk id="32" creationId="{117AFEAF-771B-45B5-8059-386F483D379E}"/>
          </ac:spMkLst>
        </pc:spChg>
        <pc:spChg chg="add del mod">
          <ac:chgData name="Graydon Hall" userId="6ad8ef6fe9c5877e" providerId="LiveId" clId="{C081B4C5-B526-4B70-BE03-1138E1698E66}" dt="2021-09-22T16:10:25.747" v="79" actId="478"/>
          <ac:spMkLst>
            <pc:docMk/>
            <pc:sldMk cId="512537512" sldId="256"/>
            <ac:spMk id="33" creationId="{B7A26FF8-1153-4BE3-9AB8-50F2F7139199}"/>
          </ac:spMkLst>
        </pc:spChg>
        <pc:spChg chg="add del mod">
          <ac:chgData name="Graydon Hall" userId="6ad8ef6fe9c5877e" providerId="LiveId" clId="{C081B4C5-B526-4B70-BE03-1138E1698E66}" dt="2021-09-22T16:10:25.747" v="79" actId="478"/>
          <ac:spMkLst>
            <pc:docMk/>
            <pc:sldMk cId="512537512" sldId="256"/>
            <ac:spMk id="34" creationId="{CAFFBAA5-5088-4F04-A4B2-DB76FDB65976}"/>
          </ac:spMkLst>
        </pc:spChg>
        <pc:spChg chg="mod">
          <ac:chgData name="Graydon Hall" userId="6ad8ef6fe9c5877e" providerId="LiveId" clId="{C081B4C5-B526-4B70-BE03-1138E1698E66}" dt="2021-09-22T22:51:10.791" v="289" actId="20577"/>
          <ac:spMkLst>
            <pc:docMk/>
            <pc:sldMk cId="512537512" sldId="256"/>
            <ac:spMk id="37" creationId="{75AC8264-FE83-4536-B4E8-5DEE8CF703EB}"/>
          </ac:spMkLst>
        </pc:spChg>
        <pc:spChg chg="mod">
          <ac:chgData name="Graydon Hall" userId="6ad8ef6fe9c5877e" providerId="LiveId" clId="{C081B4C5-B526-4B70-BE03-1138E1698E66}" dt="2021-09-22T22:51:13.567" v="291" actId="20577"/>
          <ac:spMkLst>
            <pc:docMk/>
            <pc:sldMk cId="512537512" sldId="256"/>
            <ac:spMk id="38" creationId="{C244B2AA-60C8-4D26-A2F6-A286EC919246}"/>
          </ac:spMkLst>
        </pc:spChg>
        <pc:spChg chg="mod">
          <ac:chgData name="Graydon Hall" userId="6ad8ef6fe9c5877e" providerId="LiveId" clId="{C081B4C5-B526-4B70-BE03-1138E1698E66}" dt="2021-09-22T22:51:18.487" v="293" actId="20577"/>
          <ac:spMkLst>
            <pc:docMk/>
            <pc:sldMk cId="512537512" sldId="256"/>
            <ac:spMk id="39" creationId="{E0E8F023-0B06-4E68-8BCE-9FE3E4AF8A23}"/>
          </ac:spMkLst>
        </pc:spChg>
        <pc:spChg chg="mod">
          <ac:chgData name="Graydon Hall" userId="6ad8ef6fe9c5877e" providerId="LiveId" clId="{C081B4C5-B526-4B70-BE03-1138E1698E66}" dt="2021-09-22T22:51:21.079" v="295" actId="20577"/>
          <ac:spMkLst>
            <pc:docMk/>
            <pc:sldMk cId="512537512" sldId="256"/>
            <ac:spMk id="40" creationId="{C1D49437-35D1-455D-B4C7-4821A13B79AC}"/>
          </ac:spMkLst>
        </pc:spChg>
        <pc:spChg chg="mod">
          <ac:chgData name="Graydon Hall" userId="6ad8ef6fe9c5877e" providerId="LiveId" clId="{C081B4C5-B526-4B70-BE03-1138E1698E66}" dt="2021-09-22T16:01:05.503" v="25" actId="14100"/>
          <ac:spMkLst>
            <pc:docMk/>
            <pc:sldMk cId="512537512" sldId="256"/>
            <ac:spMk id="92" creationId="{5C49397D-D9A8-4042-91D1-D41BFE40DDE4}"/>
          </ac:spMkLst>
        </pc:spChg>
        <pc:spChg chg="mod">
          <ac:chgData name="Graydon Hall" userId="6ad8ef6fe9c5877e" providerId="LiveId" clId="{C081B4C5-B526-4B70-BE03-1138E1698E66}" dt="2021-09-22T16:01:09.253" v="26" actId="14100"/>
          <ac:spMkLst>
            <pc:docMk/>
            <pc:sldMk cId="512537512" sldId="256"/>
            <ac:spMk id="93" creationId="{7DF234F3-5E69-445C-875A-AF6F155A0E5A}"/>
          </ac:spMkLst>
        </pc:spChg>
        <pc:spChg chg="mod">
          <ac:chgData name="Graydon Hall" userId="6ad8ef6fe9c5877e" providerId="LiveId" clId="{C081B4C5-B526-4B70-BE03-1138E1698E66}" dt="2021-09-22T16:01:13.930" v="27" actId="14100"/>
          <ac:spMkLst>
            <pc:docMk/>
            <pc:sldMk cId="512537512" sldId="256"/>
            <ac:spMk id="94" creationId="{5CEB5096-7A4D-48D1-99BC-D5145C48B68B}"/>
          </ac:spMkLst>
        </pc:spChg>
        <pc:spChg chg="del mod">
          <ac:chgData name="Graydon Hall" userId="6ad8ef6fe9c5877e" providerId="LiveId" clId="{C081B4C5-B526-4B70-BE03-1138E1698E66}" dt="2021-09-22T16:03:08.221" v="59" actId="478"/>
          <ac:spMkLst>
            <pc:docMk/>
            <pc:sldMk cId="512537512" sldId="256"/>
            <ac:spMk id="96" creationId="{586E1B81-B30E-4583-9F07-AF77E1D5AD52}"/>
          </ac:spMkLst>
        </pc:spChg>
        <pc:spChg chg="mod">
          <ac:chgData name="Graydon Hall" userId="6ad8ef6fe9c5877e" providerId="LiveId" clId="{C081B4C5-B526-4B70-BE03-1138E1698E66}" dt="2021-09-22T16:10:27.786" v="81" actId="20577"/>
          <ac:spMkLst>
            <pc:docMk/>
            <pc:sldMk cId="512537512" sldId="256"/>
            <ac:spMk id="97" creationId="{ABF8834C-10EB-4A0A-A81F-D1A58524C8B0}"/>
          </ac:spMkLst>
        </pc:spChg>
        <pc:spChg chg="mod">
          <ac:chgData name="Graydon Hall" userId="6ad8ef6fe9c5877e" providerId="LiveId" clId="{C081B4C5-B526-4B70-BE03-1138E1698E66}" dt="2021-09-22T16:10:34.240" v="82" actId="164"/>
          <ac:spMkLst>
            <pc:docMk/>
            <pc:sldMk cId="512537512" sldId="256"/>
            <ac:spMk id="98" creationId="{8C88FF40-C395-40CD-BF1D-274415C95C0A}"/>
          </ac:spMkLst>
        </pc:spChg>
        <pc:spChg chg="mod">
          <ac:chgData name="Graydon Hall" userId="6ad8ef6fe9c5877e" providerId="LiveId" clId="{C081B4C5-B526-4B70-BE03-1138E1698E66}" dt="2021-09-22T16:01:29.974" v="34" actId="20577"/>
          <ac:spMkLst>
            <pc:docMk/>
            <pc:sldMk cId="512537512" sldId="256"/>
            <ac:spMk id="99" creationId="{D926B389-5BBA-40FC-B826-770BE23E7886}"/>
          </ac:spMkLst>
        </pc:spChg>
        <pc:spChg chg="mod">
          <ac:chgData name="Graydon Hall" userId="6ad8ef6fe9c5877e" providerId="LiveId" clId="{C081B4C5-B526-4B70-BE03-1138E1698E66}" dt="2021-09-22T16:02:54.582" v="57" actId="14100"/>
          <ac:spMkLst>
            <pc:docMk/>
            <pc:sldMk cId="512537512" sldId="256"/>
            <ac:spMk id="100" creationId="{DA5C1F43-4035-401F-9102-FE897114D5A1}"/>
          </ac:spMkLst>
        </pc:spChg>
        <pc:spChg chg="mod">
          <ac:chgData name="Graydon Hall" userId="6ad8ef6fe9c5877e" providerId="LiveId" clId="{C081B4C5-B526-4B70-BE03-1138E1698E66}" dt="2021-09-22T16:01:19.583" v="31" actId="20577"/>
          <ac:spMkLst>
            <pc:docMk/>
            <pc:sldMk cId="512537512" sldId="256"/>
            <ac:spMk id="101" creationId="{6A06DAFF-5381-410F-AE59-839D793FB047}"/>
          </ac:spMkLst>
        </pc:spChg>
        <pc:spChg chg="del">
          <ac:chgData name="Graydon Hall" userId="6ad8ef6fe9c5877e" providerId="LiveId" clId="{C081B4C5-B526-4B70-BE03-1138E1698E66}" dt="2021-09-22T16:00:21.606" v="21" actId="478"/>
          <ac:spMkLst>
            <pc:docMk/>
            <pc:sldMk cId="512537512" sldId="256"/>
            <ac:spMk id="108" creationId="{88F86566-D341-4D0E-96F4-14F50B3C70DB}"/>
          </ac:spMkLst>
        </pc:spChg>
        <pc:spChg chg="del">
          <ac:chgData name="Graydon Hall" userId="6ad8ef6fe9c5877e" providerId="LiveId" clId="{C081B4C5-B526-4B70-BE03-1138E1698E66}" dt="2021-09-22T16:00:21.606" v="21" actId="478"/>
          <ac:spMkLst>
            <pc:docMk/>
            <pc:sldMk cId="512537512" sldId="256"/>
            <ac:spMk id="111" creationId="{75618792-2757-4C52-9A87-A2FA7989A338}"/>
          </ac:spMkLst>
        </pc:spChg>
        <pc:spChg chg="mod">
          <ac:chgData name="Graydon Hall" userId="6ad8ef6fe9c5877e" providerId="LiveId" clId="{C081B4C5-B526-4B70-BE03-1138E1698E66}" dt="2021-09-22T16:12:04.689" v="95" actId="14100"/>
          <ac:spMkLst>
            <pc:docMk/>
            <pc:sldMk cId="512537512" sldId="256"/>
            <ac:spMk id="113" creationId="{CA389A85-091A-4878-AF03-EFDB754FBAD8}"/>
          </ac:spMkLst>
        </pc:spChg>
        <pc:grpChg chg="add mod">
          <ac:chgData name="Graydon Hall" userId="6ad8ef6fe9c5877e" providerId="LiveId" clId="{C081B4C5-B526-4B70-BE03-1138E1698E66}" dt="2021-09-22T16:10:34.240" v="82" actId="164"/>
          <ac:grpSpMkLst>
            <pc:docMk/>
            <pc:sldMk cId="512537512" sldId="256"/>
            <ac:grpSpMk id="3" creationId="{CBD053C1-0D15-4233-BF3D-152D53E65BD0}"/>
          </ac:grpSpMkLst>
        </pc:grpChg>
        <pc:grpChg chg="add mod">
          <ac:chgData name="Graydon Hall" userId="6ad8ef6fe9c5877e" providerId="LiveId" clId="{C081B4C5-B526-4B70-BE03-1138E1698E66}" dt="2021-09-22T16:10:44.286" v="86" actId="1076"/>
          <ac:grpSpMkLst>
            <pc:docMk/>
            <pc:sldMk cId="512537512" sldId="256"/>
            <ac:grpSpMk id="36" creationId="{6D5ED58D-C985-429E-92BF-69D51BFA7CD7}"/>
          </ac:grpSpMkLst>
        </pc:grpChg>
      </pc:sldChg>
      <pc:sldChg chg="add del">
        <pc:chgData name="Graydon Hall" userId="6ad8ef6fe9c5877e" providerId="LiveId" clId="{C081B4C5-B526-4B70-BE03-1138E1698E66}" dt="2021-09-22T17:02:05.384" v="168" actId="47"/>
        <pc:sldMkLst>
          <pc:docMk/>
          <pc:sldMk cId="490267010" sldId="257"/>
        </pc:sldMkLst>
      </pc:sldChg>
      <pc:sldChg chg="add del">
        <pc:chgData name="Graydon Hall" userId="6ad8ef6fe9c5877e" providerId="LiveId" clId="{C081B4C5-B526-4B70-BE03-1138E1698E66}" dt="2021-09-22T17:02:06.055" v="169" actId="47"/>
        <pc:sldMkLst>
          <pc:docMk/>
          <pc:sldMk cId="1414857408" sldId="258"/>
        </pc:sldMkLst>
      </pc:sldChg>
      <pc:sldChg chg="addSp delSp modSp add mod">
        <pc:chgData name="Graydon Hall" userId="6ad8ef6fe9c5877e" providerId="LiveId" clId="{C081B4C5-B526-4B70-BE03-1138E1698E66}" dt="2021-09-23T03:00:30.437" v="436" actId="20577"/>
        <pc:sldMkLst>
          <pc:docMk/>
          <pc:sldMk cId="4152978319" sldId="259"/>
        </pc:sldMkLst>
        <pc:spChg chg="add del mod">
          <ac:chgData name="Graydon Hall" userId="6ad8ef6fe9c5877e" providerId="LiveId" clId="{C081B4C5-B526-4B70-BE03-1138E1698E66}" dt="2021-09-23T02:20:43.549" v="417" actId="478"/>
          <ac:spMkLst>
            <pc:docMk/>
            <pc:sldMk cId="4152978319" sldId="259"/>
            <ac:spMk id="2" creationId="{06077FA9-94B9-420C-B41D-AC0D4C4CF9D2}"/>
          </ac:spMkLst>
        </pc:spChg>
        <pc:spChg chg="add mod">
          <ac:chgData name="Graydon Hall" userId="6ad8ef6fe9c5877e" providerId="LiveId" clId="{C081B4C5-B526-4B70-BE03-1138E1698E66}" dt="2021-09-23T02:53:15.318" v="425" actId="206"/>
          <ac:spMkLst>
            <pc:docMk/>
            <pc:sldMk cId="4152978319" sldId="259"/>
            <ac:spMk id="2" creationId="{467581E1-BF79-4D9A-B8F8-A89625666D31}"/>
          </ac:spMkLst>
        </pc:spChg>
        <pc:spChg chg="add del mod">
          <ac:chgData name="Graydon Hall" userId="6ad8ef6fe9c5877e" providerId="LiveId" clId="{C081B4C5-B526-4B70-BE03-1138E1698E66}" dt="2021-09-23T02:20:19.436" v="414" actId="478"/>
          <ac:spMkLst>
            <pc:docMk/>
            <pc:sldMk cId="4152978319" sldId="259"/>
            <ac:spMk id="4" creationId="{FA8FBD6A-E88E-42C3-92CE-32E91D5E02C2}"/>
          </ac:spMkLst>
        </pc:spChg>
        <pc:spChg chg="add del mod">
          <ac:chgData name="Graydon Hall" userId="6ad8ef6fe9c5877e" providerId="LiveId" clId="{C081B4C5-B526-4B70-BE03-1138E1698E66}" dt="2021-09-22T22:53:15.839" v="332" actId="478"/>
          <ac:spMkLst>
            <pc:docMk/>
            <pc:sldMk cId="4152978319" sldId="259"/>
            <ac:spMk id="5" creationId="{D501DB87-D809-4985-981C-F14C38626D91}"/>
          </ac:spMkLst>
        </pc:spChg>
        <pc:spChg chg="mod">
          <ac:chgData name="Graydon Hall" userId="6ad8ef6fe9c5877e" providerId="LiveId" clId="{C081B4C5-B526-4B70-BE03-1138E1698E66}" dt="2021-09-22T16:12:27.881" v="108" actId="1076"/>
          <ac:spMkLst>
            <pc:docMk/>
            <pc:sldMk cId="4152978319" sldId="259"/>
            <ac:spMk id="6" creationId="{D6610723-D7DA-4044-9386-97A8A41F18E0}"/>
          </ac:spMkLst>
        </pc:spChg>
        <pc:spChg chg="add mod">
          <ac:chgData name="Graydon Hall" userId="6ad8ef6fe9c5877e" providerId="LiveId" clId="{C081B4C5-B526-4B70-BE03-1138E1698E66}" dt="2021-09-23T02:20:39" v="416"/>
          <ac:spMkLst>
            <pc:docMk/>
            <pc:sldMk cId="4152978319" sldId="259"/>
            <ac:spMk id="20" creationId="{751D39C6-E0F4-4E58-8368-26856C34C70A}"/>
          </ac:spMkLst>
        </pc:spChg>
        <pc:spChg chg="add del mod">
          <ac:chgData name="Graydon Hall" userId="6ad8ef6fe9c5877e" providerId="LiveId" clId="{C081B4C5-B526-4B70-BE03-1138E1698E66}" dt="2021-09-23T02:52:44.958" v="422" actId="478"/>
          <ac:spMkLst>
            <pc:docMk/>
            <pc:sldMk cId="4152978319" sldId="259"/>
            <ac:spMk id="21" creationId="{F3C6F49E-2143-4B9B-B995-E6D4BAE03733}"/>
          </ac:spMkLst>
        </pc:spChg>
        <pc:spChg chg="add mod">
          <ac:chgData name="Graydon Hall" userId="6ad8ef6fe9c5877e" providerId="LiveId" clId="{C081B4C5-B526-4B70-BE03-1138E1698E66}" dt="2021-09-22T16:12:52.747" v="110" actId="1076"/>
          <ac:spMkLst>
            <pc:docMk/>
            <pc:sldMk cId="4152978319" sldId="259"/>
            <ac:spMk id="22" creationId="{C23BC147-D752-4014-826E-170718EA1B56}"/>
          </ac:spMkLst>
        </pc:spChg>
        <pc:spChg chg="add mod">
          <ac:chgData name="Graydon Hall" userId="6ad8ef6fe9c5877e" providerId="LiveId" clId="{C081B4C5-B526-4B70-BE03-1138E1698E66}" dt="2021-09-22T16:13:55.489" v="122" actId="14100"/>
          <ac:spMkLst>
            <pc:docMk/>
            <pc:sldMk cId="4152978319" sldId="259"/>
            <ac:spMk id="23" creationId="{69F6D07D-4D0F-457A-A089-79252C219389}"/>
          </ac:spMkLst>
        </pc:spChg>
        <pc:spChg chg="add del mod">
          <ac:chgData name="Graydon Hall" userId="6ad8ef6fe9c5877e" providerId="LiveId" clId="{C081B4C5-B526-4B70-BE03-1138E1698E66}" dt="2021-09-22T16:13:57.762" v="123" actId="478"/>
          <ac:spMkLst>
            <pc:docMk/>
            <pc:sldMk cId="4152978319" sldId="259"/>
            <ac:spMk id="24" creationId="{3EAECDC3-D3F4-47FE-A0DA-FEFAFDA971AB}"/>
          </ac:spMkLst>
        </pc:spChg>
        <pc:spChg chg="add mod">
          <ac:chgData name="Graydon Hall" userId="6ad8ef6fe9c5877e" providerId="LiveId" clId="{C081B4C5-B526-4B70-BE03-1138E1698E66}" dt="2021-09-22T16:13:05.172" v="114" actId="14100"/>
          <ac:spMkLst>
            <pc:docMk/>
            <pc:sldMk cId="4152978319" sldId="259"/>
            <ac:spMk id="25" creationId="{00425709-645E-4907-AD53-915F2456F643}"/>
          </ac:spMkLst>
        </pc:spChg>
        <pc:spChg chg="add del mod">
          <ac:chgData name="Graydon Hall" userId="6ad8ef6fe9c5877e" providerId="LiveId" clId="{C081B4C5-B526-4B70-BE03-1138E1698E66}" dt="2021-09-22T16:13:49.937" v="119" actId="478"/>
          <ac:spMkLst>
            <pc:docMk/>
            <pc:sldMk cId="4152978319" sldId="259"/>
            <ac:spMk id="26" creationId="{3DC2DE5E-A485-4958-9D7F-0F19DC9156CF}"/>
          </ac:spMkLst>
        </pc:spChg>
        <pc:spChg chg="add del mod">
          <ac:chgData name="Graydon Hall" userId="6ad8ef6fe9c5877e" providerId="LiveId" clId="{C081B4C5-B526-4B70-BE03-1138E1698E66}" dt="2021-09-22T16:13:50.836" v="120" actId="478"/>
          <ac:spMkLst>
            <pc:docMk/>
            <pc:sldMk cId="4152978319" sldId="259"/>
            <ac:spMk id="27" creationId="{FE81879C-6200-4F9E-A254-FF1A35CF91F5}"/>
          </ac:spMkLst>
        </pc:spChg>
        <pc:spChg chg="add del mod">
          <ac:chgData name="Graydon Hall" userId="6ad8ef6fe9c5877e" providerId="LiveId" clId="{C081B4C5-B526-4B70-BE03-1138E1698E66}" dt="2021-09-22T16:13:44.186" v="115" actId="478"/>
          <ac:spMkLst>
            <pc:docMk/>
            <pc:sldMk cId="4152978319" sldId="259"/>
            <ac:spMk id="31" creationId="{7EFFED71-EA69-4DC1-97A7-51AC94A903F0}"/>
          </ac:spMkLst>
        </pc:spChg>
        <pc:spChg chg="add del mod">
          <ac:chgData name="Graydon Hall" userId="6ad8ef6fe9c5877e" providerId="LiveId" clId="{C081B4C5-B526-4B70-BE03-1138E1698E66}" dt="2021-09-22T16:13:52.242" v="121" actId="478"/>
          <ac:spMkLst>
            <pc:docMk/>
            <pc:sldMk cId="4152978319" sldId="259"/>
            <ac:spMk id="32" creationId="{65CE90F6-880B-4076-AB0A-8A0352158923}"/>
          </ac:spMkLst>
        </pc:spChg>
        <pc:spChg chg="add mod">
          <ac:chgData name="Graydon Hall" userId="6ad8ef6fe9c5877e" providerId="LiveId" clId="{C081B4C5-B526-4B70-BE03-1138E1698E66}" dt="2021-09-22T22:53:08.816" v="330"/>
          <ac:spMkLst>
            <pc:docMk/>
            <pc:sldMk cId="4152978319" sldId="259"/>
            <ac:spMk id="34" creationId="{04BE0624-601B-4FCE-AF13-1E00EB9F9A42}"/>
          </ac:spMkLst>
        </pc:spChg>
        <pc:spChg chg="mod">
          <ac:chgData name="Graydon Hall" userId="6ad8ef6fe9c5877e" providerId="LiveId" clId="{C081B4C5-B526-4B70-BE03-1138E1698E66}" dt="2021-09-22T16:12:48.903" v="109"/>
          <ac:spMkLst>
            <pc:docMk/>
            <pc:sldMk cId="4152978319" sldId="259"/>
            <ac:spMk id="34" creationId="{6FB98BE7-2D43-49BA-B166-20C441A75E20}"/>
          </ac:spMkLst>
        </pc:spChg>
        <pc:spChg chg="add del mod">
          <ac:chgData name="Graydon Hall" userId="6ad8ef6fe9c5877e" providerId="LiveId" clId="{C081B4C5-B526-4B70-BE03-1138E1698E66}" dt="2021-09-22T22:57:46.683" v="349" actId="478"/>
          <ac:spMkLst>
            <pc:docMk/>
            <pc:sldMk cId="4152978319" sldId="259"/>
            <ac:spMk id="35" creationId="{4F7D1D64-5DCE-4712-AB69-574F867247A3}"/>
          </ac:spMkLst>
        </pc:spChg>
        <pc:spChg chg="del mod">
          <ac:chgData name="Graydon Hall" userId="6ad8ef6fe9c5877e" providerId="LiveId" clId="{C081B4C5-B526-4B70-BE03-1138E1698E66}" dt="2021-09-22T16:13:45.802" v="116" actId="478"/>
          <ac:spMkLst>
            <pc:docMk/>
            <pc:sldMk cId="4152978319" sldId="259"/>
            <ac:spMk id="35" creationId="{A73511BB-1CDB-4942-92A5-7E04C6A4BD5C}"/>
          </ac:spMkLst>
        </pc:spChg>
        <pc:spChg chg="mod">
          <ac:chgData name="Graydon Hall" userId="6ad8ef6fe9c5877e" providerId="LiveId" clId="{C081B4C5-B526-4B70-BE03-1138E1698E66}" dt="2021-09-22T17:08:55.396" v="183" actId="20577"/>
          <ac:spMkLst>
            <pc:docMk/>
            <pc:sldMk cId="4152978319" sldId="259"/>
            <ac:spMk id="37" creationId="{75AC8264-FE83-4536-B4E8-5DEE8CF703EB}"/>
          </ac:spMkLst>
        </pc:spChg>
        <pc:spChg chg="mod">
          <ac:chgData name="Graydon Hall" userId="6ad8ef6fe9c5877e" providerId="LiveId" clId="{C081B4C5-B526-4B70-BE03-1138E1698E66}" dt="2021-09-22T17:08:57.605" v="185" actId="20577"/>
          <ac:spMkLst>
            <pc:docMk/>
            <pc:sldMk cId="4152978319" sldId="259"/>
            <ac:spMk id="38" creationId="{C244B2AA-60C8-4D26-A2F6-A286EC919246}"/>
          </ac:spMkLst>
        </pc:spChg>
        <pc:spChg chg="mod">
          <ac:chgData name="Graydon Hall" userId="6ad8ef6fe9c5877e" providerId="LiveId" clId="{C081B4C5-B526-4B70-BE03-1138E1698E66}" dt="2021-09-22T17:08:59.844" v="187" actId="20577"/>
          <ac:spMkLst>
            <pc:docMk/>
            <pc:sldMk cId="4152978319" sldId="259"/>
            <ac:spMk id="39" creationId="{E0E8F023-0B06-4E68-8BCE-9FE3E4AF8A23}"/>
          </ac:spMkLst>
        </pc:spChg>
        <pc:spChg chg="mod">
          <ac:chgData name="Graydon Hall" userId="6ad8ef6fe9c5877e" providerId="LiveId" clId="{C081B4C5-B526-4B70-BE03-1138E1698E66}" dt="2021-09-22T17:09:03.029" v="189" actId="20577"/>
          <ac:spMkLst>
            <pc:docMk/>
            <pc:sldMk cId="4152978319" sldId="259"/>
            <ac:spMk id="40" creationId="{C1D49437-35D1-455D-B4C7-4821A13B79AC}"/>
          </ac:spMkLst>
        </pc:spChg>
        <pc:spChg chg="mod">
          <ac:chgData name="Graydon Hall" userId="6ad8ef6fe9c5877e" providerId="LiveId" clId="{C081B4C5-B526-4B70-BE03-1138E1698E66}" dt="2021-09-22T16:12:48.903" v="109"/>
          <ac:spMkLst>
            <pc:docMk/>
            <pc:sldMk cId="4152978319" sldId="259"/>
            <ac:spMk id="41" creationId="{09C88FD3-0EAD-4F7B-9565-5771C3888370}"/>
          </ac:spMkLst>
        </pc:spChg>
        <pc:spChg chg="add mod">
          <ac:chgData name="Graydon Hall" userId="6ad8ef6fe9c5877e" providerId="LiveId" clId="{C081B4C5-B526-4B70-BE03-1138E1698E66}" dt="2021-09-23T00:02:43.330" v="355" actId="1076"/>
          <ac:spMkLst>
            <pc:docMk/>
            <pc:sldMk cId="4152978319" sldId="259"/>
            <ac:spMk id="41" creationId="{AAC854A1-D750-4C2C-9794-6EEEE1BCC463}"/>
          </ac:spMkLst>
        </pc:spChg>
        <pc:spChg chg="mod">
          <ac:chgData name="Graydon Hall" userId="6ad8ef6fe9c5877e" providerId="LiveId" clId="{C081B4C5-B526-4B70-BE03-1138E1698E66}" dt="2021-09-22T16:12:48.903" v="109"/>
          <ac:spMkLst>
            <pc:docMk/>
            <pc:sldMk cId="4152978319" sldId="259"/>
            <ac:spMk id="42" creationId="{0DF45EB9-A1C3-445B-81A3-CEE869424D1D}"/>
          </ac:spMkLst>
        </pc:spChg>
        <pc:spChg chg="add mod">
          <ac:chgData name="Graydon Hall" userId="6ad8ef6fe9c5877e" providerId="LiveId" clId="{C081B4C5-B526-4B70-BE03-1138E1698E66}" dt="2021-09-23T03:00:30.437" v="436" actId="20577"/>
          <ac:spMkLst>
            <pc:docMk/>
            <pc:sldMk cId="4152978319" sldId="259"/>
            <ac:spMk id="42" creationId="{C8B84E5A-1B4D-4661-8806-5F4E2B92C32C}"/>
          </ac:spMkLst>
        </pc:spChg>
        <pc:spChg chg="add mod">
          <ac:chgData name="Graydon Hall" userId="6ad8ef6fe9c5877e" providerId="LiveId" clId="{C081B4C5-B526-4B70-BE03-1138E1698E66}" dt="2021-09-23T00:04:15.739" v="388" actId="1076"/>
          <ac:spMkLst>
            <pc:docMk/>
            <pc:sldMk cId="4152978319" sldId="259"/>
            <ac:spMk id="44" creationId="{1371320C-8FBB-4E4F-BC9D-23C0DAE0FE6D}"/>
          </ac:spMkLst>
        </pc:spChg>
        <pc:spChg chg="mod">
          <ac:chgData name="Graydon Hall" userId="6ad8ef6fe9c5877e" providerId="LiveId" clId="{C081B4C5-B526-4B70-BE03-1138E1698E66}" dt="2021-09-22T16:12:48.903" v="109"/>
          <ac:spMkLst>
            <pc:docMk/>
            <pc:sldMk cId="4152978319" sldId="259"/>
            <ac:spMk id="44" creationId="{EB2714C0-215F-405B-9C20-BA666EAD5552}"/>
          </ac:spMkLst>
        </pc:spChg>
        <pc:spChg chg="mod">
          <ac:chgData name="Graydon Hall" userId="6ad8ef6fe9c5877e" providerId="LiveId" clId="{C081B4C5-B526-4B70-BE03-1138E1698E66}" dt="2021-09-22T16:12:48.903" v="109"/>
          <ac:spMkLst>
            <pc:docMk/>
            <pc:sldMk cId="4152978319" sldId="259"/>
            <ac:spMk id="45" creationId="{1BCC8641-BC64-4237-863C-1FA10BD3E020}"/>
          </ac:spMkLst>
        </pc:spChg>
        <pc:spChg chg="mod">
          <ac:chgData name="Graydon Hall" userId="6ad8ef6fe9c5877e" providerId="LiveId" clId="{C081B4C5-B526-4B70-BE03-1138E1698E66}" dt="2021-09-22T16:12:48.903" v="109"/>
          <ac:spMkLst>
            <pc:docMk/>
            <pc:sldMk cId="4152978319" sldId="259"/>
            <ac:spMk id="46" creationId="{8981B2A9-4038-4650-9DF5-0916B585C27E}"/>
          </ac:spMkLst>
        </pc:spChg>
        <pc:spChg chg="mod">
          <ac:chgData name="Graydon Hall" userId="6ad8ef6fe9c5877e" providerId="LiveId" clId="{C081B4C5-B526-4B70-BE03-1138E1698E66}" dt="2021-09-22T16:12:48.903" v="109"/>
          <ac:spMkLst>
            <pc:docMk/>
            <pc:sldMk cId="4152978319" sldId="259"/>
            <ac:spMk id="47" creationId="{D36C42F6-02C6-41D1-89F7-F087BE071B66}"/>
          </ac:spMkLst>
        </pc:spChg>
        <pc:spChg chg="add mod">
          <ac:chgData name="Graydon Hall" userId="6ad8ef6fe9c5877e" providerId="LiveId" clId="{C081B4C5-B526-4B70-BE03-1138E1698E66}" dt="2021-09-22T16:14:34.519" v="127" actId="14100"/>
          <ac:spMkLst>
            <pc:docMk/>
            <pc:sldMk cId="4152978319" sldId="259"/>
            <ac:spMk id="48" creationId="{F249F00B-62FB-4401-B345-CE004A9926A1}"/>
          </ac:spMkLst>
        </pc:spChg>
        <pc:spChg chg="add mod">
          <ac:chgData name="Graydon Hall" userId="6ad8ef6fe9c5877e" providerId="LiveId" clId="{C081B4C5-B526-4B70-BE03-1138E1698E66}" dt="2021-09-22T16:14:53.210" v="135" actId="20577"/>
          <ac:spMkLst>
            <pc:docMk/>
            <pc:sldMk cId="4152978319" sldId="259"/>
            <ac:spMk id="49" creationId="{D97E1481-1B64-45A6-B865-E9625FAEBD4C}"/>
          </ac:spMkLst>
        </pc:spChg>
        <pc:spChg chg="add mod">
          <ac:chgData name="Graydon Hall" userId="6ad8ef6fe9c5877e" providerId="LiveId" clId="{C081B4C5-B526-4B70-BE03-1138E1698E66}" dt="2021-09-22T16:14:36.869" v="128" actId="14100"/>
          <ac:spMkLst>
            <pc:docMk/>
            <pc:sldMk cId="4152978319" sldId="259"/>
            <ac:spMk id="50" creationId="{7B82910A-5292-459E-932D-429D05AE2575}"/>
          </ac:spMkLst>
        </pc:spChg>
        <pc:spChg chg="add mod">
          <ac:chgData name="Graydon Hall" userId="6ad8ef6fe9c5877e" providerId="LiveId" clId="{C081B4C5-B526-4B70-BE03-1138E1698E66}" dt="2021-09-22T16:14:57.554" v="152" actId="20577"/>
          <ac:spMkLst>
            <pc:docMk/>
            <pc:sldMk cId="4152978319" sldId="259"/>
            <ac:spMk id="51" creationId="{45B5DD0D-C57D-4B72-861A-0463AB25EF99}"/>
          </ac:spMkLst>
        </pc:spChg>
        <pc:spChg chg="add mod ord">
          <ac:chgData name="Graydon Hall" userId="6ad8ef6fe9c5877e" providerId="LiveId" clId="{C081B4C5-B526-4B70-BE03-1138E1698E66}" dt="2021-09-23T02:53:17.172" v="426" actId="166"/>
          <ac:spMkLst>
            <pc:docMk/>
            <pc:sldMk cId="4152978319" sldId="259"/>
            <ac:spMk id="52" creationId="{1128145F-C978-41B0-8BC6-AC28F4920AEC}"/>
          </ac:spMkLst>
        </pc:spChg>
        <pc:spChg chg="add mod">
          <ac:chgData name="Graydon Hall" userId="6ad8ef6fe9c5877e" providerId="LiveId" clId="{C081B4C5-B526-4B70-BE03-1138E1698E66}" dt="2021-09-22T16:14:40.214" v="129" actId="1076"/>
          <ac:spMkLst>
            <pc:docMk/>
            <pc:sldMk cId="4152978319" sldId="259"/>
            <ac:spMk id="53" creationId="{0D31F8F5-8675-44AC-9D27-F2F6AF50F150}"/>
          </ac:spMkLst>
        </pc:spChg>
        <pc:spChg chg="add mod">
          <ac:chgData name="Graydon Hall" userId="6ad8ef6fe9c5877e" providerId="LiveId" clId="{C081B4C5-B526-4B70-BE03-1138E1698E66}" dt="2021-09-23T00:03:54.288" v="380" actId="207"/>
          <ac:spMkLst>
            <pc:docMk/>
            <pc:sldMk cId="4152978319" sldId="259"/>
            <ac:spMk id="54" creationId="{F06952EB-0D02-4CD9-A7FB-CED815F934EE}"/>
          </ac:spMkLst>
        </pc:spChg>
        <pc:spChg chg="add mod">
          <ac:chgData name="Graydon Hall" userId="6ad8ef6fe9c5877e" providerId="LiveId" clId="{C081B4C5-B526-4B70-BE03-1138E1698E66}" dt="2021-09-23T00:03:56.984" v="382" actId="1076"/>
          <ac:spMkLst>
            <pc:docMk/>
            <pc:sldMk cId="4152978319" sldId="259"/>
            <ac:spMk id="56" creationId="{312B4466-1988-454D-B724-7B72BDA631E0}"/>
          </ac:spMkLst>
        </pc:spChg>
        <pc:spChg chg="mod">
          <ac:chgData name="Graydon Hall" userId="6ad8ef6fe9c5877e" providerId="LiveId" clId="{C081B4C5-B526-4B70-BE03-1138E1698E66}" dt="2021-09-22T16:12:27.881" v="108" actId="1076"/>
          <ac:spMkLst>
            <pc:docMk/>
            <pc:sldMk cId="4152978319" sldId="259"/>
            <ac:spMk id="113" creationId="{CA389A85-091A-4878-AF03-EFDB754FBAD8}"/>
          </ac:spMkLst>
        </pc:spChg>
        <pc:grpChg chg="add del mod">
          <ac:chgData name="Graydon Hall" userId="6ad8ef6fe9c5877e" providerId="LiveId" clId="{C081B4C5-B526-4B70-BE03-1138E1698E66}" dt="2021-09-22T16:13:46.954" v="117" actId="478"/>
          <ac:grpSpMkLst>
            <pc:docMk/>
            <pc:sldMk cId="4152978319" sldId="259"/>
            <ac:grpSpMk id="33" creationId="{B63ED615-06DB-4FCA-A12B-5612F06AA958}"/>
          </ac:grpSpMkLst>
        </pc:grpChg>
        <pc:grpChg chg="add del mod">
          <ac:chgData name="Graydon Hall" userId="6ad8ef6fe9c5877e" providerId="LiveId" clId="{C081B4C5-B526-4B70-BE03-1138E1698E66}" dt="2021-09-22T16:13:48.529" v="118" actId="478"/>
          <ac:grpSpMkLst>
            <pc:docMk/>
            <pc:sldMk cId="4152978319" sldId="259"/>
            <ac:grpSpMk id="43" creationId="{FA320564-7BD2-42D9-9DF5-6AED6CC360D4}"/>
          </ac:grpSpMkLst>
        </pc:grpChg>
        <pc:cxnChg chg="add mod">
          <ac:chgData name="Graydon Hall" userId="6ad8ef6fe9c5877e" providerId="LiveId" clId="{C081B4C5-B526-4B70-BE03-1138E1698E66}" dt="2021-09-23T00:02:52.185" v="357" actId="208"/>
          <ac:cxnSpMkLst>
            <pc:docMk/>
            <pc:sldMk cId="4152978319" sldId="259"/>
            <ac:cxnSpMk id="7" creationId="{1EA405BF-FB40-4D07-9EC0-25D7D2DBD1C6}"/>
          </ac:cxnSpMkLst>
        </pc:cxnChg>
        <pc:cxnChg chg="add mod">
          <ac:chgData name="Graydon Hall" userId="6ad8ef6fe9c5877e" providerId="LiveId" clId="{C081B4C5-B526-4B70-BE03-1138E1698E66}" dt="2021-09-23T00:03:10.654" v="363" actId="14100"/>
          <ac:cxnSpMkLst>
            <pc:docMk/>
            <pc:sldMk cId="4152978319" sldId="259"/>
            <ac:cxnSpMk id="43" creationId="{B213713A-EA6C-45A7-AB1E-158891F5A60D}"/>
          </ac:cxnSpMkLst>
        </pc:cxnChg>
        <pc:cxnChg chg="add mod">
          <ac:chgData name="Graydon Hall" userId="6ad8ef6fe9c5877e" providerId="LiveId" clId="{C081B4C5-B526-4B70-BE03-1138E1698E66}" dt="2021-09-23T02:16:44.197" v="405" actId="14100"/>
          <ac:cxnSpMkLst>
            <pc:docMk/>
            <pc:sldMk cId="4152978319" sldId="259"/>
            <ac:cxnSpMk id="45" creationId="{E0C4B06A-719E-4BA5-92A0-B92F427FE42F}"/>
          </ac:cxnSpMkLst>
        </pc:cxnChg>
        <pc:cxnChg chg="add del mod">
          <ac:chgData name="Graydon Hall" userId="6ad8ef6fe9c5877e" providerId="LiveId" clId="{C081B4C5-B526-4B70-BE03-1138E1698E66}" dt="2021-09-23T00:03:12.491" v="365"/>
          <ac:cxnSpMkLst>
            <pc:docMk/>
            <pc:sldMk cId="4152978319" sldId="259"/>
            <ac:cxnSpMk id="46" creationId="{534F7DDD-2342-42DA-92D6-E4A1239D8A37}"/>
          </ac:cxnSpMkLst>
        </pc:cxnChg>
        <pc:cxnChg chg="add del mod">
          <ac:chgData name="Graydon Hall" userId="6ad8ef6fe9c5877e" providerId="LiveId" clId="{C081B4C5-B526-4B70-BE03-1138E1698E66}" dt="2021-09-23T00:03:14.104" v="367"/>
          <ac:cxnSpMkLst>
            <pc:docMk/>
            <pc:sldMk cId="4152978319" sldId="259"/>
            <ac:cxnSpMk id="47" creationId="{E8BA572E-32A8-4216-9623-D8AE3ABC9733}"/>
          </ac:cxnSpMkLst>
        </pc:cxnChg>
        <pc:cxnChg chg="add mod">
          <ac:chgData name="Graydon Hall" userId="6ad8ef6fe9c5877e" providerId="LiveId" clId="{C081B4C5-B526-4B70-BE03-1138E1698E66}" dt="2021-09-23T00:03:48.919" v="379" actId="1076"/>
          <ac:cxnSpMkLst>
            <pc:docMk/>
            <pc:sldMk cId="4152978319" sldId="259"/>
            <ac:cxnSpMk id="55" creationId="{4516669F-A1E3-4193-B307-9EBDB692C283}"/>
          </ac:cxnSpMkLst>
        </pc:cxnChg>
        <pc:cxnChg chg="add mod">
          <ac:chgData name="Graydon Hall" userId="6ad8ef6fe9c5877e" providerId="LiveId" clId="{C081B4C5-B526-4B70-BE03-1138E1698E66}" dt="2021-09-23T00:04:08.334" v="387" actId="14100"/>
          <ac:cxnSpMkLst>
            <pc:docMk/>
            <pc:sldMk cId="4152978319" sldId="259"/>
            <ac:cxnSpMk id="57" creationId="{DE372053-AD21-40AC-97E3-A96EF7D8C65B}"/>
          </ac:cxnSpMkLst>
        </pc:cxnChg>
      </pc:sldChg>
      <pc:sldChg chg="addSp delSp modSp add mod">
        <pc:chgData name="Graydon Hall" userId="6ad8ef6fe9c5877e" providerId="LiveId" clId="{C081B4C5-B526-4B70-BE03-1138E1698E66}" dt="2021-09-23T02:56:16.286" v="431" actId="14100"/>
        <pc:sldMkLst>
          <pc:docMk/>
          <pc:sldMk cId="2377403687" sldId="260"/>
        </pc:sldMkLst>
        <pc:spChg chg="del mod">
          <ac:chgData name="Graydon Hall" userId="6ad8ef6fe9c5877e" providerId="LiveId" clId="{C081B4C5-B526-4B70-BE03-1138E1698E66}" dt="2021-09-22T21:22:06.600" v="228" actId="478"/>
          <ac:spMkLst>
            <pc:docMk/>
            <pc:sldMk cId="2377403687" sldId="260"/>
            <ac:spMk id="2" creationId="{06077FA9-94B9-420C-B41D-AC0D4C4CF9D2}"/>
          </ac:spMkLst>
        </pc:spChg>
        <pc:spChg chg="add del">
          <ac:chgData name="Graydon Hall" userId="6ad8ef6fe9c5877e" providerId="LiveId" clId="{C081B4C5-B526-4B70-BE03-1138E1698E66}" dt="2021-09-23T02:16:49.150" v="408" actId="478"/>
          <ac:spMkLst>
            <pc:docMk/>
            <pc:sldMk cId="2377403687" sldId="260"/>
            <ac:spMk id="2" creationId="{5A783838-0541-498A-A40C-EAAB6A8EDDEA}"/>
          </ac:spMkLst>
        </pc:spChg>
        <pc:spChg chg="add del mod">
          <ac:chgData name="Graydon Hall" userId="6ad8ef6fe9c5877e" providerId="LiveId" clId="{C081B4C5-B526-4B70-BE03-1138E1698E66}" dt="2021-09-23T02:16:48.420" v="406" actId="478"/>
          <ac:spMkLst>
            <pc:docMk/>
            <pc:sldMk cId="2377403687" sldId="260"/>
            <ac:spMk id="4" creationId="{A95BA54C-B6A7-4DC3-85D3-0042A3FF9FA6}"/>
          </ac:spMkLst>
        </pc:spChg>
        <pc:spChg chg="del">
          <ac:chgData name="Graydon Hall" userId="6ad8ef6fe9c5877e" providerId="LiveId" clId="{C081B4C5-B526-4B70-BE03-1138E1698E66}" dt="2021-09-22T17:03:16.568" v="181" actId="478"/>
          <ac:spMkLst>
            <pc:docMk/>
            <pc:sldMk cId="2377403687" sldId="260"/>
            <ac:spMk id="4" creationId="{FA8FBD6A-E88E-42C3-92CE-32E91D5E02C2}"/>
          </ac:spMkLst>
        </pc:spChg>
        <pc:spChg chg="add del mod">
          <ac:chgData name="Graydon Hall" userId="6ad8ef6fe9c5877e" providerId="LiveId" clId="{C081B4C5-B526-4B70-BE03-1138E1698E66}" dt="2021-09-23T02:21:19.479" v="420" actId="206"/>
          <ac:spMkLst>
            <pc:docMk/>
            <pc:sldMk cId="2377403687" sldId="260"/>
            <ac:spMk id="5" creationId="{457E6260-D016-4118-BD18-9F8951E4A611}"/>
          </ac:spMkLst>
        </pc:spChg>
        <pc:spChg chg="mod">
          <ac:chgData name="Graydon Hall" userId="6ad8ef6fe9c5877e" providerId="LiveId" clId="{C081B4C5-B526-4B70-BE03-1138E1698E66}" dt="2021-09-22T21:24:39.057" v="249" actId="3064"/>
          <ac:spMkLst>
            <pc:docMk/>
            <pc:sldMk cId="2377403687" sldId="260"/>
            <ac:spMk id="6" creationId="{D6610723-D7DA-4044-9386-97A8A41F18E0}"/>
          </ac:spMkLst>
        </pc:spChg>
        <pc:spChg chg="mod">
          <ac:chgData name="Graydon Hall" userId="6ad8ef6fe9c5877e" providerId="LiveId" clId="{C081B4C5-B526-4B70-BE03-1138E1698E66}" dt="2021-09-22T21:24:39.057" v="249" actId="3064"/>
          <ac:spMkLst>
            <pc:docMk/>
            <pc:sldMk cId="2377403687" sldId="260"/>
            <ac:spMk id="22" creationId="{C23BC147-D752-4014-826E-170718EA1B56}"/>
          </ac:spMkLst>
        </pc:spChg>
        <pc:spChg chg="add del mod">
          <ac:chgData name="Graydon Hall" userId="6ad8ef6fe9c5877e" providerId="LiveId" clId="{C081B4C5-B526-4B70-BE03-1138E1698E66}" dt="2021-09-22T21:24:39.057" v="249" actId="3064"/>
          <ac:spMkLst>
            <pc:docMk/>
            <pc:sldMk cId="2377403687" sldId="260"/>
            <ac:spMk id="23" creationId="{69F6D07D-4D0F-457A-A089-79252C219389}"/>
          </ac:spMkLst>
        </pc:spChg>
        <pc:spChg chg="mod">
          <ac:chgData name="Graydon Hall" userId="6ad8ef6fe9c5877e" providerId="LiveId" clId="{C081B4C5-B526-4B70-BE03-1138E1698E66}" dt="2021-09-22T21:24:39.057" v="249" actId="3064"/>
          <ac:spMkLst>
            <pc:docMk/>
            <pc:sldMk cId="2377403687" sldId="260"/>
            <ac:spMk id="25" creationId="{00425709-645E-4907-AD53-915F2456F643}"/>
          </ac:spMkLst>
        </pc:spChg>
        <pc:spChg chg="mod">
          <ac:chgData name="Graydon Hall" userId="6ad8ef6fe9c5877e" providerId="LiveId" clId="{C081B4C5-B526-4B70-BE03-1138E1698E66}" dt="2021-09-22T21:24:39.057" v="249" actId="3064"/>
          <ac:spMkLst>
            <pc:docMk/>
            <pc:sldMk cId="2377403687" sldId="260"/>
            <ac:spMk id="28" creationId="{729C9E20-DFA0-425D-A7CA-CE8A2EF9F295}"/>
          </ac:spMkLst>
        </pc:spChg>
        <pc:spChg chg="mod">
          <ac:chgData name="Graydon Hall" userId="6ad8ef6fe9c5877e" providerId="LiveId" clId="{C081B4C5-B526-4B70-BE03-1138E1698E66}" dt="2021-09-22T21:24:39.057" v="249" actId="3064"/>
          <ac:spMkLst>
            <pc:docMk/>
            <pc:sldMk cId="2377403687" sldId="260"/>
            <ac:spMk id="29" creationId="{24E29A87-34A2-43E2-AB4B-4179F2D0040D}"/>
          </ac:spMkLst>
        </pc:spChg>
        <pc:spChg chg="mod">
          <ac:chgData name="Graydon Hall" userId="6ad8ef6fe9c5877e" providerId="LiveId" clId="{C081B4C5-B526-4B70-BE03-1138E1698E66}" dt="2021-09-22T21:24:39.057" v="249" actId="3064"/>
          <ac:spMkLst>
            <pc:docMk/>
            <pc:sldMk cId="2377403687" sldId="260"/>
            <ac:spMk id="30" creationId="{653E3437-B598-439F-A9FE-350B55C0C11F}"/>
          </ac:spMkLst>
        </pc:spChg>
        <pc:spChg chg="mod">
          <ac:chgData name="Graydon Hall" userId="6ad8ef6fe9c5877e" providerId="LiveId" clId="{C081B4C5-B526-4B70-BE03-1138E1698E66}" dt="2021-09-22T22:51:27.272" v="297"/>
          <ac:spMkLst>
            <pc:docMk/>
            <pc:sldMk cId="2377403687" sldId="260"/>
            <ac:spMk id="32" creationId="{5F58D1C8-352E-49B7-B99E-DC56D01C768F}"/>
          </ac:spMkLst>
        </pc:spChg>
        <pc:spChg chg="mod">
          <ac:chgData name="Graydon Hall" userId="6ad8ef6fe9c5877e" providerId="LiveId" clId="{C081B4C5-B526-4B70-BE03-1138E1698E66}" dt="2021-09-22T22:51:27.272" v="297"/>
          <ac:spMkLst>
            <pc:docMk/>
            <pc:sldMk cId="2377403687" sldId="260"/>
            <ac:spMk id="33" creationId="{202463B7-97D8-438B-A4B1-8FD80431E741}"/>
          </ac:spMkLst>
        </pc:spChg>
        <pc:spChg chg="mod">
          <ac:chgData name="Graydon Hall" userId="6ad8ef6fe9c5877e" providerId="LiveId" clId="{C081B4C5-B526-4B70-BE03-1138E1698E66}" dt="2021-09-22T22:51:27.272" v="297"/>
          <ac:spMkLst>
            <pc:docMk/>
            <pc:sldMk cId="2377403687" sldId="260"/>
            <ac:spMk id="34" creationId="{AF0CDFA5-EA35-4615-815E-2D4CFEDADDEE}"/>
          </ac:spMkLst>
        </pc:spChg>
        <pc:spChg chg="add del">
          <ac:chgData name="Graydon Hall" userId="6ad8ef6fe9c5877e" providerId="LiveId" clId="{C081B4C5-B526-4B70-BE03-1138E1698E66}" dt="2021-09-22T17:09:20.969" v="223" actId="22"/>
          <ac:spMkLst>
            <pc:docMk/>
            <pc:sldMk cId="2377403687" sldId="260"/>
            <ac:spMk id="34" creationId="{B47BB4D8-7EFE-4C6A-BEC9-533BC5562459}"/>
          </ac:spMkLst>
        </pc:spChg>
        <pc:spChg chg="mod">
          <ac:chgData name="Graydon Hall" userId="6ad8ef6fe9c5877e" providerId="LiveId" clId="{C081B4C5-B526-4B70-BE03-1138E1698E66}" dt="2021-09-23T02:56:16.286" v="431" actId="14100"/>
          <ac:spMkLst>
            <pc:docMk/>
            <pc:sldMk cId="2377403687" sldId="260"/>
            <ac:spMk id="35" creationId="{6A7AA36E-7268-4374-8AD3-84335CA7FF06}"/>
          </ac:spMkLst>
        </pc:spChg>
        <pc:spChg chg="mod">
          <ac:chgData name="Graydon Hall" userId="6ad8ef6fe9c5877e" providerId="LiveId" clId="{C081B4C5-B526-4B70-BE03-1138E1698E66}" dt="2021-09-22T21:24:39.057" v="249" actId="3064"/>
          <ac:spMkLst>
            <pc:docMk/>
            <pc:sldMk cId="2377403687" sldId="260"/>
            <ac:spMk id="37" creationId="{75AC8264-FE83-4536-B4E8-5DEE8CF703EB}"/>
          </ac:spMkLst>
        </pc:spChg>
        <pc:spChg chg="mod">
          <ac:chgData name="Graydon Hall" userId="6ad8ef6fe9c5877e" providerId="LiveId" clId="{C081B4C5-B526-4B70-BE03-1138E1698E66}" dt="2021-09-22T21:24:39.057" v="249" actId="3064"/>
          <ac:spMkLst>
            <pc:docMk/>
            <pc:sldMk cId="2377403687" sldId="260"/>
            <ac:spMk id="38" creationId="{C244B2AA-60C8-4D26-A2F6-A286EC919246}"/>
          </ac:spMkLst>
        </pc:spChg>
        <pc:spChg chg="mod">
          <ac:chgData name="Graydon Hall" userId="6ad8ef6fe9c5877e" providerId="LiveId" clId="{C081B4C5-B526-4B70-BE03-1138E1698E66}" dt="2021-09-22T21:24:39.057" v="249" actId="3064"/>
          <ac:spMkLst>
            <pc:docMk/>
            <pc:sldMk cId="2377403687" sldId="260"/>
            <ac:spMk id="39" creationId="{E0E8F023-0B06-4E68-8BCE-9FE3E4AF8A23}"/>
          </ac:spMkLst>
        </pc:spChg>
        <pc:spChg chg="mod">
          <ac:chgData name="Graydon Hall" userId="6ad8ef6fe9c5877e" providerId="LiveId" clId="{C081B4C5-B526-4B70-BE03-1138E1698E66}" dt="2021-09-22T21:24:39.057" v="249" actId="3064"/>
          <ac:spMkLst>
            <pc:docMk/>
            <pc:sldMk cId="2377403687" sldId="260"/>
            <ac:spMk id="40" creationId="{C1D49437-35D1-455D-B4C7-4821A13B79AC}"/>
          </ac:spMkLst>
        </pc:spChg>
        <pc:spChg chg="add mod">
          <ac:chgData name="Graydon Hall" userId="6ad8ef6fe9c5877e" providerId="LiveId" clId="{C081B4C5-B526-4B70-BE03-1138E1698E66}" dt="2021-09-22T22:53:07.089" v="329"/>
          <ac:spMkLst>
            <pc:docMk/>
            <pc:sldMk cId="2377403687" sldId="260"/>
            <ac:spMk id="41" creationId="{E7D077A2-D2B9-463D-9772-1475BB3CA726}"/>
          </ac:spMkLst>
        </pc:spChg>
        <pc:spChg chg="mod">
          <ac:chgData name="Graydon Hall" userId="6ad8ef6fe9c5877e" providerId="LiveId" clId="{C081B4C5-B526-4B70-BE03-1138E1698E66}" dt="2021-09-22T21:24:39.057" v="249" actId="3064"/>
          <ac:spMkLst>
            <pc:docMk/>
            <pc:sldMk cId="2377403687" sldId="260"/>
            <ac:spMk id="48" creationId="{F249F00B-62FB-4401-B345-CE004A9926A1}"/>
          </ac:spMkLst>
        </pc:spChg>
        <pc:spChg chg="mod">
          <ac:chgData name="Graydon Hall" userId="6ad8ef6fe9c5877e" providerId="LiveId" clId="{C081B4C5-B526-4B70-BE03-1138E1698E66}" dt="2021-09-22T21:24:39.057" v="249" actId="3064"/>
          <ac:spMkLst>
            <pc:docMk/>
            <pc:sldMk cId="2377403687" sldId="260"/>
            <ac:spMk id="49" creationId="{D97E1481-1B64-45A6-B865-E9625FAEBD4C}"/>
          </ac:spMkLst>
        </pc:spChg>
        <pc:spChg chg="del">
          <ac:chgData name="Graydon Hall" userId="6ad8ef6fe9c5877e" providerId="LiveId" clId="{C081B4C5-B526-4B70-BE03-1138E1698E66}" dt="2021-09-22T17:02:36.031" v="177" actId="478"/>
          <ac:spMkLst>
            <pc:docMk/>
            <pc:sldMk cId="2377403687" sldId="260"/>
            <ac:spMk id="50" creationId="{7B82910A-5292-459E-932D-429D05AE2575}"/>
          </ac:spMkLst>
        </pc:spChg>
        <pc:spChg chg="del">
          <ac:chgData name="Graydon Hall" userId="6ad8ef6fe9c5877e" providerId="LiveId" clId="{C081B4C5-B526-4B70-BE03-1138E1698E66}" dt="2021-09-22T17:02:34.902" v="176" actId="478"/>
          <ac:spMkLst>
            <pc:docMk/>
            <pc:sldMk cId="2377403687" sldId="260"/>
            <ac:spMk id="51" creationId="{45B5DD0D-C57D-4B72-861A-0463AB25EF99}"/>
          </ac:spMkLst>
        </pc:spChg>
        <pc:spChg chg="mod ord">
          <ac:chgData name="Graydon Hall" userId="6ad8ef6fe9c5877e" providerId="LiveId" clId="{C081B4C5-B526-4B70-BE03-1138E1698E66}" dt="2021-09-23T02:21:23.010" v="421" actId="166"/>
          <ac:spMkLst>
            <pc:docMk/>
            <pc:sldMk cId="2377403687" sldId="260"/>
            <ac:spMk id="52" creationId="{1128145F-C978-41B0-8BC6-AC28F4920AEC}"/>
          </ac:spMkLst>
        </pc:spChg>
        <pc:spChg chg="del">
          <ac:chgData name="Graydon Hall" userId="6ad8ef6fe9c5877e" providerId="LiveId" clId="{C081B4C5-B526-4B70-BE03-1138E1698E66}" dt="2021-09-22T17:02:36.527" v="178" actId="478"/>
          <ac:spMkLst>
            <pc:docMk/>
            <pc:sldMk cId="2377403687" sldId="260"/>
            <ac:spMk id="53" creationId="{0D31F8F5-8675-44AC-9D27-F2F6AF50F150}"/>
          </ac:spMkLst>
        </pc:spChg>
        <pc:spChg chg="mod">
          <ac:chgData name="Graydon Hall" userId="6ad8ef6fe9c5877e" providerId="LiveId" clId="{C081B4C5-B526-4B70-BE03-1138E1698E66}" dt="2021-09-22T21:24:39.057" v="249" actId="3064"/>
          <ac:spMkLst>
            <pc:docMk/>
            <pc:sldMk cId="2377403687" sldId="260"/>
            <ac:spMk id="92" creationId="{5C49397D-D9A8-4042-91D1-D41BFE40DDE4}"/>
          </ac:spMkLst>
        </pc:spChg>
        <pc:spChg chg="mod">
          <ac:chgData name="Graydon Hall" userId="6ad8ef6fe9c5877e" providerId="LiveId" clId="{C081B4C5-B526-4B70-BE03-1138E1698E66}" dt="2021-09-22T21:24:39.057" v="249" actId="3064"/>
          <ac:spMkLst>
            <pc:docMk/>
            <pc:sldMk cId="2377403687" sldId="260"/>
            <ac:spMk id="93" creationId="{7DF234F3-5E69-445C-875A-AF6F155A0E5A}"/>
          </ac:spMkLst>
        </pc:spChg>
        <pc:spChg chg="mod">
          <ac:chgData name="Graydon Hall" userId="6ad8ef6fe9c5877e" providerId="LiveId" clId="{C081B4C5-B526-4B70-BE03-1138E1698E66}" dt="2021-09-22T21:24:39.057" v="249" actId="3064"/>
          <ac:spMkLst>
            <pc:docMk/>
            <pc:sldMk cId="2377403687" sldId="260"/>
            <ac:spMk id="94" creationId="{5CEB5096-7A4D-48D1-99BC-D5145C48B68B}"/>
          </ac:spMkLst>
        </pc:spChg>
        <pc:spChg chg="mod">
          <ac:chgData name="Graydon Hall" userId="6ad8ef6fe9c5877e" providerId="LiveId" clId="{C081B4C5-B526-4B70-BE03-1138E1698E66}" dt="2021-09-22T21:24:39.057" v="249" actId="3064"/>
          <ac:spMkLst>
            <pc:docMk/>
            <pc:sldMk cId="2377403687" sldId="260"/>
            <ac:spMk id="95" creationId="{C13CF6CB-AEED-4C6E-8DAE-B6FAFF47A397}"/>
          </ac:spMkLst>
        </pc:spChg>
        <pc:spChg chg="mod">
          <ac:chgData name="Graydon Hall" userId="6ad8ef6fe9c5877e" providerId="LiveId" clId="{C081B4C5-B526-4B70-BE03-1138E1698E66}" dt="2021-09-22T21:24:39.057" v="249" actId="3064"/>
          <ac:spMkLst>
            <pc:docMk/>
            <pc:sldMk cId="2377403687" sldId="260"/>
            <ac:spMk id="97" creationId="{ABF8834C-10EB-4A0A-A81F-D1A58524C8B0}"/>
          </ac:spMkLst>
        </pc:spChg>
        <pc:spChg chg="mod">
          <ac:chgData name="Graydon Hall" userId="6ad8ef6fe9c5877e" providerId="LiveId" clId="{C081B4C5-B526-4B70-BE03-1138E1698E66}" dt="2021-09-22T21:24:39.057" v="249" actId="3064"/>
          <ac:spMkLst>
            <pc:docMk/>
            <pc:sldMk cId="2377403687" sldId="260"/>
            <ac:spMk id="98" creationId="{8C88FF40-C395-40CD-BF1D-274415C95C0A}"/>
          </ac:spMkLst>
        </pc:spChg>
        <pc:spChg chg="mod">
          <ac:chgData name="Graydon Hall" userId="6ad8ef6fe9c5877e" providerId="LiveId" clId="{C081B4C5-B526-4B70-BE03-1138E1698E66}" dt="2021-09-22T21:24:39.057" v="249" actId="3064"/>
          <ac:spMkLst>
            <pc:docMk/>
            <pc:sldMk cId="2377403687" sldId="260"/>
            <ac:spMk id="99" creationId="{D926B389-5BBA-40FC-B826-770BE23E7886}"/>
          </ac:spMkLst>
        </pc:spChg>
        <pc:spChg chg="mod">
          <ac:chgData name="Graydon Hall" userId="6ad8ef6fe9c5877e" providerId="LiveId" clId="{C081B4C5-B526-4B70-BE03-1138E1698E66}" dt="2021-09-22T21:24:39.057" v="249" actId="3064"/>
          <ac:spMkLst>
            <pc:docMk/>
            <pc:sldMk cId="2377403687" sldId="260"/>
            <ac:spMk id="100" creationId="{DA5C1F43-4035-401F-9102-FE897114D5A1}"/>
          </ac:spMkLst>
        </pc:spChg>
        <pc:spChg chg="mod">
          <ac:chgData name="Graydon Hall" userId="6ad8ef6fe9c5877e" providerId="LiveId" clId="{C081B4C5-B526-4B70-BE03-1138E1698E66}" dt="2021-09-22T21:24:39.057" v="249" actId="3064"/>
          <ac:spMkLst>
            <pc:docMk/>
            <pc:sldMk cId="2377403687" sldId="260"/>
            <ac:spMk id="101" creationId="{6A06DAFF-5381-410F-AE59-839D793FB047}"/>
          </ac:spMkLst>
        </pc:spChg>
        <pc:spChg chg="mod">
          <ac:chgData name="Graydon Hall" userId="6ad8ef6fe9c5877e" providerId="LiveId" clId="{C081B4C5-B526-4B70-BE03-1138E1698E66}" dt="2021-09-22T21:24:39.057" v="249" actId="3064"/>
          <ac:spMkLst>
            <pc:docMk/>
            <pc:sldMk cId="2377403687" sldId="260"/>
            <ac:spMk id="113" creationId="{CA389A85-091A-4878-AF03-EFDB754FBAD8}"/>
          </ac:spMkLst>
        </pc:spChg>
        <pc:grpChg chg="add mod">
          <ac:chgData name="Graydon Hall" userId="6ad8ef6fe9c5877e" providerId="LiveId" clId="{C081B4C5-B526-4B70-BE03-1138E1698E66}" dt="2021-09-23T02:56:13.862" v="430" actId="14100"/>
          <ac:grpSpMkLst>
            <pc:docMk/>
            <pc:sldMk cId="2377403687" sldId="260"/>
            <ac:grpSpMk id="31" creationId="{BB89B912-4989-4086-B7F7-8E3FE86683B1}"/>
          </ac:grpSpMkLst>
        </pc:grpChg>
        <pc:grpChg chg="del mod">
          <ac:chgData name="Graydon Hall" userId="6ad8ef6fe9c5877e" providerId="LiveId" clId="{C081B4C5-B526-4B70-BE03-1138E1698E66}" dt="2021-09-22T22:51:27.022" v="296" actId="478"/>
          <ac:grpSpMkLst>
            <pc:docMk/>
            <pc:sldMk cId="2377403687" sldId="260"/>
            <ac:grpSpMk id="36" creationId="{6D5ED58D-C985-429E-92BF-69D51BFA7CD7}"/>
          </ac:grpSpMkLst>
        </pc:grpChg>
      </pc:sldChg>
      <pc:sldChg chg="addSp delSp modSp add mod">
        <pc:chgData name="Graydon Hall" userId="6ad8ef6fe9c5877e" providerId="LiveId" clId="{C081B4C5-B526-4B70-BE03-1138E1698E66}" dt="2021-09-23T02:56:47.888" v="434" actId="20577"/>
        <pc:sldMkLst>
          <pc:docMk/>
          <pc:sldMk cId="948721982" sldId="261"/>
        </pc:sldMkLst>
        <pc:spChg chg="add del">
          <ac:chgData name="Graydon Hall" userId="6ad8ef6fe9c5877e" providerId="LiveId" clId="{C081B4C5-B526-4B70-BE03-1138E1698E66}" dt="2021-09-22T21:26:08.830" v="260" actId="478"/>
          <ac:spMkLst>
            <pc:docMk/>
            <pc:sldMk cId="948721982" sldId="261"/>
            <ac:spMk id="2" creationId="{2231136C-48C2-4EF7-9489-C52534FB7414}"/>
          </ac:spMkLst>
        </pc:spChg>
        <pc:spChg chg="del">
          <ac:chgData name="Graydon Hall" userId="6ad8ef6fe9c5877e" providerId="LiveId" clId="{C081B4C5-B526-4B70-BE03-1138E1698E66}" dt="2021-09-22T21:25:55.110" v="258" actId="478"/>
          <ac:spMkLst>
            <pc:docMk/>
            <pc:sldMk cId="948721982" sldId="261"/>
            <ac:spMk id="4" creationId="{A95BA54C-B6A7-4DC3-85D3-0042A3FF9FA6}"/>
          </ac:spMkLst>
        </pc:spChg>
        <pc:spChg chg="add mod">
          <ac:chgData name="Graydon Hall" userId="6ad8ef6fe9c5877e" providerId="LiveId" clId="{C081B4C5-B526-4B70-BE03-1138E1698E66}" dt="2021-09-22T21:26:43.384" v="263"/>
          <ac:spMkLst>
            <pc:docMk/>
            <pc:sldMk cId="948721982" sldId="261"/>
            <ac:spMk id="5" creationId="{B2208081-DC58-4590-8C1B-548618074B1A}"/>
          </ac:spMkLst>
        </pc:spChg>
        <pc:spChg chg="mod">
          <ac:chgData name="Graydon Hall" userId="6ad8ef6fe9c5877e" providerId="LiveId" clId="{C081B4C5-B526-4B70-BE03-1138E1698E66}" dt="2021-09-22T22:54:31.380" v="334" actId="313"/>
          <ac:spMkLst>
            <pc:docMk/>
            <pc:sldMk cId="948721982" sldId="261"/>
            <ac:spMk id="25" creationId="{00425709-645E-4907-AD53-915F2456F643}"/>
          </ac:spMkLst>
        </pc:spChg>
        <pc:spChg chg="mod">
          <ac:chgData name="Graydon Hall" userId="6ad8ef6fe9c5877e" providerId="LiveId" clId="{C081B4C5-B526-4B70-BE03-1138E1698E66}" dt="2021-09-22T21:27:56.158" v="287" actId="14100"/>
          <ac:spMkLst>
            <pc:docMk/>
            <pc:sldMk cId="948721982" sldId="261"/>
            <ac:spMk id="28" creationId="{729C9E20-DFA0-425D-A7CA-CE8A2EF9F295}"/>
          </ac:spMkLst>
        </pc:spChg>
        <pc:spChg chg="mod">
          <ac:chgData name="Graydon Hall" userId="6ad8ef6fe9c5877e" providerId="LiveId" clId="{C081B4C5-B526-4B70-BE03-1138E1698E66}" dt="2021-09-22T21:27:49.164" v="286" actId="1037"/>
          <ac:spMkLst>
            <pc:docMk/>
            <pc:sldMk cId="948721982" sldId="261"/>
            <ac:spMk id="29" creationId="{24E29A87-34A2-43E2-AB4B-4179F2D0040D}"/>
          </ac:spMkLst>
        </pc:spChg>
        <pc:spChg chg="mod">
          <ac:chgData name="Graydon Hall" userId="6ad8ef6fe9c5877e" providerId="LiveId" clId="{C081B4C5-B526-4B70-BE03-1138E1698E66}" dt="2021-09-22T21:27:49.164" v="286" actId="1037"/>
          <ac:spMkLst>
            <pc:docMk/>
            <pc:sldMk cId="948721982" sldId="261"/>
            <ac:spMk id="30" creationId="{653E3437-B598-439F-A9FE-350B55C0C11F}"/>
          </ac:spMkLst>
        </pc:spChg>
        <pc:spChg chg="mod">
          <ac:chgData name="Graydon Hall" userId="6ad8ef6fe9c5877e" providerId="LiveId" clId="{C081B4C5-B526-4B70-BE03-1138E1698E66}" dt="2021-09-22T22:51:30.375" v="299"/>
          <ac:spMkLst>
            <pc:docMk/>
            <pc:sldMk cId="948721982" sldId="261"/>
            <ac:spMk id="32" creationId="{C5093B66-E8F7-489E-A210-E59EF57BE297}"/>
          </ac:spMkLst>
        </pc:spChg>
        <pc:spChg chg="mod">
          <ac:chgData name="Graydon Hall" userId="6ad8ef6fe9c5877e" providerId="LiveId" clId="{C081B4C5-B526-4B70-BE03-1138E1698E66}" dt="2021-09-22T22:51:30.375" v="299"/>
          <ac:spMkLst>
            <pc:docMk/>
            <pc:sldMk cId="948721982" sldId="261"/>
            <ac:spMk id="33" creationId="{9A77C307-4ABE-4919-9FB9-C83309F923D9}"/>
          </ac:spMkLst>
        </pc:spChg>
        <pc:spChg chg="mod">
          <ac:chgData name="Graydon Hall" userId="6ad8ef6fe9c5877e" providerId="LiveId" clId="{C081B4C5-B526-4B70-BE03-1138E1698E66}" dt="2021-09-22T22:51:30.375" v="299"/>
          <ac:spMkLst>
            <pc:docMk/>
            <pc:sldMk cId="948721982" sldId="261"/>
            <ac:spMk id="34" creationId="{27015DEE-22BD-4B02-B011-BD78E0695E09}"/>
          </ac:spMkLst>
        </pc:spChg>
        <pc:spChg chg="mod">
          <ac:chgData name="Graydon Hall" userId="6ad8ef6fe9c5877e" providerId="LiveId" clId="{C081B4C5-B526-4B70-BE03-1138E1698E66}" dt="2021-09-23T02:56:47.888" v="434" actId="20577"/>
          <ac:spMkLst>
            <pc:docMk/>
            <pc:sldMk cId="948721982" sldId="261"/>
            <ac:spMk id="35" creationId="{8FD11CEF-8765-4497-ADD7-B0513F2C260E}"/>
          </ac:spMkLst>
        </pc:spChg>
        <pc:spChg chg="add mod">
          <ac:chgData name="Graydon Hall" userId="6ad8ef6fe9c5877e" providerId="LiveId" clId="{C081B4C5-B526-4B70-BE03-1138E1698E66}" dt="2021-09-22T22:53:01.535" v="328" actId="20577"/>
          <ac:spMkLst>
            <pc:docMk/>
            <pc:sldMk cId="948721982" sldId="261"/>
            <ac:spMk id="41" creationId="{10A32BAE-679B-478B-B57C-0E14B121EA8E}"/>
          </ac:spMkLst>
        </pc:spChg>
        <pc:spChg chg="mod">
          <ac:chgData name="Graydon Hall" userId="6ad8ef6fe9c5877e" providerId="LiveId" clId="{C081B4C5-B526-4B70-BE03-1138E1698E66}" dt="2021-09-22T21:25:48.926" v="257" actId="20577"/>
          <ac:spMkLst>
            <pc:docMk/>
            <pc:sldMk cId="948721982" sldId="261"/>
            <ac:spMk id="49" creationId="{D97E1481-1B64-45A6-B865-E9625FAEBD4C}"/>
          </ac:spMkLst>
        </pc:spChg>
        <pc:spChg chg="mod">
          <ac:chgData name="Graydon Hall" userId="6ad8ef6fe9c5877e" providerId="LiveId" clId="{C081B4C5-B526-4B70-BE03-1138E1698E66}" dt="2021-09-22T21:25:24.168" v="254" actId="20577"/>
          <ac:spMkLst>
            <pc:docMk/>
            <pc:sldMk cId="948721982" sldId="261"/>
            <ac:spMk id="113" creationId="{CA389A85-091A-4878-AF03-EFDB754FBAD8}"/>
          </ac:spMkLst>
        </pc:spChg>
        <pc:grpChg chg="add mod">
          <ac:chgData name="Graydon Hall" userId="6ad8ef6fe9c5877e" providerId="LiveId" clId="{C081B4C5-B526-4B70-BE03-1138E1698E66}" dt="2021-09-22T22:51:30.375" v="299"/>
          <ac:grpSpMkLst>
            <pc:docMk/>
            <pc:sldMk cId="948721982" sldId="261"/>
            <ac:grpSpMk id="31" creationId="{9429907E-2CB9-4A63-AA8B-A15AA6AB671B}"/>
          </ac:grpSpMkLst>
        </pc:grpChg>
        <pc:grpChg chg="del">
          <ac:chgData name="Graydon Hall" userId="6ad8ef6fe9c5877e" providerId="LiveId" clId="{C081B4C5-B526-4B70-BE03-1138E1698E66}" dt="2021-09-22T22:51:30.263" v="298" actId="478"/>
          <ac:grpSpMkLst>
            <pc:docMk/>
            <pc:sldMk cId="948721982" sldId="261"/>
            <ac:grpSpMk id="36" creationId="{6D5ED58D-C985-429E-92BF-69D51BFA7CD7}"/>
          </ac:grpSpMkLst>
        </pc:grpChg>
      </pc:sldChg>
      <pc:sldChg chg="add del">
        <pc:chgData name="Graydon Hall" userId="6ad8ef6fe9c5877e" providerId="LiveId" clId="{C081B4C5-B526-4B70-BE03-1138E1698E66}" dt="2021-09-22T21:19:18.638" v="226" actId="47"/>
        <pc:sldMkLst>
          <pc:docMk/>
          <pc:sldMk cId="1714682917" sldId="261"/>
        </pc:sldMkLst>
      </pc:sldChg>
    </pc:docChg>
  </pc:docChgLst>
  <pc:docChgLst>
    <pc:chgData name="Graydon Hall" userId="6ad8ef6fe9c5877e" providerId="LiveId" clId="{743B0715-C183-42DE-B6E5-38E47A36CCC5}"/>
    <pc:docChg chg="undo redo custSel addSld modSld sldOrd">
      <pc:chgData name="Graydon Hall" userId="6ad8ef6fe9c5877e" providerId="LiveId" clId="{743B0715-C183-42DE-B6E5-38E47A36CCC5}" dt="2021-10-02T21:01:18.390" v="5499" actId="1076"/>
      <pc:docMkLst>
        <pc:docMk/>
      </pc:docMkLst>
      <pc:sldChg chg="addSp modSp mod">
        <pc:chgData name="Graydon Hall" userId="6ad8ef6fe9c5877e" providerId="LiveId" clId="{743B0715-C183-42DE-B6E5-38E47A36CCC5}" dt="2021-09-29T03:39:03.859" v="84" actId="20577"/>
        <pc:sldMkLst>
          <pc:docMk/>
          <pc:sldMk cId="3187814692" sldId="261"/>
        </pc:sldMkLst>
        <pc:spChg chg="add mod">
          <ac:chgData name="Graydon Hall" userId="6ad8ef6fe9c5877e" providerId="LiveId" clId="{743B0715-C183-42DE-B6E5-38E47A36CCC5}" dt="2021-09-29T03:39:03.859" v="84" actId="20577"/>
          <ac:spMkLst>
            <pc:docMk/>
            <pc:sldMk cId="3187814692" sldId="261"/>
            <ac:spMk id="48" creationId="{02EEBBE8-1C4C-48E3-AAAA-BADF40713F80}"/>
          </ac:spMkLst>
        </pc:spChg>
      </pc:sldChg>
      <pc:sldChg chg="addSp delSp modSp new mod">
        <pc:chgData name="Graydon Hall" userId="6ad8ef6fe9c5877e" providerId="LiveId" clId="{743B0715-C183-42DE-B6E5-38E47A36CCC5}" dt="2021-09-29T03:54:13.070" v="298" actId="1076"/>
        <pc:sldMkLst>
          <pc:docMk/>
          <pc:sldMk cId="1520747544" sldId="262"/>
        </pc:sldMkLst>
        <pc:spChg chg="del">
          <ac:chgData name="Graydon Hall" userId="6ad8ef6fe9c5877e" providerId="LiveId" clId="{743B0715-C183-42DE-B6E5-38E47A36CCC5}" dt="2021-09-29T03:13:58.899" v="1" actId="478"/>
          <ac:spMkLst>
            <pc:docMk/>
            <pc:sldMk cId="1520747544" sldId="262"/>
            <ac:spMk id="2" creationId="{B96800AC-0418-4AFE-B862-ABDE1A6C08D8}"/>
          </ac:spMkLst>
        </pc:spChg>
        <pc:spChg chg="del mod">
          <ac:chgData name="Graydon Hall" userId="6ad8ef6fe9c5877e" providerId="LiveId" clId="{743B0715-C183-42DE-B6E5-38E47A36CCC5}" dt="2021-09-29T03:14:01.378" v="3" actId="478"/>
          <ac:spMkLst>
            <pc:docMk/>
            <pc:sldMk cId="1520747544" sldId="262"/>
            <ac:spMk id="3" creationId="{7916B284-33FF-4807-A0F1-EFE75871D565}"/>
          </ac:spMkLst>
        </pc:spChg>
        <pc:spChg chg="add mod">
          <ac:chgData name="Graydon Hall" userId="6ad8ef6fe9c5877e" providerId="LiveId" clId="{743B0715-C183-42DE-B6E5-38E47A36CCC5}" dt="2021-09-29T03:54:13.070" v="298" actId="1076"/>
          <ac:spMkLst>
            <pc:docMk/>
            <pc:sldMk cId="1520747544" sldId="262"/>
            <ac:spMk id="4" creationId="{69D13A37-6B82-4C78-812F-D9D461CDC672}"/>
          </ac:spMkLst>
        </pc:spChg>
        <pc:spChg chg="add del mod">
          <ac:chgData name="Graydon Hall" userId="6ad8ef6fe9c5877e" providerId="LiveId" clId="{743B0715-C183-42DE-B6E5-38E47A36CCC5}" dt="2021-09-29T03:50:53.866" v="288" actId="14100"/>
          <ac:spMkLst>
            <pc:docMk/>
            <pc:sldMk cId="1520747544" sldId="262"/>
            <ac:spMk id="5" creationId="{03DF7978-60AD-4CDE-AE09-356BACC0D746}"/>
          </ac:spMkLst>
        </pc:spChg>
        <pc:spChg chg="add mod">
          <ac:chgData name="Graydon Hall" userId="6ad8ef6fe9c5877e" providerId="LiveId" clId="{743B0715-C183-42DE-B6E5-38E47A36CCC5}" dt="2021-09-29T03:35:41.959" v="4"/>
          <ac:spMkLst>
            <pc:docMk/>
            <pc:sldMk cId="1520747544" sldId="262"/>
            <ac:spMk id="6" creationId="{D0C80474-6657-418A-AAF9-A633C8AA8512}"/>
          </ac:spMkLst>
        </pc:spChg>
        <pc:spChg chg="add mod">
          <ac:chgData name="Graydon Hall" userId="6ad8ef6fe9c5877e" providerId="LiveId" clId="{743B0715-C183-42DE-B6E5-38E47A36CCC5}" dt="2021-09-29T03:35:41.959" v="4"/>
          <ac:spMkLst>
            <pc:docMk/>
            <pc:sldMk cId="1520747544" sldId="262"/>
            <ac:spMk id="7" creationId="{8CC65CAA-2539-4C2F-AA0D-22449388221A}"/>
          </ac:spMkLst>
        </pc:spChg>
        <pc:spChg chg="add mod">
          <ac:chgData name="Graydon Hall" userId="6ad8ef6fe9c5877e" providerId="LiveId" clId="{743B0715-C183-42DE-B6E5-38E47A36CCC5}" dt="2021-09-29T03:35:41.959" v="4"/>
          <ac:spMkLst>
            <pc:docMk/>
            <pc:sldMk cId="1520747544" sldId="262"/>
            <ac:spMk id="8" creationId="{0C3EEB79-1F74-45CC-A601-42B51BB496C7}"/>
          </ac:spMkLst>
        </pc:spChg>
        <pc:spChg chg="add mod">
          <ac:chgData name="Graydon Hall" userId="6ad8ef6fe9c5877e" providerId="LiveId" clId="{743B0715-C183-42DE-B6E5-38E47A36CCC5}" dt="2021-09-29T03:50:39.468" v="264" actId="1035"/>
          <ac:spMkLst>
            <pc:docMk/>
            <pc:sldMk cId="1520747544" sldId="262"/>
            <ac:spMk id="9" creationId="{700D8949-7BEC-4E7B-8872-67D2E91315EC}"/>
          </ac:spMkLst>
        </pc:spChg>
        <pc:spChg chg="add del mod">
          <ac:chgData name="Graydon Hall" userId="6ad8ef6fe9c5877e" providerId="LiveId" clId="{743B0715-C183-42DE-B6E5-38E47A36CCC5}" dt="2021-09-29T03:36:49.364" v="28" actId="478"/>
          <ac:spMkLst>
            <pc:docMk/>
            <pc:sldMk cId="1520747544" sldId="262"/>
            <ac:spMk id="10" creationId="{01EC3C9B-2A77-4BF7-B267-93537547F115}"/>
          </ac:spMkLst>
        </pc:spChg>
        <pc:spChg chg="add mod">
          <ac:chgData name="Graydon Hall" userId="6ad8ef6fe9c5877e" providerId="LiveId" clId="{743B0715-C183-42DE-B6E5-38E47A36CCC5}" dt="2021-09-29T03:54:13.070" v="298" actId="1076"/>
          <ac:spMkLst>
            <pc:docMk/>
            <pc:sldMk cId="1520747544" sldId="262"/>
            <ac:spMk id="11" creationId="{ABE71181-B149-4EE3-8C57-DA344694D6C2}"/>
          </ac:spMkLst>
        </pc:spChg>
        <pc:spChg chg="add del mod">
          <ac:chgData name="Graydon Hall" userId="6ad8ef6fe9c5877e" providerId="LiveId" clId="{743B0715-C183-42DE-B6E5-38E47A36CCC5}" dt="2021-09-29T03:36:31.956" v="19" actId="478"/>
          <ac:spMkLst>
            <pc:docMk/>
            <pc:sldMk cId="1520747544" sldId="262"/>
            <ac:spMk id="12" creationId="{BF87B038-24EA-4D6F-AA4A-B5A49E4701F2}"/>
          </ac:spMkLst>
        </pc:spChg>
        <pc:spChg chg="add mod">
          <ac:chgData name="Graydon Hall" userId="6ad8ef6fe9c5877e" providerId="LiveId" clId="{743B0715-C183-42DE-B6E5-38E47A36CCC5}" dt="2021-09-29T03:50:39.468" v="264" actId="1035"/>
          <ac:spMkLst>
            <pc:docMk/>
            <pc:sldMk cId="1520747544" sldId="262"/>
            <ac:spMk id="13" creationId="{1485229A-BE5D-445C-A29D-2095B03DF662}"/>
          </ac:spMkLst>
        </pc:spChg>
        <pc:spChg chg="add mod">
          <ac:chgData name="Graydon Hall" userId="6ad8ef6fe9c5877e" providerId="LiveId" clId="{743B0715-C183-42DE-B6E5-38E47A36CCC5}" dt="2021-09-29T03:50:39.468" v="264" actId="1035"/>
          <ac:spMkLst>
            <pc:docMk/>
            <pc:sldMk cId="1520747544" sldId="262"/>
            <ac:spMk id="14" creationId="{8E3A9A45-B3AF-48DC-B12C-05C16FE7B083}"/>
          </ac:spMkLst>
        </pc:spChg>
        <pc:spChg chg="add mod">
          <ac:chgData name="Graydon Hall" userId="6ad8ef6fe9c5877e" providerId="LiveId" clId="{743B0715-C183-42DE-B6E5-38E47A36CCC5}" dt="2021-09-29T03:54:13.070" v="298" actId="1076"/>
          <ac:spMkLst>
            <pc:docMk/>
            <pc:sldMk cId="1520747544" sldId="262"/>
            <ac:spMk id="15" creationId="{37CEF823-64A2-4803-97BB-DE3BC2A56C3D}"/>
          </ac:spMkLst>
        </pc:spChg>
        <pc:spChg chg="add mod ord">
          <ac:chgData name="Graydon Hall" userId="6ad8ef6fe9c5877e" providerId="LiveId" clId="{743B0715-C183-42DE-B6E5-38E47A36CCC5}" dt="2021-09-29T03:54:13.070" v="298" actId="1076"/>
          <ac:spMkLst>
            <pc:docMk/>
            <pc:sldMk cId="1520747544" sldId="262"/>
            <ac:spMk id="16" creationId="{EA2DF13A-E11F-4817-B472-6B40ED9D8414}"/>
          </ac:spMkLst>
        </pc:spChg>
        <pc:spChg chg="add mod">
          <ac:chgData name="Graydon Hall" userId="6ad8ef6fe9c5877e" providerId="LiveId" clId="{743B0715-C183-42DE-B6E5-38E47A36CCC5}" dt="2021-09-29T03:54:13.070" v="298" actId="1076"/>
          <ac:spMkLst>
            <pc:docMk/>
            <pc:sldMk cId="1520747544" sldId="262"/>
            <ac:spMk id="17" creationId="{49613BA1-EC39-4C9D-911C-822803A902C7}"/>
          </ac:spMkLst>
        </pc:spChg>
        <pc:spChg chg="add mod">
          <ac:chgData name="Graydon Hall" userId="6ad8ef6fe9c5877e" providerId="LiveId" clId="{743B0715-C183-42DE-B6E5-38E47A36CCC5}" dt="2021-09-29T03:54:13.070" v="298" actId="1076"/>
          <ac:spMkLst>
            <pc:docMk/>
            <pc:sldMk cId="1520747544" sldId="262"/>
            <ac:spMk id="18" creationId="{827B7BA2-81B6-42CB-8875-9F2B5C5394A7}"/>
          </ac:spMkLst>
        </pc:spChg>
        <pc:spChg chg="add mod">
          <ac:chgData name="Graydon Hall" userId="6ad8ef6fe9c5877e" providerId="LiveId" clId="{743B0715-C183-42DE-B6E5-38E47A36CCC5}" dt="2021-09-29T03:54:13.070" v="298" actId="1076"/>
          <ac:spMkLst>
            <pc:docMk/>
            <pc:sldMk cId="1520747544" sldId="262"/>
            <ac:spMk id="19" creationId="{EB91542B-7DF9-446A-B685-3FF42460CD15}"/>
          </ac:spMkLst>
        </pc:spChg>
        <pc:spChg chg="add del mod ord">
          <ac:chgData name="Graydon Hall" userId="6ad8ef6fe9c5877e" providerId="LiveId" clId="{743B0715-C183-42DE-B6E5-38E47A36CCC5}" dt="2021-09-29T03:48:14.259" v="195" actId="478"/>
          <ac:spMkLst>
            <pc:docMk/>
            <pc:sldMk cId="1520747544" sldId="262"/>
            <ac:spMk id="20" creationId="{03D617A6-3605-4403-A00D-192C92BE1038}"/>
          </ac:spMkLst>
        </pc:spChg>
        <pc:spChg chg="add del mod">
          <ac:chgData name="Graydon Hall" userId="6ad8ef6fe9c5877e" providerId="LiveId" clId="{743B0715-C183-42DE-B6E5-38E47A36CCC5}" dt="2021-09-29T03:36:21.730" v="18" actId="478"/>
          <ac:spMkLst>
            <pc:docMk/>
            <pc:sldMk cId="1520747544" sldId="262"/>
            <ac:spMk id="21" creationId="{E5DE45E8-EEB8-4482-89CA-29DA67379F18}"/>
          </ac:spMkLst>
        </pc:spChg>
        <pc:spChg chg="add del mod">
          <ac:chgData name="Graydon Hall" userId="6ad8ef6fe9c5877e" providerId="LiveId" clId="{743B0715-C183-42DE-B6E5-38E47A36CCC5}" dt="2021-09-29T03:36:19.082" v="14" actId="478"/>
          <ac:spMkLst>
            <pc:docMk/>
            <pc:sldMk cId="1520747544" sldId="262"/>
            <ac:spMk id="22" creationId="{F761A6F5-9B5F-4503-A48B-C066E03B23B0}"/>
          </ac:spMkLst>
        </pc:spChg>
        <pc:spChg chg="add del mod">
          <ac:chgData name="Graydon Hall" userId="6ad8ef6fe9c5877e" providerId="LiveId" clId="{743B0715-C183-42DE-B6E5-38E47A36CCC5}" dt="2021-09-29T03:36:20.874" v="17" actId="478"/>
          <ac:spMkLst>
            <pc:docMk/>
            <pc:sldMk cId="1520747544" sldId="262"/>
            <ac:spMk id="23" creationId="{989887C1-A93D-49F2-B8A0-193D9B94E14F}"/>
          </ac:spMkLst>
        </pc:spChg>
        <pc:spChg chg="add mod">
          <ac:chgData name="Graydon Hall" userId="6ad8ef6fe9c5877e" providerId="LiveId" clId="{743B0715-C183-42DE-B6E5-38E47A36CCC5}" dt="2021-09-29T03:54:13.070" v="298" actId="1076"/>
          <ac:spMkLst>
            <pc:docMk/>
            <pc:sldMk cId="1520747544" sldId="262"/>
            <ac:spMk id="24" creationId="{FD8706BD-108D-4ECE-80FA-00ED04CF3D8A}"/>
          </ac:spMkLst>
        </pc:spChg>
        <pc:spChg chg="add mod">
          <ac:chgData name="Graydon Hall" userId="6ad8ef6fe9c5877e" providerId="LiveId" clId="{743B0715-C183-42DE-B6E5-38E47A36CCC5}" dt="2021-09-29T03:54:13.070" v="298" actId="1076"/>
          <ac:spMkLst>
            <pc:docMk/>
            <pc:sldMk cId="1520747544" sldId="262"/>
            <ac:spMk id="25" creationId="{D874629E-BAB8-48EB-8538-631F7E8F7166}"/>
          </ac:spMkLst>
        </pc:spChg>
        <pc:spChg chg="add mod">
          <ac:chgData name="Graydon Hall" userId="6ad8ef6fe9c5877e" providerId="LiveId" clId="{743B0715-C183-42DE-B6E5-38E47A36CCC5}" dt="2021-09-29T03:54:13.070" v="298" actId="1076"/>
          <ac:spMkLst>
            <pc:docMk/>
            <pc:sldMk cId="1520747544" sldId="262"/>
            <ac:spMk id="26" creationId="{D60DACE1-0AE0-4851-B2F0-AFC7BC736D99}"/>
          </ac:spMkLst>
        </pc:spChg>
        <pc:spChg chg="add del mod">
          <ac:chgData name="Graydon Hall" userId="6ad8ef6fe9c5877e" providerId="LiveId" clId="{743B0715-C183-42DE-B6E5-38E47A36CCC5}" dt="2021-09-29T03:36:15.386" v="11" actId="478"/>
          <ac:spMkLst>
            <pc:docMk/>
            <pc:sldMk cId="1520747544" sldId="262"/>
            <ac:spMk id="27" creationId="{331319E9-FA3B-4F32-95FC-8CF792132737}"/>
          </ac:spMkLst>
        </pc:spChg>
        <pc:spChg chg="add del mod">
          <ac:chgData name="Graydon Hall" userId="6ad8ef6fe9c5877e" providerId="LiveId" clId="{743B0715-C183-42DE-B6E5-38E47A36CCC5}" dt="2021-09-29T03:36:19.816" v="15" actId="478"/>
          <ac:spMkLst>
            <pc:docMk/>
            <pc:sldMk cId="1520747544" sldId="262"/>
            <ac:spMk id="28" creationId="{5C8E1C9E-56A0-4C56-9D23-B7525279507E}"/>
          </ac:spMkLst>
        </pc:spChg>
        <pc:spChg chg="add del mod">
          <ac:chgData name="Graydon Hall" userId="6ad8ef6fe9c5877e" providerId="LiveId" clId="{743B0715-C183-42DE-B6E5-38E47A36CCC5}" dt="2021-09-29T03:36:20.409" v="16" actId="478"/>
          <ac:spMkLst>
            <pc:docMk/>
            <pc:sldMk cId="1520747544" sldId="262"/>
            <ac:spMk id="29" creationId="{3CD0DEED-BD3D-4727-8A5B-5BC716E76768}"/>
          </ac:spMkLst>
        </pc:spChg>
        <pc:spChg chg="add mod">
          <ac:chgData name="Graydon Hall" userId="6ad8ef6fe9c5877e" providerId="LiveId" clId="{743B0715-C183-42DE-B6E5-38E47A36CCC5}" dt="2021-09-29T03:50:39.468" v="264" actId="1035"/>
          <ac:spMkLst>
            <pc:docMk/>
            <pc:sldMk cId="1520747544" sldId="262"/>
            <ac:spMk id="30" creationId="{EF742BB3-B8CD-4214-A16D-995CA4C3A04F}"/>
          </ac:spMkLst>
        </pc:spChg>
        <pc:spChg chg="add mod">
          <ac:chgData name="Graydon Hall" userId="6ad8ef6fe9c5877e" providerId="LiveId" clId="{743B0715-C183-42DE-B6E5-38E47A36CCC5}" dt="2021-09-29T03:50:39.468" v="264" actId="1035"/>
          <ac:spMkLst>
            <pc:docMk/>
            <pc:sldMk cId="1520747544" sldId="262"/>
            <ac:spMk id="31" creationId="{195FFD83-D7D9-4459-9CF3-A18D5A7A4E5B}"/>
          </ac:spMkLst>
        </pc:spChg>
        <pc:spChg chg="add mod">
          <ac:chgData name="Graydon Hall" userId="6ad8ef6fe9c5877e" providerId="LiveId" clId="{743B0715-C183-42DE-B6E5-38E47A36CCC5}" dt="2021-09-29T03:50:39.468" v="264" actId="1035"/>
          <ac:spMkLst>
            <pc:docMk/>
            <pc:sldMk cId="1520747544" sldId="262"/>
            <ac:spMk id="32" creationId="{0F9B6971-E396-466B-968F-2B6C71A84C66}"/>
          </ac:spMkLst>
        </pc:spChg>
        <pc:spChg chg="add mod ord">
          <ac:chgData name="Graydon Hall" userId="6ad8ef6fe9c5877e" providerId="LiveId" clId="{743B0715-C183-42DE-B6E5-38E47A36CCC5}" dt="2021-09-29T03:54:13.070" v="298" actId="1076"/>
          <ac:spMkLst>
            <pc:docMk/>
            <pc:sldMk cId="1520747544" sldId="262"/>
            <ac:spMk id="33" creationId="{93034171-ED6B-48B6-89E7-6D43497F0D62}"/>
          </ac:spMkLst>
        </pc:spChg>
        <pc:spChg chg="add del mod">
          <ac:chgData name="Graydon Hall" userId="6ad8ef6fe9c5877e" providerId="LiveId" clId="{743B0715-C183-42DE-B6E5-38E47A36CCC5}" dt="2021-09-29T03:50:51.095" v="287" actId="478"/>
          <ac:spMkLst>
            <pc:docMk/>
            <pc:sldMk cId="1520747544" sldId="262"/>
            <ac:spMk id="34" creationId="{504E148F-17B4-487A-9380-824A592108EE}"/>
          </ac:spMkLst>
        </pc:spChg>
        <pc:spChg chg="add del mod">
          <ac:chgData name="Graydon Hall" userId="6ad8ef6fe9c5877e" providerId="LiveId" clId="{743B0715-C183-42DE-B6E5-38E47A36CCC5}" dt="2021-09-29T03:51:11.350" v="292" actId="478"/>
          <ac:spMkLst>
            <pc:docMk/>
            <pc:sldMk cId="1520747544" sldId="262"/>
            <ac:spMk id="35" creationId="{6789E424-B6B9-4097-AC0D-75D7E2D04051}"/>
          </ac:spMkLst>
        </pc:spChg>
        <pc:spChg chg="add del mod">
          <ac:chgData name="Graydon Hall" userId="6ad8ef6fe9c5877e" providerId="LiveId" clId="{743B0715-C183-42DE-B6E5-38E47A36CCC5}" dt="2021-09-29T03:51:11.350" v="292" actId="478"/>
          <ac:spMkLst>
            <pc:docMk/>
            <pc:sldMk cId="1520747544" sldId="262"/>
            <ac:spMk id="36" creationId="{353EC245-78FD-4B1A-8B4C-18445610632B}"/>
          </ac:spMkLst>
        </pc:spChg>
        <pc:spChg chg="add del mod">
          <ac:chgData name="Graydon Hall" userId="6ad8ef6fe9c5877e" providerId="LiveId" clId="{743B0715-C183-42DE-B6E5-38E47A36CCC5}" dt="2021-09-29T03:51:11.350" v="292" actId="478"/>
          <ac:spMkLst>
            <pc:docMk/>
            <pc:sldMk cId="1520747544" sldId="262"/>
            <ac:spMk id="37" creationId="{73157DFB-413B-47C5-8D98-374C7DF4B497}"/>
          </ac:spMkLst>
        </pc:spChg>
        <pc:spChg chg="add del mod">
          <ac:chgData name="Graydon Hall" userId="6ad8ef6fe9c5877e" providerId="LiveId" clId="{743B0715-C183-42DE-B6E5-38E47A36CCC5}" dt="2021-09-29T03:51:11.350" v="292" actId="478"/>
          <ac:spMkLst>
            <pc:docMk/>
            <pc:sldMk cId="1520747544" sldId="262"/>
            <ac:spMk id="38" creationId="{C5858F6A-2A1F-425D-9D84-23EF51AF084C}"/>
          </ac:spMkLst>
        </pc:spChg>
        <pc:spChg chg="add del mod">
          <ac:chgData name="Graydon Hall" userId="6ad8ef6fe9c5877e" providerId="LiveId" clId="{743B0715-C183-42DE-B6E5-38E47A36CCC5}" dt="2021-09-29T03:51:11.350" v="292" actId="478"/>
          <ac:spMkLst>
            <pc:docMk/>
            <pc:sldMk cId="1520747544" sldId="262"/>
            <ac:spMk id="39" creationId="{3BD4D860-3120-4518-B16A-0D50B93E3FC9}"/>
          </ac:spMkLst>
        </pc:spChg>
        <pc:spChg chg="add del mod">
          <ac:chgData name="Graydon Hall" userId="6ad8ef6fe9c5877e" providerId="LiveId" clId="{743B0715-C183-42DE-B6E5-38E47A36CCC5}" dt="2021-09-29T03:51:11.350" v="292" actId="478"/>
          <ac:spMkLst>
            <pc:docMk/>
            <pc:sldMk cId="1520747544" sldId="262"/>
            <ac:spMk id="40" creationId="{FEBC4595-2A2E-4D17-8399-378CD0498AAD}"/>
          </ac:spMkLst>
        </pc:spChg>
        <pc:spChg chg="add del mod">
          <ac:chgData name="Graydon Hall" userId="6ad8ef6fe9c5877e" providerId="LiveId" clId="{743B0715-C183-42DE-B6E5-38E47A36CCC5}" dt="2021-09-29T03:54:12.689" v="297" actId="478"/>
          <ac:spMkLst>
            <pc:docMk/>
            <pc:sldMk cId="1520747544" sldId="262"/>
            <ac:spMk id="41" creationId="{9F697075-3869-42C5-B2FA-DE2B053F13AC}"/>
          </ac:spMkLst>
        </pc:spChg>
      </pc:sldChg>
      <pc:sldChg chg="addSp delSp modSp add mod">
        <pc:chgData name="Graydon Hall" userId="6ad8ef6fe9c5877e" providerId="LiveId" clId="{743B0715-C183-42DE-B6E5-38E47A36CCC5}" dt="2021-09-29T03:56:32.641" v="322"/>
        <pc:sldMkLst>
          <pc:docMk/>
          <pc:sldMk cId="1503291825" sldId="263"/>
        </pc:sldMkLst>
        <pc:spChg chg="add">
          <ac:chgData name="Graydon Hall" userId="6ad8ef6fe9c5877e" providerId="LiveId" clId="{743B0715-C183-42DE-B6E5-38E47A36CCC5}" dt="2021-09-29T03:55:34.344" v="315" actId="11529"/>
          <ac:spMkLst>
            <pc:docMk/>
            <pc:sldMk cId="1503291825" sldId="263"/>
            <ac:spMk id="2" creationId="{CFB07ECE-B2EE-4E70-B0DB-58855EAF98DE}"/>
          </ac:spMkLst>
        </pc:spChg>
        <pc:spChg chg="add mod">
          <ac:chgData name="Graydon Hall" userId="6ad8ef6fe9c5877e" providerId="LiveId" clId="{743B0715-C183-42DE-B6E5-38E47A36CCC5}" dt="2021-09-29T03:56:32.641" v="322"/>
          <ac:spMkLst>
            <pc:docMk/>
            <pc:sldMk cId="1503291825" sldId="263"/>
            <ac:spMk id="3" creationId="{3F7A1947-1946-4153-BCE6-A4B25865D7B6}"/>
          </ac:spMkLst>
        </pc:spChg>
        <pc:spChg chg="mod">
          <ac:chgData name="Graydon Hall" userId="6ad8ef6fe9c5877e" providerId="LiveId" clId="{743B0715-C183-42DE-B6E5-38E47A36CCC5}" dt="2021-09-29T03:54:33.356" v="303" actId="1076"/>
          <ac:spMkLst>
            <pc:docMk/>
            <pc:sldMk cId="1503291825" sldId="263"/>
            <ac:spMk id="4" creationId="{69D13A37-6B82-4C78-812F-D9D461CDC672}"/>
          </ac:spMkLst>
        </pc:spChg>
        <pc:spChg chg="mod">
          <ac:chgData name="Graydon Hall" userId="6ad8ef6fe9c5877e" providerId="LiveId" clId="{743B0715-C183-42DE-B6E5-38E47A36CCC5}" dt="2021-09-29T03:54:33.356" v="303" actId="1076"/>
          <ac:spMkLst>
            <pc:docMk/>
            <pc:sldMk cId="1503291825" sldId="263"/>
            <ac:spMk id="11" creationId="{ABE71181-B149-4EE3-8C57-DA344694D6C2}"/>
          </ac:spMkLst>
        </pc:spChg>
        <pc:spChg chg="mod">
          <ac:chgData name="Graydon Hall" userId="6ad8ef6fe9c5877e" providerId="LiveId" clId="{743B0715-C183-42DE-B6E5-38E47A36CCC5}" dt="2021-09-29T03:54:33.356" v="303" actId="1076"/>
          <ac:spMkLst>
            <pc:docMk/>
            <pc:sldMk cId="1503291825" sldId="263"/>
            <ac:spMk id="15" creationId="{37CEF823-64A2-4803-97BB-DE3BC2A56C3D}"/>
          </ac:spMkLst>
        </pc:spChg>
        <pc:spChg chg="mod">
          <ac:chgData name="Graydon Hall" userId="6ad8ef6fe9c5877e" providerId="LiveId" clId="{743B0715-C183-42DE-B6E5-38E47A36CCC5}" dt="2021-09-29T03:54:33.356" v="303" actId="1076"/>
          <ac:spMkLst>
            <pc:docMk/>
            <pc:sldMk cId="1503291825" sldId="263"/>
            <ac:spMk id="16" creationId="{EA2DF13A-E11F-4817-B472-6B40ED9D8414}"/>
          </ac:spMkLst>
        </pc:spChg>
        <pc:spChg chg="mod">
          <ac:chgData name="Graydon Hall" userId="6ad8ef6fe9c5877e" providerId="LiveId" clId="{743B0715-C183-42DE-B6E5-38E47A36CCC5}" dt="2021-09-29T03:54:41.588" v="305" actId="20577"/>
          <ac:spMkLst>
            <pc:docMk/>
            <pc:sldMk cId="1503291825" sldId="263"/>
            <ac:spMk id="17" creationId="{49613BA1-EC39-4C9D-911C-822803A902C7}"/>
          </ac:spMkLst>
        </pc:spChg>
        <pc:spChg chg="del mod">
          <ac:chgData name="Graydon Hall" userId="6ad8ef6fe9c5877e" providerId="LiveId" clId="{743B0715-C183-42DE-B6E5-38E47A36CCC5}" dt="2021-09-29T03:54:43.667" v="306" actId="478"/>
          <ac:spMkLst>
            <pc:docMk/>
            <pc:sldMk cId="1503291825" sldId="263"/>
            <ac:spMk id="18" creationId="{827B7BA2-81B6-42CB-8875-9F2B5C5394A7}"/>
          </ac:spMkLst>
        </pc:spChg>
        <pc:spChg chg="mod">
          <ac:chgData name="Graydon Hall" userId="6ad8ef6fe9c5877e" providerId="LiveId" clId="{743B0715-C183-42DE-B6E5-38E47A36CCC5}" dt="2021-09-29T03:54:33.356" v="303" actId="1076"/>
          <ac:spMkLst>
            <pc:docMk/>
            <pc:sldMk cId="1503291825" sldId="263"/>
            <ac:spMk id="19" creationId="{EB91542B-7DF9-446A-B685-3FF42460CD15}"/>
          </ac:spMkLst>
        </pc:spChg>
        <pc:spChg chg="mod">
          <ac:chgData name="Graydon Hall" userId="6ad8ef6fe9c5877e" providerId="LiveId" clId="{743B0715-C183-42DE-B6E5-38E47A36CCC5}" dt="2021-09-29T03:54:33.356" v="303" actId="1076"/>
          <ac:spMkLst>
            <pc:docMk/>
            <pc:sldMk cId="1503291825" sldId="263"/>
            <ac:spMk id="24" creationId="{FD8706BD-108D-4ECE-80FA-00ED04CF3D8A}"/>
          </ac:spMkLst>
        </pc:spChg>
        <pc:spChg chg="mod">
          <ac:chgData name="Graydon Hall" userId="6ad8ef6fe9c5877e" providerId="LiveId" clId="{743B0715-C183-42DE-B6E5-38E47A36CCC5}" dt="2021-09-29T03:54:33.356" v="303" actId="1076"/>
          <ac:spMkLst>
            <pc:docMk/>
            <pc:sldMk cId="1503291825" sldId="263"/>
            <ac:spMk id="25" creationId="{D874629E-BAB8-48EB-8538-631F7E8F7166}"/>
          </ac:spMkLst>
        </pc:spChg>
        <pc:spChg chg="mod">
          <ac:chgData name="Graydon Hall" userId="6ad8ef6fe9c5877e" providerId="LiveId" clId="{743B0715-C183-42DE-B6E5-38E47A36CCC5}" dt="2021-09-29T03:54:33.356" v="303" actId="1076"/>
          <ac:spMkLst>
            <pc:docMk/>
            <pc:sldMk cId="1503291825" sldId="263"/>
            <ac:spMk id="26" creationId="{D60DACE1-0AE0-4851-B2F0-AFC7BC736D99}"/>
          </ac:spMkLst>
        </pc:spChg>
        <pc:spChg chg="add mod">
          <ac:chgData name="Graydon Hall" userId="6ad8ef6fe9c5877e" providerId="LiveId" clId="{743B0715-C183-42DE-B6E5-38E47A36CCC5}" dt="2021-09-29T03:54:56.656" v="309" actId="1076"/>
          <ac:spMkLst>
            <pc:docMk/>
            <pc:sldMk cId="1503291825" sldId="263"/>
            <ac:spMk id="29" creationId="{47CAEDA8-D31E-4441-9798-ACABDF85CE4C}"/>
          </ac:spMkLst>
        </pc:spChg>
        <pc:spChg chg="del mod">
          <ac:chgData name="Graydon Hall" userId="6ad8ef6fe9c5877e" providerId="LiveId" clId="{743B0715-C183-42DE-B6E5-38E47A36CCC5}" dt="2021-09-29T03:54:47.052" v="307" actId="478"/>
          <ac:spMkLst>
            <pc:docMk/>
            <pc:sldMk cId="1503291825" sldId="263"/>
            <ac:spMk id="33" creationId="{93034171-ED6B-48B6-89E7-6D43497F0D62}"/>
          </ac:spMkLst>
        </pc:spChg>
        <pc:spChg chg="add mod">
          <ac:chgData name="Graydon Hall" userId="6ad8ef6fe9c5877e" providerId="LiveId" clId="{743B0715-C183-42DE-B6E5-38E47A36CCC5}" dt="2021-09-29T03:54:56.656" v="309" actId="1076"/>
          <ac:spMkLst>
            <pc:docMk/>
            <pc:sldMk cId="1503291825" sldId="263"/>
            <ac:spMk id="34" creationId="{B2F16374-3F83-43A2-8906-FFB94AB30597}"/>
          </ac:spMkLst>
        </pc:spChg>
        <pc:spChg chg="del">
          <ac:chgData name="Graydon Hall" userId="6ad8ef6fe9c5877e" providerId="LiveId" clId="{743B0715-C183-42DE-B6E5-38E47A36CCC5}" dt="2021-09-29T03:54:28.499" v="302" actId="478"/>
          <ac:spMkLst>
            <pc:docMk/>
            <pc:sldMk cId="1503291825" sldId="263"/>
            <ac:spMk id="35" creationId="{6789E424-B6B9-4097-AC0D-75D7E2D04051}"/>
          </ac:spMkLst>
        </pc:spChg>
        <pc:spChg chg="del">
          <ac:chgData name="Graydon Hall" userId="6ad8ef6fe9c5877e" providerId="LiveId" clId="{743B0715-C183-42DE-B6E5-38E47A36CCC5}" dt="2021-09-29T03:54:28.499" v="302" actId="478"/>
          <ac:spMkLst>
            <pc:docMk/>
            <pc:sldMk cId="1503291825" sldId="263"/>
            <ac:spMk id="36" creationId="{353EC245-78FD-4B1A-8B4C-18445610632B}"/>
          </ac:spMkLst>
        </pc:spChg>
        <pc:spChg chg="del">
          <ac:chgData name="Graydon Hall" userId="6ad8ef6fe9c5877e" providerId="LiveId" clId="{743B0715-C183-42DE-B6E5-38E47A36CCC5}" dt="2021-09-29T03:54:28.499" v="302" actId="478"/>
          <ac:spMkLst>
            <pc:docMk/>
            <pc:sldMk cId="1503291825" sldId="263"/>
            <ac:spMk id="37" creationId="{73157DFB-413B-47C5-8D98-374C7DF4B497}"/>
          </ac:spMkLst>
        </pc:spChg>
        <pc:spChg chg="del">
          <ac:chgData name="Graydon Hall" userId="6ad8ef6fe9c5877e" providerId="LiveId" clId="{743B0715-C183-42DE-B6E5-38E47A36CCC5}" dt="2021-09-29T03:54:28.499" v="302" actId="478"/>
          <ac:spMkLst>
            <pc:docMk/>
            <pc:sldMk cId="1503291825" sldId="263"/>
            <ac:spMk id="38" creationId="{C5858F6A-2A1F-425D-9D84-23EF51AF084C}"/>
          </ac:spMkLst>
        </pc:spChg>
        <pc:spChg chg="del">
          <ac:chgData name="Graydon Hall" userId="6ad8ef6fe9c5877e" providerId="LiveId" clId="{743B0715-C183-42DE-B6E5-38E47A36CCC5}" dt="2021-09-29T03:54:28.499" v="302" actId="478"/>
          <ac:spMkLst>
            <pc:docMk/>
            <pc:sldMk cId="1503291825" sldId="263"/>
            <ac:spMk id="39" creationId="{3BD4D860-3120-4518-B16A-0D50B93E3FC9}"/>
          </ac:spMkLst>
        </pc:spChg>
        <pc:spChg chg="del">
          <ac:chgData name="Graydon Hall" userId="6ad8ef6fe9c5877e" providerId="LiveId" clId="{743B0715-C183-42DE-B6E5-38E47A36CCC5}" dt="2021-09-29T03:54:28.499" v="302" actId="478"/>
          <ac:spMkLst>
            <pc:docMk/>
            <pc:sldMk cId="1503291825" sldId="263"/>
            <ac:spMk id="40" creationId="{FEBC4595-2A2E-4D17-8399-378CD0498AAD}"/>
          </ac:spMkLst>
        </pc:spChg>
        <pc:spChg chg="add mod">
          <ac:chgData name="Graydon Hall" userId="6ad8ef6fe9c5877e" providerId="LiveId" clId="{743B0715-C183-42DE-B6E5-38E47A36CCC5}" dt="2021-09-29T03:55:07.494" v="312"/>
          <ac:spMkLst>
            <pc:docMk/>
            <pc:sldMk cId="1503291825" sldId="263"/>
            <ac:spMk id="41" creationId="{DBF3B9B0-06CB-4339-9F91-A859FAB1956F}"/>
          </ac:spMkLst>
        </pc:spChg>
        <pc:spChg chg="add mod">
          <ac:chgData name="Graydon Hall" userId="6ad8ef6fe9c5877e" providerId="LiveId" clId="{743B0715-C183-42DE-B6E5-38E47A36CCC5}" dt="2021-09-29T03:54:56.656" v="309" actId="1076"/>
          <ac:spMkLst>
            <pc:docMk/>
            <pc:sldMk cId="1503291825" sldId="263"/>
            <ac:spMk id="42" creationId="{FB277E18-A725-43A5-A729-8909D4583D5E}"/>
          </ac:spMkLst>
        </pc:spChg>
        <pc:spChg chg="add mod">
          <ac:chgData name="Graydon Hall" userId="6ad8ef6fe9c5877e" providerId="LiveId" clId="{743B0715-C183-42DE-B6E5-38E47A36CCC5}" dt="2021-09-29T03:55:22.689" v="314" actId="20577"/>
          <ac:spMkLst>
            <pc:docMk/>
            <pc:sldMk cId="1503291825" sldId="263"/>
            <ac:spMk id="43" creationId="{2970151F-788A-48D6-A891-B1DD457E73EA}"/>
          </ac:spMkLst>
        </pc:spChg>
        <pc:spChg chg="add del mod">
          <ac:chgData name="Graydon Hall" userId="6ad8ef6fe9c5877e" providerId="LiveId" clId="{743B0715-C183-42DE-B6E5-38E47A36CCC5}" dt="2021-09-29T03:55:15.517" v="313" actId="478"/>
          <ac:spMkLst>
            <pc:docMk/>
            <pc:sldMk cId="1503291825" sldId="263"/>
            <ac:spMk id="44" creationId="{2B167A58-2A6F-42A3-83D6-8B11291C1983}"/>
          </ac:spMkLst>
        </pc:spChg>
        <pc:spChg chg="add mod">
          <ac:chgData name="Graydon Hall" userId="6ad8ef6fe9c5877e" providerId="LiveId" clId="{743B0715-C183-42DE-B6E5-38E47A36CCC5}" dt="2021-09-29T03:54:56.656" v="309" actId="1076"/>
          <ac:spMkLst>
            <pc:docMk/>
            <pc:sldMk cId="1503291825" sldId="263"/>
            <ac:spMk id="45" creationId="{52550F01-2117-470B-81A6-0B103B521802}"/>
          </ac:spMkLst>
        </pc:spChg>
        <pc:spChg chg="add mod">
          <ac:chgData name="Graydon Hall" userId="6ad8ef6fe9c5877e" providerId="LiveId" clId="{743B0715-C183-42DE-B6E5-38E47A36CCC5}" dt="2021-09-29T03:55:45.920" v="320" actId="207"/>
          <ac:spMkLst>
            <pc:docMk/>
            <pc:sldMk cId="1503291825" sldId="263"/>
            <ac:spMk id="46" creationId="{CC01F6B5-B11D-47C7-8A80-86751AEF2E34}"/>
          </ac:spMkLst>
        </pc:spChg>
      </pc:sldChg>
      <pc:sldChg chg="addSp delSp modSp add mod">
        <pc:chgData name="Graydon Hall" userId="6ad8ef6fe9c5877e" providerId="LiveId" clId="{743B0715-C183-42DE-B6E5-38E47A36CCC5}" dt="2021-10-02T20:48:30.700" v="5493" actId="20577"/>
        <pc:sldMkLst>
          <pc:docMk/>
          <pc:sldMk cId="3452070991" sldId="264"/>
        </pc:sldMkLst>
        <pc:spChg chg="add mod">
          <ac:chgData name="Graydon Hall" userId="6ad8ef6fe9c5877e" providerId="LiveId" clId="{743B0715-C183-42DE-B6E5-38E47A36CCC5}" dt="2021-09-29T04:01:24.047" v="349"/>
          <ac:spMkLst>
            <pc:docMk/>
            <pc:sldMk cId="3452070991" sldId="264"/>
            <ac:spMk id="2" creationId="{4B6CD77E-2848-4F7A-90F1-9D0E81791A95}"/>
          </ac:spMkLst>
        </pc:spChg>
        <pc:spChg chg="mod">
          <ac:chgData name="Graydon Hall" userId="6ad8ef6fe9c5877e" providerId="LiveId" clId="{743B0715-C183-42DE-B6E5-38E47A36CCC5}" dt="2021-09-29T04:03:22.658" v="363" actId="20577"/>
          <ac:spMkLst>
            <pc:docMk/>
            <pc:sldMk cId="3452070991" sldId="264"/>
            <ac:spMk id="11" creationId="{ABE71181-B149-4EE3-8C57-DA344694D6C2}"/>
          </ac:spMkLst>
        </pc:spChg>
        <pc:spChg chg="mod">
          <ac:chgData name="Graydon Hall" userId="6ad8ef6fe9c5877e" providerId="LiveId" clId="{743B0715-C183-42DE-B6E5-38E47A36CCC5}" dt="2021-09-29T03:59:30.762" v="334" actId="20577"/>
          <ac:spMkLst>
            <pc:docMk/>
            <pc:sldMk cId="3452070991" sldId="264"/>
            <ac:spMk id="17" creationId="{49613BA1-EC39-4C9D-911C-822803A902C7}"/>
          </ac:spMkLst>
        </pc:spChg>
        <pc:spChg chg="mod">
          <ac:chgData name="Graydon Hall" userId="6ad8ef6fe9c5877e" providerId="LiveId" clId="{743B0715-C183-42DE-B6E5-38E47A36CCC5}" dt="2021-10-02T20:48:27.444" v="5489" actId="20577"/>
          <ac:spMkLst>
            <pc:docMk/>
            <pc:sldMk cId="3452070991" sldId="264"/>
            <ac:spMk id="18" creationId="{827B7BA2-81B6-42CB-8875-9F2B5C5394A7}"/>
          </ac:spMkLst>
        </pc:spChg>
        <pc:spChg chg="mod">
          <ac:chgData name="Graydon Hall" userId="6ad8ef6fe9c5877e" providerId="LiveId" clId="{743B0715-C183-42DE-B6E5-38E47A36CCC5}" dt="2021-09-29T03:59:40.325" v="335" actId="1076"/>
          <ac:spMkLst>
            <pc:docMk/>
            <pc:sldMk cId="3452070991" sldId="264"/>
            <ac:spMk id="24" creationId="{FD8706BD-108D-4ECE-80FA-00ED04CF3D8A}"/>
          </ac:spMkLst>
        </pc:spChg>
        <pc:spChg chg="mod">
          <ac:chgData name="Graydon Hall" userId="6ad8ef6fe9c5877e" providerId="LiveId" clId="{743B0715-C183-42DE-B6E5-38E47A36CCC5}" dt="2021-09-29T03:59:40.325" v="335" actId="1076"/>
          <ac:spMkLst>
            <pc:docMk/>
            <pc:sldMk cId="3452070991" sldId="264"/>
            <ac:spMk id="25" creationId="{D874629E-BAB8-48EB-8538-631F7E8F7166}"/>
          </ac:spMkLst>
        </pc:spChg>
        <pc:spChg chg="mod">
          <ac:chgData name="Graydon Hall" userId="6ad8ef6fe9c5877e" providerId="LiveId" clId="{743B0715-C183-42DE-B6E5-38E47A36CCC5}" dt="2021-09-29T03:59:40.325" v="335" actId="1076"/>
          <ac:spMkLst>
            <pc:docMk/>
            <pc:sldMk cId="3452070991" sldId="264"/>
            <ac:spMk id="26" creationId="{D60DACE1-0AE0-4851-B2F0-AFC7BC736D99}"/>
          </ac:spMkLst>
        </pc:spChg>
        <pc:spChg chg="add mod">
          <ac:chgData name="Graydon Hall" userId="6ad8ef6fe9c5877e" providerId="LiveId" clId="{743B0715-C183-42DE-B6E5-38E47A36CCC5}" dt="2021-10-02T20:48:30.700" v="5493" actId="20577"/>
          <ac:spMkLst>
            <pc:docMk/>
            <pc:sldMk cId="3452070991" sldId="264"/>
            <ac:spMk id="29" creationId="{4B2BD078-5FAA-4A70-B0D7-F454270B9B12}"/>
          </ac:spMkLst>
        </pc:spChg>
        <pc:spChg chg="mod">
          <ac:chgData name="Graydon Hall" userId="6ad8ef6fe9c5877e" providerId="LiveId" clId="{743B0715-C183-42DE-B6E5-38E47A36CCC5}" dt="2021-09-29T04:01:38.713" v="352" actId="20577"/>
          <ac:spMkLst>
            <pc:docMk/>
            <pc:sldMk cId="3452070991" sldId="264"/>
            <ac:spMk id="33" creationId="{93034171-ED6B-48B6-89E7-6D43497F0D62}"/>
          </ac:spMkLst>
        </pc:spChg>
        <pc:spChg chg="add mod">
          <ac:chgData name="Graydon Hall" userId="6ad8ef6fe9c5877e" providerId="LiveId" clId="{743B0715-C183-42DE-B6E5-38E47A36CCC5}" dt="2021-09-29T04:01:33.073" v="351" actId="20577"/>
          <ac:spMkLst>
            <pc:docMk/>
            <pc:sldMk cId="3452070991" sldId="264"/>
            <ac:spMk id="34" creationId="{FD9CBD7F-6B57-4C32-B703-0677E0306882}"/>
          </ac:spMkLst>
        </pc:spChg>
        <pc:spChg chg="mod">
          <ac:chgData name="Graydon Hall" userId="6ad8ef6fe9c5877e" providerId="LiveId" clId="{743B0715-C183-42DE-B6E5-38E47A36CCC5}" dt="2021-09-29T03:59:13.786" v="326" actId="20577"/>
          <ac:spMkLst>
            <pc:docMk/>
            <pc:sldMk cId="3452070991" sldId="264"/>
            <ac:spMk id="35" creationId="{6789E424-B6B9-4097-AC0D-75D7E2D04051}"/>
          </ac:spMkLst>
        </pc:spChg>
        <pc:spChg chg="mod">
          <ac:chgData name="Graydon Hall" userId="6ad8ef6fe9c5877e" providerId="LiveId" clId="{743B0715-C183-42DE-B6E5-38E47A36CCC5}" dt="2021-09-29T04:01:50.623" v="355" actId="20577"/>
          <ac:spMkLst>
            <pc:docMk/>
            <pc:sldMk cId="3452070991" sldId="264"/>
            <ac:spMk id="36" creationId="{353EC245-78FD-4B1A-8B4C-18445610632B}"/>
          </ac:spMkLst>
        </pc:spChg>
        <pc:spChg chg="mod">
          <ac:chgData name="Graydon Hall" userId="6ad8ef6fe9c5877e" providerId="LiveId" clId="{743B0715-C183-42DE-B6E5-38E47A36CCC5}" dt="2021-09-29T04:01:48.022" v="354" actId="20577"/>
          <ac:spMkLst>
            <pc:docMk/>
            <pc:sldMk cId="3452070991" sldId="264"/>
            <ac:spMk id="37" creationId="{73157DFB-413B-47C5-8D98-374C7DF4B497}"/>
          </ac:spMkLst>
        </pc:spChg>
        <pc:spChg chg="add del mod">
          <ac:chgData name="Graydon Hall" userId="6ad8ef6fe9c5877e" providerId="LiveId" clId="{743B0715-C183-42DE-B6E5-38E47A36CCC5}" dt="2021-09-29T04:03:20.743" v="361"/>
          <ac:spMkLst>
            <pc:docMk/>
            <pc:sldMk cId="3452070991" sldId="264"/>
            <ac:spMk id="41" creationId="{E942651D-9FFB-4F16-934D-7ABCE9858DD5}"/>
          </ac:spMkLst>
        </pc:spChg>
        <pc:spChg chg="add del mod">
          <ac:chgData name="Graydon Hall" userId="6ad8ef6fe9c5877e" providerId="LiveId" clId="{743B0715-C183-42DE-B6E5-38E47A36CCC5}" dt="2021-09-29T04:03:20.743" v="361"/>
          <ac:spMkLst>
            <pc:docMk/>
            <pc:sldMk cId="3452070991" sldId="264"/>
            <ac:spMk id="42" creationId="{AF24D77E-B01B-4E14-9C9F-7ADB8E293025}"/>
          </ac:spMkLst>
        </pc:spChg>
      </pc:sldChg>
      <pc:sldChg chg="addSp delSp modSp add mod">
        <pc:chgData name="Graydon Hall" userId="6ad8ef6fe9c5877e" providerId="LiveId" clId="{743B0715-C183-42DE-B6E5-38E47A36CCC5}" dt="2021-10-02T20:48:48.204" v="5496" actId="20577"/>
        <pc:sldMkLst>
          <pc:docMk/>
          <pc:sldMk cId="475903413" sldId="265"/>
        </pc:sldMkLst>
        <pc:spChg chg="del">
          <ac:chgData name="Graydon Hall" userId="6ad8ef6fe9c5877e" providerId="LiveId" clId="{743B0715-C183-42DE-B6E5-38E47A36CCC5}" dt="2021-09-29T04:07:22.457" v="388" actId="478"/>
          <ac:spMkLst>
            <pc:docMk/>
            <pc:sldMk cId="475903413" sldId="265"/>
            <ac:spMk id="2" creationId="{4B6CD77E-2848-4F7A-90F1-9D0E81791A95}"/>
          </ac:spMkLst>
        </pc:spChg>
        <pc:spChg chg="add mod">
          <ac:chgData name="Graydon Hall" userId="6ad8ef6fe9c5877e" providerId="LiveId" clId="{743B0715-C183-42DE-B6E5-38E47A36CCC5}" dt="2021-09-29T04:04:06.051" v="370"/>
          <ac:spMkLst>
            <pc:docMk/>
            <pc:sldMk cId="475903413" sldId="265"/>
            <ac:spMk id="3" creationId="{50C5154F-1E29-41C9-AB4A-EF30F95A9C34}"/>
          </ac:spMkLst>
        </pc:spChg>
        <pc:spChg chg="add mod">
          <ac:chgData name="Graydon Hall" userId="6ad8ef6fe9c5877e" providerId="LiveId" clId="{743B0715-C183-42DE-B6E5-38E47A36CCC5}" dt="2021-09-29T04:07:50.355" v="391"/>
          <ac:spMkLst>
            <pc:docMk/>
            <pc:sldMk cId="475903413" sldId="265"/>
            <ac:spMk id="10" creationId="{BB876968-A14B-4621-AC26-79767253D9BF}"/>
          </ac:spMkLst>
        </pc:spChg>
        <pc:spChg chg="mod">
          <ac:chgData name="Graydon Hall" userId="6ad8ef6fe9c5877e" providerId="LiveId" clId="{743B0715-C183-42DE-B6E5-38E47A36CCC5}" dt="2021-09-29T04:03:27.098" v="366" actId="20577"/>
          <ac:spMkLst>
            <pc:docMk/>
            <pc:sldMk cId="475903413" sldId="265"/>
            <ac:spMk id="11" creationId="{ABE71181-B149-4EE3-8C57-DA344694D6C2}"/>
          </ac:spMkLst>
        </pc:spChg>
        <pc:spChg chg="add mod">
          <ac:chgData name="Graydon Hall" userId="6ad8ef6fe9c5877e" providerId="LiveId" clId="{743B0715-C183-42DE-B6E5-38E47A36CCC5}" dt="2021-09-29T04:09:34.716" v="410"/>
          <ac:spMkLst>
            <pc:docMk/>
            <pc:sldMk cId="475903413" sldId="265"/>
            <ac:spMk id="12" creationId="{3A7773A3-16BD-4776-84D2-8EE6CDE00FAD}"/>
          </ac:spMkLst>
        </pc:spChg>
        <pc:spChg chg="mod">
          <ac:chgData name="Graydon Hall" userId="6ad8ef6fe9c5877e" providerId="LiveId" clId="{743B0715-C183-42DE-B6E5-38E47A36CCC5}" dt="2021-10-02T20:48:48.204" v="5496" actId="20577"/>
          <ac:spMkLst>
            <pc:docMk/>
            <pc:sldMk cId="475903413" sldId="265"/>
            <ac:spMk id="17" creationId="{49613BA1-EC39-4C9D-911C-822803A902C7}"/>
          </ac:spMkLst>
        </pc:spChg>
        <pc:spChg chg="mod">
          <ac:chgData name="Graydon Hall" userId="6ad8ef6fe9c5877e" providerId="LiveId" clId="{743B0715-C183-42DE-B6E5-38E47A36CCC5}" dt="2021-09-29T04:08:09.798" v="396" actId="20577"/>
          <ac:spMkLst>
            <pc:docMk/>
            <pc:sldMk cId="475903413" sldId="265"/>
            <ac:spMk id="18" creationId="{827B7BA2-81B6-42CB-8875-9F2B5C5394A7}"/>
          </ac:spMkLst>
        </pc:spChg>
        <pc:spChg chg="del">
          <ac:chgData name="Graydon Hall" userId="6ad8ef6fe9c5877e" providerId="LiveId" clId="{743B0715-C183-42DE-B6E5-38E47A36CCC5}" dt="2021-09-29T04:09:39.031" v="411" actId="478"/>
          <ac:spMkLst>
            <pc:docMk/>
            <pc:sldMk cId="475903413" sldId="265"/>
            <ac:spMk id="19" creationId="{EB91542B-7DF9-446A-B685-3FF42460CD15}"/>
          </ac:spMkLst>
        </pc:spChg>
        <pc:spChg chg="add del mod">
          <ac:chgData name="Graydon Hall" userId="6ad8ef6fe9c5877e" providerId="LiveId" clId="{743B0715-C183-42DE-B6E5-38E47A36CCC5}" dt="2021-09-29T04:08:41.736" v="405" actId="478"/>
          <ac:spMkLst>
            <pc:docMk/>
            <pc:sldMk cId="475903413" sldId="265"/>
            <ac:spMk id="29" creationId="{4B2BD078-5FAA-4A70-B0D7-F454270B9B12}"/>
          </ac:spMkLst>
        </pc:spChg>
        <pc:spChg chg="add del mod">
          <ac:chgData name="Graydon Hall" userId="6ad8ef6fe9c5877e" providerId="LiveId" clId="{743B0715-C183-42DE-B6E5-38E47A36CCC5}" dt="2021-09-29T04:08:44.824" v="406" actId="6549"/>
          <ac:spMkLst>
            <pc:docMk/>
            <pc:sldMk cId="475903413" sldId="265"/>
            <ac:spMk id="33" creationId="{93034171-ED6B-48B6-89E7-6D43497F0D62}"/>
          </ac:spMkLst>
        </pc:spChg>
        <pc:spChg chg="add del">
          <ac:chgData name="Graydon Hall" userId="6ad8ef6fe9c5877e" providerId="LiveId" clId="{743B0715-C183-42DE-B6E5-38E47A36CCC5}" dt="2021-09-29T04:08:40.210" v="403" actId="478"/>
          <ac:spMkLst>
            <pc:docMk/>
            <pc:sldMk cId="475903413" sldId="265"/>
            <ac:spMk id="34" creationId="{FD9CBD7F-6B57-4C32-B703-0677E0306882}"/>
          </ac:spMkLst>
        </pc:spChg>
        <pc:spChg chg="mod">
          <ac:chgData name="Graydon Hall" userId="6ad8ef6fe9c5877e" providerId="LiveId" clId="{743B0715-C183-42DE-B6E5-38E47A36CCC5}" dt="2021-09-29T04:05:04.466" v="379" actId="20577"/>
          <ac:spMkLst>
            <pc:docMk/>
            <pc:sldMk cId="475903413" sldId="265"/>
            <ac:spMk id="36" creationId="{353EC245-78FD-4B1A-8B4C-18445610632B}"/>
          </ac:spMkLst>
        </pc:spChg>
        <pc:spChg chg="mod">
          <ac:chgData name="Graydon Hall" userId="6ad8ef6fe9c5877e" providerId="LiveId" clId="{743B0715-C183-42DE-B6E5-38E47A36CCC5}" dt="2021-09-29T04:04:56.818" v="374" actId="20577"/>
          <ac:spMkLst>
            <pc:docMk/>
            <pc:sldMk cId="475903413" sldId="265"/>
            <ac:spMk id="37" creationId="{73157DFB-413B-47C5-8D98-374C7DF4B497}"/>
          </ac:spMkLst>
        </pc:spChg>
        <pc:spChg chg="add mod">
          <ac:chgData name="Graydon Hall" userId="6ad8ef6fe9c5877e" providerId="LiveId" clId="{743B0715-C183-42DE-B6E5-38E47A36CCC5}" dt="2021-09-29T04:04:10.389" v="371" actId="20577"/>
          <ac:spMkLst>
            <pc:docMk/>
            <pc:sldMk cId="475903413" sldId="265"/>
            <ac:spMk id="41" creationId="{298F900F-D4C7-438E-9E2C-759376E48C60}"/>
          </ac:spMkLst>
        </pc:spChg>
        <pc:spChg chg="add mod">
          <ac:chgData name="Graydon Hall" userId="6ad8ef6fe9c5877e" providerId="LiveId" clId="{743B0715-C183-42DE-B6E5-38E47A36CCC5}" dt="2021-09-29T04:03:37.041" v="368" actId="1076"/>
          <ac:spMkLst>
            <pc:docMk/>
            <pc:sldMk cId="475903413" sldId="265"/>
            <ac:spMk id="42" creationId="{E9144911-3DBE-471D-A0D7-BF3937DD3AE4}"/>
          </ac:spMkLst>
        </pc:spChg>
        <pc:spChg chg="add mod">
          <ac:chgData name="Graydon Hall" userId="6ad8ef6fe9c5877e" providerId="LiveId" clId="{743B0715-C183-42DE-B6E5-38E47A36CCC5}" dt="2021-09-29T04:03:37.041" v="368" actId="1076"/>
          <ac:spMkLst>
            <pc:docMk/>
            <pc:sldMk cId="475903413" sldId="265"/>
            <ac:spMk id="43" creationId="{E4C0EE3B-A371-45FF-B428-3DF70DE736DC}"/>
          </ac:spMkLst>
        </pc:spChg>
        <pc:spChg chg="add mod">
          <ac:chgData name="Graydon Hall" userId="6ad8ef6fe9c5877e" providerId="LiveId" clId="{743B0715-C183-42DE-B6E5-38E47A36CCC5}" dt="2021-09-29T04:08:49.685" v="408" actId="1076"/>
          <ac:spMkLst>
            <pc:docMk/>
            <pc:sldMk cId="475903413" sldId="265"/>
            <ac:spMk id="44" creationId="{FBBEB1BD-78EA-425E-9160-0B4F52E9B7F8}"/>
          </ac:spMkLst>
        </pc:spChg>
        <pc:spChg chg="add del mod">
          <ac:chgData name="Graydon Hall" userId="6ad8ef6fe9c5877e" providerId="LiveId" clId="{743B0715-C183-42DE-B6E5-38E47A36CCC5}" dt="2021-09-29T04:09:53.059" v="413"/>
          <ac:spMkLst>
            <pc:docMk/>
            <pc:sldMk cId="475903413" sldId="265"/>
            <ac:spMk id="45" creationId="{D5EECA03-9ED2-452C-9B09-BD5A87BABB00}"/>
          </ac:spMkLst>
        </pc:spChg>
        <pc:spChg chg="add del mod">
          <ac:chgData name="Graydon Hall" userId="6ad8ef6fe9c5877e" providerId="LiveId" clId="{743B0715-C183-42DE-B6E5-38E47A36CCC5}" dt="2021-09-29T04:09:53.059" v="413"/>
          <ac:spMkLst>
            <pc:docMk/>
            <pc:sldMk cId="475903413" sldId="265"/>
            <ac:spMk id="46" creationId="{A4F4AD71-BDA0-45DF-A810-FFF95AC295AA}"/>
          </ac:spMkLst>
        </pc:spChg>
        <pc:spChg chg="add del mod">
          <ac:chgData name="Graydon Hall" userId="6ad8ef6fe9c5877e" providerId="LiveId" clId="{743B0715-C183-42DE-B6E5-38E47A36CCC5}" dt="2021-09-29T04:10:03.912" v="417"/>
          <ac:spMkLst>
            <pc:docMk/>
            <pc:sldMk cId="475903413" sldId="265"/>
            <ac:spMk id="47" creationId="{3DC40DED-1442-4273-9E87-C06AF462697F}"/>
          </ac:spMkLst>
        </pc:spChg>
        <pc:spChg chg="add del mod">
          <ac:chgData name="Graydon Hall" userId="6ad8ef6fe9c5877e" providerId="LiveId" clId="{743B0715-C183-42DE-B6E5-38E47A36CCC5}" dt="2021-09-29T04:10:03.912" v="417"/>
          <ac:spMkLst>
            <pc:docMk/>
            <pc:sldMk cId="475903413" sldId="265"/>
            <ac:spMk id="48" creationId="{B57C08BC-AB12-4E06-82E5-82DCA481912A}"/>
          </ac:spMkLst>
        </pc:spChg>
        <pc:spChg chg="add del mod">
          <ac:chgData name="Graydon Hall" userId="6ad8ef6fe9c5877e" providerId="LiveId" clId="{743B0715-C183-42DE-B6E5-38E47A36CCC5}" dt="2021-09-29T04:10:03.912" v="417"/>
          <ac:spMkLst>
            <pc:docMk/>
            <pc:sldMk cId="475903413" sldId="265"/>
            <ac:spMk id="49" creationId="{D7B69D3F-050B-43FD-A30E-C44FF34A1232}"/>
          </ac:spMkLst>
        </pc:spChg>
        <pc:spChg chg="add del mod">
          <ac:chgData name="Graydon Hall" userId="6ad8ef6fe9c5877e" providerId="LiveId" clId="{743B0715-C183-42DE-B6E5-38E47A36CCC5}" dt="2021-09-29T04:10:03.912" v="417"/>
          <ac:spMkLst>
            <pc:docMk/>
            <pc:sldMk cId="475903413" sldId="265"/>
            <ac:spMk id="50" creationId="{F2ECC20C-20C1-4FD8-BA54-B571A78CFBB8}"/>
          </ac:spMkLst>
        </pc:spChg>
        <pc:spChg chg="add del mod">
          <ac:chgData name="Graydon Hall" userId="6ad8ef6fe9c5877e" providerId="LiveId" clId="{743B0715-C183-42DE-B6E5-38E47A36CCC5}" dt="2021-09-29T04:10:03.912" v="417"/>
          <ac:spMkLst>
            <pc:docMk/>
            <pc:sldMk cId="475903413" sldId="265"/>
            <ac:spMk id="51" creationId="{C2BBFC46-9F7C-4997-B209-940D9582251B}"/>
          </ac:spMkLst>
        </pc:spChg>
        <pc:spChg chg="add del mod">
          <ac:chgData name="Graydon Hall" userId="6ad8ef6fe9c5877e" providerId="LiveId" clId="{743B0715-C183-42DE-B6E5-38E47A36CCC5}" dt="2021-09-29T04:10:03.912" v="417"/>
          <ac:spMkLst>
            <pc:docMk/>
            <pc:sldMk cId="475903413" sldId="265"/>
            <ac:spMk id="52" creationId="{2E27FE5F-0B59-4381-992A-9A925A645D89}"/>
          </ac:spMkLst>
        </pc:spChg>
        <pc:spChg chg="add mod">
          <ac:chgData name="Graydon Hall" userId="6ad8ef6fe9c5877e" providerId="LiveId" clId="{743B0715-C183-42DE-B6E5-38E47A36CCC5}" dt="2021-09-29T04:10:25.282" v="424" actId="20577"/>
          <ac:spMkLst>
            <pc:docMk/>
            <pc:sldMk cId="475903413" sldId="265"/>
            <ac:spMk id="53" creationId="{D9F81400-6F37-4C1B-B698-24194E6DF251}"/>
          </ac:spMkLst>
        </pc:spChg>
        <pc:spChg chg="add mod">
          <ac:chgData name="Graydon Hall" userId="6ad8ef6fe9c5877e" providerId="LiveId" clId="{743B0715-C183-42DE-B6E5-38E47A36CCC5}" dt="2021-09-29T04:10:54.031" v="430" actId="20577"/>
          <ac:spMkLst>
            <pc:docMk/>
            <pc:sldMk cId="475903413" sldId="265"/>
            <ac:spMk id="54" creationId="{F9950071-B991-41D7-AEB4-7A57109E6914}"/>
          </ac:spMkLst>
        </pc:spChg>
        <pc:spChg chg="add mod">
          <ac:chgData name="Graydon Hall" userId="6ad8ef6fe9c5877e" providerId="LiveId" clId="{743B0715-C183-42DE-B6E5-38E47A36CCC5}" dt="2021-09-29T04:11:00.285" v="433" actId="20577"/>
          <ac:spMkLst>
            <pc:docMk/>
            <pc:sldMk cId="475903413" sldId="265"/>
            <ac:spMk id="55" creationId="{2E559632-59E2-494B-852C-4646E7C21BB3}"/>
          </ac:spMkLst>
        </pc:spChg>
        <pc:spChg chg="add mod">
          <ac:chgData name="Graydon Hall" userId="6ad8ef6fe9c5877e" providerId="LiveId" clId="{743B0715-C183-42DE-B6E5-38E47A36CCC5}" dt="2021-09-29T04:10:20.814" v="419" actId="1076"/>
          <ac:spMkLst>
            <pc:docMk/>
            <pc:sldMk cId="475903413" sldId="265"/>
            <ac:spMk id="56" creationId="{DE7D82FA-FDBA-45E9-A76D-2AA69F944433}"/>
          </ac:spMkLst>
        </pc:spChg>
        <pc:spChg chg="add mod">
          <ac:chgData name="Graydon Hall" userId="6ad8ef6fe9c5877e" providerId="LiveId" clId="{743B0715-C183-42DE-B6E5-38E47A36CCC5}" dt="2021-09-29T04:10:20.814" v="419" actId="1076"/>
          <ac:spMkLst>
            <pc:docMk/>
            <pc:sldMk cId="475903413" sldId="265"/>
            <ac:spMk id="57" creationId="{38D72753-A65A-4383-BBBB-F5970C0947F3}"/>
          </ac:spMkLst>
        </pc:spChg>
        <pc:spChg chg="add mod">
          <ac:chgData name="Graydon Hall" userId="6ad8ef6fe9c5877e" providerId="LiveId" clId="{743B0715-C183-42DE-B6E5-38E47A36CCC5}" dt="2021-09-29T04:10:20.814" v="419" actId="1076"/>
          <ac:spMkLst>
            <pc:docMk/>
            <pc:sldMk cId="475903413" sldId="265"/>
            <ac:spMk id="58" creationId="{79D77692-74EE-43F5-BE3C-FA9C83850A5E}"/>
          </ac:spMkLst>
        </pc:spChg>
      </pc:sldChg>
      <pc:sldChg chg="addSp delSp modSp add mod">
        <pc:chgData name="Graydon Hall" userId="6ad8ef6fe9c5877e" providerId="LiveId" clId="{743B0715-C183-42DE-B6E5-38E47A36CCC5}" dt="2021-09-29T21:20:11.944" v="863" actId="14100"/>
        <pc:sldMkLst>
          <pc:docMk/>
          <pc:sldMk cId="1926971169" sldId="266"/>
        </pc:sldMkLst>
        <pc:spChg chg="add del mod">
          <ac:chgData name="Graydon Hall" userId="6ad8ef6fe9c5877e" providerId="LiveId" clId="{743B0715-C183-42DE-B6E5-38E47A36CCC5}" dt="2021-09-29T20:43:42.637" v="635" actId="478"/>
          <ac:spMkLst>
            <pc:docMk/>
            <pc:sldMk cId="1926971169" sldId="266"/>
            <ac:spMk id="2" creationId="{D4A8BE6F-AE52-443C-AB03-E905C606BC40}"/>
          </ac:spMkLst>
        </pc:spChg>
        <pc:spChg chg="del">
          <ac:chgData name="Graydon Hall" userId="6ad8ef6fe9c5877e" providerId="LiveId" clId="{743B0715-C183-42DE-B6E5-38E47A36CCC5}" dt="2021-09-29T20:26:13.066" v="446" actId="478"/>
          <ac:spMkLst>
            <pc:docMk/>
            <pc:sldMk cId="1926971169" sldId="266"/>
            <ac:spMk id="3" creationId="{50C5154F-1E29-41C9-AB4A-EF30F95A9C34}"/>
          </ac:spMkLst>
        </pc:spChg>
        <pc:spChg chg="mod">
          <ac:chgData name="Graydon Hall" userId="6ad8ef6fe9c5877e" providerId="LiveId" clId="{743B0715-C183-42DE-B6E5-38E47A36CCC5}" dt="2021-09-29T21:20:11.944" v="863" actId="14100"/>
          <ac:spMkLst>
            <pc:docMk/>
            <pc:sldMk cId="1926971169" sldId="266"/>
            <ac:spMk id="4" creationId="{69D13A37-6B82-4C78-812F-D9D461CDC672}"/>
          </ac:spMkLst>
        </pc:spChg>
        <pc:spChg chg="add del mod">
          <ac:chgData name="Graydon Hall" userId="6ad8ef6fe9c5877e" providerId="LiveId" clId="{743B0715-C183-42DE-B6E5-38E47A36CCC5}" dt="2021-09-29T20:44:22.632" v="680" actId="1037"/>
          <ac:spMkLst>
            <pc:docMk/>
            <pc:sldMk cId="1926971169" sldId="266"/>
            <ac:spMk id="5" creationId="{03DF7978-60AD-4CDE-AE09-356BACC0D746}"/>
          </ac:spMkLst>
        </pc:spChg>
        <pc:spChg chg="mod">
          <ac:chgData name="Graydon Hall" userId="6ad8ef6fe9c5877e" providerId="LiveId" clId="{743B0715-C183-42DE-B6E5-38E47A36CCC5}" dt="2021-09-29T20:44:22.632" v="680" actId="1037"/>
          <ac:spMkLst>
            <pc:docMk/>
            <pc:sldMk cId="1926971169" sldId="266"/>
            <ac:spMk id="6" creationId="{D0C80474-6657-418A-AAF9-A633C8AA8512}"/>
          </ac:spMkLst>
        </pc:spChg>
        <pc:spChg chg="mod">
          <ac:chgData name="Graydon Hall" userId="6ad8ef6fe9c5877e" providerId="LiveId" clId="{743B0715-C183-42DE-B6E5-38E47A36CCC5}" dt="2021-09-29T20:44:22.632" v="680" actId="1037"/>
          <ac:spMkLst>
            <pc:docMk/>
            <pc:sldMk cId="1926971169" sldId="266"/>
            <ac:spMk id="7" creationId="{8CC65CAA-2539-4C2F-AA0D-22449388221A}"/>
          </ac:spMkLst>
        </pc:spChg>
        <pc:spChg chg="mod">
          <ac:chgData name="Graydon Hall" userId="6ad8ef6fe9c5877e" providerId="LiveId" clId="{743B0715-C183-42DE-B6E5-38E47A36CCC5}" dt="2021-09-29T20:44:22.632" v="680" actId="1037"/>
          <ac:spMkLst>
            <pc:docMk/>
            <pc:sldMk cId="1926971169" sldId="266"/>
            <ac:spMk id="8" creationId="{0C3EEB79-1F74-45CC-A601-42B51BB496C7}"/>
          </ac:spMkLst>
        </pc:spChg>
        <pc:spChg chg="mod">
          <ac:chgData name="Graydon Hall" userId="6ad8ef6fe9c5877e" providerId="LiveId" clId="{743B0715-C183-42DE-B6E5-38E47A36CCC5}" dt="2021-09-29T20:44:22.632" v="680" actId="1037"/>
          <ac:spMkLst>
            <pc:docMk/>
            <pc:sldMk cId="1926971169" sldId="266"/>
            <ac:spMk id="9" creationId="{700D8949-7BEC-4E7B-8872-67D2E91315EC}"/>
          </ac:spMkLst>
        </pc:spChg>
        <pc:spChg chg="del">
          <ac:chgData name="Graydon Hall" userId="6ad8ef6fe9c5877e" providerId="LiveId" clId="{743B0715-C183-42DE-B6E5-38E47A36CCC5}" dt="2021-09-29T20:26:27.825" v="459" actId="478"/>
          <ac:spMkLst>
            <pc:docMk/>
            <pc:sldMk cId="1926971169" sldId="266"/>
            <ac:spMk id="10" creationId="{BB876968-A14B-4621-AC26-79767253D9BF}"/>
          </ac:spMkLst>
        </pc:spChg>
        <pc:spChg chg="mod">
          <ac:chgData name="Graydon Hall" userId="6ad8ef6fe9c5877e" providerId="LiveId" clId="{743B0715-C183-42DE-B6E5-38E47A36CCC5}" dt="2021-09-29T21:07:17.823" v="761" actId="14100"/>
          <ac:spMkLst>
            <pc:docMk/>
            <pc:sldMk cId="1926971169" sldId="266"/>
            <ac:spMk id="11" creationId="{ABE71181-B149-4EE3-8C57-DA344694D6C2}"/>
          </ac:spMkLst>
        </pc:spChg>
        <pc:spChg chg="add del">
          <ac:chgData name="Graydon Hall" userId="6ad8ef6fe9c5877e" providerId="LiveId" clId="{743B0715-C183-42DE-B6E5-38E47A36CCC5}" dt="2021-09-29T20:26:18.809" v="451" actId="478"/>
          <ac:spMkLst>
            <pc:docMk/>
            <pc:sldMk cId="1926971169" sldId="266"/>
            <ac:spMk id="12" creationId="{3A7773A3-16BD-4776-84D2-8EE6CDE00FAD}"/>
          </ac:spMkLst>
        </pc:spChg>
        <pc:spChg chg="mod">
          <ac:chgData name="Graydon Hall" userId="6ad8ef6fe9c5877e" providerId="LiveId" clId="{743B0715-C183-42DE-B6E5-38E47A36CCC5}" dt="2021-09-29T20:44:22.632" v="680" actId="1037"/>
          <ac:spMkLst>
            <pc:docMk/>
            <pc:sldMk cId="1926971169" sldId="266"/>
            <ac:spMk id="13" creationId="{1485229A-BE5D-445C-A29D-2095B03DF662}"/>
          </ac:spMkLst>
        </pc:spChg>
        <pc:spChg chg="mod">
          <ac:chgData name="Graydon Hall" userId="6ad8ef6fe9c5877e" providerId="LiveId" clId="{743B0715-C183-42DE-B6E5-38E47A36CCC5}" dt="2021-09-29T20:44:22.632" v="680" actId="1037"/>
          <ac:spMkLst>
            <pc:docMk/>
            <pc:sldMk cId="1926971169" sldId="266"/>
            <ac:spMk id="14" creationId="{8E3A9A45-B3AF-48DC-B12C-05C16FE7B083}"/>
          </ac:spMkLst>
        </pc:spChg>
        <pc:spChg chg="mod">
          <ac:chgData name="Graydon Hall" userId="6ad8ef6fe9c5877e" providerId="LiveId" clId="{743B0715-C183-42DE-B6E5-38E47A36CCC5}" dt="2021-09-29T20:44:22.632" v="680" actId="1037"/>
          <ac:spMkLst>
            <pc:docMk/>
            <pc:sldMk cId="1926971169" sldId="266"/>
            <ac:spMk id="15" creationId="{37CEF823-64A2-4803-97BB-DE3BC2A56C3D}"/>
          </ac:spMkLst>
        </pc:spChg>
        <pc:spChg chg="mod">
          <ac:chgData name="Graydon Hall" userId="6ad8ef6fe9c5877e" providerId="LiveId" clId="{743B0715-C183-42DE-B6E5-38E47A36CCC5}" dt="2021-09-29T20:44:22.632" v="680" actId="1037"/>
          <ac:spMkLst>
            <pc:docMk/>
            <pc:sldMk cId="1926971169" sldId="266"/>
            <ac:spMk id="16" creationId="{EA2DF13A-E11F-4817-B472-6B40ED9D8414}"/>
          </ac:spMkLst>
        </pc:spChg>
        <pc:spChg chg="mod">
          <ac:chgData name="Graydon Hall" userId="6ad8ef6fe9c5877e" providerId="LiveId" clId="{743B0715-C183-42DE-B6E5-38E47A36CCC5}" dt="2021-09-29T20:44:22.632" v="680" actId="1037"/>
          <ac:spMkLst>
            <pc:docMk/>
            <pc:sldMk cId="1926971169" sldId="266"/>
            <ac:spMk id="17" creationId="{49613BA1-EC39-4C9D-911C-822803A902C7}"/>
          </ac:spMkLst>
        </pc:spChg>
        <pc:spChg chg="mod">
          <ac:chgData name="Graydon Hall" userId="6ad8ef6fe9c5877e" providerId="LiveId" clId="{743B0715-C183-42DE-B6E5-38E47A36CCC5}" dt="2021-09-29T20:44:22.632" v="680" actId="1037"/>
          <ac:spMkLst>
            <pc:docMk/>
            <pc:sldMk cId="1926971169" sldId="266"/>
            <ac:spMk id="18" creationId="{827B7BA2-81B6-42CB-8875-9F2B5C5394A7}"/>
          </ac:spMkLst>
        </pc:spChg>
        <pc:spChg chg="add mod">
          <ac:chgData name="Graydon Hall" userId="6ad8ef6fe9c5877e" providerId="LiveId" clId="{743B0715-C183-42DE-B6E5-38E47A36CCC5}" dt="2021-09-29T20:44:22.632" v="680" actId="1037"/>
          <ac:spMkLst>
            <pc:docMk/>
            <pc:sldMk cId="1926971169" sldId="266"/>
            <ac:spMk id="19" creationId="{46F5181C-BDBC-4AB8-83A7-972C3E6E24F4}"/>
          </ac:spMkLst>
        </pc:spChg>
        <pc:spChg chg="add del">
          <ac:chgData name="Graydon Hall" userId="6ad8ef6fe9c5877e" providerId="LiveId" clId="{743B0715-C183-42DE-B6E5-38E47A36CCC5}" dt="2021-09-29T20:34:11.209" v="529" actId="478"/>
          <ac:spMkLst>
            <pc:docMk/>
            <pc:sldMk cId="1926971169" sldId="266"/>
            <ac:spMk id="20" creationId="{FFADF4CE-54C7-481F-AE31-BE49D855788E}"/>
          </ac:spMkLst>
        </pc:spChg>
        <pc:spChg chg="add del mod">
          <ac:chgData name="Graydon Hall" userId="6ad8ef6fe9c5877e" providerId="LiveId" clId="{743B0715-C183-42DE-B6E5-38E47A36CCC5}" dt="2021-09-29T20:43:43.485" v="636" actId="478"/>
          <ac:spMkLst>
            <pc:docMk/>
            <pc:sldMk cId="1926971169" sldId="266"/>
            <ac:spMk id="21" creationId="{0449EE8F-E3D5-4E5E-92CD-4BAAB7C91D6F}"/>
          </ac:spMkLst>
        </pc:spChg>
        <pc:spChg chg="mod">
          <ac:chgData name="Graydon Hall" userId="6ad8ef6fe9c5877e" providerId="LiveId" clId="{743B0715-C183-42DE-B6E5-38E47A36CCC5}" dt="2021-09-29T20:44:22.632" v="680" actId="1037"/>
          <ac:spMkLst>
            <pc:docMk/>
            <pc:sldMk cId="1926971169" sldId="266"/>
            <ac:spMk id="24" creationId="{FD8706BD-108D-4ECE-80FA-00ED04CF3D8A}"/>
          </ac:spMkLst>
        </pc:spChg>
        <pc:spChg chg="mod">
          <ac:chgData name="Graydon Hall" userId="6ad8ef6fe9c5877e" providerId="LiveId" clId="{743B0715-C183-42DE-B6E5-38E47A36CCC5}" dt="2021-09-29T20:44:22.632" v="680" actId="1037"/>
          <ac:spMkLst>
            <pc:docMk/>
            <pc:sldMk cId="1926971169" sldId="266"/>
            <ac:spMk id="25" creationId="{D874629E-BAB8-48EB-8538-631F7E8F7166}"/>
          </ac:spMkLst>
        </pc:spChg>
        <pc:spChg chg="mod">
          <ac:chgData name="Graydon Hall" userId="6ad8ef6fe9c5877e" providerId="LiveId" clId="{743B0715-C183-42DE-B6E5-38E47A36CCC5}" dt="2021-09-29T20:44:22.632" v="680" actId="1037"/>
          <ac:spMkLst>
            <pc:docMk/>
            <pc:sldMk cId="1926971169" sldId="266"/>
            <ac:spMk id="26" creationId="{D60DACE1-0AE0-4851-B2F0-AFC7BC736D99}"/>
          </ac:spMkLst>
        </pc:spChg>
        <pc:spChg chg="add mod">
          <ac:chgData name="Graydon Hall" userId="6ad8ef6fe9c5877e" providerId="LiveId" clId="{743B0715-C183-42DE-B6E5-38E47A36CCC5}" dt="2021-09-29T20:44:50.259" v="682"/>
          <ac:spMkLst>
            <pc:docMk/>
            <pc:sldMk cId="1926971169" sldId="266"/>
            <ac:spMk id="29" creationId="{38FB2998-D17F-4C72-9B49-F8CF82A51658}"/>
          </ac:spMkLst>
        </pc:spChg>
        <pc:spChg chg="mod">
          <ac:chgData name="Graydon Hall" userId="6ad8ef6fe9c5877e" providerId="LiveId" clId="{743B0715-C183-42DE-B6E5-38E47A36CCC5}" dt="2021-09-29T20:44:22.632" v="680" actId="1037"/>
          <ac:spMkLst>
            <pc:docMk/>
            <pc:sldMk cId="1926971169" sldId="266"/>
            <ac:spMk id="30" creationId="{EF742BB3-B8CD-4214-A16D-995CA4C3A04F}"/>
          </ac:spMkLst>
        </pc:spChg>
        <pc:spChg chg="mod">
          <ac:chgData name="Graydon Hall" userId="6ad8ef6fe9c5877e" providerId="LiveId" clId="{743B0715-C183-42DE-B6E5-38E47A36CCC5}" dt="2021-09-29T20:44:22.632" v="680" actId="1037"/>
          <ac:spMkLst>
            <pc:docMk/>
            <pc:sldMk cId="1926971169" sldId="266"/>
            <ac:spMk id="31" creationId="{195FFD83-D7D9-4459-9CF3-A18D5A7A4E5B}"/>
          </ac:spMkLst>
        </pc:spChg>
        <pc:spChg chg="mod">
          <ac:chgData name="Graydon Hall" userId="6ad8ef6fe9c5877e" providerId="LiveId" clId="{743B0715-C183-42DE-B6E5-38E47A36CCC5}" dt="2021-09-29T20:44:22.632" v="680" actId="1037"/>
          <ac:spMkLst>
            <pc:docMk/>
            <pc:sldMk cId="1926971169" sldId="266"/>
            <ac:spMk id="32" creationId="{0F9B6971-E396-466B-968F-2B6C71A84C66}"/>
          </ac:spMkLst>
        </pc:spChg>
        <pc:spChg chg="mod">
          <ac:chgData name="Graydon Hall" userId="6ad8ef6fe9c5877e" providerId="LiveId" clId="{743B0715-C183-42DE-B6E5-38E47A36CCC5}" dt="2021-09-29T20:44:22.632" v="680" actId="1037"/>
          <ac:spMkLst>
            <pc:docMk/>
            <pc:sldMk cId="1926971169" sldId="266"/>
            <ac:spMk id="33" creationId="{93034171-ED6B-48B6-89E7-6D43497F0D62}"/>
          </ac:spMkLst>
        </pc:spChg>
        <pc:spChg chg="add mod">
          <ac:chgData name="Graydon Hall" userId="6ad8ef6fe9c5877e" providerId="LiveId" clId="{743B0715-C183-42DE-B6E5-38E47A36CCC5}" dt="2021-09-29T20:45:10.871" v="684"/>
          <ac:spMkLst>
            <pc:docMk/>
            <pc:sldMk cId="1926971169" sldId="266"/>
            <ac:spMk id="34" creationId="{5B4DDA67-D56E-4B37-A84F-BEF454B9EAA2}"/>
          </ac:spMkLst>
        </pc:spChg>
        <pc:spChg chg="del">
          <ac:chgData name="Graydon Hall" userId="6ad8ef6fe9c5877e" providerId="LiveId" clId="{743B0715-C183-42DE-B6E5-38E47A36CCC5}" dt="2021-09-29T20:26:26.441" v="458" actId="478"/>
          <ac:spMkLst>
            <pc:docMk/>
            <pc:sldMk cId="1926971169" sldId="266"/>
            <ac:spMk id="35" creationId="{6789E424-B6B9-4097-AC0D-75D7E2D04051}"/>
          </ac:spMkLst>
        </pc:spChg>
        <pc:spChg chg="del">
          <ac:chgData name="Graydon Hall" userId="6ad8ef6fe9c5877e" providerId="LiveId" clId="{743B0715-C183-42DE-B6E5-38E47A36CCC5}" dt="2021-09-29T20:26:22.250" v="453" actId="478"/>
          <ac:spMkLst>
            <pc:docMk/>
            <pc:sldMk cId="1926971169" sldId="266"/>
            <ac:spMk id="36" creationId="{353EC245-78FD-4B1A-8B4C-18445610632B}"/>
          </ac:spMkLst>
        </pc:spChg>
        <pc:spChg chg="del">
          <ac:chgData name="Graydon Hall" userId="6ad8ef6fe9c5877e" providerId="LiveId" clId="{743B0715-C183-42DE-B6E5-38E47A36CCC5}" dt="2021-09-29T20:26:23.961" v="455" actId="478"/>
          <ac:spMkLst>
            <pc:docMk/>
            <pc:sldMk cId="1926971169" sldId="266"/>
            <ac:spMk id="37" creationId="{73157DFB-413B-47C5-8D98-374C7DF4B497}"/>
          </ac:spMkLst>
        </pc:spChg>
        <pc:spChg chg="del mod">
          <ac:chgData name="Graydon Hall" userId="6ad8ef6fe9c5877e" providerId="LiveId" clId="{743B0715-C183-42DE-B6E5-38E47A36CCC5}" dt="2021-09-29T20:26:25.338" v="457" actId="478"/>
          <ac:spMkLst>
            <pc:docMk/>
            <pc:sldMk cId="1926971169" sldId="266"/>
            <ac:spMk id="38" creationId="{C5858F6A-2A1F-425D-9D84-23EF51AF084C}"/>
          </ac:spMkLst>
        </pc:spChg>
        <pc:spChg chg="del">
          <ac:chgData name="Graydon Hall" userId="6ad8ef6fe9c5877e" providerId="LiveId" clId="{743B0715-C183-42DE-B6E5-38E47A36CCC5}" dt="2021-09-29T20:26:20.914" v="452" actId="478"/>
          <ac:spMkLst>
            <pc:docMk/>
            <pc:sldMk cId="1926971169" sldId="266"/>
            <ac:spMk id="39" creationId="{3BD4D860-3120-4518-B16A-0D50B93E3FC9}"/>
          </ac:spMkLst>
        </pc:spChg>
        <pc:spChg chg="del">
          <ac:chgData name="Graydon Hall" userId="6ad8ef6fe9c5877e" providerId="LiveId" clId="{743B0715-C183-42DE-B6E5-38E47A36CCC5}" dt="2021-09-29T20:26:23.010" v="454" actId="478"/>
          <ac:spMkLst>
            <pc:docMk/>
            <pc:sldMk cId="1926971169" sldId="266"/>
            <ac:spMk id="40" creationId="{FEBC4595-2A2E-4D17-8399-378CD0498AAD}"/>
          </ac:spMkLst>
        </pc:spChg>
        <pc:spChg chg="del">
          <ac:chgData name="Graydon Hall" userId="6ad8ef6fe9c5877e" providerId="LiveId" clId="{743B0715-C183-42DE-B6E5-38E47A36CCC5}" dt="2021-09-29T20:26:30.970" v="460" actId="478"/>
          <ac:spMkLst>
            <pc:docMk/>
            <pc:sldMk cId="1926971169" sldId="266"/>
            <ac:spMk id="41" creationId="{298F900F-D4C7-438E-9E2C-759376E48C60}"/>
          </ac:spMkLst>
        </pc:spChg>
        <pc:spChg chg="del">
          <ac:chgData name="Graydon Hall" userId="6ad8ef6fe9c5877e" providerId="LiveId" clId="{743B0715-C183-42DE-B6E5-38E47A36CCC5}" dt="2021-09-29T20:26:09.713" v="445" actId="478"/>
          <ac:spMkLst>
            <pc:docMk/>
            <pc:sldMk cId="1926971169" sldId="266"/>
            <ac:spMk id="42" creationId="{E9144911-3DBE-471D-A0D7-BF3937DD3AE4}"/>
          </ac:spMkLst>
        </pc:spChg>
        <pc:spChg chg="del">
          <ac:chgData name="Graydon Hall" userId="6ad8ef6fe9c5877e" providerId="LiveId" clId="{743B0715-C183-42DE-B6E5-38E47A36CCC5}" dt="2021-09-29T20:26:06.626" v="444" actId="478"/>
          <ac:spMkLst>
            <pc:docMk/>
            <pc:sldMk cId="1926971169" sldId="266"/>
            <ac:spMk id="43" creationId="{E4C0EE3B-A371-45FF-B428-3DF70DE736DC}"/>
          </ac:spMkLst>
        </pc:spChg>
        <pc:spChg chg="mod">
          <ac:chgData name="Graydon Hall" userId="6ad8ef6fe9c5877e" providerId="LiveId" clId="{743B0715-C183-42DE-B6E5-38E47A36CCC5}" dt="2021-09-29T20:44:22.632" v="680" actId="1037"/>
          <ac:spMkLst>
            <pc:docMk/>
            <pc:sldMk cId="1926971169" sldId="266"/>
            <ac:spMk id="44" creationId="{FBBEB1BD-78EA-425E-9160-0B4F52E9B7F8}"/>
          </ac:spMkLst>
        </pc:spChg>
        <pc:spChg chg="add mod">
          <ac:chgData name="Graydon Hall" userId="6ad8ef6fe9c5877e" providerId="LiveId" clId="{743B0715-C183-42DE-B6E5-38E47A36CCC5}" dt="2021-09-29T20:44:22.632" v="680" actId="1037"/>
          <ac:spMkLst>
            <pc:docMk/>
            <pc:sldMk cId="1926971169" sldId="266"/>
            <ac:spMk id="45" creationId="{4C45101B-86CB-4372-B945-F57608A2AA11}"/>
          </ac:spMkLst>
        </pc:spChg>
        <pc:spChg chg="add mod">
          <ac:chgData name="Graydon Hall" userId="6ad8ef6fe9c5877e" providerId="LiveId" clId="{743B0715-C183-42DE-B6E5-38E47A36CCC5}" dt="2021-09-29T20:43:52.280" v="637" actId="164"/>
          <ac:spMkLst>
            <pc:docMk/>
            <pc:sldMk cId="1926971169" sldId="266"/>
            <ac:spMk id="46" creationId="{05C9C61F-B640-4679-BE12-3DFCDF58112B}"/>
          </ac:spMkLst>
        </pc:spChg>
        <pc:spChg chg="add mod">
          <ac:chgData name="Graydon Hall" userId="6ad8ef6fe9c5877e" providerId="LiveId" clId="{743B0715-C183-42DE-B6E5-38E47A36CCC5}" dt="2021-09-29T20:43:52.280" v="637" actId="164"/>
          <ac:spMkLst>
            <pc:docMk/>
            <pc:sldMk cId="1926971169" sldId="266"/>
            <ac:spMk id="47" creationId="{8115181F-D416-4F87-8CDB-F72C7031F5D7}"/>
          </ac:spMkLst>
        </pc:spChg>
        <pc:spChg chg="add mod">
          <ac:chgData name="Graydon Hall" userId="6ad8ef6fe9c5877e" providerId="LiveId" clId="{743B0715-C183-42DE-B6E5-38E47A36CCC5}" dt="2021-09-29T20:43:52.280" v="637" actId="164"/>
          <ac:spMkLst>
            <pc:docMk/>
            <pc:sldMk cId="1926971169" sldId="266"/>
            <ac:spMk id="48" creationId="{A0ED181C-DE1C-426B-BCEC-FE0D0DEC008B}"/>
          </ac:spMkLst>
        </pc:spChg>
        <pc:spChg chg="add mod">
          <ac:chgData name="Graydon Hall" userId="6ad8ef6fe9c5877e" providerId="LiveId" clId="{743B0715-C183-42DE-B6E5-38E47A36CCC5}" dt="2021-09-29T20:43:52.280" v="637" actId="164"/>
          <ac:spMkLst>
            <pc:docMk/>
            <pc:sldMk cId="1926971169" sldId="266"/>
            <ac:spMk id="49" creationId="{755C86C8-F3E9-4833-92A9-475500C325BF}"/>
          </ac:spMkLst>
        </pc:spChg>
        <pc:spChg chg="add mod">
          <ac:chgData name="Graydon Hall" userId="6ad8ef6fe9c5877e" providerId="LiveId" clId="{743B0715-C183-42DE-B6E5-38E47A36CCC5}" dt="2021-09-29T20:43:58.960" v="638" actId="164"/>
          <ac:spMkLst>
            <pc:docMk/>
            <pc:sldMk cId="1926971169" sldId="266"/>
            <ac:spMk id="50" creationId="{BBBE8330-51ED-4050-AACA-8D1EC6E50002}"/>
          </ac:spMkLst>
        </pc:spChg>
        <pc:spChg chg="add mod">
          <ac:chgData name="Graydon Hall" userId="6ad8ef6fe9c5877e" providerId="LiveId" clId="{743B0715-C183-42DE-B6E5-38E47A36CCC5}" dt="2021-09-29T20:43:58.960" v="638" actId="164"/>
          <ac:spMkLst>
            <pc:docMk/>
            <pc:sldMk cId="1926971169" sldId="266"/>
            <ac:spMk id="51" creationId="{7B32BDA2-1B42-4640-8999-5D5B485C1015}"/>
          </ac:spMkLst>
        </pc:spChg>
        <pc:spChg chg="add mod">
          <ac:chgData name="Graydon Hall" userId="6ad8ef6fe9c5877e" providerId="LiveId" clId="{743B0715-C183-42DE-B6E5-38E47A36CCC5}" dt="2021-09-29T20:43:58.960" v="638" actId="164"/>
          <ac:spMkLst>
            <pc:docMk/>
            <pc:sldMk cId="1926971169" sldId="266"/>
            <ac:spMk id="52" creationId="{4E427078-5565-496F-A1CA-0938297574EF}"/>
          </ac:spMkLst>
        </pc:spChg>
        <pc:spChg chg="del">
          <ac:chgData name="Graydon Hall" userId="6ad8ef6fe9c5877e" providerId="LiveId" clId="{743B0715-C183-42DE-B6E5-38E47A36CCC5}" dt="2021-09-29T20:37:10.337" v="570" actId="478"/>
          <ac:spMkLst>
            <pc:docMk/>
            <pc:sldMk cId="1926971169" sldId="266"/>
            <ac:spMk id="53" creationId="{D9F81400-6F37-4C1B-B698-24194E6DF251}"/>
          </ac:spMkLst>
        </pc:spChg>
        <pc:spChg chg="del">
          <ac:chgData name="Graydon Hall" userId="6ad8ef6fe9c5877e" providerId="LiveId" clId="{743B0715-C183-42DE-B6E5-38E47A36CCC5}" dt="2021-09-29T20:37:14.191" v="573" actId="478"/>
          <ac:spMkLst>
            <pc:docMk/>
            <pc:sldMk cId="1926971169" sldId="266"/>
            <ac:spMk id="54" creationId="{F9950071-B991-41D7-AEB4-7A57109E6914}"/>
          </ac:spMkLst>
        </pc:spChg>
        <pc:spChg chg="del">
          <ac:chgData name="Graydon Hall" userId="6ad8ef6fe9c5877e" providerId="LiveId" clId="{743B0715-C183-42DE-B6E5-38E47A36CCC5}" dt="2021-09-29T20:37:14.911" v="574" actId="478"/>
          <ac:spMkLst>
            <pc:docMk/>
            <pc:sldMk cId="1926971169" sldId="266"/>
            <ac:spMk id="55" creationId="{2E559632-59E2-494B-852C-4646E7C21BB3}"/>
          </ac:spMkLst>
        </pc:spChg>
        <pc:spChg chg="del mod">
          <ac:chgData name="Graydon Hall" userId="6ad8ef6fe9c5877e" providerId="LiveId" clId="{743B0715-C183-42DE-B6E5-38E47A36CCC5}" dt="2021-09-29T20:37:16.791" v="576" actId="478"/>
          <ac:spMkLst>
            <pc:docMk/>
            <pc:sldMk cId="1926971169" sldId="266"/>
            <ac:spMk id="56" creationId="{DE7D82FA-FDBA-45E9-A76D-2AA69F944433}"/>
          </ac:spMkLst>
        </pc:spChg>
        <pc:spChg chg="del">
          <ac:chgData name="Graydon Hall" userId="6ad8ef6fe9c5877e" providerId="LiveId" clId="{743B0715-C183-42DE-B6E5-38E47A36CCC5}" dt="2021-09-29T20:37:13.584" v="572" actId="478"/>
          <ac:spMkLst>
            <pc:docMk/>
            <pc:sldMk cId="1926971169" sldId="266"/>
            <ac:spMk id="57" creationId="{38D72753-A65A-4383-BBBB-F5970C0947F3}"/>
          </ac:spMkLst>
        </pc:spChg>
        <pc:spChg chg="del">
          <ac:chgData name="Graydon Hall" userId="6ad8ef6fe9c5877e" providerId="LiveId" clId="{743B0715-C183-42DE-B6E5-38E47A36CCC5}" dt="2021-09-29T20:37:11.695" v="571" actId="478"/>
          <ac:spMkLst>
            <pc:docMk/>
            <pc:sldMk cId="1926971169" sldId="266"/>
            <ac:spMk id="58" creationId="{79D77692-74EE-43F5-BE3C-FA9C83850A5E}"/>
          </ac:spMkLst>
        </pc:spChg>
        <pc:spChg chg="add mod">
          <ac:chgData name="Graydon Hall" userId="6ad8ef6fe9c5877e" providerId="LiveId" clId="{743B0715-C183-42DE-B6E5-38E47A36CCC5}" dt="2021-09-29T20:43:58.960" v="638" actId="164"/>
          <ac:spMkLst>
            <pc:docMk/>
            <pc:sldMk cId="1926971169" sldId="266"/>
            <ac:spMk id="59" creationId="{6F2A98B4-56A3-4374-8EF8-0B6D1FCB1B8F}"/>
          </ac:spMkLst>
        </pc:spChg>
        <pc:spChg chg="add mod">
          <ac:chgData name="Graydon Hall" userId="6ad8ef6fe9c5877e" providerId="LiveId" clId="{743B0715-C183-42DE-B6E5-38E47A36CCC5}" dt="2021-09-29T20:43:58.960" v="638" actId="164"/>
          <ac:spMkLst>
            <pc:docMk/>
            <pc:sldMk cId="1926971169" sldId="266"/>
            <ac:spMk id="60" creationId="{99AEE20E-0EB9-4748-8620-B897086F8DCF}"/>
          </ac:spMkLst>
        </pc:spChg>
        <pc:spChg chg="add mod">
          <ac:chgData name="Graydon Hall" userId="6ad8ef6fe9c5877e" providerId="LiveId" clId="{743B0715-C183-42DE-B6E5-38E47A36CCC5}" dt="2021-09-29T20:43:52.280" v="637" actId="164"/>
          <ac:spMkLst>
            <pc:docMk/>
            <pc:sldMk cId="1926971169" sldId="266"/>
            <ac:spMk id="61" creationId="{42FCE60A-0C47-44FD-B094-B4ABECD30FAD}"/>
          </ac:spMkLst>
        </pc:spChg>
        <pc:spChg chg="add mod">
          <ac:chgData name="Graydon Hall" userId="6ad8ef6fe9c5877e" providerId="LiveId" clId="{743B0715-C183-42DE-B6E5-38E47A36CCC5}" dt="2021-09-29T20:44:22.632" v="680" actId="1037"/>
          <ac:spMkLst>
            <pc:docMk/>
            <pc:sldMk cId="1926971169" sldId="266"/>
            <ac:spMk id="62" creationId="{08F4FC4F-C543-4D94-9FDC-6413490F35C0}"/>
          </ac:spMkLst>
        </pc:spChg>
        <pc:spChg chg="add mod">
          <ac:chgData name="Graydon Hall" userId="6ad8ef6fe9c5877e" providerId="LiveId" clId="{743B0715-C183-42DE-B6E5-38E47A36CCC5}" dt="2021-09-29T20:50:10.807" v="726" actId="14100"/>
          <ac:spMkLst>
            <pc:docMk/>
            <pc:sldMk cId="1926971169" sldId="266"/>
            <ac:spMk id="64" creationId="{E3D9BFA3-15AC-470E-B521-DA6A705C6EE6}"/>
          </ac:spMkLst>
        </pc:spChg>
        <pc:spChg chg="add mod">
          <ac:chgData name="Graydon Hall" userId="6ad8ef6fe9c5877e" providerId="LiveId" clId="{743B0715-C183-42DE-B6E5-38E47A36CCC5}" dt="2021-09-29T20:44:22.632" v="680" actId="1037"/>
          <ac:spMkLst>
            <pc:docMk/>
            <pc:sldMk cId="1926971169" sldId="266"/>
            <ac:spMk id="65" creationId="{C3C116B7-ECF0-40C4-AB07-13E60A9F076A}"/>
          </ac:spMkLst>
        </pc:spChg>
        <pc:grpChg chg="add mod">
          <ac:chgData name="Graydon Hall" userId="6ad8ef6fe9c5877e" providerId="LiveId" clId="{743B0715-C183-42DE-B6E5-38E47A36CCC5}" dt="2021-09-29T20:44:22.632" v="680" actId="1037"/>
          <ac:grpSpMkLst>
            <pc:docMk/>
            <pc:sldMk cId="1926971169" sldId="266"/>
            <ac:grpSpMk id="27" creationId="{11D2D4C4-A335-4340-B4E2-DFEB0CC5DFA3}"/>
          </ac:grpSpMkLst>
        </pc:grpChg>
        <pc:grpChg chg="add mod">
          <ac:chgData name="Graydon Hall" userId="6ad8ef6fe9c5877e" providerId="LiveId" clId="{743B0715-C183-42DE-B6E5-38E47A36CCC5}" dt="2021-09-29T20:44:22.632" v="680" actId="1037"/>
          <ac:grpSpMkLst>
            <pc:docMk/>
            <pc:sldMk cId="1926971169" sldId="266"/>
            <ac:grpSpMk id="28" creationId="{F55E8291-14D0-4A93-8D05-79A67F8C9FA2}"/>
          </ac:grpSpMkLst>
        </pc:grpChg>
        <pc:cxnChg chg="add mod">
          <ac:chgData name="Graydon Hall" userId="6ad8ef6fe9c5877e" providerId="LiveId" clId="{743B0715-C183-42DE-B6E5-38E47A36CCC5}" dt="2021-09-29T20:44:22.632" v="680" actId="1037"/>
          <ac:cxnSpMkLst>
            <pc:docMk/>
            <pc:sldMk cId="1926971169" sldId="266"/>
            <ac:cxnSpMk id="23" creationId="{BD2AF247-FA6A-47D0-BFFE-57376CE4A841}"/>
          </ac:cxnSpMkLst>
        </pc:cxnChg>
        <pc:cxnChg chg="add mod">
          <ac:chgData name="Graydon Hall" userId="6ad8ef6fe9c5877e" providerId="LiveId" clId="{743B0715-C183-42DE-B6E5-38E47A36CCC5}" dt="2021-09-29T20:44:22.632" v="680" actId="1037"/>
          <ac:cxnSpMkLst>
            <pc:docMk/>
            <pc:sldMk cId="1926971169" sldId="266"/>
            <ac:cxnSpMk id="63" creationId="{C5E59C9E-F31F-45D6-ADE4-E022B9951E87}"/>
          </ac:cxnSpMkLst>
        </pc:cxnChg>
      </pc:sldChg>
      <pc:sldChg chg="addSp delSp modSp add mod">
        <pc:chgData name="Graydon Hall" userId="6ad8ef6fe9c5877e" providerId="LiveId" clId="{743B0715-C183-42DE-B6E5-38E47A36CCC5}" dt="2021-09-30T19:01:02.145" v="3791" actId="1076"/>
        <pc:sldMkLst>
          <pc:docMk/>
          <pc:sldMk cId="665027416" sldId="267"/>
        </pc:sldMkLst>
        <pc:spChg chg="add mod">
          <ac:chgData name="Graydon Hall" userId="6ad8ef6fe9c5877e" providerId="LiveId" clId="{743B0715-C183-42DE-B6E5-38E47A36CCC5}" dt="2021-09-30T15:24:08.573" v="1028" actId="20577"/>
          <ac:spMkLst>
            <pc:docMk/>
            <pc:sldMk cId="665027416" sldId="267"/>
            <ac:spMk id="3" creationId="{41A71E7B-0281-4DFF-8DCB-9EB68AB3A83C}"/>
          </ac:spMkLst>
        </pc:spChg>
        <pc:spChg chg="add del mod">
          <ac:chgData name="Graydon Hall" userId="6ad8ef6fe9c5877e" providerId="LiveId" clId="{743B0715-C183-42DE-B6E5-38E47A36CCC5}" dt="2021-09-29T21:03:52.374" v="755" actId="478"/>
          <ac:spMkLst>
            <pc:docMk/>
            <pc:sldMk cId="665027416" sldId="267"/>
            <ac:spMk id="3" creationId="{EEE26ACF-4149-4229-A2B8-A26EBC031B00}"/>
          </ac:spMkLst>
        </pc:spChg>
        <pc:spChg chg="mod">
          <ac:chgData name="Graydon Hall" userId="6ad8ef6fe9c5877e" providerId="LiveId" clId="{743B0715-C183-42DE-B6E5-38E47A36CCC5}" dt="2021-09-29T21:20:05.013" v="861" actId="14100"/>
          <ac:spMkLst>
            <pc:docMk/>
            <pc:sldMk cId="665027416" sldId="267"/>
            <ac:spMk id="4" creationId="{69D13A37-6B82-4C78-812F-D9D461CDC672}"/>
          </ac:spMkLst>
        </pc:spChg>
        <pc:spChg chg="mod">
          <ac:chgData name="Graydon Hall" userId="6ad8ef6fe9c5877e" providerId="LiveId" clId="{743B0715-C183-42DE-B6E5-38E47A36CCC5}" dt="2021-09-29T21:09:34.002" v="765" actId="1076"/>
          <ac:spMkLst>
            <pc:docMk/>
            <pc:sldMk cId="665027416" sldId="267"/>
            <ac:spMk id="5" creationId="{03DF7978-60AD-4CDE-AE09-356BACC0D746}"/>
          </ac:spMkLst>
        </pc:spChg>
        <pc:spChg chg="add mod">
          <ac:chgData name="Graydon Hall" userId="6ad8ef6fe9c5877e" providerId="LiveId" clId="{743B0715-C183-42DE-B6E5-38E47A36CCC5}" dt="2021-09-30T19:00:51.358" v="3788" actId="208"/>
          <ac:spMkLst>
            <pc:docMk/>
            <pc:sldMk cId="665027416" sldId="267"/>
            <ac:spMk id="10" creationId="{6A13B73C-A4D9-4388-A369-3FD4A51C9DC6}"/>
          </ac:spMkLst>
        </pc:spChg>
        <pc:spChg chg="add del mod">
          <ac:chgData name="Graydon Hall" userId="6ad8ef6fe9c5877e" providerId="LiveId" clId="{743B0715-C183-42DE-B6E5-38E47A36CCC5}" dt="2021-09-29T21:11:55.806" v="777" actId="478"/>
          <ac:spMkLst>
            <pc:docMk/>
            <pc:sldMk cId="665027416" sldId="267"/>
            <ac:spMk id="10" creationId="{C7323650-FC6D-4288-9B3C-A0D021E9A22B}"/>
          </ac:spMkLst>
        </pc:spChg>
        <pc:spChg chg="mod">
          <ac:chgData name="Graydon Hall" userId="6ad8ef6fe9c5877e" providerId="LiveId" clId="{743B0715-C183-42DE-B6E5-38E47A36CCC5}" dt="2021-09-30T18:52:30.362" v="3699" actId="20577"/>
          <ac:spMkLst>
            <pc:docMk/>
            <pc:sldMk cId="665027416" sldId="267"/>
            <ac:spMk id="11" creationId="{ABE71181-B149-4EE3-8C57-DA344694D6C2}"/>
          </ac:spMkLst>
        </pc:spChg>
        <pc:spChg chg="add del mod">
          <ac:chgData name="Graydon Hall" userId="6ad8ef6fe9c5877e" providerId="LiveId" clId="{743B0715-C183-42DE-B6E5-38E47A36CCC5}" dt="2021-09-29T21:09:42.203" v="767" actId="478"/>
          <ac:spMkLst>
            <pc:docMk/>
            <pc:sldMk cId="665027416" sldId="267"/>
            <ac:spMk id="12" creationId="{E0063739-BA67-4EBC-85B3-BD7315FE2425}"/>
          </ac:spMkLst>
        </pc:spChg>
        <pc:spChg chg="mod">
          <ac:chgData name="Graydon Hall" userId="6ad8ef6fe9c5877e" providerId="LiveId" clId="{743B0715-C183-42DE-B6E5-38E47A36CCC5}" dt="2021-09-29T21:02:47.553" v="746" actId="164"/>
          <ac:spMkLst>
            <pc:docMk/>
            <pc:sldMk cId="665027416" sldId="267"/>
            <ac:spMk id="13" creationId="{1485229A-BE5D-445C-A29D-2095B03DF662}"/>
          </ac:spMkLst>
        </pc:spChg>
        <pc:spChg chg="mod">
          <ac:chgData name="Graydon Hall" userId="6ad8ef6fe9c5877e" providerId="LiveId" clId="{743B0715-C183-42DE-B6E5-38E47A36CCC5}" dt="2021-09-29T21:02:47.553" v="746" actId="164"/>
          <ac:spMkLst>
            <pc:docMk/>
            <pc:sldMk cId="665027416" sldId="267"/>
            <ac:spMk id="14" creationId="{8E3A9A45-B3AF-48DC-B12C-05C16FE7B083}"/>
          </ac:spMkLst>
        </pc:spChg>
        <pc:spChg chg="del mod">
          <ac:chgData name="Graydon Hall" userId="6ad8ef6fe9c5877e" providerId="LiveId" clId="{743B0715-C183-42DE-B6E5-38E47A36CCC5}" dt="2021-09-29T21:03:07.788" v="751" actId="478"/>
          <ac:spMkLst>
            <pc:docMk/>
            <pc:sldMk cId="665027416" sldId="267"/>
            <ac:spMk id="19" creationId="{46F5181C-BDBC-4AB8-83A7-972C3E6E24F4}"/>
          </ac:spMkLst>
        </pc:spChg>
        <pc:spChg chg="add mod">
          <ac:chgData name="Graydon Hall" userId="6ad8ef6fe9c5877e" providerId="LiveId" clId="{743B0715-C183-42DE-B6E5-38E47A36CCC5}" dt="2021-09-29T21:10:05.764" v="770"/>
          <ac:spMkLst>
            <pc:docMk/>
            <pc:sldMk cId="665027416" sldId="267"/>
            <ac:spMk id="20" creationId="{547FE1C0-78F6-4E38-B7FA-BB0544F84C4A}"/>
          </ac:spMkLst>
        </pc:spChg>
        <pc:spChg chg="add mod">
          <ac:chgData name="Graydon Hall" userId="6ad8ef6fe9c5877e" providerId="LiveId" clId="{743B0715-C183-42DE-B6E5-38E47A36CCC5}" dt="2021-09-29T21:10:56.430" v="776"/>
          <ac:spMkLst>
            <pc:docMk/>
            <pc:sldMk cId="665027416" sldId="267"/>
            <ac:spMk id="21" creationId="{12A2866F-70E5-49E4-BFF8-F99E0F0959F9}"/>
          </ac:spMkLst>
        </pc:spChg>
        <pc:spChg chg="add del">
          <ac:chgData name="Graydon Hall" userId="6ad8ef6fe9c5877e" providerId="LiveId" clId="{743B0715-C183-42DE-B6E5-38E47A36CCC5}" dt="2021-09-29T21:12:14.016" v="779" actId="478"/>
          <ac:spMkLst>
            <pc:docMk/>
            <pc:sldMk cId="665027416" sldId="267"/>
            <ac:spMk id="22" creationId="{38B7A0C4-3A5F-4FC1-8205-205036E04C8C}"/>
          </ac:spMkLst>
        </pc:spChg>
        <pc:spChg chg="mod">
          <ac:chgData name="Graydon Hall" userId="6ad8ef6fe9c5877e" providerId="LiveId" clId="{743B0715-C183-42DE-B6E5-38E47A36CCC5}" dt="2021-09-29T21:01:38.898" v="742" actId="206"/>
          <ac:spMkLst>
            <pc:docMk/>
            <pc:sldMk cId="665027416" sldId="267"/>
            <ac:spMk id="29" creationId="{38FB2998-D17F-4C72-9B49-F8CF82A51658}"/>
          </ac:spMkLst>
        </pc:spChg>
        <pc:spChg chg="mod">
          <ac:chgData name="Graydon Hall" userId="6ad8ef6fe9c5877e" providerId="LiveId" clId="{743B0715-C183-42DE-B6E5-38E47A36CCC5}" dt="2021-09-29T21:02:47.553" v="746" actId="164"/>
          <ac:spMkLst>
            <pc:docMk/>
            <pc:sldMk cId="665027416" sldId="267"/>
            <ac:spMk id="30" creationId="{EF742BB3-B8CD-4214-A16D-995CA4C3A04F}"/>
          </ac:spMkLst>
        </pc:spChg>
        <pc:spChg chg="mod">
          <ac:chgData name="Graydon Hall" userId="6ad8ef6fe9c5877e" providerId="LiveId" clId="{743B0715-C183-42DE-B6E5-38E47A36CCC5}" dt="2021-09-29T21:02:47.553" v="746" actId="164"/>
          <ac:spMkLst>
            <pc:docMk/>
            <pc:sldMk cId="665027416" sldId="267"/>
            <ac:spMk id="31" creationId="{195FFD83-D7D9-4459-9CF3-A18D5A7A4E5B}"/>
          </ac:spMkLst>
        </pc:spChg>
        <pc:spChg chg="mod">
          <ac:chgData name="Graydon Hall" userId="6ad8ef6fe9c5877e" providerId="LiveId" clId="{743B0715-C183-42DE-B6E5-38E47A36CCC5}" dt="2021-09-29T21:02:47.553" v="746" actId="164"/>
          <ac:spMkLst>
            <pc:docMk/>
            <pc:sldMk cId="665027416" sldId="267"/>
            <ac:spMk id="32" creationId="{0F9B6971-E396-466B-968F-2B6C71A84C66}"/>
          </ac:spMkLst>
        </pc:spChg>
        <pc:spChg chg="add mod">
          <ac:chgData name="Graydon Hall" userId="6ad8ef6fe9c5877e" providerId="LiveId" clId="{743B0715-C183-42DE-B6E5-38E47A36CCC5}" dt="2021-09-29T21:12:25.652" v="781"/>
          <ac:spMkLst>
            <pc:docMk/>
            <pc:sldMk cId="665027416" sldId="267"/>
            <ac:spMk id="35" creationId="{522DF440-990C-4AC7-89A4-F956E42DC1E7}"/>
          </ac:spMkLst>
        </pc:spChg>
        <pc:spChg chg="mod">
          <ac:chgData name="Graydon Hall" userId="6ad8ef6fe9c5877e" providerId="LiveId" clId="{743B0715-C183-42DE-B6E5-38E47A36CCC5}" dt="2021-09-29T21:02:47.553" v="746" actId="164"/>
          <ac:spMkLst>
            <pc:docMk/>
            <pc:sldMk cId="665027416" sldId="267"/>
            <ac:spMk id="45" creationId="{4C45101B-86CB-4372-B945-F57608A2AA11}"/>
          </ac:spMkLst>
        </pc:spChg>
        <pc:spChg chg="mod">
          <ac:chgData name="Graydon Hall" userId="6ad8ef6fe9c5877e" providerId="LiveId" clId="{743B0715-C183-42DE-B6E5-38E47A36CCC5}" dt="2021-09-29T21:01:12.294" v="733" actId="20577"/>
          <ac:spMkLst>
            <pc:docMk/>
            <pc:sldMk cId="665027416" sldId="267"/>
            <ac:spMk id="54" creationId="{437AF63C-1FCF-4662-BE8B-02BEA81AD64D}"/>
          </ac:spMkLst>
        </pc:spChg>
        <pc:spChg chg="mod">
          <ac:chgData name="Graydon Hall" userId="6ad8ef6fe9c5877e" providerId="LiveId" clId="{743B0715-C183-42DE-B6E5-38E47A36CCC5}" dt="2021-09-29T21:01:15.741" v="735" actId="20577"/>
          <ac:spMkLst>
            <pc:docMk/>
            <pc:sldMk cId="665027416" sldId="267"/>
            <ac:spMk id="55" creationId="{548D98DB-3C17-4BCD-B341-41546ECD446A}"/>
          </ac:spMkLst>
        </pc:spChg>
        <pc:spChg chg="mod">
          <ac:chgData name="Graydon Hall" userId="6ad8ef6fe9c5877e" providerId="LiveId" clId="{743B0715-C183-42DE-B6E5-38E47A36CCC5}" dt="2021-09-29T21:01:18.117" v="737" actId="20577"/>
          <ac:spMkLst>
            <pc:docMk/>
            <pc:sldMk cId="665027416" sldId="267"/>
            <ac:spMk id="56" creationId="{244774B1-FA94-4568-9E5A-E32B99A9F176}"/>
          </ac:spMkLst>
        </pc:spChg>
        <pc:spChg chg="mod">
          <ac:chgData name="Graydon Hall" userId="6ad8ef6fe9c5877e" providerId="LiveId" clId="{743B0715-C183-42DE-B6E5-38E47A36CCC5}" dt="2021-09-29T21:01:21.229" v="739" actId="20577"/>
          <ac:spMkLst>
            <pc:docMk/>
            <pc:sldMk cId="665027416" sldId="267"/>
            <ac:spMk id="57" creationId="{49CFC0C2-98A4-4206-9DD6-12FB60112185}"/>
          </ac:spMkLst>
        </pc:spChg>
        <pc:spChg chg="mod">
          <ac:chgData name="Graydon Hall" userId="6ad8ef6fe9c5877e" providerId="LiveId" clId="{743B0715-C183-42DE-B6E5-38E47A36CCC5}" dt="2021-09-29T21:01:04.616" v="730"/>
          <ac:spMkLst>
            <pc:docMk/>
            <pc:sldMk cId="665027416" sldId="267"/>
            <ac:spMk id="58" creationId="{34D83752-1847-4E3E-8619-7C119FBEA7D2}"/>
          </ac:spMkLst>
        </pc:spChg>
        <pc:spChg chg="mod">
          <ac:chgData name="Graydon Hall" userId="6ad8ef6fe9c5877e" providerId="LiveId" clId="{743B0715-C183-42DE-B6E5-38E47A36CCC5}" dt="2021-09-29T21:01:57.238" v="744"/>
          <ac:spMkLst>
            <pc:docMk/>
            <pc:sldMk cId="665027416" sldId="267"/>
            <ac:spMk id="67" creationId="{146DA5DC-BB7C-4FE5-A5E6-B598EB02C61A}"/>
          </ac:spMkLst>
        </pc:spChg>
        <pc:spChg chg="mod">
          <ac:chgData name="Graydon Hall" userId="6ad8ef6fe9c5877e" providerId="LiveId" clId="{743B0715-C183-42DE-B6E5-38E47A36CCC5}" dt="2021-09-29T21:01:57.238" v="744"/>
          <ac:spMkLst>
            <pc:docMk/>
            <pc:sldMk cId="665027416" sldId="267"/>
            <ac:spMk id="68" creationId="{D21261D9-EECE-4315-88AE-AED2214A6199}"/>
          </ac:spMkLst>
        </pc:spChg>
        <pc:spChg chg="mod">
          <ac:chgData name="Graydon Hall" userId="6ad8ef6fe9c5877e" providerId="LiveId" clId="{743B0715-C183-42DE-B6E5-38E47A36CCC5}" dt="2021-09-29T21:01:57.238" v="744"/>
          <ac:spMkLst>
            <pc:docMk/>
            <pc:sldMk cId="665027416" sldId="267"/>
            <ac:spMk id="69" creationId="{61E58199-13D7-4F69-8B73-FE8AF35278DB}"/>
          </ac:spMkLst>
        </pc:spChg>
        <pc:spChg chg="mod">
          <ac:chgData name="Graydon Hall" userId="6ad8ef6fe9c5877e" providerId="LiveId" clId="{743B0715-C183-42DE-B6E5-38E47A36CCC5}" dt="2021-09-29T21:01:57.238" v="744"/>
          <ac:spMkLst>
            <pc:docMk/>
            <pc:sldMk cId="665027416" sldId="267"/>
            <ac:spMk id="70" creationId="{B30B8E36-7225-4EDF-8026-C80E0A116A84}"/>
          </ac:spMkLst>
        </pc:spChg>
        <pc:spChg chg="mod">
          <ac:chgData name="Graydon Hall" userId="6ad8ef6fe9c5877e" providerId="LiveId" clId="{743B0715-C183-42DE-B6E5-38E47A36CCC5}" dt="2021-09-29T21:01:57.238" v="744"/>
          <ac:spMkLst>
            <pc:docMk/>
            <pc:sldMk cId="665027416" sldId="267"/>
            <ac:spMk id="71" creationId="{CEB3A782-FA41-4E7A-B316-369117333619}"/>
          </ac:spMkLst>
        </pc:spChg>
        <pc:spChg chg="mod">
          <ac:chgData name="Graydon Hall" userId="6ad8ef6fe9c5877e" providerId="LiveId" clId="{743B0715-C183-42DE-B6E5-38E47A36CCC5}" dt="2021-09-29T21:02:48.065" v="747"/>
          <ac:spMkLst>
            <pc:docMk/>
            <pc:sldMk cId="665027416" sldId="267"/>
            <ac:spMk id="73" creationId="{82A861FD-FBD5-49C8-87B0-FE67334597E3}"/>
          </ac:spMkLst>
        </pc:spChg>
        <pc:spChg chg="mod">
          <ac:chgData name="Graydon Hall" userId="6ad8ef6fe9c5877e" providerId="LiveId" clId="{743B0715-C183-42DE-B6E5-38E47A36CCC5}" dt="2021-09-29T21:02:48.065" v="747"/>
          <ac:spMkLst>
            <pc:docMk/>
            <pc:sldMk cId="665027416" sldId="267"/>
            <ac:spMk id="74" creationId="{DDE27D17-A231-48E3-9D74-DCF951A18017}"/>
          </ac:spMkLst>
        </pc:spChg>
        <pc:spChg chg="mod">
          <ac:chgData name="Graydon Hall" userId="6ad8ef6fe9c5877e" providerId="LiveId" clId="{743B0715-C183-42DE-B6E5-38E47A36CCC5}" dt="2021-09-29T21:02:48.065" v="747"/>
          <ac:spMkLst>
            <pc:docMk/>
            <pc:sldMk cId="665027416" sldId="267"/>
            <ac:spMk id="75" creationId="{0FF2EA18-2B27-45D5-A3D3-2D2DAF96B16C}"/>
          </ac:spMkLst>
        </pc:spChg>
        <pc:spChg chg="mod">
          <ac:chgData name="Graydon Hall" userId="6ad8ef6fe9c5877e" providerId="LiveId" clId="{743B0715-C183-42DE-B6E5-38E47A36CCC5}" dt="2021-09-29T21:02:48.065" v="747"/>
          <ac:spMkLst>
            <pc:docMk/>
            <pc:sldMk cId="665027416" sldId="267"/>
            <ac:spMk id="76" creationId="{2657631D-C8A0-4D06-B345-B2FD0A455BC2}"/>
          </ac:spMkLst>
        </pc:spChg>
        <pc:spChg chg="mod">
          <ac:chgData name="Graydon Hall" userId="6ad8ef6fe9c5877e" providerId="LiveId" clId="{743B0715-C183-42DE-B6E5-38E47A36CCC5}" dt="2021-09-29T21:02:48.065" v="747"/>
          <ac:spMkLst>
            <pc:docMk/>
            <pc:sldMk cId="665027416" sldId="267"/>
            <ac:spMk id="77" creationId="{F11295AA-3C32-4477-97D3-5194ADFA246E}"/>
          </ac:spMkLst>
        </pc:spChg>
        <pc:spChg chg="mod">
          <ac:chgData name="Graydon Hall" userId="6ad8ef6fe9c5877e" providerId="LiveId" clId="{743B0715-C183-42DE-B6E5-38E47A36CCC5}" dt="2021-09-29T21:02:48.065" v="747"/>
          <ac:spMkLst>
            <pc:docMk/>
            <pc:sldMk cId="665027416" sldId="267"/>
            <ac:spMk id="78" creationId="{6A84FCC7-9519-4F2A-ABAE-F191991BC136}"/>
          </ac:spMkLst>
        </pc:spChg>
        <pc:spChg chg="add mod">
          <ac:chgData name="Graydon Hall" userId="6ad8ef6fe9c5877e" providerId="LiveId" clId="{743B0715-C183-42DE-B6E5-38E47A36CCC5}" dt="2021-09-29T21:10:28.875" v="772" actId="1076"/>
          <ac:spMkLst>
            <pc:docMk/>
            <pc:sldMk cId="665027416" sldId="267"/>
            <ac:spMk id="79" creationId="{48722A1F-ADB0-42CB-9689-559D76D3A782}"/>
          </ac:spMkLst>
        </pc:spChg>
        <pc:spChg chg="add mod">
          <ac:chgData name="Graydon Hall" userId="6ad8ef6fe9c5877e" providerId="LiveId" clId="{743B0715-C183-42DE-B6E5-38E47A36CCC5}" dt="2021-09-29T21:10:40.060" v="774" actId="1076"/>
          <ac:spMkLst>
            <pc:docMk/>
            <pc:sldMk cId="665027416" sldId="267"/>
            <ac:spMk id="80" creationId="{0D55B6D6-ED78-4EA2-91B8-1EC83D51C246}"/>
          </ac:spMkLst>
        </pc:spChg>
        <pc:spChg chg="add mod">
          <ac:chgData name="Graydon Hall" userId="6ad8ef6fe9c5877e" providerId="LiveId" clId="{743B0715-C183-42DE-B6E5-38E47A36CCC5}" dt="2021-09-29T21:12:51.786" v="846" actId="1036"/>
          <ac:spMkLst>
            <pc:docMk/>
            <pc:sldMk cId="665027416" sldId="267"/>
            <ac:spMk id="81" creationId="{E9D4274A-E3E9-4AC0-B99A-4CC0DD026E89}"/>
          </ac:spMkLst>
        </pc:spChg>
        <pc:spChg chg="add mod">
          <ac:chgData name="Graydon Hall" userId="6ad8ef6fe9c5877e" providerId="LiveId" clId="{743B0715-C183-42DE-B6E5-38E47A36CCC5}" dt="2021-09-30T19:01:02.145" v="3791" actId="1076"/>
          <ac:spMkLst>
            <pc:docMk/>
            <pc:sldMk cId="665027416" sldId="267"/>
            <ac:spMk id="82" creationId="{3393D78F-D17E-4D5A-87FE-A6C3308EC21C}"/>
          </ac:spMkLst>
        </pc:spChg>
        <pc:grpChg chg="add mod">
          <ac:chgData name="Graydon Hall" userId="6ad8ef6fe9c5877e" providerId="LiveId" clId="{743B0715-C183-42DE-B6E5-38E47A36CCC5}" dt="2021-09-29T21:02:47.553" v="746" actId="164"/>
          <ac:grpSpMkLst>
            <pc:docMk/>
            <pc:sldMk cId="665027416" sldId="267"/>
            <ac:grpSpMk id="2" creationId="{D91AFCC9-FC40-464C-BC3F-E2763F145D0C}"/>
          </ac:grpSpMkLst>
        </pc:grpChg>
        <pc:grpChg chg="mod">
          <ac:chgData name="Graydon Hall" userId="6ad8ef6fe9c5877e" providerId="LiveId" clId="{743B0715-C183-42DE-B6E5-38E47A36CCC5}" dt="2021-09-29T21:01:41.585" v="743" actId="1076"/>
          <ac:grpSpMkLst>
            <pc:docMk/>
            <pc:sldMk cId="665027416" sldId="267"/>
            <ac:grpSpMk id="28" creationId="{F55E8291-14D0-4A93-8D05-79A67F8C9FA2}"/>
          </ac:grpSpMkLst>
        </pc:grpChg>
        <pc:grpChg chg="add mod">
          <ac:chgData name="Graydon Hall" userId="6ad8ef6fe9c5877e" providerId="LiveId" clId="{743B0715-C183-42DE-B6E5-38E47A36CCC5}" dt="2021-09-29T21:01:08.948" v="731" actId="1076"/>
          <ac:grpSpMkLst>
            <pc:docMk/>
            <pc:sldMk cId="665027416" sldId="267"/>
            <ac:grpSpMk id="53" creationId="{3CD321A8-8E59-45E8-A994-3CE9398DD1EB}"/>
          </ac:grpSpMkLst>
        </pc:grpChg>
        <pc:grpChg chg="add mod">
          <ac:chgData name="Graydon Hall" userId="6ad8ef6fe9c5877e" providerId="LiveId" clId="{743B0715-C183-42DE-B6E5-38E47A36CCC5}" dt="2021-09-29T21:02:01.467" v="745" actId="1076"/>
          <ac:grpSpMkLst>
            <pc:docMk/>
            <pc:sldMk cId="665027416" sldId="267"/>
            <ac:grpSpMk id="66" creationId="{75C94FB6-D175-4396-847C-3C7F9E8450EC}"/>
          </ac:grpSpMkLst>
        </pc:grpChg>
        <pc:grpChg chg="add mod">
          <ac:chgData name="Graydon Hall" userId="6ad8ef6fe9c5877e" providerId="LiveId" clId="{743B0715-C183-42DE-B6E5-38E47A36CCC5}" dt="2021-09-29T21:09:45.732" v="768" actId="1076"/>
          <ac:grpSpMkLst>
            <pc:docMk/>
            <pc:sldMk cId="665027416" sldId="267"/>
            <ac:grpSpMk id="72" creationId="{AEC6AA4B-B969-46AE-95C3-A0BB61A3ACEE}"/>
          </ac:grpSpMkLst>
        </pc:grpChg>
      </pc:sldChg>
      <pc:sldChg chg="addSp delSp modSp add mod">
        <pc:chgData name="Graydon Hall" userId="6ad8ef6fe9c5877e" providerId="LiveId" clId="{743B0715-C183-42DE-B6E5-38E47A36CCC5}" dt="2021-10-02T21:01:18.390" v="5499" actId="1076"/>
        <pc:sldMkLst>
          <pc:docMk/>
          <pc:sldMk cId="2537722862" sldId="268"/>
        </pc:sldMkLst>
        <pc:spChg chg="add del mod">
          <ac:chgData name="Graydon Hall" userId="6ad8ef6fe9c5877e" providerId="LiveId" clId="{743B0715-C183-42DE-B6E5-38E47A36CCC5}" dt="2021-09-30T15:23:11.566" v="947" actId="478"/>
          <ac:spMkLst>
            <pc:docMk/>
            <pc:sldMk cId="2537722862" sldId="268"/>
            <ac:spMk id="3" creationId="{0D96CE69-933F-4178-85BB-CF05E7BD07AC}"/>
          </ac:spMkLst>
        </pc:spChg>
        <pc:spChg chg="add del mod">
          <ac:chgData name="Graydon Hall" userId="6ad8ef6fe9c5877e" providerId="LiveId" clId="{743B0715-C183-42DE-B6E5-38E47A36CCC5}" dt="2021-09-29T21:30:40.762" v="882" actId="478"/>
          <ac:spMkLst>
            <pc:docMk/>
            <pc:sldMk cId="2537722862" sldId="268"/>
            <ac:spMk id="3" creationId="{B9B96A2D-7483-4C9E-9541-FB16F0C38E91}"/>
          </ac:spMkLst>
        </pc:spChg>
        <pc:spChg chg="mod">
          <ac:chgData name="Graydon Hall" userId="6ad8ef6fe9c5877e" providerId="LiveId" clId="{743B0715-C183-42DE-B6E5-38E47A36CCC5}" dt="2021-09-29T21:19:57.658" v="859" actId="14100"/>
          <ac:spMkLst>
            <pc:docMk/>
            <pc:sldMk cId="2537722862" sldId="268"/>
            <ac:spMk id="4" creationId="{69D13A37-6B82-4C78-812F-D9D461CDC672}"/>
          </ac:spMkLst>
        </pc:spChg>
        <pc:spChg chg="mod">
          <ac:chgData name="Graydon Hall" userId="6ad8ef6fe9c5877e" providerId="LiveId" clId="{743B0715-C183-42DE-B6E5-38E47A36CCC5}" dt="2021-09-29T21:22:52.359" v="864" actId="14100"/>
          <ac:spMkLst>
            <pc:docMk/>
            <pc:sldMk cId="2537722862" sldId="268"/>
            <ac:spMk id="5" creationId="{03DF7978-60AD-4CDE-AE09-356BACC0D746}"/>
          </ac:spMkLst>
        </pc:spChg>
        <pc:spChg chg="mod">
          <ac:chgData name="Graydon Hall" userId="6ad8ef6fe9c5877e" providerId="LiveId" clId="{743B0715-C183-42DE-B6E5-38E47A36CCC5}" dt="2021-09-29T21:40:49.256" v="885" actId="20577"/>
          <ac:spMkLst>
            <pc:docMk/>
            <pc:sldMk cId="2537722862" sldId="268"/>
            <ac:spMk id="11" creationId="{ABE71181-B149-4EE3-8C57-DA344694D6C2}"/>
          </ac:spMkLst>
        </pc:spChg>
        <pc:spChg chg="del">
          <ac:chgData name="Graydon Hall" userId="6ad8ef6fe9c5877e" providerId="LiveId" clId="{743B0715-C183-42DE-B6E5-38E47A36CCC5}" dt="2021-09-29T21:19:42.646" v="850" actId="478"/>
          <ac:spMkLst>
            <pc:docMk/>
            <pc:sldMk cId="2537722862" sldId="268"/>
            <ac:spMk id="15" creationId="{37CEF823-64A2-4803-97BB-DE3BC2A56C3D}"/>
          </ac:spMkLst>
        </pc:spChg>
        <pc:spChg chg="del">
          <ac:chgData name="Graydon Hall" userId="6ad8ef6fe9c5877e" providerId="LiveId" clId="{743B0715-C183-42DE-B6E5-38E47A36CCC5}" dt="2021-09-29T21:19:47.923" v="853" actId="478"/>
          <ac:spMkLst>
            <pc:docMk/>
            <pc:sldMk cId="2537722862" sldId="268"/>
            <ac:spMk id="16" creationId="{EA2DF13A-E11F-4817-B472-6B40ED9D8414}"/>
          </ac:spMkLst>
        </pc:spChg>
        <pc:spChg chg="del mod">
          <ac:chgData name="Graydon Hall" userId="6ad8ef6fe9c5877e" providerId="LiveId" clId="{743B0715-C183-42DE-B6E5-38E47A36CCC5}" dt="2021-09-29T21:19:49.648" v="855" actId="478"/>
          <ac:spMkLst>
            <pc:docMk/>
            <pc:sldMk cId="2537722862" sldId="268"/>
            <ac:spMk id="17" creationId="{49613BA1-EC39-4C9D-911C-822803A902C7}"/>
          </ac:spMkLst>
        </pc:spChg>
        <pc:spChg chg="del">
          <ac:chgData name="Graydon Hall" userId="6ad8ef6fe9c5877e" providerId="LiveId" clId="{743B0715-C183-42DE-B6E5-38E47A36CCC5}" dt="2021-09-29T21:19:45.776" v="851" actId="478"/>
          <ac:spMkLst>
            <pc:docMk/>
            <pc:sldMk cId="2537722862" sldId="268"/>
            <ac:spMk id="18" creationId="{827B7BA2-81B6-42CB-8875-9F2B5C5394A7}"/>
          </ac:spMkLst>
        </pc:spChg>
        <pc:spChg chg="del">
          <ac:chgData name="Graydon Hall" userId="6ad8ef6fe9c5877e" providerId="LiveId" clId="{743B0715-C183-42DE-B6E5-38E47A36CCC5}" dt="2021-09-29T21:40:54.312" v="886" actId="478"/>
          <ac:spMkLst>
            <pc:docMk/>
            <pc:sldMk cId="2537722862" sldId="268"/>
            <ac:spMk id="20" creationId="{547FE1C0-78F6-4E38-B7FA-BB0544F84C4A}"/>
          </ac:spMkLst>
        </pc:spChg>
        <pc:spChg chg="del">
          <ac:chgData name="Graydon Hall" userId="6ad8ef6fe9c5877e" providerId="LiveId" clId="{743B0715-C183-42DE-B6E5-38E47A36CCC5}" dt="2021-09-29T21:19:45.776" v="851" actId="478"/>
          <ac:spMkLst>
            <pc:docMk/>
            <pc:sldMk cId="2537722862" sldId="268"/>
            <ac:spMk id="24" creationId="{FD8706BD-108D-4ECE-80FA-00ED04CF3D8A}"/>
          </ac:spMkLst>
        </pc:spChg>
        <pc:spChg chg="del">
          <ac:chgData name="Graydon Hall" userId="6ad8ef6fe9c5877e" providerId="LiveId" clId="{743B0715-C183-42DE-B6E5-38E47A36CCC5}" dt="2021-09-29T21:19:45.776" v="851" actId="478"/>
          <ac:spMkLst>
            <pc:docMk/>
            <pc:sldMk cId="2537722862" sldId="268"/>
            <ac:spMk id="25" creationId="{D874629E-BAB8-48EB-8538-631F7E8F7166}"/>
          </ac:spMkLst>
        </pc:spChg>
        <pc:spChg chg="del">
          <ac:chgData name="Graydon Hall" userId="6ad8ef6fe9c5877e" providerId="LiveId" clId="{743B0715-C183-42DE-B6E5-38E47A36CCC5}" dt="2021-09-29T21:19:45.776" v="851" actId="478"/>
          <ac:spMkLst>
            <pc:docMk/>
            <pc:sldMk cId="2537722862" sldId="268"/>
            <ac:spMk id="26" creationId="{D60DACE1-0AE0-4851-B2F0-AFC7BC736D99}"/>
          </ac:spMkLst>
        </pc:spChg>
        <pc:spChg chg="del">
          <ac:chgData name="Graydon Hall" userId="6ad8ef6fe9c5877e" providerId="LiveId" clId="{743B0715-C183-42DE-B6E5-38E47A36CCC5}" dt="2021-09-29T21:19:50.792" v="856" actId="478"/>
          <ac:spMkLst>
            <pc:docMk/>
            <pc:sldMk cId="2537722862" sldId="268"/>
            <ac:spMk id="29" creationId="{38FB2998-D17F-4C72-9B49-F8CF82A51658}"/>
          </ac:spMkLst>
        </pc:spChg>
        <pc:spChg chg="del">
          <ac:chgData name="Graydon Hall" userId="6ad8ef6fe9c5877e" providerId="LiveId" clId="{743B0715-C183-42DE-B6E5-38E47A36CCC5}" dt="2021-09-29T21:19:45.776" v="851" actId="478"/>
          <ac:spMkLst>
            <pc:docMk/>
            <pc:sldMk cId="2537722862" sldId="268"/>
            <ac:spMk id="33" creationId="{93034171-ED6B-48B6-89E7-6D43497F0D62}"/>
          </ac:spMkLst>
        </pc:spChg>
        <pc:spChg chg="add mod">
          <ac:chgData name="Graydon Hall" userId="6ad8ef6fe9c5877e" providerId="LiveId" clId="{743B0715-C183-42DE-B6E5-38E47A36CCC5}" dt="2021-10-02T21:01:18.390" v="5499" actId="1076"/>
          <ac:spMkLst>
            <pc:docMk/>
            <pc:sldMk cId="2537722862" sldId="268"/>
            <ac:spMk id="33" creationId="{B57447BF-21A0-4756-B72D-1BA244BF6762}"/>
          </ac:spMkLst>
        </pc:spChg>
        <pc:spChg chg="del">
          <ac:chgData name="Graydon Hall" userId="6ad8ef6fe9c5877e" providerId="LiveId" clId="{743B0715-C183-42DE-B6E5-38E47A36CCC5}" dt="2021-09-29T21:19:47.136" v="852" actId="478"/>
          <ac:spMkLst>
            <pc:docMk/>
            <pc:sldMk cId="2537722862" sldId="268"/>
            <ac:spMk id="35" creationId="{522DF440-990C-4AC7-89A4-F956E42DC1E7}"/>
          </ac:spMkLst>
        </pc:spChg>
        <pc:spChg chg="del">
          <ac:chgData name="Graydon Hall" userId="6ad8ef6fe9c5877e" providerId="LiveId" clId="{743B0715-C183-42DE-B6E5-38E47A36CCC5}" dt="2021-09-29T21:19:45.776" v="851" actId="478"/>
          <ac:spMkLst>
            <pc:docMk/>
            <pc:sldMk cId="2537722862" sldId="268"/>
            <ac:spMk id="44" creationId="{FBBEB1BD-78EA-425E-9160-0B4F52E9B7F8}"/>
          </ac:spMkLst>
        </pc:spChg>
        <pc:spChg chg="mod">
          <ac:chgData name="Graydon Hall" userId="6ad8ef6fe9c5877e" providerId="LiveId" clId="{743B0715-C183-42DE-B6E5-38E47A36CCC5}" dt="2021-09-29T21:26:25.868" v="880" actId="207"/>
          <ac:spMkLst>
            <pc:docMk/>
            <pc:sldMk cId="2537722862" sldId="268"/>
            <ac:spMk id="46" creationId="{05C9C61F-B640-4679-BE12-3DFCDF58112B}"/>
          </ac:spMkLst>
        </pc:spChg>
        <pc:spChg chg="add mod">
          <ac:chgData name="Graydon Hall" userId="6ad8ef6fe9c5877e" providerId="LiveId" clId="{743B0715-C183-42DE-B6E5-38E47A36CCC5}" dt="2021-09-30T15:28:40.923" v="1137" actId="20577"/>
          <ac:spMkLst>
            <pc:docMk/>
            <pc:sldMk cId="2537722862" sldId="268"/>
            <ac:spMk id="65" creationId="{7B0C6561-B429-404B-A0C1-E11EBF4C22EA}"/>
          </ac:spMkLst>
        </pc:spChg>
        <pc:spChg chg="del">
          <ac:chgData name="Graydon Hall" userId="6ad8ef6fe9c5877e" providerId="LiveId" clId="{743B0715-C183-42DE-B6E5-38E47A36CCC5}" dt="2021-09-29T21:19:51.616" v="857" actId="478"/>
          <ac:spMkLst>
            <pc:docMk/>
            <pc:sldMk cId="2537722862" sldId="268"/>
            <ac:spMk id="65" creationId="{C3C116B7-ECF0-40C4-AB07-13E60A9F076A}"/>
          </ac:spMkLst>
        </pc:spChg>
        <pc:spChg chg="mod">
          <ac:chgData name="Graydon Hall" userId="6ad8ef6fe9c5877e" providerId="LiveId" clId="{743B0715-C183-42DE-B6E5-38E47A36CCC5}" dt="2021-09-29T21:22:57.391" v="866" actId="20577"/>
          <ac:spMkLst>
            <pc:docMk/>
            <pc:sldMk cId="2537722862" sldId="268"/>
            <ac:spMk id="67" creationId="{146DA5DC-BB7C-4FE5-A5E6-B598EB02C61A}"/>
          </ac:spMkLst>
        </pc:spChg>
        <pc:spChg chg="del mod">
          <ac:chgData name="Graydon Hall" userId="6ad8ef6fe9c5877e" providerId="LiveId" clId="{743B0715-C183-42DE-B6E5-38E47A36CCC5}" dt="2021-09-30T15:23:02.494" v="944" actId="478"/>
          <ac:spMkLst>
            <pc:docMk/>
            <pc:sldMk cId="2537722862" sldId="268"/>
            <ac:spMk id="73" creationId="{82A861FD-FBD5-49C8-87B0-FE67334597E3}"/>
          </ac:spMkLst>
        </pc:spChg>
        <pc:spChg chg="del mod">
          <ac:chgData name="Graydon Hall" userId="6ad8ef6fe9c5877e" providerId="LiveId" clId="{743B0715-C183-42DE-B6E5-38E47A36CCC5}" dt="2021-09-30T15:23:04.950" v="945" actId="478"/>
          <ac:spMkLst>
            <pc:docMk/>
            <pc:sldMk cId="2537722862" sldId="268"/>
            <ac:spMk id="74" creationId="{DDE27D17-A231-48E3-9D74-DCF951A18017}"/>
          </ac:spMkLst>
        </pc:spChg>
        <pc:spChg chg="del topLvl">
          <ac:chgData name="Graydon Hall" userId="6ad8ef6fe9c5877e" providerId="LiveId" clId="{743B0715-C183-42DE-B6E5-38E47A36CCC5}" dt="2021-09-30T15:23:08.364" v="946" actId="478"/>
          <ac:spMkLst>
            <pc:docMk/>
            <pc:sldMk cId="2537722862" sldId="268"/>
            <ac:spMk id="75" creationId="{0FF2EA18-2B27-45D5-A3D3-2D2DAF96B16C}"/>
          </ac:spMkLst>
        </pc:spChg>
        <pc:spChg chg="del">
          <ac:chgData name="Graydon Hall" userId="6ad8ef6fe9c5877e" providerId="LiveId" clId="{743B0715-C183-42DE-B6E5-38E47A36CCC5}" dt="2021-09-30T15:22:59.126" v="943" actId="478"/>
          <ac:spMkLst>
            <pc:docMk/>
            <pc:sldMk cId="2537722862" sldId="268"/>
            <ac:spMk id="76" creationId="{2657631D-C8A0-4D06-B345-B2FD0A455BC2}"/>
          </ac:spMkLst>
        </pc:spChg>
        <pc:spChg chg="mod topLvl">
          <ac:chgData name="Graydon Hall" userId="6ad8ef6fe9c5877e" providerId="LiveId" clId="{743B0715-C183-42DE-B6E5-38E47A36CCC5}" dt="2021-09-30T15:29:01.157" v="1162" actId="20577"/>
          <ac:spMkLst>
            <pc:docMk/>
            <pc:sldMk cId="2537722862" sldId="268"/>
            <ac:spMk id="77" creationId="{F11295AA-3C32-4477-97D3-5194ADFA246E}"/>
          </ac:spMkLst>
        </pc:spChg>
        <pc:spChg chg="del">
          <ac:chgData name="Graydon Hall" userId="6ad8ef6fe9c5877e" providerId="LiveId" clId="{743B0715-C183-42DE-B6E5-38E47A36CCC5}" dt="2021-09-29T21:40:59.351" v="889" actId="478"/>
          <ac:spMkLst>
            <pc:docMk/>
            <pc:sldMk cId="2537722862" sldId="268"/>
            <ac:spMk id="78" creationId="{6A84FCC7-9519-4F2A-ABAE-F191991BC136}"/>
          </ac:spMkLst>
        </pc:spChg>
        <pc:spChg chg="add del mod">
          <ac:chgData name="Graydon Hall" userId="6ad8ef6fe9c5877e" providerId="LiveId" clId="{743B0715-C183-42DE-B6E5-38E47A36CCC5}" dt="2021-09-29T21:30:44.859" v="883" actId="478"/>
          <ac:spMkLst>
            <pc:docMk/>
            <pc:sldMk cId="2537722862" sldId="268"/>
            <ac:spMk id="82" creationId="{2A57870E-5922-4963-AD18-7F33F6A58053}"/>
          </ac:spMkLst>
        </pc:spChg>
        <pc:spChg chg="mod">
          <ac:chgData name="Graydon Hall" userId="6ad8ef6fe9c5877e" providerId="LiveId" clId="{743B0715-C183-42DE-B6E5-38E47A36CCC5}" dt="2021-09-29T21:23:05.455" v="867"/>
          <ac:spMkLst>
            <pc:docMk/>
            <pc:sldMk cId="2537722862" sldId="268"/>
            <ac:spMk id="84" creationId="{2CDC8598-88AC-489B-AAE1-793B07ACD2E7}"/>
          </ac:spMkLst>
        </pc:spChg>
        <pc:spChg chg="mod">
          <ac:chgData name="Graydon Hall" userId="6ad8ef6fe9c5877e" providerId="LiveId" clId="{743B0715-C183-42DE-B6E5-38E47A36CCC5}" dt="2021-09-29T21:23:05.455" v="867"/>
          <ac:spMkLst>
            <pc:docMk/>
            <pc:sldMk cId="2537722862" sldId="268"/>
            <ac:spMk id="85" creationId="{521001CA-1A65-456B-96CE-F42BEF1816C9}"/>
          </ac:spMkLst>
        </pc:spChg>
        <pc:spChg chg="mod">
          <ac:chgData name="Graydon Hall" userId="6ad8ef6fe9c5877e" providerId="LiveId" clId="{743B0715-C183-42DE-B6E5-38E47A36CCC5}" dt="2021-09-29T21:23:05.455" v="867"/>
          <ac:spMkLst>
            <pc:docMk/>
            <pc:sldMk cId="2537722862" sldId="268"/>
            <ac:spMk id="86" creationId="{9AE6E391-E019-4EB9-A852-C89DCEC146D6}"/>
          </ac:spMkLst>
        </pc:spChg>
        <pc:spChg chg="mod">
          <ac:chgData name="Graydon Hall" userId="6ad8ef6fe9c5877e" providerId="LiveId" clId="{743B0715-C183-42DE-B6E5-38E47A36CCC5}" dt="2021-09-29T21:23:05.455" v="867"/>
          <ac:spMkLst>
            <pc:docMk/>
            <pc:sldMk cId="2537722862" sldId="268"/>
            <ac:spMk id="87" creationId="{F4749322-635F-4DA3-BF53-BA9FE3121F0C}"/>
          </ac:spMkLst>
        </pc:spChg>
        <pc:spChg chg="mod">
          <ac:chgData name="Graydon Hall" userId="6ad8ef6fe9c5877e" providerId="LiveId" clId="{743B0715-C183-42DE-B6E5-38E47A36CCC5}" dt="2021-09-29T21:23:05.455" v="867"/>
          <ac:spMkLst>
            <pc:docMk/>
            <pc:sldMk cId="2537722862" sldId="268"/>
            <ac:spMk id="88" creationId="{6E3B900F-E415-419E-B83F-569E7BE04A1B}"/>
          </ac:spMkLst>
        </pc:spChg>
        <pc:spChg chg="mod">
          <ac:chgData name="Graydon Hall" userId="6ad8ef6fe9c5877e" providerId="LiveId" clId="{743B0715-C183-42DE-B6E5-38E47A36CCC5}" dt="2021-09-29T21:23:05.455" v="867"/>
          <ac:spMkLst>
            <pc:docMk/>
            <pc:sldMk cId="2537722862" sldId="268"/>
            <ac:spMk id="89" creationId="{BCA4A8E5-004E-4972-BC81-822A02B05833}"/>
          </ac:spMkLst>
        </pc:spChg>
        <pc:grpChg chg="del">
          <ac:chgData name="Graydon Hall" userId="6ad8ef6fe9c5877e" providerId="LiveId" clId="{743B0715-C183-42DE-B6E5-38E47A36CCC5}" dt="2021-10-02T21:01:13.233" v="5497" actId="478"/>
          <ac:grpSpMkLst>
            <pc:docMk/>
            <pc:sldMk cId="2537722862" sldId="268"/>
            <ac:grpSpMk id="27" creationId="{11D2D4C4-A335-4340-B4E2-DFEB0CC5DFA3}"/>
          </ac:grpSpMkLst>
        </pc:grpChg>
        <pc:grpChg chg="del">
          <ac:chgData name="Graydon Hall" userId="6ad8ef6fe9c5877e" providerId="LiveId" clId="{743B0715-C183-42DE-B6E5-38E47A36CCC5}" dt="2021-09-30T15:23:13.388" v="948" actId="478"/>
          <ac:grpSpMkLst>
            <pc:docMk/>
            <pc:sldMk cId="2537722862" sldId="268"/>
            <ac:grpSpMk id="66" creationId="{75C94FB6-D175-4396-847C-3C7F9E8450EC}"/>
          </ac:grpSpMkLst>
        </pc:grpChg>
        <pc:grpChg chg="add del">
          <ac:chgData name="Graydon Hall" userId="6ad8ef6fe9c5877e" providerId="LiveId" clId="{743B0715-C183-42DE-B6E5-38E47A36CCC5}" dt="2021-09-30T15:23:08.364" v="946" actId="478"/>
          <ac:grpSpMkLst>
            <pc:docMk/>
            <pc:sldMk cId="2537722862" sldId="268"/>
            <ac:grpSpMk id="72" creationId="{AEC6AA4B-B969-46AE-95C3-A0BB61A3ACEE}"/>
          </ac:grpSpMkLst>
        </pc:grpChg>
        <pc:grpChg chg="add del mod">
          <ac:chgData name="Graydon Hall" userId="6ad8ef6fe9c5877e" providerId="LiveId" clId="{743B0715-C183-42DE-B6E5-38E47A36CCC5}" dt="2021-09-29T21:30:39.098" v="881" actId="478"/>
          <ac:grpSpMkLst>
            <pc:docMk/>
            <pc:sldMk cId="2537722862" sldId="268"/>
            <ac:grpSpMk id="83" creationId="{1861B19B-8AA8-45D7-A02A-1C439012DC26}"/>
          </ac:grpSpMkLst>
        </pc:grpChg>
      </pc:sldChg>
      <pc:sldChg chg="addSp delSp modSp add mod ord">
        <pc:chgData name="Graydon Hall" userId="6ad8ef6fe9c5877e" providerId="LiveId" clId="{743B0715-C183-42DE-B6E5-38E47A36CCC5}" dt="2021-09-30T15:34:47.338" v="1428" actId="1076"/>
        <pc:sldMkLst>
          <pc:docMk/>
          <pc:sldMk cId="943430823" sldId="269"/>
        </pc:sldMkLst>
        <pc:spChg chg="del">
          <ac:chgData name="Graydon Hall" userId="6ad8ef6fe9c5877e" providerId="LiveId" clId="{743B0715-C183-42DE-B6E5-38E47A36CCC5}" dt="2021-09-30T15:20:00.990" v="922" actId="478"/>
          <ac:spMkLst>
            <pc:docMk/>
            <pc:sldMk cId="943430823" sldId="269"/>
            <ac:spMk id="3" creationId="{0D96CE69-933F-4178-85BB-CF05E7BD07AC}"/>
          </ac:spMkLst>
        </pc:spChg>
        <pc:spChg chg="add mod">
          <ac:chgData name="Graydon Hall" userId="6ad8ef6fe9c5877e" providerId="LiveId" clId="{743B0715-C183-42DE-B6E5-38E47A36CCC5}" dt="2021-09-30T15:21:19.420" v="938"/>
          <ac:spMkLst>
            <pc:docMk/>
            <pc:sldMk cId="943430823" sldId="269"/>
            <ac:spMk id="10" creationId="{0CEE2CD9-CADC-4978-A1F5-5C93C4543FAF}"/>
          </ac:spMkLst>
        </pc:spChg>
        <pc:spChg chg="mod">
          <ac:chgData name="Graydon Hall" userId="6ad8ef6fe9c5877e" providerId="LiveId" clId="{743B0715-C183-42DE-B6E5-38E47A36CCC5}" dt="2021-09-30T15:20:39.727" v="931" actId="20577"/>
          <ac:spMkLst>
            <pc:docMk/>
            <pc:sldMk cId="943430823" sldId="269"/>
            <ac:spMk id="11" creationId="{ABE71181-B149-4EE3-8C57-DA344694D6C2}"/>
          </ac:spMkLst>
        </pc:spChg>
        <pc:spChg chg="add mod">
          <ac:chgData name="Graydon Hall" userId="6ad8ef6fe9c5877e" providerId="LiveId" clId="{743B0715-C183-42DE-B6E5-38E47A36CCC5}" dt="2021-09-30T15:21:46.744" v="940"/>
          <ac:spMkLst>
            <pc:docMk/>
            <pc:sldMk cId="943430823" sldId="269"/>
            <ac:spMk id="12" creationId="{D657F48F-35FE-4319-89B9-FE8065E71109}"/>
          </ac:spMkLst>
        </pc:spChg>
        <pc:spChg chg="add del mod">
          <ac:chgData name="Graydon Hall" userId="6ad8ef6fe9c5877e" providerId="LiveId" clId="{743B0715-C183-42DE-B6E5-38E47A36CCC5}" dt="2021-09-30T15:22:21.363" v="942" actId="478"/>
          <ac:spMkLst>
            <pc:docMk/>
            <pc:sldMk cId="943430823" sldId="269"/>
            <ac:spMk id="73" creationId="{82A861FD-FBD5-49C8-87B0-FE67334597E3}"/>
          </ac:spMkLst>
        </pc:spChg>
        <pc:spChg chg="mod">
          <ac:chgData name="Graydon Hall" userId="6ad8ef6fe9c5877e" providerId="LiveId" clId="{743B0715-C183-42DE-B6E5-38E47A36CCC5}" dt="2021-09-30T15:20:13.318" v="927" actId="20577"/>
          <ac:spMkLst>
            <pc:docMk/>
            <pc:sldMk cId="943430823" sldId="269"/>
            <ac:spMk id="74" creationId="{DDE27D17-A231-48E3-9D74-DCF951A18017}"/>
          </ac:spMkLst>
        </pc:spChg>
        <pc:spChg chg="mod">
          <ac:chgData name="Graydon Hall" userId="6ad8ef6fe9c5877e" providerId="LiveId" clId="{743B0715-C183-42DE-B6E5-38E47A36CCC5}" dt="2021-09-30T15:20:30.334" v="928"/>
          <ac:spMkLst>
            <pc:docMk/>
            <pc:sldMk cId="943430823" sldId="269"/>
            <ac:spMk id="78" creationId="{4D227593-B0EF-4F52-A8E5-F7B7282E13A7}"/>
          </ac:spMkLst>
        </pc:spChg>
        <pc:spChg chg="mod">
          <ac:chgData name="Graydon Hall" userId="6ad8ef6fe9c5877e" providerId="LiveId" clId="{743B0715-C183-42DE-B6E5-38E47A36CCC5}" dt="2021-09-30T15:20:30.334" v="928"/>
          <ac:spMkLst>
            <pc:docMk/>
            <pc:sldMk cId="943430823" sldId="269"/>
            <ac:spMk id="82" creationId="{C515D3FE-01CA-4BDA-9147-9C422F358CCF}"/>
          </ac:spMkLst>
        </pc:spChg>
        <pc:spChg chg="mod">
          <ac:chgData name="Graydon Hall" userId="6ad8ef6fe9c5877e" providerId="LiveId" clId="{743B0715-C183-42DE-B6E5-38E47A36CCC5}" dt="2021-09-30T15:20:30.334" v="928"/>
          <ac:spMkLst>
            <pc:docMk/>
            <pc:sldMk cId="943430823" sldId="269"/>
            <ac:spMk id="83" creationId="{C6A5EE8F-9B9E-4486-9928-B9E98656AA51}"/>
          </ac:spMkLst>
        </pc:spChg>
        <pc:spChg chg="mod">
          <ac:chgData name="Graydon Hall" userId="6ad8ef6fe9c5877e" providerId="LiveId" clId="{743B0715-C183-42DE-B6E5-38E47A36CCC5}" dt="2021-09-30T15:20:30.334" v="928"/>
          <ac:spMkLst>
            <pc:docMk/>
            <pc:sldMk cId="943430823" sldId="269"/>
            <ac:spMk id="84" creationId="{6A0CC5D6-278E-4553-BF24-D3B1795DDA16}"/>
          </ac:spMkLst>
        </pc:spChg>
        <pc:spChg chg="mod">
          <ac:chgData name="Graydon Hall" userId="6ad8ef6fe9c5877e" providerId="LiveId" clId="{743B0715-C183-42DE-B6E5-38E47A36CCC5}" dt="2021-09-30T15:20:30.334" v="928"/>
          <ac:spMkLst>
            <pc:docMk/>
            <pc:sldMk cId="943430823" sldId="269"/>
            <ac:spMk id="85" creationId="{5EB4DA39-7DBA-4233-BB34-0DF00C403DEC}"/>
          </ac:spMkLst>
        </pc:spChg>
        <pc:spChg chg="mod">
          <ac:chgData name="Graydon Hall" userId="6ad8ef6fe9c5877e" providerId="LiveId" clId="{743B0715-C183-42DE-B6E5-38E47A36CCC5}" dt="2021-09-30T15:20:30.334" v="928"/>
          <ac:spMkLst>
            <pc:docMk/>
            <pc:sldMk cId="943430823" sldId="269"/>
            <ac:spMk id="86" creationId="{B06CD566-F4AE-4FBD-89C2-3EA878DD56C4}"/>
          </ac:spMkLst>
        </pc:spChg>
        <pc:spChg chg="add mod">
          <ac:chgData name="Graydon Hall" userId="6ad8ef6fe9c5877e" providerId="LiveId" clId="{743B0715-C183-42DE-B6E5-38E47A36CCC5}" dt="2021-09-30T15:20:49.542" v="934" actId="20577"/>
          <ac:spMkLst>
            <pc:docMk/>
            <pc:sldMk cId="943430823" sldId="269"/>
            <ac:spMk id="87" creationId="{CE0AC06F-6A76-435D-97B0-EFB97F7B3C2E}"/>
          </ac:spMkLst>
        </pc:spChg>
        <pc:spChg chg="add mod">
          <ac:chgData name="Graydon Hall" userId="6ad8ef6fe9c5877e" providerId="LiveId" clId="{743B0715-C183-42DE-B6E5-38E47A36CCC5}" dt="2021-09-30T15:21:02.087" v="936" actId="1076"/>
          <ac:spMkLst>
            <pc:docMk/>
            <pc:sldMk cId="943430823" sldId="269"/>
            <ac:spMk id="88" creationId="{02C14616-1D90-4B0E-9C01-A56748D1777F}"/>
          </ac:spMkLst>
        </pc:spChg>
        <pc:spChg chg="add mod">
          <ac:chgData name="Graydon Hall" userId="6ad8ef6fe9c5877e" providerId="LiveId" clId="{743B0715-C183-42DE-B6E5-38E47A36CCC5}" dt="2021-09-30T15:28:02.345" v="1095" actId="403"/>
          <ac:spMkLst>
            <pc:docMk/>
            <pc:sldMk cId="943430823" sldId="269"/>
            <ac:spMk id="89" creationId="{D69C803E-BCCF-41A8-BEB7-69676DFC9032}"/>
          </ac:spMkLst>
        </pc:spChg>
        <pc:spChg chg="add mod">
          <ac:chgData name="Graydon Hall" userId="6ad8ef6fe9c5877e" providerId="LiveId" clId="{743B0715-C183-42DE-B6E5-38E47A36CCC5}" dt="2021-09-30T15:27:56.489" v="1091" actId="1076"/>
          <ac:spMkLst>
            <pc:docMk/>
            <pc:sldMk cId="943430823" sldId="269"/>
            <ac:spMk id="90" creationId="{32AB8FCD-CC8A-4E10-B53A-81DF365D5417}"/>
          </ac:spMkLst>
        </pc:spChg>
        <pc:spChg chg="add mod">
          <ac:chgData name="Graydon Hall" userId="6ad8ef6fe9c5877e" providerId="LiveId" clId="{743B0715-C183-42DE-B6E5-38E47A36CCC5}" dt="2021-09-30T15:34:47.338" v="1428" actId="1076"/>
          <ac:spMkLst>
            <pc:docMk/>
            <pc:sldMk cId="943430823" sldId="269"/>
            <ac:spMk id="91" creationId="{05583C3E-DEA8-42E0-8241-C5F9FAF982EF}"/>
          </ac:spMkLst>
        </pc:spChg>
        <pc:grpChg chg="add mod">
          <ac:chgData name="Graydon Hall" userId="6ad8ef6fe9c5877e" providerId="LiveId" clId="{743B0715-C183-42DE-B6E5-38E47A36CCC5}" dt="2021-09-30T15:20:34.164" v="929" actId="1076"/>
          <ac:grpSpMkLst>
            <pc:docMk/>
            <pc:sldMk cId="943430823" sldId="269"/>
            <ac:grpSpMk id="65" creationId="{B9BE67FD-9E62-40C1-BADC-50D456F4E989}"/>
          </ac:grpSpMkLst>
        </pc:grpChg>
        <pc:picChg chg="add mod">
          <ac:chgData name="Graydon Hall" userId="6ad8ef6fe9c5877e" providerId="LiveId" clId="{743B0715-C183-42DE-B6E5-38E47A36CCC5}" dt="2021-09-30T15:33:28.461" v="1312" actId="1076"/>
          <ac:picMkLst>
            <pc:docMk/>
            <pc:sldMk cId="943430823" sldId="269"/>
            <ac:picMk id="15" creationId="{AC4A931D-52EB-4C8B-B8D4-FCCF926F46B0}"/>
          </ac:picMkLst>
        </pc:picChg>
      </pc:sldChg>
      <pc:sldChg chg="addSp delSp modSp new mod addCm">
        <pc:chgData name="Graydon Hall" userId="6ad8ef6fe9c5877e" providerId="LiveId" clId="{743B0715-C183-42DE-B6E5-38E47A36CCC5}" dt="2021-09-30T20:02:52.623" v="5485" actId="1076"/>
        <pc:sldMkLst>
          <pc:docMk/>
          <pc:sldMk cId="2983458566" sldId="270"/>
        </pc:sldMkLst>
        <pc:spChg chg="del">
          <ac:chgData name="Graydon Hall" userId="6ad8ef6fe9c5877e" providerId="LiveId" clId="{743B0715-C183-42DE-B6E5-38E47A36CCC5}" dt="2021-09-30T15:31:24.022" v="1165" actId="478"/>
          <ac:spMkLst>
            <pc:docMk/>
            <pc:sldMk cId="2983458566" sldId="270"/>
            <ac:spMk id="2" creationId="{E4BFD17B-2B55-40CE-A4DD-5CCF6810D40A}"/>
          </ac:spMkLst>
        </pc:spChg>
        <pc:spChg chg="mod">
          <ac:chgData name="Graydon Hall" userId="6ad8ef6fe9c5877e" providerId="LiveId" clId="{743B0715-C183-42DE-B6E5-38E47A36CCC5}" dt="2021-09-30T19:50:36.141" v="5379" actId="20577"/>
          <ac:spMkLst>
            <pc:docMk/>
            <pc:sldMk cId="2983458566" sldId="270"/>
            <ac:spMk id="3" creationId="{30BB8E97-AB29-487B-B96A-0A9ECC7C5C1F}"/>
          </ac:spMkLst>
        </pc:spChg>
        <pc:spChg chg="add mod">
          <ac:chgData name="Graydon Hall" userId="6ad8ef6fe9c5877e" providerId="LiveId" clId="{743B0715-C183-42DE-B6E5-38E47A36CCC5}" dt="2021-09-30T20:02:43.047" v="5483" actId="1076"/>
          <ac:spMkLst>
            <pc:docMk/>
            <pc:sldMk cId="2983458566" sldId="270"/>
            <ac:spMk id="6" creationId="{CDF078E3-A205-4393-9D38-B21322FF8D87}"/>
          </ac:spMkLst>
        </pc:spChg>
        <pc:spChg chg="add del mod">
          <ac:chgData name="Graydon Hall" userId="6ad8ef6fe9c5877e" providerId="LiveId" clId="{743B0715-C183-42DE-B6E5-38E47A36CCC5}" dt="2021-09-30T20:02:15.644" v="5479" actId="478"/>
          <ac:spMkLst>
            <pc:docMk/>
            <pc:sldMk cId="2983458566" sldId="270"/>
            <ac:spMk id="7" creationId="{55FB211F-7F24-4091-B517-A46AB3605728}"/>
          </ac:spMkLst>
        </pc:spChg>
        <pc:spChg chg="add del mod">
          <ac:chgData name="Graydon Hall" userId="6ad8ef6fe9c5877e" providerId="LiveId" clId="{743B0715-C183-42DE-B6E5-38E47A36CCC5}" dt="2021-09-30T20:02:36.522" v="5481" actId="478"/>
          <ac:spMkLst>
            <pc:docMk/>
            <pc:sldMk cId="2983458566" sldId="270"/>
            <ac:spMk id="9" creationId="{01F79AFD-649A-4CD1-9506-3F8F8DDAA862}"/>
          </ac:spMkLst>
        </pc:spChg>
        <pc:spChg chg="add mod">
          <ac:chgData name="Graydon Hall" userId="6ad8ef6fe9c5877e" providerId="LiveId" clId="{743B0715-C183-42DE-B6E5-38E47A36CCC5}" dt="2021-09-30T20:02:52.623" v="5485" actId="1076"/>
          <ac:spMkLst>
            <pc:docMk/>
            <pc:sldMk cId="2983458566" sldId="270"/>
            <ac:spMk id="18" creationId="{A0EEE247-6E2D-42BB-90AD-C6377E1692D1}"/>
          </ac:spMkLst>
        </pc:spChg>
        <pc:picChg chg="add del mod">
          <ac:chgData name="Graydon Hall" userId="6ad8ef6fe9c5877e" providerId="LiveId" clId="{743B0715-C183-42DE-B6E5-38E47A36CCC5}" dt="2021-09-30T20:02:16.981" v="5480" actId="478"/>
          <ac:picMkLst>
            <pc:docMk/>
            <pc:sldMk cId="2983458566" sldId="270"/>
            <ac:picMk id="4" creationId="{12BCD055-AC38-49C8-9E45-1CA6E0E16B16}"/>
          </ac:picMkLst>
        </pc:picChg>
        <pc:picChg chg="add mod">
          <ac:chgData name="Graydon Hall" userId="6ad8ef6fe9c5877e" providerId="LiveId" clId="{743B0715-C183-42DE-B6E5-38E47A36CCC5}" dt="2021-09-30T20:02:43.047" v="5483" actId="1076"/>
          <ac:picMkLst>
            <pc:docMk/>
            <pc:sldMk cId="2983458566" sldId="270"/>
            <ac:picMk id="5" creationId="{91072835-6717-4088-92CE-59186457C105}"/>
          </ac:picMkLst>
        </pc:picChg>
        <pc:picChg chg="add del mod">
          <ac:chgData name="Graydon Hall" userId="6ad8ef6fe9c5877e" providerId="LiveId" clId="{743B0715-C183-42DE-B6E5-38E47A36CCC5}" dt="2021-09-30T20:02:36.522" v="5481" actId="478"/>
          <ac:picMkLst>
            <pc:docMk/>
            <pc:sldMk cId="2983458566" sldId="270"/>
            <ac:picMk id="8" creationId="{AAF35D5C-F7EA-4101-AFB2-58AA3AF80216}"/>
          </ac:picMkLst>
        </pc:picChg>
        <pc:picChg chg="add del mod">
          <ac:chgData name="Graydon Hall" userId="6ad8ef6fe9c5877e" providerId="LiveId" clId="{743B0715-C183-42DE-B6E5-38E47A36CCC5}" dt="2021-09-30T20:02:36.522" v="5481" actId="478"/>
          <ac:picMkLst>
            <pc:docMk/>
            <pc:sldMk cId="2983458566" sldId="270"/>
            <ac:picMk id="11" creationId="{0CBDE164-BC7C-413D-B876-A82081E6216B}"/>
          </ac:picMkLst>
        </pc:picChg>
        <pc:picChg chg="add del mod">
          <ac:chgData name="Graydon Hall" userId="6ad8ef6fe9c5877e" providerId="LiveId" clId="{743B0715-C183-42DE-B6E5-38E47A36CCC5}" dt="2021-09-30T20:02:36.522" v="5481" actId="478"/>
          <ac:picMkLst>
            <pc:docMk/>
            <pc:sldMk cId="2983458566" sldId="270"/>
            <ac:picMk id="13" creationId="{3D224934-5DE7-4AA8-A263-FD343C8EDC8D}"/>
          </ac:picMkLst>
        </pc:picChg>
        <pc:picChg chg="add del mod">
          <ac:chgData name="Graydon Hall" userId="6ad8ef6fe9c5877e" providerId="LiveId" clId="{743B0715-C183-42DE-B6E5-38E47A36CCC5}" dt="2021-09-30T20:02:36.522" v="5481" actId="478"/>
          <ac:picMkLst>
            <pc:docMk/>
            <pc:sldMk cId="2983458566" sldId="270"/>
            <ac:picMk id="15" creationId="{47B13868-DA25-4272-85A0-CA7C3837098D}"/>
          </ac:picMkLst>
        </pc:picChg>
        <pc:picChg chg="add mod">
          <ac:chgData name="Graydon Hall" userId="6ad8ef6fe9c5877e" providerId="LiveId" clId="{743B0715-C183-42DE-B6E5-38E47A36CCC5}" dt="2021-09-30T20:02:45.829" v="5484" actId="1076"/>
          <ac:picMkLst>
            <pc:docMk/>
            <pc:sldMk cId="2983458566" sldId="270"/>
            <ac:picMk id="17" creationId="{D6C88F5A-F3A4-4CD9-83B5-3EDE747F749D}"/>
          </ac:picMkLst>
        </pc:picChg>
      </pc:sldChg>
    </pc:docChg>
  </pc:docChgLst>
  <pc:docChgLst>
    <pc:chgData name="Graydon Hall" userId="6ad8ef6fe9c5877e" providerId="LiveId" clId="{2B7667FA-0E8A-4CDD-9521-D43EA6C2B0E0}"/>
    <pc:docChg chg="undo custSel addSld delSld modSld">
      <pc:chgData name="Graydon Hall" userId="6ad8ef6fe9c5877e" providerId="LiveId" clId="{2B7667FA-0E8A-4CDD-9521-D43EA6C2B0E0}" dt="2021-09-29T02:57:03.382" v="240" actId="206"/>
      <pc:docMkLst>
        <pc:docMk/>
      </pc:docMkLst>
      <pc:sldChg chg="del">
        <pc:chgData name="Graydon Hall" userId="6ad8ef6fe9c5877e" providerId="LiveId" clId="{2B7667FA-0E8A-4CDD-9521-D43EA6C2B0E0}" dt="2021-09-29T01:31:45.830" v="1" actId="47"/>
        <pc:sldMkLst>
          <pc:docMk/>
          <pc:sldMk cId="512537512" sldId="256"/>
        </pc:sldMkLst>
      </pc:sldChg>
      <pc:sldChg chg="del">
        <pc:chgData name="Graydon Hall" userId="6ad8ef6fe9c5877e" providerId="LiveId" clId="{2B7667FA-0E8A-4CDD-9521-D43EA6C2B0E0}" dt="2021-09-29T01:31:44.319" v="0" actId="47"/>
        <pc:sldMkLst>
          <pc:docMk/>
          <pc:sldMk cId="4152978319" sldId="259"/>
        </pc:sldMkLst>
      </pc:sldChg>
      <pc:sldChg chg="addSp delSp modSp mod">
        <pc:chgData name="Graydon Hall" userId="6ad8ef6fe9c5877e" providerId="LiveId" clId="{2B7667FA-0E8A-4CDD-9521-D43EA6C2B0E0}" dt="2021-09-29T01:46:54.500" v="142"/>
        <pc:sldMkLst>
          <pc:docMk/>
          <pc:sldMk cId="2377403687" sldId="260"/>
        </pc:sldMkLst>
        <pc:spChg chg="add mod">
          <ac:chgData name="Graydon Hall" userId="6ad8ef6fe9c5877e" providerId="LiveId" clId="{2B7667FA-0E8A-4CDD-9521-D43EA6C2B0E0}" dt="2021-09-29T01:37:05.079" v="107" actId="1076"/>
          <ac:spMkLst>
            <pc:docMk/>
            <pc:sldMk cId="2377403687" sldId="260"/>
            <ac:spMk id="2" creationId="{0FB37221-7A03-4015-A88E-D6816AC488C7}"/>
          </ac:spMkLst>
        </pc:spChg>
        <pc:spChg chg="add">
          <ac:chgData name="Graydon Hall" userId="6ad8ef6fe9c5877e" providerId="LiveId" clId="{2B7667FA-0E8A-4CDD-9521-D43EA6C2B0E0}" dt="2021-09-29T01:37:40.129" v="112" actId="11529"/>
          <ac:spMkLst>
            <pc:docMk/>
            <pc:sldMk cId="2377403687" sldId="260"/>
            <ac:spMk id="4" creationId="{34F3D385-745F-4A5C-9155-561FBED379C1}"/>
          </ac:spMkLst>
        </pc:spChg>
        <pc:spChg chg="add del">
          <ac:chgData name="Graydon Hall" userId="6ad8ef6fe9c5877e" providerId="LiveId" clId="{2B7667FA-0E8A-4CDD-9521-D43EA6C2B0E0}" dt="2021-09-29T01:34:47.034" v="13" actId="478"/>
          <ac:spMkLst>
            <pc:docMk/>
            <pc:sldMk cId="2377403687" sldId="260"/>
            <ac:spMk id="5" creationId="{457E6260-D016-4118-BD18-9F8951E4A611}"/>
          </ac:spMkLst>
        </pc:spChg>
        <pc:spChg chg="add del">
          <ac:chgData name="Graydon Hall" userId="6ad8ef6fe9c5877e" providerId="LiveId" clId="{2B7667FA-0E8A-4CDD-9521-D43EA6C2B0E0}" dt="2021-09-29T01:43:49.401" v="131" actId="478"/>
          <ac:spMkLst>
            <pc:docMk/>
            <pc:sldMk cId="2377403687" sldId="260"/>
            <ac:spMk id="7" creationId="{18FCCA4A-DC90-4F8D-B962-26D70C5A868D}"/>
          </ac:spMkLst>
        </pc:spChg>
        <pc:spChg chg="add mod">
          <ac:chgData name="Graydon Hall" userId="6ad8ef6fe9c5877e" providerId="LiveId" clId="{2B7667FA-0E8A-4CDD-9521-D43EA6C2B0E0}" dt="2021-09-29T01:44:17.275" v="133"/>
          <ac:spMkLst>
            <pc:docMk/>
            <pc:sldMk cId="2377403687" sldId="260"/>
            <ac:spMk id="8" creationId="{78D5E5BA-0685-406F-BCD0-D3E19D9345E1}"/>
          </ac:spMkLst>
        </pc:spChg>
        <pc:spChg chg="add">
          <ac:chgData name="Graydon Hall" userId="6ad8ef6fe9c5877e" providerId="LiveId" clId="{2B7667FA-0E8A-4CDD-9521-D43EA6C2B0E0}" dt="2021-09-29T01:44:43.625" v="136" actId="11529"/>
          <ac:spMkLst>
            <pc:docMk/>
            <pc:sldMk cId="2377403687" sldId="260"/>
            <ac:spMk id="9" creationId="{3D7D9B46-BFEE-46B7-AF63-D1C980F7F6BE}"/>
          </ac:spMkLst>
        </pc:spChg>
        <pc:spChg chg="mod">
          <ac:chgData name="Graydon Hall" userId="6ad8ef6fe9c5877e" providerId="LiveId" clId="{2B7667FA-0E8A-4CDD-9521-D43EA6C2B0E0}" dt="2021-09-29T01:34:15.242" v="8" actId="20577"/>
          <ac:spMkLst>
            <pc:docMk/>
            <pc:sldMk cId="2377403687" sldId="260"/>
            <ac:spMk id="25" creationId="{00425709-645E-4907-AD53-915F2456F643}"/>
          </ac:spMkLst>
        </pc:spChg>
        <pc:spChg chg="mod topLvl">
          <ac:chgData name="Graydon Hall" userId="6ad8ef6fe9c5877e" providerId="LiveId" clId="{2B7667FA-0E8A-4CDD-9521-D43EA6C2B0E0}" dt="2021-09-29T01:36:06.859" v="96" actId="20577"/>
          <ac:spMkLst>
            <pc:docMk/>
            <pc:sldMk cId="2377403687" sldId="260"/>
            <ac:spMk id="28" creationId="{729C9E20-DFA0-425D-A7CA-CE8A2EF9F295}"/>
          </ac:spMkLst>
        </pc:spChg>
        <pc:spChg chg="mod topLvl">
          <ac:chgData name="Graydon Hall" userId="6ad8ef6fe9c5877e" providerId="LiveId" clId="{2B7667FA-0E8A-4CDD-9521-D43EA6C2B0E0}" dt="2021-09-29T01:44:57.656" v="138" actId="20577"/>
          <ac:spMkLst>
            <pc:docMk/>
            <pc:sldMk cId="2377403687" sldId="260"/>
            <ac:spMk id="29" creationId="{24E29A87-34A2-43E2-AB4B-4179F2D0040D}"/>
          </ac:spMkLst>
        </pc:spChg>
        <pc:spChg chg="del">
          <ac:chgData name="Graydon Hall" userId="6ad8ef6fe9c5877e" providerId="LiveId" clId="{2B7667FA-0E8A-4CDD-9521-D43EA6C2B0E0}" dt="2021-09-29T01:35:11.995" v="16" actId="478"/>
          <ac:spMkLst>
            <pc:docMk/>
            <pc:sldMk cId="2377403687" sldId="260"/>
            <ac:spMk id="30" creationId="{653E3437-B598-439F-A9FE-350B55C0C11F}"/>
          </ac:spMkLst>
        </pc:spChg>
        <pc:spChg chg="add mod">
          <ac:chgData name="Graydon Hall" userId="6ad8ef6fe9c5877e" providerId="LiveId" clId="{2B7667FA-0E8A-4CDD-9521-D43EA6C2B0E0}" dt="2021-09-29T01:37:25.826" v="111" actId="207"/>
          <ac:spMkLst>
            <pc:docMk/>
            <pc:sldMk cId="2377403687" sldId="260"/>
            <ac:spMk id="36" creationId="{D5745829-552B-4798-9B30-75781772CDDB}"/>
          </ac:spMkLst>
        </pc:spChg>
        <pc:spChg chg="add mod">
          <ac:chgData name="Graydon Hall" userId="6ad8ef6fe9c5877e" providerId="LiveId" clId="{2B7667FA-0E8A-4CDD-9521-D43EA6C2B0E0}" dt="2021-09-29T01:42:45.376" v="123" actId="20577"/>
          <ac:spMkLst>
            <pc:docMk/>
            <pc:sldMk cId="2377403687" sldId="260"/>
            <ac:spMk id="37" creationId="{37745720-81DC-4878-8072-6B333D6622C8}"/>
          </ac:spMkLst>
        </pc:spChg>
        <pc:spChg chg="add mod">
          <ac:chgData name="Graydon Hall" userId="6ad8ef6fe9c5877e" providerId="LiveId" clId="{2B7667FA-0E8A-4CDD-9521-D43EA6C2B0E0}" dt="2021-09-29T01:43:04.137" v="127" actId="20577"/>
          <ac:spMkLst>
            <pc:docMk/>
            <pc:sldMk cId="2377403687" sldId="260"/>
            <ac:spMk id="38" creationId="{8F22440F-4656-4B54-963A-D196CB8768BC}"/>
          </ac:spMkLst>
        </pc:spChg>
        <pc:spChg chg="add mod">
          <ac:chgData name="Graydon Hall" userId="6ad8ef6fe9c5877e" providerId="LiveId" clId="{2B7667FA-0E8A-4CDD-9521-D43EA6C2B0E0}" dt="2021-09-29T01:43:09.790" v="129" actId="1076"/>
          <ac:spMkLst>
            <pc:docMk/>
            <pc:sldMk cId="2377403687" sldId="260"/>
            <ac:spMk id="39" creationId="{37D6B0C3-3135-4688-8404-AC5B83AC6B29}"/>
          </ac:spMkLst>
        </pc:spChg>
        <pc:spChg chg="add mod">
          <ac:chgData name="Graydon Hall" userId="6ad8ef6fe9c5877e" providerId="LiveId" clId="{2B7667FA-0E8A-4CDD-9521-D43EA6C2B0E0}" dt="2021-09-29T01:44:27.290" v="135" actId="1076"/>
          <ac:spMkLst>
            <pc:docMk/>
            <pc:sldMk cId="2377403687" sldId="260"/>
            <ac:spMk id="40" creationId="{FA52693D-607E-4576-9B9D-CF30A5FF8C87}"/>
          </ac:spMkLst>
        </pc:spChg>
        <pc:spChg chg="add del mod">
          <ac:chgData name="Graydon Hall" userId="6ad8ef6fe9c5877e" providerId="LiveId" clId="{2B7667FA-0E8A-4CDD-9521-D43EA6C2B0E0}" dt="2021-09-29T01:46:54.500" v="142"/>
          <ac:spMkLst>
            <pc:docMk/>
            <pc:sldMk cId="2377403687" sldId="260"/>
            <ac:spMk id="42" creationId="{133315AE-1B0B-4136-AFB7-8F8D76639BB8}"/>
          </ac:spMkLst>
        </pc:spChg>
        <pc:spChg chg="del">
          <ac:chgData name="Graydon Hall" userId="6ad8ef6fe9c5877e" providerId="LiveId" clId="{2B7667FA-0E8A-4CDD-9521-D43EA6C2B0E0}" dt="2021-09-29T01:40:21.777" v="113" actId="478"/>
          <ac:spMkLst>
            <pc:docMk/>
            <pc:sldMk cId="2377403687" sldId="260"/>
            <ac:spMk id="48" creationId="{F249F00B-62FB-4401-B345-CE004A9926A1}"/>
          </ac:spMkLst>
        </pc:spChg>
        <pc:spChg chg="mod">
          <ac:chgData name="Graydon Hall" userId="6ad8ef6fe9c5877e" providerId="LiveId" clId="{2B7667FA-0E8A-4CDD-9521-D43EA6C2B0E0}" dt="2021-09-29T01:42:35.385" v="117" actId="20577"/>
          <ac:spMkLst>
            <pc:docMk/>
            <pc:sldMk cId="2377403687" sldId="260"/>
            <ac:spMk id="49" creationId="{D97E1481-1B64-45A6-B865-E9625FAEBD4C}"/>
          </ac:spMkLst>
        </pc:spChg>
        <pc:spChg chg="del">
          <ac:chgData name="Graydon Hall" userId="6ad8ef6fe9c5877e" providerId="LiveId" clId="{2B7667FA-0E8A-4CDD-9521-D43EA6C2B0E0}" dt="2021-09-29T01:34:42.747" v="10" actId="478"/>
          <ac:spMkLst>
            <pc:docMk/>
            <pc:sldMk cId="2377403687" sldId="260"/>
            <ac:spMk id="97" creationId="{ABF8834C-10EB-4A0A-A81F-D1A58524C8B0}"/>
          </ac:spMkLst>
        </pc:spChg>
        <pc:spChg chg="mod topLvl">
          <ac:chgData name="Graydon Hall" userId="6ad8ef6fe9c5877e" providerId="LiveId" clId="{2B7667FA-0E8A-4CDD-9521-D43EA6C2B0E0}" dt="2021-09-29T01:45:17.774" v="140" actId="20577"/>
          <ac:spMkLst>
            <pc:docMk/>
            <pc:sldMk cId="2377403687" sldId="260"/>
            <ac:spMk id="98" creationId="{8C88FF40-C395-40CD-BF1D-274415C95C0A}"/>
          </ac:spMkLst>
        </pc:spChg>
        <pc:spChg chg="mod">
          <ac:chgData name="Graydon Hall" userId="6ad8ef6fe9c5877e" providerId="LiveId" clId="{2B7667FA-0E8A-4CDD-9521-D43EA6C2B0E0}" dt="2021-09-29T01:35:19.252" v="20" actId="20577"/>
          <ac:spMkLst>
            <pc:docMk/>
            <pc:sldMk cId="2377403687" sldId="260"/>
            <ac:spMk id="99" creationId="{D926B389-5BBA-40FC-B826-770BE23E7886}"/>
          </ac:spMkLst>
        </pc:spChg>
        <pc:spChg chg="del mod">
          <ac:chgData name="Graydon Hall" userId="6ad8ef6fe9c5877e" providerId="LiveId" clId="{2B7667FA-0E8A-4CDD-9521-D43EA6C2B0E0}" dt="2021-09-29T01:36:29.521" v="104" actId="478"/>
          <ac:spMkLst>
            <pc:docMk/>
            <pc:sldMk cId="2377403687" sldId="260"/>
            <ac:spMk id="100" creationId="{DA5C1F43-4035-401F-9102-FE897114D5A1}"/>
          </ac:spMkLst>
        </pc:spChg>
        <pc:spChg chg="mod">
          <ac:chgData name="Graydon Hall" userId="6ad8ef6fe9c5877e" providerId="LiveId" clId="{2B7667FA-0E8A-4CDD-9521-D43EA6C2B0E0}" dt="2021-09-29T01:36:23.105" v="103" actId="20577"/>
          <ac:spMkLst>
            <pc:docMk/>
            <pc:sldMk cId="2377403687" sldId="260"/>
            <ac:spMk id="101" creationId="{6A06DAFF-5381-410F-AE59-839D793FB047}"/>
          </ac:spMkLst>
        </pc:spChg>
        <pc:spChg chg="mod">
          <ac:chgData name="Graydon Hall" userId="6ad8ef6fe9c5877e" providerId="LiveId" clId="{2B7667FA-0E8A-4CDD-9521-D43EA6C2B0E0}" dt="2021-09-29T01:34:03.202" v="4" actId="20577"/>
          <ac:spMkLst>
            <pc:docMk/>
            <pc:sldMk cId="2377403687" sldId="260"/>
            <ac:spMk id="113" creationId="{CA389A85-091A-4878-AF03-EFDB754FBAD8}"/>
          </ac:spMkLst>
        </pc:spChg>
        <pc:grpChg chg="del mod">
          <ac:chgData name="Graydon Hall" userId="6ad8ef6fe9c5877e" providerId="LiveId" clId="{2B7667FA-0E8A-4CDD-9521-D43EA6C2B0E0}" dt="2021-09-29T01:35:35.062" v="27" actId="165"/>
          <ac:grpSpMkLst>
            <pc:docMk/>
            <pc:sldMk cId="2377403687" sldId="260"/>
            <ac:grpSpMk id="3" creationId="{CBD053C1-0D15-4233-BF3D-152D53E65BD0}"/>
          </ac:grpSpMkLst>
        </pc:grpChg>
        <pc:grpChg chg="del">
          <ac:chgData name="Graydon Hall" userId="6ad8ef6fe9c5877e" providerId="LiveId" clId="{2B7667FA-0E8A-4CDD-9521-D43EA6C2B0E0}" dt="2021-09-29T01:34:40.175" v="9" actId="478"/>
          <ac:grpSpMkLst>
            <pc:docMk/>
            <pc:sldMk cId="2377403687" sldId="260"/>
            <ac:grpSpMk id="31" creationId="{BB89B912-4989-4086-B7F7-8E3FE86683B1}"/>
          </ac:grpSpMkLst>
        </pc:grpChg>
      </pc:sldChg>
      <pc:sldChg chg="del">
        <pc:chgData name="Graydon Hall" userId="6ad8ef6fe9c5877e" providerId="LiveId" clId="{2B7667FA-0E8A-4CDD-9521-D43EA6C2B0E0}" dt="2021-09-29T01:31:47.669" v="2" actId="47"/>
        <pc:sldMkLst>
          <pc:docMk/>
          <pc:sldMk cId="948721982" sldId="261"/>
        </pc:sldMkLst>
      </pc:sldChg>
      <pc:sldChg chg="addSp delSp modSp add mod">
        <pc:chgData name="Graydon Hall" userId="6ad8ef6fe9c5877e" providerId="LiveId" clId="{2B7667FA-0E8A-4CDD-9521-D43EA6C2B0E0}" dt="2021-09-29T02:57:03.382" v="240" actId="206"/>
        <pc:sldMkLst>
          <pc:docMk/>
          <pc:sldMk cId="3187814692" sldId="261"/>
        </pc:sldMkLst>
        <pc:spChg chg="mod">
          <ac:chgData name="Graydon Hall" userId="6ad8ef6fe9c5877e" providerId="LiveId" clId="{2B7667FA-0E8A-4CDD-9521-D43EA6C2B0E0}" dt="2021-09-29T01:51:21.200" v="187" actId="1035"/>
          <ac:spMkLst>
            <pc:docMk/>
            <pc:sldMk cId="3187814692" sldId="261"/>
            <ac:spMk id="2" creationId="{0FB37221-7A03-4015-A88E-D6816AC488C7}"/>
          </ac:spMkLst>
        </pc:spChg>
        <pc:spChg chg="mod">
          <ac:chgData name="Graydon Hall" userId="6ad8ef6fe9c5877e" providerId="LiveId" clId="{2B7667FA-0E8A-4CDD-9521-D43EA6C2B0E0}" dt="2021-09-29T01:51:21.200" v="187" actId="1035"/>
          <ac:spMkLst>
            <pc:docMk/>
            <pc:sldMk cId="3187814692" sldId="261"/>
            <ac:spMk id="4" creationId="{34F3D385-745F-4A5C-9155-561FBED379C1}"/>
          </ac:spMkLst>
        </pc:spChg>
        <pc:spChg chg="mod">
          <ac:chgData name="Graydon Hall" userId="6ad8ef6fe9c5877e" providerId="LiveId" clId="{2B7667FA-0E8A-4CDD-9521-D43EA6C2B0E0}" dt="2021-09-29T02:01:55.537" v="238" actId="1076"/>
          <ac:spMkLst>
            <pc:docMk/>
            <pc:sldMk cId="3187814692" sldId="261"/>
            <ac:spMk id="6" creationId="{D6610723-D7DA-4044-9386-97A8A41F18E0}"/>
          </ac:spMkLst>
        </pc:spChg>
        <pc:spChg chg="add">
          <ac:chgData name="Graydon Hall" userId="6ad8ef6fe9c5877e" providerId="LiveId" clId="{2B7667FA-0E8A-4CDD-9521-D43EA6C2B0E0}" dt="2021-09-29T01:55:15.753" v="202" actId="11529"/>
          <ac:spMkLst>
            <pc:docMk/>
            <pc:sldMk cId="3187814692" sldId="261"/>
            <ac:spMk id="7" creationId="{C06CC191-4C22-4159-BE85-DE418589F6B9}"/>
          </ac:spMkLst>
        </pc:spChg>
        <pc:spChg chg="add del">
          <ac:chgData name="Graydon Hall" userId="6ad8ef6fe9c5877e" providerId="LiveId" clId="{2B7667FA-0E8A-4CDD-9521-D43EA6C2B0E0}" dt="2021-09-29T01:49:07.813" v="148" actId="478"/>
          <ac:spMkLst>
            <pc:docMk/>
            <pc:sldMk cId="3187814692" sldId="261"/>
            <ac:spMk id="8" creationId="{78D5E5BA-0685-406F-BCD0-D3E19D9345E1}"/>
          </ac:spMkLst>
        </pc:spChg>
        <pc:spChg chg="del">
          <ac:chgData name="Graydon Hall" userId="6ad8ef6fe9c5877e" providerId="LiveId" clId="{2B7667FA-0E8A-4CDD-9521-D43EA6C2B0E0}" dt="2021-09-29T01:49:20.509" v="149" actId="478"/>
          <ac:spMkLst>
            <pc:docMk/>
            <pc:sldMk cId="3187814692" sldId="261"/>
            <ac:spMk id="9" creationId="{3D7D9B46-BFEE-46B7-AF63-D1C980F7F6BE}"/>
          </ac:spMkLst>
        </pc:spChg>
        <pc:spChg chg="add">
          <ac:chgData name="Graydon Hall" userId="6ad8ef6fe9c5877e" providerId="LiveId" clId="{2B7667FA-0E8A-4CDD-9521-D43EA6C2B0E0}" dt="2021-09-29T01:56:06.438" v="211" actId="11529"/>
          <ac:spMkLst>
            <pc:docMk/>
            <pc:sldMk cId="3187814692" sldId="261"/>
            <ac:spMk id="10" creationId="{B2EE5890-02D6-4A3D-B602-3E3CE4E8BB2F}"/>
          </ac:spMkLst>
        </pc:spChg>
        <pc:spChg chg="add mod">
          <ac:chgData name="Graydon Hall" userId="6ad8ef6fe9c5877e" providerId="LiveId" clId="{2B7667FA-0E8A-4CDD-9521-D43EA6C2B0E0}" dt="2021-09-29T02:57:03.382" v="240" actId="206"/>
          <ac:spMkLst>
            <pc:docMk/>
            <pc:sldMk cId="3187814692" sldId="261"/>
            <ac:spMk id="11" creationId="{1E6D435F-E1F7-46C9-9955-EAE0CB0B3AC8}"/>
          </ac:spMkLst>
        </pc:spChg>
        <pc:spChg chg="mod">
          <ac:chgData name="Graydon Hall" userId="6ad8ef6fe9c5877e" providerId="LiveId" clId="{2B7667FA-0E8A-4CDD-9521-D43EA6C2B0E0}" dt="2021-09-29T01:56:58.092" v="215" actId="20577"/>
          <ac:spMkLst>
            <pc:docMk/>
            <pc:sldMk cId="3187814692" sldId="261"/>
            <ac:spMk id="25" creationId="{00425709-645E-4907-AD53-915F2456F643}"/>
          </ac:spMkLst>
        </pc:spChg>
        <pc:spChg chg="mod">
          <ac:chgData name="Graydon Hall" userId="6ad8ef6fe9c5877e" providerId="LiveId" clId="{2B7667FA-0E8A-4CDD-9521-D43EA6C2B0E0}" dt="2021-09-29T01:51:21.200" v="187" actId="1035"/>
          <ac:spMkLst>
            <pc:docMk/>
            <pc:sldMk cId="3187814692" sldId="261"/>
            <ac:spMk id="28" creationId="{729C9E20-DFA0-425D-A7CA-CE8A2EF9F295}"/>
          </ac:spMkLst>
        </pc:spChg>
        <pc:spChg chg="mod">
          <ac:chgData name="Graydon Hall" userId="6ad8ef6fe9c5877e" providerId="LiveId" clId="{2B7667FA-0E8A-4CDD-9521-D43EA6C2B0E0}" dt="2021-09-29T01:52:45.165" v="193" actId="20577"/>
          <ac:spMkLst>
            <pc:docMk/>
            <pc:sldMk cId="3187814692" sldId="261"/>
            <ac:spMk id="29" creationId="{24E29A87-34A2-43E2-AB4B-4179F2D0040D}"/>
          </ac:spMkLst>
        </pc:spChg>
        <pc:spChg chg="add mod">
          <ac:chgData name="Graydon Hall" userId="6ad8ef6fe9c5877e" providerId="LiveId" clId="{2B7667FA-0E8A-4CDD-9521-D43EA6C2B0E0}" dt="2021-09-29T01:55:40.100" v="208" actId="20577"/>
          <ac:spMkLst>
            <pc:docMk/>
            <pc:sldMk cId="3187814692" sldId="261"/>
            <ac:spMk id="30" creationId="{81F36F20-F8E8-4829-BDB1-A3BCEE6AB94E}"/>
          </ac:spMkLst>
        </pc:spChg>
        <pc:spChg chg="add mod">
          <ac:chgData name="Graydon Hall" userId="6ad8ef6fe9c5877e" providerId="LiveId" clId="{2B7667FA-0E8A-4CDD-9521-D43EA6C2B0E0}" dt="2021-09-29T01:51:11.361" v="174" actId="1076"/>
          <ac:spMkLst>
            <pc:docMk/>
            <pc:sldMk cId="3187814692" sldId="261"/>
            <ac:spMk id="31" creationId="{A8034D0D-6232-4B3F-ACE0-9FCB373A22FA}"/>
          </ac:spMkLst>
        </pc:spChg>
        <pc:spChg chg="add mod">
          <ac:chgData name="Graydon Hall" userId="6ad8ef6fe9c5877e" providerId="LiveId" clId="{2B7667FA-0E8A-4CDD-9521-D43EA6C2B0E0}" dt="2021-09-29T01:51:11.361" v="174" actId="1076"/>
          <ac:spMkLst>
            <pc:docMk/>
            <pc:sldMk cId="3187814692" sldId="261"/>
            <ac:spMk id="32" creationId="{19E782E2-8CD1-4CB1-A801-7AFA3E5026B9}"/>
          </ac:spMkLst>
        </pc:spChg>
        <pc:spChg chg="add mod">
          <ac:chgData name="Graydon Hall" userId="6ad8ef6fe9c5877e" providerId="LiveId" clId="{2B7667FA-0E8A-4CDD-9521-D43EA6C2B0E0}" dt="2021-09-29T01:54:38.683" v="199" actId="20577"/>
          <ac:spMkLst>
            <pc:docMk/>
            <pc:sldMk cId="3187814692" sldId="261"/>
            <ac:spMk id="33" creationId="{465578E9-4599-4C46-8AE6-34E59654284C}"/>
          </ac:spMkLst>
        </pc:spChg>
        <pc:spChg chg="add mod">
          <ac:chgData name="Graydon Hall" userId="6ad8ef6fe9c5877e" providerId="LiveId" clId="{2B7667FA-0E8A-4CDD-9521-D43EA6C2B0E0}" dt="2021-09-29T01:54:55.960" v="201" actId="1076"/>
          <ac:spMkLst>
            <pc:docMk/>
            <pc:sldMk cId="3187814692" sldId="261"/>
            <ac:spMk id="34" creationId="{8015F900-670D-43E5-846B-41644F118C6D}"/>
          </ac:spMkLst>
        </pc:spChg>
        <pc:spChg chg="mod">
          <ac:chgData name="Graydon Hall" userId="6ad8ef6fe9c5877e" providerId="LiveId" clId="{2B7667FA-0E8A-4CDD-9521-D43EA6C2B0E0}" dt="2021-09-29T01:51:21.200" v="187" actId="1035"/>
          <ac:spMkLst>
            <pc:docMk/>
            <pc:sldMk cId="3187814692" sldId="261"/>
            <ac:spMk id="36" creationId="{D5745829-552B-4798-9B30-75781772CDDB}"/>
          </ac:spMkLst>
        </pc:spChg>
        <pc:spChg chg="del mod">
          <ac:chgData name="Graydon Hall" userId="6ad8ef6fe9c5877e" providerId="LiveId" clId="{2B7667FA-0E8A-4CDD-9521-D43EA6C2B0E0}" dt="2021-09-29T01:51:26.021" v="188" actId="478"/>
          <ac:spMkLst>
            <pc:docMk/>
            <pc:sldMk cId="3187814692" sldId="261"/>
            <ac:spMk id="40" creationId="{FA52693D-607E-4576-9B9D-CF30A5FF8C87}"/>
          </ac:spMkLst>
        </pc:spChg>
        <pc:spChg chg="add mod">
          <ac:chgData name="Graydon Hall" userId="6ad8ef6fe9c5877e" providerId="LiveId" clId="{2B7667FA-0E8A-4CDD-9521-D43EA6C2B0E0}" dt="2021-09-29T01:55:49.579" v="210" actId="1076"/>
          <ac:spMkLst>
            <pc:docMk/>
            <pc:sldMk cId="3187814692" sldId="261"/>
            <ac:spMk id="42" creationId="{585C6C37-5F6A-4017-9015-9D3E8CB1244B}"/>
          </ac:spMkLst>
        </pc:spChg>
        <pc:spChg chg="add mod">
          <ac:chgData name="Graydon Hall" userId="6ad8ef6fe9c5877e" providerId="LiveId" clId="{2B7667FA-0E8A-4CDD-9521-D43EA6C2B0E0}" dt="2021-09-29T02:00:59.647" v="237" actId="14100"/>
          <ac:spMkLst>
            <pc:docMk/>
            <pc:sldMk cId="3187814692" sldId="261"/>
            <ac:spMk id="43" creationId="{B7B3D877-D0CB-4FB4-9E0C-8AAAFEF59AA0}"/>
          </ac:spMkLst>
        </pc:spChg>
        <pc:spChg chg="add mod">
          <ac:chgData name="Graydon Hall" userId="6ad8ef6fe9c5877e" providerId="LiveId" clId="{2B7667FA-0E8A-4CDD-9521-D43EA6C2B0E0}" dt="2021-09-29T02:00:54.749" v="235" actId="14100"/>
          <ac:spMkLst>
            <pc:docMk/>
            <pc:sldMk cId="3187814692" sldId="261"/>
            <ac:spMk id="44" creationId="{5A09A4A1-E1C6-4169-9602-32C8DF2734C1}"/>
          </ac:spMkLst>
        </pc:spChg>
        <pc:spChg chg="add mod">
          <ac:chgData name="Graydon Hall" userId="6ad8ef6fe9c5877e" providerId="LiveId" clId="{2B7667FA-0E8A-4CDD-9521-D43EA6C2B0E0}" dt="2021-09-29T01:58:37.620" v="227" actId="1076"/>
          <ac:spMkLst>
            <pc:docMk/>
            <pc:sldMk cId="3187814692" sldId="261"/>
            <ac:spMk id="45" creationId="{265FFD14-D574-483E-B577-859EB9C75C02}"/>
          </ac:spMkLst>
        </pc:spChg>
        <pc:spChg chg="add mod">
          <ac:chgData name="Graydon Hall" userId="6ad8ef6fe9c5877e" providerId="LiveId" clId="{2B7667FA-0E8A-4CDD-9521-D43EA6C2B0E0}" dt="2021-09-29T02:00:57.549" v="236" actId="1076"/>
          <ac:spMkLst>
            <pc:docMk/>
            <pc:sldMk cId="3187814692" sldId="261"/>
            <ac:spMk id="46" creationId="{EFAC7FE4-B77C-4D83-8B62-7394B61E19A3}"/>
          </ac:spMkLst>
        </pc:spChg>
        <pc:spChg chg="add mod">
          <ac:chgData name="Graydon Hall" userId="6ad8ef6fe9c5877e" providerId="LiveId" clId="{2B7667FA-0E8A-4CDD-9521-D43EA6C2B0E0}" dt="2021-09-29T01:58:37.620" v="227" actId="1076"/>
          <ac:spMkLst>
            <pc:docMk/>
            <pc:sldMk cId="3187814692" sldId="261"/>
            <ac:spMk id="47" creationId="{2EBF4EF6-4A7C-4082-B8FB-BFC05472F176}"/>
          </ac:spMkLst>
        </pc:spChg>
        <pc:spChg chg="add del mod">
          <ac:chgData name="Graydon Hall" userId="6ad8ef6fe9c5877e" providerId="LiveId" clId="{2B7667FA-0E8A-4CDD-9521-D43EA6C2B0E0}" dt="2021-09-29T01:58:27.466" v="224" actId="478"/>
          <ac:spMkLst>
            <pc:docMk/>
            <pc:sldMk cId="3187814692" sldId="261"/>
            <ac:spMk id="48" creationId="{2622A0F7-74C6-4A2A-A73E-7B02C9EF941D}"/>
          </ac:spMkLst>
        </pc:spChg>
        <pc:spChg chg="add del mod">
          <ac:chgData name="Graydon Hall" userId="6ad8ef6fe9c5877e" providerId="LiveId" clId="{2B7667FA-0E8A-4CDD-9521-D43EA6C2B0E0}" dt="2021-09-29T01:58:27.466" v="224" actId="478"/>
          <ac:spMkLst>
            <pc:docMk/>
            <pc:sldMk cId="3187814692" sldId="261"/>
            <ac:spMk id="50" creationId="{67278482-9CE5-4F19-8722-0257CE19C3F1}"/>
          </ac:spMkLst>
        </pc:spChg>
        <pc:spChg chg="add del mod">
          <ac:chgData name="Graydon Hall" userId="6ad8ef6fe9c5877e" providerId="LiveId" clId="{2B7667FA-0E8A-4CDD-9521-D43EA6C2B0E0}" dt="2021-09-29T01:58:29.555" v="225" actId="478"/>
          <ac:spMkLst>
            <pc:docMk/>
            <pc:sldMk cId="3187814692" sldId="261"/>
            <ac:spMk id="51" creationId="{D76E683C-34FE-47C0-9734-FC51BE4797AB}"/>
          </ac:spMkLst>
        </pc:spChg>
        <pc:spChg chg="add mod">
          <ac:chgData name="Graydon Hall" userId="6ad8ef6fe9c5877e" providerId="LiveId" clId="{2B7667FA-0E8A-4CDD-9521-D43EA6C2B0E0}" dt="2021-09-29T02:56:54.657" v="239" actId="1076"/>
          <ac:spMkLst>
            <pc:docMk/>
            <pc:sldMk cId="3187814692" sldId="261"/>
            <ac:spMk id="53" creationId="{0D5C17C6-7923-450D-B7EC-61D3C6221354}"/>
          </ac:spMkLst>
        </pc:spChg>
        <pc:spChg chg="mod">
          <ac:chgData name="Graydon Hall" userId="6ad8ef6fe9c5877e" providerId="LiveId" clId="{2B7667FA-0E8A-4CDD-9521-D43EA6C2B0E0}" dt="2021-09-29T01:59:32.833" v="234" actId="20577"/>
          <ac:spMkLst>
            <pc:docMk/>
            <pc:sldMk cId="3187814692" sldId="261"/>
            <ac:spMk id="98" creationId="{8C88FF40-C395-40CD-BF1D-274415C95C0A}"/>
          </ac:spMkLst>
        </pc:spChg>
        <pc:spChg chg="mod">
          <ac:chgData name="Graydon Hall" userId="6ad8ef6fe9c5877e" providerId="LiveId" clId="{2B7667FA-0E8A-4CDD-9521-D43EA6C2B0E0}" dt="2021-09-29T01:51:21.200" v="187" actId="1035"/>
          <ac:spMkLst>
            <pc:docMk/>
            <pc:sldMk cId="3187814692" sldId="261"/>
            <ac:spMk id="99" creationId="{D926B389-5BBA-40FC-B826-770BE23E7886}"/>
          </ac:spMkLst>
        </pc:spChg>
        <pc:spChg chg="mod">
          <ac:chgData name="Graydon Hall" userId="6ad8ef6fe9c5877e" providerId="LiveId" clId="{2B7667FA-0E8A-4CDD-9521-D43EA6C2B0E0}" dt="2021-09-29T01:51:21.200" v="187" actId="1035"/>
          <ac:spMkLst>
            <pc:docMk/>
            <pc:sldMk cId="3187814692" sldId="261"/>
            <ac:spMk id="101" creationId="{6A06DAFF-5381-410F-AE59-839D793FB047}"/>
          </ac:spMkLst>
        </pc:spChg>
        <pc:spChg chg="mod">
          <ac:chgData name="Graydon Hall" userId="6ad8ef6fe9c5877e" providerId="LiveId" clId="{2B7667FA-0E8A-4CDD-9521-D43EA6C2B0E0}" dt="2021-09-29T02:01:55.537" v="238" actId="1076"/>
          <ac:spMkLst>
            <pc:docMk/>
            <pc:sldMk cId="3187814692" sldId="261"/>
            <ac:spMk id="113" creationId="{CA389A85-091A-4878-AF03-EFDB754FBAD8}"/>
          </ac:spMkLst>
        </pc:spChg>
        <pc:cxnChg chg="add mod">
          <ac:chgData name="Graydon Hall" userId="6ad8ef6fe9c5877e" providerId="LiveId" clId="{2B7667FA-0E8A-4CDD-9521-D43EA6C2B0E0}" dt="2021-09-29T01:51:54.556" v="191"/>
          <ac:cxnSpMkLst>
            <pc:docMk/>
            <pc:sldMk cId="3187814692" sldId="261"/>
            <ac:cxnSpMk id="5" creationId="{BCD3CB54-AEA7-4054-A012-8C6A326D420B}"/>
          </ac:cxnSpMkLst>
        </pc:cxnChg>
      </pc:sldChg>
    </pc:docChg>
  </pc:docChgLst>
</pc:chgInfo>
</file>

<file path=ppt/comments/modernComment_10E_B1D3F706.xml><?xml version="1.0" encoding="utf-8"?>
<p188:cmLst xmlns:a="http://schemas.openxmlformats.org/drawingml/2006/main" xmlns:r="http://schemas.openxmlformats.org/officeDocument/2006/relationships" xmlns:p188="http://schemas.microsoft.com/office/powerpoint/2018/8/main">
  <p188:cm id="{5849E22F-5720-4266-BCE0-7E85CFB31D59}" authorId="{AE38D7B2-32E8-1213-8C71-113A147E0B36}" created="2021-09-30T16:12:55.890">
    <ac:deMkLst xmlns:ac="http://schemas.microsoft.com/office/drawing/2013/main/command">
      <pc:docMk xmlns:pc="http://schemas.microsoft.com/office/powerpoint/2013/main/command"/>
      <pc:sldMk xmlns:pc="http://schemas.microsoft.com/office/powerpoint/2013/main/command" cId="2983458566" sldId="270"/>
      <ac:picMk id="17" creationId="{D6C88F5A-F3A4-4CD9-83B5-3EDE747F749D}"/>
    </ac:deMkLst>
    <p188:txBody>
      <a:bodyPr/>
      <a:lstStyle/>
      <a:p>
        <a:r>
          <a:rPr lang="en-CA"/>
          <a:t>https://www.geeksforgeeks.org/copy-constructor-in-cpp/#:~:text=Copy%20constructor%20is%20called%20when,value%20from%20another%20existing%20object.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86663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55675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416583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0ACFE-6B77-4765-8997-362048E25983}" type="datetimeFigureOut">
              <a:rPr lang="en-CA" smtClean="0"/>
              <a:t>2021-10-02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776903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00ACFE-6B77-4765-8997-362048E25983}" type="datetimeFigureOut">
              <a:rPr lang="en-CA" smtClean="0"/>
              <a:t>2021-10-02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48862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0ACFE-6B77-4765-8997-362048E25983}" type="datetimeFigureOut">
              <a:rPr lang="en-CA" smtClean="0"/>
              <a:t>2021-10-02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207321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0ACFE-6B77-4765-8997-362048E25983}" type="datetimeFigureOut">
              <a:rPr lang="en-CA" smtClean="0"/>
              <a:t>2021-10-02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4207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0ACFE-6B77-4765-8997-362048E25983}" type="datetimeFigureOut">
              <a:rPr lang="en-CA" smtClean="0"/>
              <a:t>2021-10-02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95266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0ACFE-6B77-4765-8997-362048E25983}" type="datetimeFigureOut">
              <a:rPr lang="en-CA" smtClean="0"/>
              <a:t>2021-10-02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178176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00ACFE-6B77-4765-8997-362048E25983}" type="datetimeFigureOut">
              <a:rPr lang="en-CA" smtClean="0"/>
              <a:t>2021-10-02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388810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D00ACFE-6B77-4765-8997-362048E25983}" type="datetimeFigureOut">
              <a:rPr lang="en-CA" smtClean="0"/>
              <a:t>2021-10-02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BB9CEAA-0DFD-4903-88A2-9B6A95544DF7}" type="slidenum">
              <a:rPr lang="en-CA" smtClean="0"/>
              <a:t>‹#›</a:t>
            </a:fld>
            <a:endParaRPr lang="en-CA"/>
          </a:p>
        </p:txBody>
      </p:sp>
    </p:spTree>
    <p:extLst>
      <p:ext uri="{BB962C8B-B14F-4D97-AF65-F5344CB8AC3E}">
        <p14:creationId xmlns:p14="http://schemas.microsoft.com/office/powerpoint/2010/main" val="265586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5D00ACFE-6B77-4765-8997-362048E25983}" type="datetimeFigureOut">
              <a:rPr lang="en-CA" smtClean="0"/>
              <a:t>2021-10-02</a:t>
            </a:fld>
            <a:endParaRPr lang="en-CA"/>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2BB9CEAA-0DFD-4903-88A2-9B6A95544DF7}" type="slidenum">
              <a:rPr lang="en-CA" smtClean="0"/>
              <a:t>‹#›</a:t>
            </a:fld>
            <a:endParaRPr lang="en-CA"/>
          </a:p>
        </p:txBody>
      </p:sp>
    </p:spTree>
    <p:extLst>
      <p:ext uri="{BB962C8B-B14F-4D97-AF65-F5344CB8AC3E}">
        <p14:creationId xmlns:p14="http://schemas.microsoft.com/office/powerpoint/2010/main" val="3042718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E_B1D3F70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610723-D7DA-4044-9386-97A8A41F18E0}"/>
              </a:ext>
            </a:extLst>
          </p:cNvPr>
          <p:cNvSpPr txBox="1"/>
          <p:nvPr/>
        </p:nvSpPr>
        <p:spPr>
          <a:xfrm>
            <a:off x="1982093" y="5615586"/>
            <a:ext cx="2761356" cy="276999"/>
          </a:xfrm>
          <a:prstGeom prst="rect">
            <a:avLst/>
          </a:prstGeom>
          <a:noFill/>
        </p:spPr>
        <p:txBody>
          <a:bodyPr wrap="square" rtlCol="0">
            <a:noAutofit/>
          </a:bodyPr>
          <a:lstStyle/>
          <a:p>
            <a:pPr algn="ctr"/>
            <a:r>
              <a:rPr lang="en-US" sz="1200" dirty="0"/>
              <a:t>Stack</a:t>
            </a:r>
          </a:p>
        </p:txBody>
      </p:sp>
      <p:sp>
        <p:nvSpPr>
          <p:cNvPr id="92" name="Rectangle 91">
            <a:extLst>
              <a:ext uri="{FF2B5EF4-FFF2-40B4-BE49-F238E27FC236}">
                <a16:creationId xmlns:a16="http://schemas.microsoft.com/office/drawing/2014/main" id="{5C49397D-D9A8-4042-91D1-D41BFE40DDE4}"/>
              </a:ext>
            </a:extLst>
          </p:cNvPr>
          <p:cNvSpPr/>
          <p:nvPr/>
        </p:nvSpPr>
        <p:spPr>
          <a:xfrm>
            <a:off x="1982094" y="7677609"/>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3" name="Rectangle 92">
            <a:extLst>
              <a:ext uri="{FF2B5EF4-FFF2-40B4-BE49-F238E27FC236}">
                <a16:creationId xmlns:a16="http://schemas.microsoft.com/office/drawing/2014/main" id="{7DF234F3-5E69-445C-875A-AF6F155A0E5A}"/>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4" name="TextBox 93">
            <a:extLst>
              <a:ext uri="{FF2B5EF4-FFF2-40B4-BE49-F238E27FC236}">
                <a16:creationId xmlns:a16="http://schemas.microsoft.com/office/drawing/2014/main" id="{5CEB5096-7A4D-48D1-99BC-D5145C48B68B}"/>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95" name="TextBox 94">
            <a:extLst>
              <a:ext uri="{FF2B5EF4-FFF2-40B4-BE49-F238E27FC236}">
                <a16:creationId xmlns:a16="http://schemas.microsoft.com/office/drawing/2014/main" id="{C13CF6CB-AEED-4C6E-8DAE-B6FAFF47A39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9" name="TextBox 98">
            <a:extLst>
              <a:ext uri="{FF2B5EF4-FFF2-40B4-BE49-F238E27FC236}">
                <a16:creationId xmlns:a16="http://schemas.microsoft.com/office/drawing/2014/main" id="{D926B389-5BBA-40FC-B826-770BE23E7886}"/>
              </a:ext>
            </a:extLst>
          </p:cNvPr>
          <p:cNvSpPr txBox="1"/>
          <p:nvPr/>
        </p:nvSpPr>
        <p:spPr>
          <a:xfrm>
            <a:off x="2207301" y="8407463"/>
            <a:ext cx="490669" cy="196208"/>
          </a:xfrm>
          <a:prstGeom prst="rect">
            <a:avLst/>
          </a:prstGeom>
          <a:noFill/>
          <a:ln>
            <a:noFill/>
          </a:ln>
        </p:spPr>
        <p:txBody>
          <a:bodyPr wrap="square" rtlCol="0">
            <a:noAutofit/>
          </a:bodyPr>
          <a:lstStyle/>
          <a:p>
            <a:pPr algn="ctr"/>
            <a:r>
              <a:rPr lang="en-US" sz="675" dirty="0"/>
              <a:t>arr</a:t>
            </a:r>
          </a:p>
        </p:txBody>
      </p:sp>
      <p:sp>
        <p:nvSpPr>
          <p:cNvPr id="101" name="TextBox 100">
            <a:extLst>
              <a:ext uri="{FF2B5EF4-FFF2-40B4-BE49-F238E27FC236}">
                <a16:creationId xmlns:a16="http://schemas.microsoft.com/office/drawing/2014/main" id="{6A06DAFF-5381-410F-AE59-839D793FB047}"/>
              </a:ext>
            </a:extLst>
          </p:cNvPr>
          <p:cNvSpPr txBox="1"/>
          <p:nvPr/>
        </p:nvSpPr>
        <p:spPr>
          <a:xfrm>
            <a:off x="2207301" y="8112169"/>
            <a:ext cx="490669" cy="196208"/>
          </a:xfrm>
          <a:prstGeom prst="rect">
            <a:avLst/>
          </a:prstGeom>
          <a:noFill/>
          <a:ln>
            <a:noFill/>
          </a:ln>
        </p:spPr>
        <p:txBody>
          <a:bodyPr wrap="square" rtlCol="0">
            <a:noAutofit/>
          </a:bodyPr>
          <a:lstStyle/>
          <a:p>
            <a:pPr algn="ctr"/>
            <a:r>
              <a:rPr lang="en-US" sz="675" dirty="0"/>
              <a:t>ref</a:t>
            </a:r>
          </a:p>
        </p:txBody>
      </p:sp>
      <p:sp>
        <p:nvSpPr>
          <p:cNvPr id="113" name="TextBox 112">
            <a:extLst>
              <a:ext uri="{FF2B5EF4-FFF2-40B4-BE49-F238E27FC236}">
                <a16:creationId xmlns:a16="http://schemas.microsoft.com/office/drawing/2014/main" id="{CA389A85-091A-4878-AF03-EFDB754FBAD8}"/>
              </a:ext>
            </a:extLst>
          </p:cNvPr>
          <p:cNvSpPr txBox="1"/>
          <p:nvPr/>
        </p:nvSpPr>
        <p:spPr>
          <a:xfrm>
            <a:off x="1982093" y="5330290"/>
            <a:ext cx="2761356" cy="276999"/>
          </a:xfrm>
          <a:prstGeom prst="rect">
            <a:avLst/>
          </a:prstGeom>
          <a:noFill/>
        </p:spPr>
        <p:txBody>
          <a:bodyPr wrap="square" rtlCol="0">
            <a:noAutofit/>
          </a:bodyPr>
          <a:lstStyle/>
          <a:p>
            <a:pPr algn="ctr"/>
            <a:r>
              <a:rPr lang="en-US" sz="1200" dirty="0"/>
              <a:t>Exercise A Point 1</a:t>
            </a:r>
          </a:p>
        </p:txBody>
      </p:sp>
      <p:sp>
        <p:nvSpPr>
          <p:cNvPr id="98" name="TextBox 97">
            <a:extLst>
              <a:ext uri="{FF2B5EF4-FFF2-40B4-BE49-F238E27FC236}">
                <a16:creationId xmlns:a16="http://schemas.microsoft.com/office/drawing/2014/main" id="{8C88FF40-C395-40CD-BF1D-274415C95C0A}"/>
              </a:ext>
            </a:extLst>
          </p:cNvPr>
          <p:cNvSpPr txBox="1"/>
          <p:nvPr/>
        </p:nvSpPr>
        <p:spPr>
          <a:xfrm>
            <a:off x="2697969" y="8407463"/>
            <a:ext cx="386570" cy="196208"/>
          </a:xfrm>
          <a:prstGeom prst="rect">
            <a:avLst/>
          </a:prstGeom>
          <a:noFill/>
          <a:ln>
            <a:solidFill>
              <a:schemeClr val="tx1"/>
            </a:solidFill>
          </a:ln>
        </p:spPr>
        <p:txBody>
          <a:bodyPr wrap="square" rtlCol="0">
            <a:noAutofit/>
          </a:bodyPr>
          <a:lstStyle/>
          <a:p>
            <a:pPr algn="ctr"/>
            <a:r>
              <a:rPr lang="en-US" sz="675" dirty="0"/>
              <a:t>1501</a:t>
            </a:r>
          </a:p>
        </p:txBody>
      </p:sp>
      <p:sp>
        <p:nvSpPr>
          <p:cNvPr id="28" name="TextBox 27">
            <a:extLst>
              <a:ext uri="{FF2B5EF4-FFF2-40B4-BE49-F238E27FC236}">
                <a16:creationId xmlns:a16="http://schemas.microsoft.com/office/drawing/2014/main" id="{729C9E20-DFA0-425D-A7CA-CE8A2EF9F295}"/>
              </a:ext>
            </a:extLst>
          </p:cNvPr>
          <p:cNvSpPr txBox="1"/>
          <p:nvPr/>
        </p:nvSpPr>
        <p:spPr>
          <a:xfrm>
            <a:off x="3082925" y="8406808"/>
            <a:ext cx="386570" cy="196208"/>
          </a:xfrm>
          <a:prstGeom prst="rect">
            <a:avLst/>
          </a:prstGeom>
          <a:noFill/>
          <a:ln>
            <a:solidFill>
              <a:schemeClr val="tx1"/>
            </a:solidFill>
          </a:ln>
        </p:spPr>
        <p:txBody>
          <a:bodyPr wrap="square" rtlCol="0">
            <a:noAutofit/>
          </a:bodyPr>
          <a:lstStyle/>
          <a:p>
            <a:pPr algn="ctr"/>
            <a:r>
              <a:rPr lang="en-US" sz="675" dirty="0"/>
              <a:t>1100</a:t>
            </a:r>
          </a:p>
        </p:txBody>
      </p:sp>
      <p:sp>
        <p:nvSpPr>
          <p:cNvPr id="29" name="TextBox 28">
            <a:extLst>
              <a:ext uri="{FF2B5EF4-FFF2-40B4-BE49-F238E27FC236}">
                <a16:creationId xmlns:a16="http://schemas.microsoft.com/office/drawing/2014/main" id="{24E29A87-34A2-43E2-AB4B-4179F2D0040D}"/>
              </a:ext>
            </a:extLst>
          </p:cNvPr>
          <p:cNvSpPr txBox="1"/>
          <p:nvPr/>
        </p:nvSpPr>
        <p:spPr>
          <a:xfrm>
            <a:off x="3470258" y="8407463"/>
            <a:ext cx="386570" cy="196208"/>
          </a:xfrm>
          <a:prstGeom prst="rect">
            <a:avLst/>
          </a:prstGeom>
          <a:noFill/>
          <a:ln>
            <a:solidFill>
              <a:schemeClr val="tx1"/>
            </a:solidFill>
          </a:ln>
        </p:spPr>
        <p:txBody>
          <a:bodyPr wrap="square" rtlCol="0">
            <a:noAutofit/>
          </a:bodyPr>
          <a:lstStyle/>
          <a:p>
            <a:pPr algn="ctr"/>
            <a:r>
              <a:rPr lang="en-US" sz="675" dirty="0"/>
              <a:t>1601</a:t>
            </a:r>
          </a:p>
        </p:txBody>
      </p:sp>
      <p:sp>
        <p:nvSpPr>
          <p:cNvPr id="22" name="Rectangle 21">
            <a:extLst>
              <a:ext uri="{FF2B5EF4-FFF2-40B4-BE49-F238E27FC236}">
                <a16:creationId xmlns:a16="http://schemas.microsoft.com/office/drawing/2014/main" id="{C23BC147-D752-4014-826E-170718EA1B56}"/>
              </a:ext>
            </a:extLst>
          </p:cNvPr>
          <p:cNvSpPr/>
          <p:nvPr/>
        </p:nvSpPr>
        <p:spPr>
          <a:xfrm>
            <a:off x="1982093" y="58861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3" name="Rectangle 22">
            <a:extLst>
              <a:ext uri="{FF2B5EF4-FFF2-40B4-BE49-F238E27FC236}">
                <a16:creationId xmlns:a16="http://schemas.microsoft.com/office/drawing/2014/main" id="{69F6D07D-4D0F-457A-A089-79252C219389}"/>
              </a:ext>
            </a:extLst>
          </p:cNvPr>
          <p:cNvSpPr/>
          <p:nvPr/>
        </p:nvSpPr>
        <p:spPr>
          <a:xfrm>
            <a:off x="1982093" y="66357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5" name="TextBox 24">
            <a:extLst>
              <a:ext uri="{FF2B5EF4-FFF2-40B4-BE49-F238E27FC236}">
                <a16:creationId xmlns:a16="http://schemas.microsoft.com/office/drawing/2014/main" id="{00425709-645E-4907-AD53-915F2456F643}"/>
              </a:ext>
            </a:extLst>
          </p:cNvPr>
          <p:cNvSpPr txBox="1"/>
          <p:nvPr/>
        </p:nvSpPr>
        <p:spPr>
          <a:xfrm>
            <a:off x="1244600" y="6512140"/>
            <a:ext cx="737492" cy="300082"/>
          </a:xfrm>
          <a:prstGeom prst="rect">
            <a:avLst/>
          </a:prstGeom>
          <a:noFill/>
        </p:spPr>
        <p:txBody>
          <a:bodyPr wrap="square" rtlCol="0">
            <a:noAutofit/>
          </a:bodyPr>
          <a:lstStyle/>
          <a:p>
            <a:pPr algn="ctr"/>
            <a:r>
              <a:rPr lang="en-US" sz="675" dirty="0"/>
              <a:t>AR</a:t>
            </a:r>
          </a:p>
          <a:p>
            <a:pPr algn="ctr"/>
            <a:r>
              <a:rPr lang="en-US" sz="675" dirty="0"/>
              <a:t>moon</a:t>
            </a:r>
          </a:p>
        </p:txBody>
      </p:sp>
      <p:sp>
        <p:nvSpPr>
          <p:cNvPr id="49" name="TextBox 48">
            <a:extLst>
              <a:ext uri="{FF2B5EF4-FFF2-40B4-BE49-F238E27FC236}">
                <a16:creationId xmlns:a16="http://schemas.microsoft.com/office/drawing/2014/main" id="{D97E1481-1B64-45A6-B865-E9625FAEBD4C}"/>
              </a:ext>
            </a:extLst>
          </p:cNvPr>
          <p:cNvSpPr txBox="1"/>
          <p:nvPr/>
        </p:nvSpPr>
        <p:spPr>
          <a:xfrm>
            <a:off x="2191134" y="6881139"/>
            <a:ext cx="490669" cy="196208"/>
          </a:xfrm>
          <a:prstGeom prst="rect">
            <a:avLst/>
          </a:prstGeom>
          <a:noFill/>
          <a:ln>
            <a:noFill/>
          </a:ln>
        </p:spPr>
        <p:txBody>
          <a:bodyPr wrap="square" rtlCol="0">
            <a:noAutofit/>
          </a:bodyPr>
          <a:lstStyle/>
          <a:p>
            <a:pPr algn="ctr"/>
            <a:r>
              <a:rPr lang="en-US" sz="675" dirty="0"/>
              <a:t>arg1</a:t>
            </a:r>
          </a:p>
        </p:txBody>
      </p:sp>
      <p:sp>
        <p:nvSpPr>
          <p:cNvPr id="41" name="TextBox 40">
            <a:extLst>
              <a:ext uri="{FF2B5EF4-FFF2-40B4-BE49-F238E27FC236}">
                <a16:creationId xmlns:a16="http://schemas.microsoft.com/office/drawing/2014/main" id="{E7D077A2-D2B9-463D-9772-1475BB3CA726}"/>
              </a:ext>
            </a:extLst>
          </p:cNvPr>
          <p:cNvSpPr txBox="1"/>
          <p:nvPr/>
        </p:nvSpPr>
        <p:spPr>
          <a:xfrm>
            <a:off x="1972902" y="6084692"/>
            <a:ext cx="2761356" cy="196208"/>
          </a:xfrm>
          <a:prstGeom prst="rect">
            <a:avLst/>
          </a:prstGeom>
          <a:noFill/>
        </p:spPr>
        <p:txBody>
          <a:bodyPr wrap="square" rtlCol="0">
            <a:noAutofit/>
          </a:bodyPr>
          <a:lstStyle/>
          <a:p>
            <a:pPr algn="ctr"/>
            <a:r>
              <a:rPr lang="en-US" sz="675" dirty="0"/>
              <a:t>no local</a:t>
            </a:r>
            <a:endParaRPr lang="en-CA" sz="675" dirty="0"/>
          </a:p>
        </p:txBody>
      </p:sp>
      <p:sp>
        <p:nvSpPr>
          <p:cNvPr id="52" name="Oval 51">
            <a:extLst>
              <a:ext uri="{FF2B5EF4-FFF2-40B4-BE49-F238E27FC236}">
                <a16:creationId xmlns:a16="http://schemas.microsoft.com/office/drawing/2014/main" id="{1128145F-C978-41B0-8BC6-AC28F4920AEC}"/>
              </a:ext>
            </a:extLst>
          </p:cNvPr>
          <p:cNvSpPr/>
          <p:nvPr/>
        </p:nvSpPr>
        <p:spPr>
          <a:xfrm>
            <a:off x="2819999" y="6934023"/>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 name="Oval 1">
            <a:extLst>
              <a:ext uri="{FF2B5EF4-FFF2-40B4-BE49-F238E27FC236}">
                <a16:creationId xmlns:a16="http://schemas.microsoft.com/office/drawing/2014/main" id="{0FB37221-7A03-4015-A88E-D6816AC488C7}"/>
              </a:ext>
            </a:extLst>
          </p:cNvPr>
          <p:cNvSpPr/>
          <p:nvPr/>
        </p:nvSpPr>
        <p:spPr>
          <a:xfrm>
            <a:off x="2818601" y="8165306"/>
            <a:ext cx="80963" cy="80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D5745829-552B-4798-9B30-75781772CDDB}"/>
              </a:ext>
            </a:extLst>
          </p:cNvPr>
          <p:cNvSpPr/>
          <p:nvPr/>
        </p:nvSpPr>
        <p:spPr>
          <a:xfrm>
            <a:off x="3623061" y="8351220"/>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reeform: Shape 3">
            <a:extLst>
              <a:ext uri="{FF2B5EF4-FFF2-40B4-BE49-F238E27FC236}">
                <a16:creationId xmlns:a16="http://schemas.microsoft.com/office/drawing/2014/main" id="{34F3D385-745F-4A5C-9155-561FBED379C1}"/>
              </a:ext>
            </a:extLst>
          </p:cNvPr>
          <p:cNvSpPr/>
          <p:nvPr/>
        </p:nvSpPr>
        <p:spPr>
          <a:xfrm>
            <a:off x="2900363" y="8199676"/>
            <a:ext cx="754856" cy="151368"/>
          </a:xfrm>
          <a:custGeom>
            <a:avLst/>
            <a:gdLst>
              <a:gd name="connsiteX0" fmla="*/ 0 w 754856"/>
              <a:gd name="connsiteY0" fmla="*/ 3730 h 151368"/>
              <a:gd name="connsiteX1" fmla="*/ 326231 w 754856"/>
              <a:gd name="connsiteY1" fmla="*/ 6112 h 151368"/>
              <a:gd name="connsiteX2" fmla="*/ 657225 w 754856"/>
              <a:gd name="connsiteY2" fmla="*/ 60880 h 151368"/>
              <a:gd name="connsiteX3" fmla="*/ 754856 w 754856"/>
              <a:gd name="connsiteY3" fmla="*/ 151368 h 151368"/>
            </a:gdLst>
            <a:ahLst/>
            <a:cxnLst>
              <a:cxn ang="0">
                <a:pos x="connsiteX0" y="connsiteY0"/>
              </a:cxn>
              <a:cxn ang="0">
                <a:pos x="connsiteX1" y="connsiteY1"/>
              </a:cxn>
              <a:cxn ang="0">
                <a:pos x="connsiteX2" y="connsiteY2"/>
              </a:cxn>
              <a:cxn ang="0">
                <a:pos x="connsiteX3" y="connsiteY3"/>
              </a:cxn>
            </a:cxnLst>
            <a:rect l="l" t="t" r="r" b="b"/>
            <a:pathLst>
              <a:path w="754856" h="151368">
                <a:moveTo>
                  <a:pt x="0" y="3730"/>
                </a:moveTo>
                <a:cubicBezTo>
                  <a:pt x="108347" y="158"/>
                  <a:pt x="216694" y="-3413"/>
                  <a:pt x="326231" y="6112"/>
                </a:cubicBezTo>
                <a:cubicBezTo>
                  <a:pt x="435768" y="15637"/>
                  <a:pt x="585788" y="36671"/>
                  <a:pt x="657225" y="60880"/>
                </a:cubicBezTo>
                <a:cubicBezTo>
                  <a:pt x="728662" y="85089"/>
                  <a:pt x="741759" y="118228"/>
                  <a:pt x="754856" y="1513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37745720-81DC-4878-8072-6B333D6622C8}"/>
              </a:ext>
            </a:extLst>
          </p:cNvPr>
          <p:cNvSpPr txBox="1"/>
          <p:nvPr/>
        </p:nvSpPr>
        <p:spPr>
          <a:xfrm>
            <a:off x="2191133" y="7114675"/>
            <a:ext cx="490669" cy="196208"/>
          </a:xfrm>
          <a:prstGeom prst="rect">
            <a:avLst/>
          </a:prstGeom>
          <a:noFill/>
          <a:ln>
            <a:noFill/>
          </a:ln>
        </p:spPr>
        <p:txBody>
          <a:bodyPr wrap="square" rtlCol="0">
            <a:noAutofit/>
          </a:bodyPr>
          <a:lstStyle/>
          <a:p>
            <a:pPr algn="ctr"/>
            <a:r>
              <a:rPr lang="en-US" sz="675" dirty="0"/>
              <a:t>arg2</a:t>
            </a:r>
          </a:p>
        </p:txBody>
      </p:sp>
      <p:sp>
        <p:nvSpPr>
          <p:cNvPr id="38" name="TextBox 37">
            <a:extLst>
              <a:ext uri="{FF2B5EF4-FFF2-40B4-BE49-F238E27FC236}">
                <a16:creationId xmlns:a16="http://schemas.microsoft.com/office/drawing/2014/main" id="{8F22440F-4656-4B54-963A-D196CB8768BC}"/>
              </a:ext>
            </a:extLst>
          </p:cNvPr>
          <p:cNvSpPr txBox="1"/>
          <p:nvPr/>
        </p:nvSpPr>
        <p:spPr>
          <a:xfrm>
            <a:off x="2696781" y="71126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9" name="Oval 38">
            <a:extLst>
              <a:ext uri="{FF2B5EF4-FFF2-40B4-BE49-F238E27FC236}">
                <a16:creationId xmlns:a16="http://schemas.microsoft.com/office/drawing/2014/main" id="{37D6B0C3-3135-4688-8404-AC5B83AC6B29}"/>
              </a:ext>
            </a:extLst>
          </p:cNvPr>
          <p:cNvSpPr/>
          <p:nvPr/>
        </p:nvSpPr>
        <p:spPr>
          <a:xfrm>
            <a:off x="2850283" y="71728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8" name="Freeform: Shape 7">
            <a:extLst>
              <a:ext uri="{FF2B5EF4-FFF2-40B4-BE49-F238E27FC236}">
                <a16:creationId xmlns:a16="http://schemas.microsoft.com/office/drawing/2014/main" id="{78D5E5BA-0685-406F-BCD0-D3E19D9345E1}"/>
              </a:ext>
            </a:extLst>
          </p:cNvPr>
          <p:cNvSpPr/>
          <p:nvPr/>
        </p:nvSpPr>
        <p:spPr>
          <a:xfrm>
            <a:off x="2577361" y="7210425"/>
            <a:ext cx="270614" cy="1321389"/>
          </a:xfrm>
          <a:custGeom>
            <a:avLst/>
            <a:gdLst>
              <a:gd name="connsiteX0" fmla="*/ 270614 w 270614"/>
              <a:gd name="connsiteY0" fmla="*/ 0 h 1321389"/>
              <a:gd name="connsiteX1" fmla="*/ 51539 w 270614"/>
              <a:gd name="connsiteY1" fmla="*/ 500063 h 1321389"/>
              <a:gd name="connsiteX2" fmla="*/ 3914 w 270614"/>
              <a:gd name="connsiteY2" fmla="*/ 1219200 h 1321389"/>
              <a:gd name="connsiteX3" fmla="*/ 122977 w 270614"/>
              <a:gd name="connsiteY3" fmla="*/ 1300163 h 1321389"/>
            </a:gdLst>
            <a:ahLst/>
            <a:cxnLst>
              <a:cxn ang="0">
                <a:pos x="connsiteX0" y="connsiteY0"/>
              </a:cxn>
              <a:cxn ang="0">
                <a:pos x="connsiteX1" y="connsiteY1"/>
              </a:cxn>
              <a:cxn ang="0">
                <a:pos x="connsiteX2" y="connsiteY2"/>
              </a:cxn>
              <a:cxn ang="0">
                <a:pos x="connsiteX3" y="connsiteY3"/>
              </a:cxn>
            </a:cxnLst>
            <a:rect l="l" t="t" r="r" b="b"/>
            <a:pathLst>
              <a:path w="270614" h="1321389">
                <a:moveTo>
                  <a:pt x="270614" y="0"/>
                </a:moveTo>
                <a:cubicBezTo>
                  <a:pt x="183301" y="148431"/>
                  <a:pt x="95989" y="296863"/>
                  <a:pt x="51539" y="500063"/>
                </a:cubicBezTo>
                <a:cubicBezTo>
                  <a:pt x="7089" y="703263"/>
                  <a:pt x="-7992" y="1085850"/>
                  <a:pt x="3914" y="1219200"/>
                </a:cubicBezTo>
                <a:cubicBezTo>
                  <a:pt x="15820" y="1352550"/>
                  <a:pt x="69398" y="1326356"/>
                  <a:pt x="122977" y="130016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a:extLst>
              <a:ext uri="{FF2B5EF4-FFF2-40B4-BE49-F238E27FC236}">
                <a16:creationId xmlns:a16="http://schemas.microsoft.com/office/drawing/2014/main" id="{FA52693D-607E-4576-9B9D-CF30A5FF8C87}"/>
              </a:ext>
            </a:extLst>
          </p:cNvPr>
          <p:cNvSpPr/>
          <p:nvPr/>
        </p:nvSpPr>
        <p:spPr>
          <a:xfrm>
            <a:off x="3739944" y="8360784"/>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Freeform: Shape 8">
            <a:extLst>
              <a:ext uri="{FF2B5EF4-FFF2-40B4-BE49-F238E27FC236}">
                <a16:creationId xmlns:a16="http://schemas.microsoft.com/office/drawing/2014/main" id="{3D7D9B46-BFEE-46B7-AF63-D1C980F7F6BE}"/>
              </a:ext>
            </a:extLst>
          </p:cNvPr>
          <p:cNvSpPr/>
          <p:nvPr/>
        </p:nvSpPr>
        <p:spPr>
          <a:xfrm>
            <a:off x="2897981" y="6967538"/>
            <a:ext cx="883444" cy="1395412"/>
          </a:xfrm>
          <a:custGeom>
            <a:avLst/>
            <a:gdLst>
              <a:gd name="connsiteX0" fmla="*/ 0 w 883444"/>
              <a:gd name="connsiteY0" fmla="*/ 0 h 1395412"/>
              <a:gd name="connsiteX1" fmla="*/ 366713 w 883444"/>
              <a:gd name="connsiteY1" fmla="*/ 121443 h 1395412"/>
              <a:gd name="connsiteX2" fmla="*/ 695325 w 883444"/>
              <a:gd name="connsiteY2" fmla="*/ 697706 h 1395412"/>
              <a:gd name="connsiteX3" fmla="*/ 838200 w 883444"/>
              <a:gd name="connsiteY3" fmla="*/ 1169193 h 1395412"/>
              <a:gd name="connsiteX4" fmla="*/ 883444 w 883444"/>
              <a:gd name="connsiteY4" fmla="*/ 1395412 h 139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444" h="1395412">
                <a:moveTo>
                  <a:pt x="0" y="0"/>
                </a:moveTo>
                <a:cubicBezTo>
                  <a:pt x="125412" y="2579"/>
                  <a:pt x="250825" y="5159"/>
                  <a:pt x="366713" y="121443"/>
                </a:cubicBezTo>
                <a:cubicBezTo>
                  <a:pt x="482601" y="237727"/>
                  <a:pt x="616744" y="523081"/>
                  <a:pt x="695325" y="697706"/>
                </a:cubicBezTo>
                <a:cubicBezTo>
                  <a:pt x="773906" y="872331"/>
                  <a:pt x="806847" y="1052909"/>
                  <a:pt x="838200" y="1169193"/>
                </a:cubicBezTo>
                <a:cubicBezTo>
                  <a:pt x="869553" y="1285477"/>
                  <a:pt x="876498" y="1340444"/>
                  <a:pt x="883444" y="13954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7740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804973" y="5272686"/>
            <a:ext cx="3302014"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5905501"/>
            <a:ext cx="2004799" cy="3446370"/>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795780" y="4987390"/>
            <a:ext cx="3302013" cy="276999"/>
          </a:xfrm>
          <a:prstGeom prst="rect">
            <a:avLst/>
          </a:prstGeom>
          <a:noFill/>
        </p:spPr>
        <p:txBody>
          <a:bodyPr wrap="square" rtlCol="0">
            <a:noAutofit/>
          </a:bodyPr>
          <a:lstStyle/>
          <a:p>
            <a:pPr algn="ctr"/>
            <a:r>
              <a:rPr lang="en-US" sz="1200" dirty="0"/>
              <a:t>Exercise D Point 4</a:t>
            </a:r>
          </a:p>
        </p:txBody>
      </p:sp>
      <p:grpSp>
        <p:nvGrpSpPr>
          <p:cNvPr id="2" name="Group 1">
            <a:extLst>
              <a:ext uri="{FF2B5EF4-FFF2-40B4-BE49-F238E27FC236}">
                <a16:creationId xmlns:a16="http://schemas.microsoft.com/office/drawing/2014/main" id="{D91AFCC9-FC40-464C-BC3F-E2763F145D0C}"/>
              </a:ext>
            </a:extLst>
          </p:cNvPr>
          <p:cNvGrpSpPr/>
          <p:nvPr/>
        </p:nvGrpSpPr>
        <p:grpSpPr>
          <a:xfrm>
            <a:off x="3271838" y="8204946"/>
            <a:ext cx="907107" cy="656510"/>
            <a:chOff x="3271838" y="8204946"/>
            <a:chExt cx="907107" cy="656510"/>
          </a:xfrm>
        </p:grpSpPr>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 name="Rectangle 76">
            <a:extLst>
              <a:ext uri="{FF2B5EF4-FFF2-40B4-BE49-F238E27FC236}">
                <a16:creationId xmlns:a16="http://schemas.microsoft.com/office/drawing/2014/main" id="{F11295AA-3C32-4477-97D3-5194ADFA246E}"/>
              </a:ext>
            </a:extLst>
          </p:cNvPr>
          <p:cNvSpPr/>
          <p:nvPr/>
        </p:nvSpPr>
        <p:spPr>
          <a:xfrm>
            <a:off x="5236024" y="662551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Unsafe Memory</a:t>
            </a:r>
            <a:endParaRPr lang="en-CA" sz="900" dirty="0">
              <a:solidFill>
                <a:srgbClr val="FF0000"/>
              </a:solidFill>
            </a:endParaRPr>
          </a:p>
        </p:txBody>
      </p:sp>
      <p:sp>
        <p:nvSpPr>
          <p:cNvPr id="79" name="TextBox 78">
            <a:extLst>
              <a:ext uri="{FF2B5EF4-FFF2-40B4-BE49-F238E27FC236}">
                <a16:creationId xmlns:a16="http://schemas.microsoft.com/office/drawing/2014/main" id="{48722A1F-ADB0-42CB-9689-559D76D3A782}"/>
              </a:ext>
            </a:extLst>
          </p:cNvPr>
          <p:cNvSpPr txBox="1"/>
          <p:nvPr/>
        </p:nvSpPr>
        <p:spPr>
          <a:xfrm>
            <a:off x="3472412" y="7673024"/>
            <a:ext cx="386570" cy="196208"/>
          </a:xfrm>
          <a:prstGeom prst="rect">
            <a:avLst/>
          </a:prstGeom>
          <a:noFill/>
          <a:ln>
            <a:solidFill>
              <a:schemeClr val="tx1"/>
            </a:solidFill>
          </a:ln>
        </p:spPr>
        <p:txBody>
          <a:bodyPr wrap="square" rtlCol="0">
            <a:noAutofit/>
          </a:bodyPr>
          <a:lstStyle/>
          <a:p>
            <a:pPr algn="ctr"/>
            <a:endParaRPr lang="en-US" sz="675" dirty="0"/>
          </a:p>
        </p:txBody>
      </p:sp>
      <p:sp>
        <p:nvSpPr>
          <p:cNvPr id="80" name="Oval 79">
            <a:extLst>
              <a:ext uri="{FF2B5EF4-FFF2-40B4-BE49-F238E27FC236}">
                <a16:creationId xmlns:a16="http://schemas.microsoft.com/office/drawing/2014/main" id="{0D55B6D6-ED78-4EA2-91B8-1EC83D51C246}"/>
              </a:ext>
            </a:extLst>
          </p:cNvPr>
          <p:cNvSpPr/>
          <p:nvPr/>
        </p:nvSpPr>
        <p:spPr>
          <a:xfrm>
            <a:off x="3619652" y="7733555"/>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1" name="Freeform: Shape 20">
            <a:extLst>
              <a:ext uri="{FF2B5EF4-FFF2-40B4-BE49-F238E27FC236}">
                <a16:creationId xmlns:a16="http://schemas.microsoft.com/office/drawing/2014/main" id="{12A2866F-70E5-49E4-BFF8-F99E0F0959F9}"/>
              </a:ext>
            </a:extLst>
          </p:cNvPr>
          <p:cNvSpPr/>
          <p:nvPr/>
        </p:nvSpPr>
        <p:spPr>
          <a:xfrm>
            <a:off x="3702050" y="6568508"/>
            <a:ext cx="1533525" cy="1203892"/>
          </a:xfrm>
          <a:custGeom>
            <a:avLst/>
            <a:gdLst>
              <a:gd name="connsiteX0" fmla="*/ 0 w 1533525"/>
              <a:gd name="connsiteY0" fmla="*/ 1203892 h 1203892"/>
              <a:gd name="connsiteX1" fmla="*/ 514350 w 1533525"/>
              <a:gd name="connsiteY1" fmla="*/ 635567 h 1203892"/>
              <a:gd name="connsiteX2" fmla="*/ 1152525 w 1533525"/>
              <a:gd name="connsiteY2" fmla="*/ 57717 h 1203892"/>
              <a:gd name="connsiteX3" fmla="*/ 1533525 w 1533525"/>
              <a:gd name="connsiteY3" fmla="*/ 51367 h 1203892"/>
            </a:gdLst>
            <a:ahLst/>
            <a:cxnLst>
              <a:cxn ang="0">
                <a:pos x="connsiteX0" y="connsiteY0"/>
              </a:cxn>
              <a:cxn ang="0">
                <a:pos x="connsiteX1" y="connsiteY1"/>
              </a:cxn>
              <a:cxn ang="0">
                <a:pos x="connsiteX2" y="connsiteY2"/>
              </a:cxn>
              <a:cxn ang="0">
                <a:pos x="connsiteX3" y="connsiteY3"/>
              </a:cxn>
            </a:cxnLst>
            <a:rect l="l" t="t" r="r" b="b"/>
            <a:pathLst>
              <a:path w="1533525" h="1203892">
                <a:moveTo>
                  <a:pt x="0" y="1203892"/>
                </a:moveTo>
                <a:cubicBezTo>
                  <a:pt x="161131" y="1015244"/>
                  <a:pt x="322263" y="826596"/>
                  <a:pt x="514350" y="635567"/>
                </a:cubicBezTo>
                <a:cubicBezTo>
                  <a:pt x="706437" y="444538"/>
                  <a:pt x="982663" y="155084"/>
                  <a:pt x="1152525" y="57717"/>
                </a:cubicBezTo>
                <a:cubicBezTo>
                  <a:pt x="1322388" y="-39650"/>
                  <a:pt x="1427956" y="5858"/>
                  <a:pt x="1533525" y="5136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a:extLst>
              <a:ext uri="{FF2B5EF4-FFF2-40B4-BE49-F238E27FC236}">
                <a16:creationId xmlns:a16="http://schemas.microsoft.com/office/drawing/2014/main" id="{E9D4274A-E3E9-4AC0-B99A-4CC0DD026E89}"/>
              </a:ext>
            </a:extLst>
          </p:cNvPr>
          <p:cNvSpPr txBox="1"/>
          <p:nvPr/>
        </p:nvSpPr>
        <p:spPr>
          <a:xfrm>
            <a:off x="3298129" y="7676672"/>
            <a:ext cx="175928" cy="196208"/>
          </a:xfrm>
          <a:prstGeom prst="rect">
            <a:avLst/>
          </a:prstGeom>
          <a:noFill/>
          <a:ln>
            <a:noFill/>
          </a:ln>
        </p:spPr>
        <p:txBody>
          <a:bodyPr wrap="square" rtlCol="0">
            <a:noAutofit/>
          </a:bodyPr>
          <a:lstStyle/>
          <a:p>
            <a:pPr algn="ctr"/>
            <a:r>
              <a:rPr lang="en-US" sz="675" dirty="0"/>
              <a:t>b</a:t>
            </a:r>
          </a:p>
        </p:txBody>
      </p:sp>
      <p:sp>
        <p:nvSpPr>
          <p:cNvPr id="33" name="Rectangle 32">
            <a:extLst>
              <a:ext uri="{FF2B5EF4-FFF2-40B4-BE49-F238E27FC236}">
                <a16:creationId xmlns:a16="http://schemas.microsoft.com/office/drawing/2014/main" id="{B57447BF-21A0-4756-B72D-1BA244BF6762}"/>
              </a:ext>
            </a:extLst>
          </p:cNvPr>
          <p:cNvSpPr/>
          <p:nvPr/>
        </p:nvSpPr>
        <p:spPr>
          <a:xfrm>
            <a:off x="5257800" y="783631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Unsafe Memory</a:t>
            </a:r>
            <a:endParaRPr lang="en-CA" sz="900" dirty="0">
              <a:solidFill>
                <a:srgbClr val="FF0000"/>
              </a:solidFill>
            </a:endParaRPr>
          </a:p>
        </p:txBody>
      </p:sp>
    </p:spTree>
    <p:extLst>
      <p:ext uri="{BB962C8B-B14F-4D97-AF65-F5344CB8AC3E}">
        <p14:creationId xmlns:p14="http://schemas.microsoft.com/office/powerpoint/2010/main" val="253772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B8E97-AB29-487B-B96A-0A9ECC7C5C1F}"/>
              </a:ext>
            </a:extLst>
          </p:cNvPr>
          <p:cNvSpPr>
            <a:spLocks noGrp="1"/>
          </p:cNvSpPr>
          <p:nvPr>
            <p:ph idx="1"/>
          </p:nvPr>
        </p:nvSpPr>
        <p:spPr/>
        <p:txBody>
          <a:bodyPr>
            <a:normAutofit/>
          </a:bodyPr>
          <a:lstStyle/>
          <a:p>
            <a:pPr marL="0" indent="0">
              <a:buNone/>
            </a:pPr>
            <a:r>
              <a:rPr lang="en-US" sz="1200" dirty="0"/>
              <a:t>1. At point four in the main function, how many times the constructor of class </a:t>
            </a:r>
            <a:r>
              <a:rPr lang="en-US" sz="1200" dirty="0" err="1"/>
              <a:t>DynString</a:t>
            </a:r>
            <a:r>
              <a:rPr lang="en-US" sz="1200" dirty="0"/>
              <a:t> is called?</a:t>
            </a:r>
          </a:p>
          <a:p>
            <a:pPr marL="0" indent="0">
              <a:buNone/>
            </a:pPr>
            <a:r>
              <a:rPr lang="en-US" sz="900" dirty="0"/>
              <a:t>By the time we get to point 4, the main constructor will have been called 2 times. One time each for the variables a, and b. </a:t>
            </a:r>
          </a:p>
          <a:p>
            <a:pPr marL="0" indent="0">
              <a:buNone/>
            </a:pPr>
            <a:r>
              <a:rPr lang="en-US" sz="1200" dirty="0"/>
              <a:t>2. At point four how many times the destructor of the class </a:t>
            </a:r>
            <a:r>
              <a:rPr lang="en-US" sz="1200" dirty="0" err="1"/>
              <a:t>DynString</a:t>
            </a:r>
            <a:r>
              <a:rPr lang="en-US" sz="1200" dirty="0"/>
              <a:t> is called?</a:t>
            </a:r>
          </a:p>
          <a:p>
            <a:pPr marL="0" indent="0">
              <a:buNone/>
            </a:pPr>
            <a:r>
              <a:rPr lang="en-US" sz="900" dirty="0"/>
              <a:t>By the time we get to point 4, the destructor will have been called twice. First it is called for c, since the variable c ceases to exist outside of the curly braces it was created in. The second time the destructor is called is during is when the “delete b” line of code is executed. </a:t>
            </a:r>
            <a:endParaRPr lang="en-US" sz="1200" dirty="0"/>
          </a:p>
          <a:p>
            <a:pPr marL="0" indent="0">
              <a:buNone/>
            </a:pPr>
            <a:r>
              <a:rPr lang="en-US" sz="1200" dirty="0"/>
              <a:t>3. Overall how many times in total the destructor of the class </a:t>
            </a:r>
            <a:r>
              <a:rPr lang="en-US" sz="1200" dirty="0" err="1"/>
              <a:t>DynString</a:t>
            </a:r>
            <a:r>
              <a:rPr lang="en-US" sz="1200" dirty="0"/>
              <a:t> will be called in this program?</a:t>
            </a:r>
          </a:p>
          <a:p>
            <a:pPr marL="0" indent="0">
              <a:buNone/>
            </a:pPr>
            <a:r>
              <a:rPr lang="en-US" sz="900" dirty="0"/>
              <a:t>By the time we get to the end of the program, the destructor of </a:t>
            </a:r>
            <a:r>
              <a:rPr lang="en-US" sz="900" dirty="0" err="1"/>
              <a:t>DynString</a:t>
            </a:r>
            <a:r>
              <a:rPr lang="en-US" sz="900" dirty="0"/>
              <a:t> is called 3 times, once for a, b, and c each. </a:t>
            </a:r>
          </a:p>
          <a:p>
            <a:pPr marL="0" indent="0">
              <a:buNone/>
            </a:pPr>
            <a:endParaRPr lang="en-US" sz="1200" dirty="0"/>
          </a:p>
          <a:p>
            <a:pPr marL="0" indent="0">
              <a:buNone/>
            </a:pPr>
            <a:r>
              <a:rPr lang="en-US" sz="1200" dirty="0"/>
              <a:t>4. Answer the question that is noted in the main function: What is going wrong after you press the return key in the main function?</a:t>
            </a:r>
          </a:p>
          <a:p>
            <a:r>
              <a:rPr lang="en-CA" sz="900" dirty="0"/>
              <a:t>In this program, the variable </a:t>
            </a:r>
            <a:r>
              <a:rPr lang="en-CA" sz="900" dirty="0">
                <a:solidFill>
                  <a:schemeClr val="tx2"/>
                </a:solidFill>
                <a:latin typeface="Consolas" panose="020B0609020204030204" pitchFamily="49" charset="0"/>
              </a:rPr>
              <a:t>c</a:t>
            </a:r>
            <a:r>
              <a:rPr lang="en-CA" sz="900" dirty="0"/>
              <a:t> is set equal to the variable </a:t>
            </a:r>
            <a:r>
              <a:rPr lang="en-CA" sz="900" dirty="0">
                <a:solidFill>
                  <a:schemeClr val="tx2"/>
                </a:solidFill>
                <a:latin typeface="Consolas" panose="020B0609020204030204" pitchFamily="49" charset="0"/>
              </a:rPr>
              <a:t>a</a:t>
            </a:r>
            <a:r>
              <a:rPr lang="en-CA" sz="900" dirty="0"/>
              <a:t> within an extra pair of curly braces, so the destructor is called for </a:t>
            </a:r>
            <a:r>
              <a:rPr lang="en-CA" sz="900" dirty="0">
                <a:solidFill>
                  <a:schemeClr val="tx2"/>
                </a:solidFill>
                <a:latin typeface="Consolas" panose="020B0609020204030204" pitchFamily="49" charset="0"/>
              </a:rPr>
              <a:t>c</a:t>
            </a:r>
            <a:r>
              <a:rPr lang="en-CA" sz="900" dirty="0">
                <a:latin typeface="Consolas" panose="020B0609020204030204" pitchFamily="49" charset="0"/>
              </a:rPr>
              <a:t> </a:t>
            </a:r>
            <a:r>
              <a:rPr lang="en-CA" sz="900" dirty="0"/>
              <a:t>after the program exits these extra curly braces (since </a:t>
            </a:r>
            <a:r>
              <a:rPr lang="en-CA" sz="900" dirty="0">
                <a:solidFill>
                  <a:schemeClr val="tx2"/>
                </a:solidFill>
                <a:latin typeface="Consolas" panose="020B0609020204030204" pitchFamily="49" charset="0"/>
              </a:rPr>
              <a:t>c</a:t>
            </a:r>
            <a:r>
              <a:rPr lang="en-CA" sz="900" dirty="0">
                <a:latin typeface="Consolas" panose="020B0609020204030204" pitchFamily="49" charset="0"/>
              </a:rPr>
              <a:t> </a:t>
            </a:r>
            <a:r>
              <a:rPr lang="en-CA" sz="900" dirty="0"/>
              <a:t>goes out of scope). </a:t>
            </a:r>
          </a:p>
          <a:p>
            <a:r>
              <a:rPr lang="en-CA" sz="900" dirty="0"/>
              <a:t>In the destructor for the </a:t>
            </a:r>
            <a:r>
              <a:rPr lang="en-CA" sz="900" dirty="0" err="1">
                <a:solidFill>
                  <a:schemeClr val="tx2"/>
                </a:solidFill>
                <a:latin typeface="Consolas" panose="020B0609020204030204" pitchFamily="49" charset="0"/>
              </a:rPr>
              <a:t>DynString</a:t>
            </a:r>
            <a:r>
              <a:rPr lang="en-CA" sz="900" dirty="0"/>
              <a:t> class, the allocated space for </a:t>
            </a:r>
            <a:r>
              <a:rPr lang="en-CA" sz="900" dirty="0" err="1">
                <a:solidFill>
                  <a:schemeClr val="tx2"/>
                </a:solidFill>
                <a:latin typeface="Consolas" panose="020B0609020204030204" pitchFamily="49" charset="0"/>
              </a:rPr>
              <a:t>storageM</a:t>
            </a:r>
            <a:r>
              <a:rPr lang="en-CA" sz="900" dirty="0"/>
              <a:t> is freed through the line </a:t>
            </a:r>
            <a:r>
              <a:rPr lang="en-CA" sz="900" dirty="0">
                <a:solidFill>
                  <a:schemeClr val="tx2"/>
                </a:solidFill>
                <a:latin typeface="Consolas" panose="020B0609020204030204" pitchFamily="49" charset="0"/>
              </a:rPr>
              <a:t>delete [] </a:t>
            </a:r>
            <a:r>
              <a:rPr lang="en-CA" sz="900" dirty="0" err="1">
                <a:solidFill>
                  <a:schemeClr val="tx2"/>
                </a:solidFill>
                <a:latin typeface="Consolas" panose="020B0609020204030204" pitchFamily="49" charset="0"/>
              </a:rPr>
              <a:t>storageM</a:t>
            </a:r>
            <a:r>
              <a:rPr lang="en-CA" sz="900" dirty="0">
                <a:solidFill>
                  <a:schemeClr val="tx2"/>
                </a:solidFill>
                <a:latin typeface="Consolas" panose="020B0609020204030204" pitchFamily="49" charset="0"/>
              </a:rPr>
              <a:t>;</a:t>
            </a:r>
            <a:r>
              <a:rPr lang="en-CA" sz="900" dirty="0"/>
              <a:t> but the pointer pointing to that spot is still pointing there. </a:t>
            </a:r>
          </a:p>
          <a:p>
            <a:r>
              <a:rPr lang="en-CA" sz="900" dirty="0"/>
              <a:t>Since </a:t>
            </a:r>
            <a:r>
              <a:rPr lang="en-CA" sz="900" dirty="0">
                <a:solidFill>
                  <a:schemeClr val="tx2"/>
                </a:solidFill>
                <a:latin typeface="Consolas" panose="020B0609020204030204" pitchFamily="49" charset="0"/>
              </a:rPr>
              <a:t>c</a:t>
            </a:r>
            <a:r>
              <a:rPr lang="en-CA" sz="900" dirty="0"/>
              <a:t> was set equal to </a:t>
            </a:r>
            <a:r>
              <a:rPr lang="en-CA" sz="900" dirty="0">
                <a:solidFill>
                  <a:schemeClr val="tx2"/>
                </a:solidFill>
                <a:latin typeface="Consolas" panose="020B0609020204030204" pitchFamily="49" charset="0"/>
              </a:rPr>
              <a:t>a</a:t>
            </a:r>
            <a:r>
              <a:rPr lang="en-CA" sz="900" dirty="0"/>
              <a:t>, their </a:t>
            </a:r>
            <a:r>
              <a:rPr lang="en-CA" sz="900" dirty="0" err="1">
                <a:solidFill>
                  <a:schemeClr val="tx2"/>
                </a:solidFill>
                <a:latin typeface="Consolas" panose="020B0609020204030204" pitchFamily="49" charset="0"/>
              </a:rPr>
              <a:t>storageM</a:t>
            </a:r>
            <a:r>
              <a:rPr lang="en-CA" sz="900" dirty="0"/>
              <a:t> pointer pointed to the same location in heap memory. </a:t>
            </a:r>
          </a:p>
          <a:p>
            <a:r>
              <a:rPr lang="en-CA" sz="900" dirty="0"/>
              <a:t>Therefore, when the destructor for </a:t>
            </a:r>
            <a:r>
              <a:rPr lang="en-CA" sz="900" dirty="0">
                <a:solidFill>
                  <a:schemeClr val="tx2"/>
                </a:solidFill>
                <a:latin typeface="Consolas" panose="020B0609020204030204" pitchFamily="49" charset="0"/>
              </a:rPr>
              <a:t>a</a:t>
            </a:r>
            <a:r>
              <a:rPr lang="en-CA" sz="900" dirty="0"/>
              <a:t> is called again at the end of the main function, and we try to de-allocate the memory for </a:t>
            </a:r>
            <a:r>
              <a:rPr lang="en-CA" sz="900" dirty="0" err="1">
                <a:solidFill>
                  <a:schemeClr val="tx2"/>
                </a:solidFill>
                <a:latin typeface="Consolas" panose="020B0609020204030204" pitchFamily="49" charset="0"/>
              </a:rPr>
              <a:t>storageM</a:t>
            </a:r>
            <a:r>
              <a:rPr lang="en-CA" sz="900" dirty="0"/>
              <a:t> that was already de-allocated, we get an error. </a:t>
            </a:r>
          </a:p>
          <a:p>
            <a:r>
              <a:rPr lang="en-CA" sz="900" dirty="0"/>
              <a:t>A way to solve this would be adding </a:t>
            </a:r>
            <a:r>
              <a:rPr lang="en-CA" sz="900" dirty="0" err="1">
                <a:solidFill>
                  <a:schemeClr val="tx2"/>
                </a:solidFill>
                <a:latin typeface="Consolas" panose="020B0609020204030204" pitchFamily="49" charset="0"/>
              </a:rPr>
              <a:t>storageM</a:t>
            </a:r>
            <a:r>
              <a:rPr lang="en-CA" sz="900" dirty="0">
                <a:solidFill>
                  <a:schemeClr val="tx2"/>
                </a:solidFill>
                <a:latin typeface="Consolas" panose="020B0609020204030204" pitchFamily="49" charset="0"/>
              </a:rPr>
              <a:t> = </a:t>
            </a:r>
            <a:r>
              <a:rPr lang="en-CA" sz="900" dirty="0" err="1">
                <a:solidFill>
                  <a:schemeClr val="tx2"/>
                </a:solidFill>
                <a:latin typeface="Consolas" panose="020B0609020204030204" pitchFamily="49" charset="0"/>
              </a:rPr>
              <a:t>nullptr</a:t>
            </a:r>
            <a:r>
              <a:rPr lang="en-CA" sz="900" dirty="0"/>
              <a:t> within the destructor for the </a:t>
            </a:r>
            <a:r>
              <a:rPr lang="en-CA" sz="900" dirty="0" err="1">
                <a:solidFill>
                  <a:schemeClr val="tx2"/>
                </a:solidFill>
                <a:latin typeface="Consolas" panose="020B0609020204030204" pitchFamily="49" charset="0"/>
              </a:rPr>
              <a:t>DynString</a:t>
            </a:r>
            <a:r>
              <a:rPr lang="en-CA" sz="900" dirty="0"/>
              <a:t> class.  </a:t>
            </a:r>
          </a:p>
          <a:p>
            <a:pPr marL="0" indent="0">
              <a:buNone/>
            </a:pPr>
            <a:r>
              <a:rPr lang="en-CA" sz="900" dirty="0"/>
              <a:t> </a:t>
            </a:r>
          </a:p>
        </p:txBody>
      </p:sp>
    </p:spTree>
    <p:extLst>
      <p:ext uri="{BB962C8B-B14F-4D97-AF65-F5344CB8AC3E}">
        <p14:creationId xmlns:p14="http://schemas.microsoft.com/office/powerpoint/2010/main" val="2983458566"/>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610723-D7DA-4044-9386-97A8A41F18E0}"/>
              </a:ext>
            </a:extLst>
          </p:cNvPr>
          <p:cNvSpPr txBox="1"/>
          <p:nvPr/>
        </p:nvSpPr>
        <p:spPr>
          <a:xfrm>
            <a:off x="1982093" y="4439007"/>
            <a:ext cx="2761356" cy="276999"/>
          </a:xfrm>
          <a:prstGeom prst="rect">
            <a:avLst/>
          </a:prstGeom>
          <a:noFill/>
        </p:spPr>
        <p:txBody>
          <a:bodyPr wrap="square" rtlCol="0">
            <a:noAutofit/>
          </a:bodyPr>
          <a:lstStyle/>
          <a:p>
            <a:pPr algn="ctr"/>
            <a:r>
              <a:rPr lang="en-US" sz="1200" dirty="0"/>
              <a:t>Stack</a:t>
            </a:r>
          </a:p>
        </p:txBody>
      </p:sp>
      <p:sp>
        <p:nvSpPr>
          <p:cNvPr id="92" name="Rectangle 91">
            <a:extLst>
              <a:ext uri="{FF2B5EF4-FFF2-40B4-BE49-F238E27FC236}">
                <a16:creationId xmlns:a16="http://schemas.microsoft.com/office/drawing/2014/main" id="{5C49397D-D9A8-4042-91D1-D41BFE40DDE4}"/>
              </a:ext>
            </a:extLst>
          </p:cNvPr>
          <p:cNvSpPr/>
          <p:nvPr/>
        </p:nvSpPr>
        <p:spPr>
          <a:xfrm>
            <a:off x="1982094" y="7677609"/>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3" name="Rectangle 92">
            <a:extLst>
              <a:ext uri="{FF2B5EF4-FFF2-40B4-BE49-F238E27FC236}">
                <a16:creationId xmlns:a16="http://schemas.microsoft.com/office/drawing/2014/main" id="{7DF234F3-5E69-445C-875A-AF6F155A0E5A}"/>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94" name="TextBox 93">
            <a:extLst>
              <a:ext uri="{FF2B5EF4-FFF2-40B4-BE49-F238E27FC236}">
                <a16:creationId xmlns:a16="http://schemas.microsoft.com/office/drawing/2014/main" id="{5CEB5096-7A4D-48D1-99BC-D5145C48B68B}"/>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95" name="TextBox 94">
            <a:extLst>
              <a:ext uri="{FF2B5EF4-FFF2-40B4-BE49-F238E27FC236}">
                <a16:creationId xmlns:a16="http://schemas.microsoft.com/office/drawing/2014/main" id="{C13CF6CB-AEED-4C6E-8DAE-B6FAFF47A39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9" name="TextBox 98">
            <a:extLst>
              <a:ext uri="{FF2B5EF4-FFF2-40B4-BE49-F238E27FC236}">
                <a16:creationId xmlns:a16="http://schemas.microsoft.com/office/drawing/2014/main" id="{D926B389-5BBA-40FC-B826-770BE23E7886}"/>
              </a:ext>
            </a:extLst>
          </p:cNvPr>
          <p:cNvSpPr txBox="1"/>
          <p:nvPr/>
        </p:nvSpPr>
        <p:spPr>
          <a:xfrm>
            <a:off x="2207301" y="8340782"/>
            <a:ext cx="490669" cy="196208"/>
          </a:xfrm>
          <a:prstGeom prst="rect">
            <a:avLst/>
          </a:prstGeom>
          <a:noFill/>
          <a:ln>
            <a:noFill/>
          </a:ln>
        </p:spPr>
        <p:txBody>
          <a:bodyPr wrap="square" rtlCol="0">
            <a:noAutofit/>
          </a:bodyPr>
          <a:lstStyle/>
          <a:p>
            <a:pPr algn="ctr"/>
            <a:r>
              <a:rPr lang="en-US" sz="675" dirty="0"/>
              <a:t>arr</a:t>
            </a:r>
          </a:p>
        </p:txBody>
      </p:sp>
      <p:sp>
        <p:nvSpPr>
          <p:cNvPr id="101" name="TextBox 100">
            <a:extLst>
              <a:ext uri="{FF2B5EF4-FFF2-40B4-BE49-F238E27FC236}">
                <a16:creationId xmlns:a16="http://schemas.microsoft.com/office/drawing/2014/main" id="{6A06DAFF-5381-410F-AE59-839D793FB047}"/>
              </a:ext>
            </a:extLst>
          </p:cNvPr>
          <p:cNvSpPr txBox="1"/>
          <p:nvPr/>
        </p:nvSpPr>
        <p:spPr>
          <a:xfrm>
            <a:off x="2207301" y="8045488"/>
            <a:ext cx="490669" cy="196208"/>
          </a:xfrm>
          <a:prstGeom prst="rect">
            <a:avLst/>
          </a:prstGeom>
          <a:noFill/>
          <a:ln>
            <a:noFill/>
          </a:ln>
        </p:spPr>
        <p:txBody>
          <a:bodyPr wrap="square" rtlCol="0">
            <a:noAutofit/>
          </a:bodyPr>
          <a:lstStyle/>
          <a:p>
            <a:pPr algn="ctr"/>
            <a:r>
              <a:rPr lang="en-US" sz="675" dirty="0"/>
              <a:t>ref</a:t>
            </a:r>
          </a:p>
        </p:txBody>
      </p:sp>
      <p:sp>
        <p:nvSpPr>
          <p:cNvPr id="113" name="TextBox 112">
            <a:extLst>
              <a:ext uri="{FF2B5EF4-FFF2-40B4-BE49-F238E27FC236}">
                <a16:creationId xmlns:a16="http://schemas.microsoft.com/office/drawing/2014/main" id="{CA389A85-091A-4878-AF03-EFDB754FBAD8}"/>
              </a:ext>
            </a:extLst>
          </p:cNvPr>
          <p:cNvSpPr txBox="1"/>
          <p:nvPr/>
        </p:nvSpPr>
        <p:spPr>
          <a:xfrm>
            <a:off x="1982093" y="4153711"/>
            <a:ext cx="2761356" cy="276999"/>
          </a:xfrm>
          <a:prstGeom prst="rect">
            <a:avLst/>
          </a:prstGeom>
          <a:noFill/>
        </p:spPr>
        <p:txBody>
          <a:bodyPr wrap="square" rtlCol="0">
            <a:noAutofit/>
          </a:bodyPr>
          <a:lstStyle/>
          <a:p>
            <a:pPr algn="ctr"/>
            <a:r>
              <a:rPr lang="en-US" sz="1200" dirty="0"/>
              <a:t>Exercise A Point 2</a:t>
            </a:r>
          </a:p>
        </p:txBody>
      </p:sp>
      <p:sp>
        <p:nvSpPr>
          <p:cNvPr id="98" name="TextBox 97">
            <a:extLst>
              <a:ext uri="{FF2B5EF4-FFF2-40B4-BE49-F238E27FC236}">
                <a16:creationId xmlns:a16="http://schemas.microsoft.com/office/drawing/2014/main" id="{8C88FF40-C395-40CD-BF1D-274415C95C0A}"/>
              </a:ext>
            </a:extLst>
          </p:cNvPr>
          <p:cNvSpPr txBox="1"/>
          <p:nvPr/>
        </p:nvSpPr>
        <p:spPr>
          <a:xfrm>
            <a:off x="2697969" y="8340782"/>
            <a:ext cx="386570" cy="196208"/>
          </a:xfrm>
          <a:prstGeom prst="rect">
            <a:avLst/>
          </a:prstGeom>
          <a:noFill/>
          <a:ln>
            <a:solidFill>
              <a:schemeClr val="tx1"/>
            </a:solidFill>
          </a:ln>
        </p:spPr>
        <p:txBody>
          <a:bodyPr wrap="square" rtlCol="0">
            <a:noAutofit/>
          </a:bodyPr>
          <a:lstStyle/>
          <a:p>
            <a:pPr algn="ctr"/>
            <a:r>
              <a:rPr lang="en-US" sz="675" dirty="0"/>
              <a:t>1700</a:t>
            </a:r>
          </a:p>
        </p:txBody>
      </p:sp>
      <p:sp>
        <p:nvSpPr>
          <p:cNvPr id="28" name="TextBox 27">
            <a:extLst>
              <a:ext uri="{FF2B5EF4-FFF2-40B4-BE49-F238E27FC236}">
                <a16:creationId xmlns:a16="http://schemas.microsoft.com/office/drawing/2014/main" id="{729C9E20-DFA0-425D-A7CA-CE8A2EF9F295}"/>
              </a:ext>
            </a:extLst>
          </p:cNvPr>
          <p:cNvSpPr txBox="1"/>
          <p:nvPr/>
        </p:nvSpPr>
        <p:spPr>
          <a:xfrm>
            <a:off x="3082925" y="8340127"/>
            <a:ext cx="386570" cy="196208"/>
          </a:xfrm>
          <a:prstGeom prst="rect">
            <a:avLst/>
          </a:prstGeom>
          <a:noFill/>
          <a:ln>
            <a:solidFill>
              <a:schemeClr val="tx1"/>
            </a:solidFill>
          </a:ln>
        </p:spPr>
        <p:txBody>
          <a:bodyPr wrap="square" rtlCol="0">
            <a:noAutofit/>
          </a:bodyPr>
          <a:lstStyle/>
          <a:p>
            <a:pPr algn="ctr"/>
            <a:r>
              <a:rPr lang="en-US" sz="675" dirty="0"/>
              <a:t>1100</a:t>
            </a:r>
          </a:p>
        </p:txBody>
      </p:sp>
      <p:sp>
        <p:nvSpPr>
          <p:cNvPr id="29" name="TextBox 28">
            <a:extLst>
              <a:ext uri="{FF2B5EF4-FFF2-40B4-BE49-F238E27FC236}">
                <a16:creationId xmlns:a16="http://schemas.microsoft.com/office/drawing/2014/main" id="{24E29A87-34A2-43E2-AB4B-4179F2D0040D}"/>
              </a:ext>
            </a:extLst>
          </p:cNvPr>
          <p:cNvSpPr txBox="1"/>
          <p:nvPr/>
        </p:nvSpPr>
        <p:spPr>
          <a:xfrm>
            <a:off x="3470258" y="8340782"/>
            <a:ext cx="386570" cy="196208"/>
          </a:xfrm>
          <a:prstGeom prst="rect">
            <a:avLst/>
          </a:prstGeom>
          <a:noFill/>
          <a:ln>
            <a:solidFill>
              <a:schemeClr val="tx1"/>
            </a:solidFill>
          </a:ln>
        </p:spPr>
        <p:txBody>
          <a:bodyPr wrap="square" rtlCol="0">
            <a:noAutofit/>
          </a:bodyPr>
          <a:lstStyle/>
          <a:p>
            <a:pPr algn="ctr"/>
            <a:r>
              <a:rPr lang="en-US" sz="675" dirty="0"/>
              <a:t>1602</a:t>
            </a:r>
          </a:p>
        </p:txBody>
      </p:sp>
      <p:sp>
        <p:nvSpPr>
          <p:cNvPr id="22" name="Rectangle 21">
            <a:extLst>
              <a:ext uri="{FF2B5EF4-FFF2-40B4-BE49-F238E27FC236}">
                <a16:creationId xmlns:a16="http://schemas.microsoft.com/office/drawing/2014/main" id="{C23BC147-D752-4014-826E-170718EA1B56}"/>
              </a:ext>
            </a:extLst>
          </p:cNvPr>
          <p:cNvSpPr/>
          <p:nvPr/>
        </p:nvSpPr>
        <p:spPr>
          <a:xfrm>
            <a:off x="1982093" y="58861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3" name="Rectangle 22">
            <a:extLst>
              <a:ext uri="{FF2B5EF4-FFF2-40B4-BE49-F238E27FC236}">
                <a16:creationId xmlns:a16="http://schemas.microsoft.com/office/drawing/2014/main" id="{69F6D07D-4D0F-457A-A089-79252C219389}"/>
              </a:ext>
            </a:extLst>
          </p:cNvPr>
          <p:cNvSpPr/>
          <p:nvPr/>
        </p:nvSpPr>
        <p:spPr>
          <a:xfrm>
            <a:off x="1982093" y="66357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25" name="TextBox 24">
            <a:extLst>
              <a:ext uri="{FF2B5EF4-FFF2-40B4-BE49-F238E27FC236}">
                <a16:creationId xmlns:a16="http://schemas.microsoft.com/office/drawing/2014/main" id="{00425709-645E-4907-AD53-915F2456F643}"/>
              </a:ext>
            </a:extLst>
          </p:cNvPr>
          <p:cNvSpPr txBox="1"/>
          <p:nvPr/>
        </p:nvSpPr>
        <p:spPr>
          <a:xfrm>
            <a:off x="1244600" y="6512140"/>
            <a:ext cx="737492" cy="300082"/>
          </a:xfrm>
          <a:prstGeom prst="rect">
            <a:avLst/>
          </a:prstGeom>
          <a:noFill/>
        </p:spPr>
        <p:txBody>
          <a:bodyPr wrap="square" rtlCol="0">
            <a:noAutofit/>
          </a:bodyPr>
          <a:lstStyle/>
          <a:p>
            <a:pPr algn="ctr"/>
            <a:r>
              <a:rPr lang="en-US" sz="675" dirty="0"/>
              <a:t>AR</a:t>
            </a:r>
          </a:p>
          <a:p>
            <a:pPr algn="ctr"/>
            <a:r>
              <a:rPr lang="en-US" sz="675" dirty="0"/>
              <a:t>mars</a:t>
            </a:r>
          </a:p>
        </p:txBody>
      </p:sp>
      <p:sp>
        <p:nvSpPr>
          <p:cNvPr id="49" name="TextBox 48">
            <a:extLst>
              <a:ext uri="{FF2B5EF4-FFF2-40B4-BE49-F238E27FC236}">
                <a16:creationId xmlns:a16="http://schemas.microsoft.com/office/drawing/2014/main" id="{D97E1481-1B64-45A6-B865-E9625FAEBD4C}"/>
              </a:ext>
            </a:extLst>
          </p:cNvPr>
          <p:cNvSpPr txBox="1"/>
          <p:nvPr/>
        </p:nvSpPr>
        <p:spPr>
          <a:xfrm>
            <a:off x="2191134" y="6881139"/>
            <a:ext cx="490669" cy="196208"/>
          </a:xfrm>
          <a:prstGeom prst="rect">
            <a:avLst/>
          </a:prstGeom>
          <a:noFill/>
          <a:ln>
            <a:noFill/>
          </a:ln>
        </p:spPr>
        <p:txBody>
          <a:bodyPr wrap="square" rtlCol="0">
            <a:noAutofit/>
          </a:bodyPr>
          <a:lstStyle/>
          <a:p>
            <a:pPr algn="ctr"/>
            <a:r>
              <a:rPr lang="en-US" sz="675" dirty="0"/>
              <a:t>arg1</a:t>
            </a:r>
          </a:p>
        </p:txBody>
      </p:sp>
      <p:sp>
        <p:nvSpPr>
          <p:cNvPr id="41" name="TextBox 40">
            <a:extLst>
              <a:ext uri="{FF2B5EF4-FFF2-40B4-BE49-F238E27FC236}">
                <a16:creationId xmlns:a16="http://schemas.microsoft.com/office/drawing/2014/main" id="{E7D077A2-D2B9-463D-9772-1475BB3CA726}"/>
              </a:ext>
            </a:extLst>
          </p:cNvPr>
          <p:cNvSpPr txBox="1"/>
          <p:nvPr/>
        </p:nvSpPr>
        <p:spPr>
          <a:xfrm>
            <a:off x="1972902" y="6084692"/>
            <a:ext cx="2761356" cy="196208"/>
          </a:xfrm>
          <a:prstGeom prst="rect">
            <a:avLst/>
          </a:prstGeom>
          <a:noFill/>
        </p:spPr>
        <p:txBody>
          <a:bodyPr wrap="square" rtlCol="0">
            <a:noAutofit/>
          </a:bodyPr>
          <a:lstStyle/>
          <a:p>
            <a:pPr algn="ctr"/>
            <a:r>
              <a:rPr lang="en-US" sz="675" dirty="0"/>
              <a:t>no local</a:t>
            </a:r>
            <a:endParaRPr lang="en-CA" sz="675" dirty="0"/>
          </a:p>
        </p:txBody>
      </p:sp>
      <p:sp>
        <p:nvSpPr>
          <p:cNvPr id="52" name="Oval 51">
            <a:extLst>
              <a:ext uri="{FF2B5EF4-FFF2-40B4-BE49-F238E27FC236}">
                <a16:creationId xmlns:a16="http://schemas.microsoft.com/office/drawing/2014/main" id="{1128145F-C978-41B0-8BC6-AC28F4920AEC}"/>
              </a:ext>
            </a:extLst>
          </p:cNvPr>
          <p:cNvSpPr/>
          <p:nvPr/>
        </p:nvSpPr>
        <p:spPr>
          <a:xfrm>
            <a:off x="2819999" y="6934023"/>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 name="Oval 1">
            <a:extLst>
              <a:ext uri="{FF2B5EF4-FFF2-40B4-BE49-F238E27FC236}">
                <a16:creationId xmlns:a16="http://schemas.microsoft.com/office/drawing/2014/main" id="{0FB37221-7A03-4015-A88E-D6816AC488C7}"/>
              </a:ext>
            </a:extLst>
          </p:cNvPr>
          <p:cNvSpPr/>
          <p:nvPr/>
        </p:nvSpPr>
        <p:spPr>
          <a:xfrm>
            <a:off x="2818601" y="8098625"/>
            <a:ext cx="80963" cy="809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a:extLst>
              <a:ext uri="{FF2B5EF4-FFF2-40B4-BE49-F238E27FC236}">
                <a16:creationId xmlns:a16="http://schemas.microsoft.com/office/drawing/2014/main" id="{D5745829-552B-4798-9B30-75781772CDDB}"/>
              </a:ext>
            </a:extLst>
          </p:cNvPr>
          <p:cNvSpPr/>
          <p:nvPr/>
        </p:nvSpPr>
        <p:spPr>
          <a:xfrm>
            <a:off x="3623061" y="8284539"/>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reeform: Shape 3">
            <a:extLst>
              <a:ext uri="{FF2B5EF4-FFF2-40B4-BE49-F238E27FC236}">
                <a16:creationId xmlns:a16="http://schemas.microsoft.com/office/drawing/2014/main" id="{34F3D385-745F-4A5C-9155-561FBED379C1}"/>
              </a:ext>
            </a:extLst>
          </p:cNvPr>
          <p:cNvSpPr/>
          <p:nvPr/>
        </p:nvSpPr>
        <p:spPr>
          <a:xfrm>
            <a:off x="2900363" y="8132995"/>
            <a:ext cx="754856" cy="151368"/>
          </a:xfrm>
          <a:custGeom>
            <a:avLst/>
            <a:gdLst>
              <a:gd name="connsiteX0" fmla="*/ 0 w 754856"/>
              <a:gd name="connsiteY0" fmla="*/ 3730 h 151368"/>
              <a:gd name="connsiteX1" fmla="*/ 326231 w 754856"/>
              <a:gd name="connsiteY1" fmla="*/ 6112 h 151368"/>
              <a:gd name="connsiteX2" fmla="*/ 657225 w 754856"/>
              <a:gd name="connsiteY2" fmla="*/ 60880 h 151368"/>
              <a:gd name="connsiteX3" fmla="*/ 754856 w 754856"/>
              <a:gd name="connsiteY3" fmla="*/ 151368 h 151368"/>
            </a:gdLst>
            <a:ahLst/>
            <a:cxnLst>
              <a:cxn ang="0">
                <a:pos x="connsiteX0" y="connsiteY0"/>
              </a:cxn>
              <a:cxn ang="0">
                <a:pos x="connsiteX1" y="connsiteY1"/>
              </a:cxn>
              <a:cxn ang="0">
                <a:pos x="connsiteX2" y="connsiteY2"/>
              </a:cxn>
              <a:cxn ang="0">
                <a:pos x="connsiteX3" y="connsiteY3"/>
              </a:cxn>
            </a:cxnLst>
            <a:rect l="l" t="t" r="r" b="b"/>
            <a:pathLst>
              <a:path w="754856" h="151368">
                <a:moveTo>
                  <a:pt x="0" y="3730"/>
                </a:moveTo>
                <a:cubicBezTo>
                  <a:pt x="108347" y="158"/>
                  <a:pt x="216694" y="-3413"/>
                  <a:pt x="326231" y="6112"/>
                </a:cubicBezTo>
                <a:cubicBezTo>
                  <a:pt x="435768" y="15637"/>
                  <a:pt x="585788" y="36671"/>
                  <a:pt x="657225" y="60880"/>
                </a:cubicBezTo>
                <a:cubicBezTo>
                  <a:pt x="728662" y="85089"/>
                  <a:pt x="741759" y="118228"/>
                  <a:pt x="754856" y="15136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TextBox 36">
            <a:extLst>
              <a:ext uri="{FF2B5EF4-FFF2-40B4-BE49-F238E27FC236}">
                <a16:creationId xmlns:a16="http://schemas.microsoft.com/office/drawing/2014/main" id="{37745720-81DC-4878-8072-6B333D6622C8}"/>
              </a:ext>
            </a:extLst>
          </p:cNvPr>
          <p:cNvSpPr txBox="1"/>
          <p:nvPr/>
        </p:nvSpPr>
        <p:spPr>
          <a:xfrm>
            <a:off x="2191133" y="7114675"/>
            <a:ext cx="490669" cy="196208"/>
          </a:xfrm>
          <a:prstGeom prst="rect">
            <a:avLst/>
          </a:prstGeom>
          <a:noFill/>
          <a:ln>
            <a:noFill/>
          </a:ln>
        </p:spPr>
        <p:txBody>
          <a:bodyPr wrap="square" rtlCol="0">
            <a:noAutofit/>
          </a:bodyPr>
          <a:lstStyle/>
          <a:p>
            <a:pPr algn="ctr"/>
            <a:r>
              <a:rPr lang="en-US" sz="675" dirty="0"/>
              <a:t>arg2</a:t>
            </a:r>
          </a:p>
        </p:txBody>
      </p:sp>
      <p:sp>
        <p:nvSpPr>
          <p:cNvPr id="38" name="TextBox 37">
            <a:extLst>
              <a:ext uri="{FF2B5EF4-FFF2-40B4-BE49-F238E27FC236}">
                <a16:creationId xmlns:a16="http://schemas.microsoft.com/office/drawing/2014/main" id="{8F22440F-4656-4B54-963A-D196CB8768BC}"/>
              </a:ext>
            </a:extLst>
          </p:cNvPr>
          <p:cNvSpPr txBox="1"/>
          <p:nvPr/>
        </p:nvSpPr>
        <p:spPr>
          <a:xfrm>
            <a:off x="2696781" y="71126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9" name="Oval 38">
            <a:extLst>
              <a:ext uri="{FF2B5EF4-FFF2-40B4-BE49-F238E27FC236}">
                <a16:creationId xmlns:a16="http://schemas.microsoft.com/office/drawing/2014/main" id="{37D6B0C3-3135-4688-8404-AC5B83AC6B29}"/>
              </a:ext>
            </a:extLst>
          </p:cNvPr>
          <p:cNvSpPr/>
          <p:nvPr/>
        </p:nvSpPr>
        <p:spPr>
          <a:xfrm>
            <a:off x="2850283" y="71728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81F36F20-F8E8-4829-BDB1-A3BCEE6AB94E}"/>
              </a:ext>
            </a:extLst>
          </p:cNvPr>
          <p:cNvSpPr txBox="1"/>
          <p:nvPr/>
        </p:nvSpPr>
        <p:spPr>
          <a:xfrm>
            <a:off x="2191123" y="8688206"/>
            <a:ext cx="490669" cy="196208"/>
          </a:xfrm>
          <a:prstGeom prst="rect">
            <a:avLst/>
          </a:prstGeom>
          <a:noFill/>
          <a:ln>
            <a:noFill/>
          </a:ln>
        </p:spPr>
        <p:txBody>
          <a:bodyPr wrap="square" rtlCol="0">
            <a:noAutofit/>
          </a:bodyPr>
          <a:lstStyle/>
          <a:p>
            <a:pPr algn="ctr"/>
            <a:r>
              <a:rPr lang="en-US" sz="675" dirty="0"/>
              <a:t>p</a:t>
            </a:r>
          </a:p>
        </p:txBody>
      </p:sp>
      <p:sp>
        <p:nvSpPr>
          <p:cNvPr id="31" name="TextBox 30">
            <a:extLst>
              <a:ext uri="{FF2B5EF4-FFF2-40B4-BE49-F238E27FC236}">
                <a16:creationId xmlns:a16="http://schemas.microsoft.com/office/drawing/2014/main" id="{A8034D0D-6232-4B3F-ACE0-9FCB373A22FA}"/>
              </a:ext>
            </a:extLst>
          </p:cNvPr>
          <p:cNvSpPr txBox="1"/>
          <p:nvPr/>
        </p:nvSpPr>
        <p:spPr>
          <a:xfrm>
            <a:off x="2696771" y="8686205"/>
            <a:ext cx="386570" cy="196208"/>
          </a:xfrm>
          <a:prstGeom prst="rect">
            <a:avLst/>
          </a:prstGeom>
          <a:noFill/>
          <a:ln>
            <a:solidFill>
              <a:schemeClr val="tx1"/>
            </a:solidFill>
          </a:ln>
        </p:spPr>
        <p:txBody>
          <a:bodyPr wrap="square" rtlCol="0">
            <a:noAutofit/>
          </a:bodyPr>
          <a:lstStyle/>
          <a:p>
            <a:pPr algn="ctr"/>
            <a:endParaRPr lang="en-US" sz="675" dirty="0"/>
          </a:p>
        </p:txBody>
      </p:sp>
      <p:sp>
        <p:nvSpPr>
          <p:cNvPr id="32" name="Oval 31">
            <a:extLst>
              <a:ext uri="{FF2B5EF4-FFF2-40B4-BE49-F238E27FC236}">
                <a16:creationId xmlns:a16="http://schemas.microsoft.com/office/drawing/2014/main" id="{19E782E2-8CD1-4CB1-A801-7AFA3E5026B9}"/>
              </a:ext>
            </a:extLst>
          </p:cNvPr>
          <p:cNvSpPr/>
          <p:nvPr/>
        </p:nvSpPr>
        <p:spPr>
          <a:xfrm>
            <a:off x="2850273" y="874642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cxnSp>
        <p:nvCxnSpPr>
          <p:cNvPr id="5" name="Straight Arrow Connector 4">
            <a:extLst>
              <a:ext uri="{FF2B5EF4-FFF2-40B4-BE49-F238E27FC236}">
                <a16:creationId xmlns:a16="http://schemas.microsoft.com/office/drawing/2014/main" id="{BCD3CB54-AEA7-4054-A012-8C6A326D420B}"/>
              </a:ext>
            </a:extLst>
          </p:cNvPr>
          <p:cNvCxnSpPr>
            <a:stCxn id="32" idx="0"/>
            <a:endCxn id="98" idx="2"/>
          </p:cNvCxnSpPr>
          <p:nvPr/>
        </p:nvCxnSpPr>
        <p:spPr>
          <a:xfrm flipV="1">
            <a:off x="2890056" y="8536990"/>
            <a:ext cx="1198" cy="209438"/>
          </a:xfrm>
          <a:prstGeom prst="straightConnector1">
            <a:avLst/>
          </a:pr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3" name="TextBox 32">
            <a:extLst>
              <a:ext uri="{FF2B5EF4-FFF2-40B4-BE49-F238E27FC236}">
                <a16:creationId xmlns:a16="http://schemas.microsoft.com/office/drawing/2014/main" id="{465578E9-4599-4C46-8AE6-34E59654284C}"/>
              </a:ext>
            </a:extLst>
          </p:cNvPr>
          <p:cNvSpPr txBox="1"/>
          <p:nvPr/>
        </p:nvSpPr>
        <p:spPr>
          <a:xfrm>
            <a:off x="2696355" y="7780089"/>
            <a:ext cx="386570" cy="196208"/>
          </a:xfrm>
          <a:prstGeom prst="rect">
            <a:avLst/>
          </a:prstGeom>
          <a:noFill/>
          <a:ln>
            <a:solidFill>
              <a:schemeClr val="tx1"/>
            </a:solidFill>
          </a:ln>
        </p:spPr>
        <p:txBody>
          <a:bodyPr wrap="square" rtlCol="0">
            <a:noAutofit/>
          </a:bodyPr>
          <a:lstStyle/>
          <a:p>
            <a:pPr algn="ctr"/>
            <a:r>
              <a:rPr lang="en-US" sz="675" dirty="0"/>
              <a:t>1400</a:t>
            </a:r>
          </a:p>
        </p:txBody>
      </p:sp>
      <p:sp>
        <p:nvSpPr>
          <p:cNvPr id="34" name="Oval 33">
            <a:extLst>
              <a:ext uri="{FF2B5EF4-FFF2-40B4-BE49-F238E27FC236}">
                <a16:creationId xmlns:a16="http://schemas.microsoft.com/office/drawing/2014/main" id="{8015F900-670D-43E5-846B-41644F118C6D}"/>
              </a:ext>
            </a:extLst>
          </p:cNvPr>
          <p:cNvSpPr/>
          <p:nvPr/>
        </p:nvSpPr>
        <p:spPr>
          <a:xfrm>
            <a:off x="3042443" y="7741745"/>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reeform: Shape 6">
            <a:extLst>
              <a:ext uri="{FF2B5EF4-FFF2-40B4-BE49-F238E27FC236}">
                <a16:creationId xmlns:a16="http://schemas.microsoft.com/office/drawing/2014/main" id="{C06CC191-4C22-4159-BE85-DE418589F6B9}"/>
              </a:ext>
            </a:extLst>
          </p:cNvPr>
          <p:cNvSpPr/>
          <p:nvPr/>
        </p:nvSpPr>
        <p:spPr>
          <a:xfrm>
            <a:off x="2909888" y="6962775"/>
            <a:ext cx="486366" cy="809625"/>
          </a:xfrm>
          <a:custGeom>
            <a:avLst/>
            <a:gdLst>
              <a:gd name="connsiteX0" fmla="*/ 0 w 486366"/>
              <a:gd name="connsiteY0" fmla="*/ 0 h 809625"/>
              <a:gd name="connsiteX1" fmla="*/ 466725 w 486366"/>
              <a:gd name="connsiteY1" fmla="*/ 185738 h 809625"/>
              <a:gd name="connsiteX2" fmla="*/ 381000 w 486366"/>
              <a:gd name="connsiteY2" fmla="*/ 657225 h 809625"/>
              <a:gd name="connsiteX3" fmla="*/ 214312 w 486366"/>
              <a:gd name="connsiteY3" fmla="*/ 809625 h 809625"/>
            </a:gdLst>
            <a:ahLst/>
            <a:cxnLst>
              <a:cxn ang="0">
                <a:pos x="connsiteX0" y="connsiteY0"/>
              </a:cxn>
              <a:cxn ang="0">
                <a:pos x="connsiteX1" y="connsiteY1"/>
              </a:cxn>
              <a:cxn ang="0">
                <a:pos x="connsiteX2" y="connsiteY2"/>
              </a:cxn>
              <a:cxn ang="0">
                <a:pos x="connsiteX3" y="connsiteY3"/>
              </a:cxn>
            </a:cxnLst>
            <a:rect l="l" t="t" r="r" b="b"/>
            <a:pathLst>
              <a:path w="486366" h="809625">
                <a:moveTo>
                  <a:pt x="0" y="0"/>
                </a:moveTo>
                <a:cubicBezTo>
                  <a:pt x="201612" y="38100"/>
                  <a:pt x="403225" y="76200"/>
                  <a:pt x="466725" y="185738"/>
                </a:cubicBezTo>
                <a:cubicBezTo>
                  <a:pt x="530225" y="295276"/>
                  <a:pt x="423069" y="553244"/>
                  <a:pt x="381000" y="657225"/>
                </a:cubicBezTo>
                <a:cubicBezTo>
                  <a:pt x="338931" y="761206"/>
                  <a:pt x="276621" y="785415"/>
                  <a:pt x="214312" y="8096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Oval 41">
            <a:extLst>
              <a:ext uri="{FF2B5EF4-FFF2-40B4-BE49-F238E27FC236}">
                <a16:creationId xmlns:a16="http://schemas.microsoft.com/office/drawing/2014/main" id="{585C6C37-5F6A-4017-9015-9D3E8CB1244B}"/>
              </a:ext>
            </a:extLst>
          </p:cNvPr>
          <p:cNvSpPr/>
          <p:nvPr/>
        </p:nvSpPr>
        <p:spPr>
          <a:xfrm>
            <a:off x="3038648" y="8746428"/>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B2EE5890-02D6-4A3D-B602-3E3CE4E8BB2F}"/>
              </a:ext>
            </a:extLst>
          </p:cNvPr>
          <p:cNvSpPr/>
          <p:nvPr/>
        </p:nvSpPr>
        <p:spPr>
          <a:xfrm>
            <a:off x="2933700" y="7210425"/>
            <a:ext cx="1206339" cy="1581150"/>
          </a:xfrm>
          <a:custGeom>
            <a:avLst/>
            <a:gdLst>
              <a:gd name="connsiteX0" fmla="*/ 0 w 1206339"/>
              <a:gd name="connsiteY0" fmla="*/ 0 h 1581150"/>
              <a:gd name="connsiteX1" fmla="*/ 628650 w 1206339"/>
              <a:gd name="connsiteY1" fmla="*/ 100013 h 1581150"/>
              <a:gd name="connsiteX2" fmla="*/ 995363 w 1206339"/>
              <a:gd name="connsiteY2" fmla="*/ 590550 h 1581150"/>
              <a:gd name="connsiteX3" fmla="*/ 1195388 w 1206339"/>
              <a:gd name="connsiteY3" fmla="*/ 1185863 h 1581150"/>
              <a:gd name="connsiteX4" fmla="*/ 1071563 w 1206339"/>
              <a:gd name="connsiteY4" fmla="*/ 1509713 h 1581150"/>
              <a:gd name="connsiteX5" fmla="*/ 185738 w 1206339"/>
              <a:gd name="connsiteY5"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339" h="1581150">
                <a:moveTo>
                  <a:pt x="0" y="0"/>
                </a:moveTo>
                <a:cubicBezTo>
                  <a:pt x="231378" y="794"/>
                  <a:pt x="462756" y="1588"/>
                  <a:pt x="628650" y="100013"/>
                </a:cubicBezTo>
                <a:cubicBezTo>
                  <a:pt x="794544" y="198438"/>
                  <a:pt x="900907" y="409575"/>
                  <a:pt x="995363" y="590550"/>
                </a:cubicBezTo>
                <a:cubicBezTo>
                  <a:pt x="1089819" y="771525"/>
                  <a:pt x="1182688" y="1032669"/>
                  <a:pt x="1195388" y="1185863"/>
                </a:cubicBezTo>
                <a:cubicBezTo>
                  <a:pt x="1208088" y="1339057"/>
                  <a:pt x="1239838" y="1443832"/>
                  <a:pt x="1071563" y="1509713"/>
                </a:cubicBezTo>
                <a:cubicBezTo>
                  <a:pt x="903288" y="1575594"/>
                  <a:pt x="544513" y="1578372"/>
                  <a:pt x="185738" y="15811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a:extLst>
              <a:ext uri="{FF2B5EF4-FFF2-40B4-BE49-F238E27FC236}">
                <a16:creationId xmlns:a16="http://schemas.microsoft.com/office/drawing/2014/main" id="{B7B3D877-D0CB-4FB4-9E0C-8AAAFEF59AA0}"/>
              </a:ext>
            </a:extLst>
          </p:cNvPr>
          <p:cNvSpPr/>
          <p:nvPr/>
        </p:nvSpPr>
        <p:spPr>
          <a:xfrm>
            <a:off x="1982093" y="4730475"/>
            <a:ext cx="2761356" cy="1023585"/>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44" name="Rectangle 43">
            <a:extLst>
              <a:ext uri="{FF2B5EF4-FFF2-40B4-BE49-F238E27FC236}">
                <a16:creationId xmlns:a16="http://schemas.microsoft.com/office/drawing/2014/main" id="{5A09A4A1-E1C6-4169-9602-32C8DF2734C1}"/>
              </a:ext>
            </a:extLst>
          </p:cNvPr>
          <p:cNvSpPr/>
          <p:nvPr/>
        </p:nvSpPr>
        <p:spPr>
          <a:xfrm>
            <a:off x="1982093" y="5100519"/>
            <a:ext cx="2761356" cy="653541"/>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45" name="TextBox 44">
            <a:extLst>
              <a:ext uri="{FF2B5EF4-FFF2-40B4-BE49-F238E27FC236}">
                <a16:creationId xmlns:a16="http://schemas.microsoft.com/office/drawing/2014/main" id="{265FFD14-D574-483E-B577-859EB9C75C02}"/>
              </a:ext>
            </a:extLst>
          </p:cNvPr>
          <p:cNvSpPr txBox="1"/>
          <p:nvPr/>
        </p:nvSpPr>
        <p:spPr>
          <a:xfrm>
            <a:off x="2191134" y="5298346"/>
            <a:ext cx="490669" cy="196208"/>
          </a:xfrm>
          <a:prstGeom prst="rect">
            <a:avLst/>
          </a:prstGeom>
          <a:noFill/>
          <a:ln>
            <a:noFill/>
          </a:ln>
        </p:spPr>
        <p:txBody>
          <a:bodyPr wrap="square" rtlCol="0">
            <a:noAutofit/>
          </a:bodyPr>
          <a:lstStyle/>
          <a:p>
            <a:pPr algn="ctr"/>
            <a:r>
              <a:rPr lang="en-US" sz="675" dirty="0"/>
              <a:t>x</a:t>
            </a:r>
          </a:p>
        </p:txBody>
      </p:sp>
      <p:sp>
        <p:nvSpPr>
          <p:cNvPr id="46" name="TextBox 45">
            <a:extLst>
              <a:ext uri="{FF2B5EF4-FFF2-40B4-BE49-F238E27FC236}">
                <a16:creationId xmlns:a16="http://schemas.microsoft.com/office/drawing/2014/main" id="{EFAC7FE4-B77C-4D83-8B62-7394B61E19A3}"/>
              </a:ext>
            </a:extLst>
          </p:cNvPr>
          <p:cNvSpPr txBox="1"/>
          <p:nvPr/>
        </p:nvSpPr>
        <p:spPr>
          <a:xfrm>
            <a:off x="1972902" y="4792977"/>
            <a:ext cx="2761356" cy="196208"/>
          </a:xfrm>
          <a:prstGeom prst="rect">
            <a:avLst/>
          </a:prstGeom>
          <a:noFill/>
        </p:spPr>
        <p:txBody>
          <a:bodyPr wrap="square" rtlCol="0">
            <a:noAutofit/>
          </a:bodyPr>
          <a:lstStyle/>
          <a:p>
            <a:pPr algn="ctr"/>
            <a:r>
              <a:rPr lang="en-US" sz="675" dirty="0"/>
              <a:t>no local</a:t>
            </a:r>
            <a:endParaRPr lang="en-CA" sz="675" dirty="0"/>
          </a:p>
        </p:txBody>
      </p:sp>
      <p:sp>
        <p:nvSpPr>
          <p:cNvPr id="47" name="Oval 46">
            <a:extLst>
              <a:ext uri="{FF2B5EF4-FFF2-40B4-BE49-F238E27FC236}">
                <a16:creationId xmlns:a16="http://schemas.microsoft.com/office/drawing/2014/main" id="{2EBF4EF6-4A7C-4082-B8FB-BFC05472F176}"/>
              </a:ext>
            </a:extLst>
          </p:cNvPr>
          <p:cNvSpPr/>
          <p:nvPr/>
        </p:nvSpPr>
        <p:spPr>
          <a:xfrm>
            <a:off x="2819999" y="5351230"/>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53" name="Oval 52">
            <a:extLst>
              <a:ext uri="{FF2B5EF4-FFF2-40B4-BE49-F238E27FC236}">
                <a16:creationId xmlns:a16="http://schemas.microsoft.com/office/drawing/2014/main" id="{0D5C17C6-7923-450D-B7EC-61D3C6221354}"/>
              </a:ext>
            </a:extLst>
          </p:cNvPr>
          <p:cNvSpPr/>
          <p:nvPr/>
        </p:nvSpPr>
        <p:spPr>
          <a:xfrm>
            <a:off x="2962719" y="8515525"/>
            <a:ext cx="80963" cy="809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Freeform: Shape 10">
            <a:extLst>
              <a:ext uri="{FF2B5EF4-FFF2-40B4-BE49-F238E27FC236}">
                <a16:creationId xmlns:a16="http://schemas.microsoft.com/office/drawing/2014/main" id="{1E6D435F-E1F7-46C9-9955-EAE0CB0B3AC8}"/>
              </a:ext>
            </a:extLst>
          </p:cNvPr>
          <p:cNvSpPr/>
          <p:nvPr/>
        </p:nvSpPr>
        <p:spPr>
          <a:xfrm>
            <a:off x="2905125" y="5386388"/>
            <a:ext cx="1362076" cy="3490748"/>
          </a:xfrm>
          <a:custGeom>
            <a:avLst/>
            <a:gdLst>
              <a:gd name="connsiteX0" fmla="*/ 0 w 1362076"/>
              <a:gd name="connsiteY0" fmla="*/ 0 h 3522908"/>
              <a:gd name="connsiteX1" fmla="*/ 938213 w 1362076"/>
              <a:gd name="connsiteY1" fmla="*/ 742950 h 3522908"/>
              <a:gd name="connsiteX2" fmla="*/ 1266825 w 1362076"/>
              <a:gd name="connsiteY2" fmla="*/ 2133600 h 3522908"/>
              <a:gd name="connsiteX3" fmla="*/ 1357313 w 1362076"/>
              <a:gd name="connsiteY3" fmla="*/ 3224212 h 3522908"/>
              <a:gd name="connsiteX4" fmla="*/ 1152525 w 1362076"/>
              <a:gd name="connsiteY4" fmla="*/ 3486150 h 3522908"/>
              <a:gd name="connsiteX5" fmla="*/ 214313 w 1362076"/>
              <a:gd name="connsiteY5" fmla="*/ 3514725 h 3522908"/>
              <a:gd name="connsiteX0" fmla="*/ 0 w 1362076"/>
              <a:gd name="connsiteY0" fmla="*/ 0 h 3490748"/>
              <a:gd name="connsiteX1" fmla="*/ 938213 w 1362076"/>
              <a:gd name="connsiteY1" fmla="*/ 742950 h 3490748"/>
              <a:gd name="connsiteX2" fmla="*/ 1266825 w 1362076"/>
              <a:gd name="connsiteY2" fmla="*/ 2133600 h 3490748"/>
              <a:gd name="connsiteX3" fmla="*/ 1357313 w 1362076"/>
              <a:gd name="connsiteY3" fmla="*/ 3224212 h 3490748"/>
              <a:gd name="connsiteX4" fmla="*/ 1152525 w 1362076"/>
              <a:gd name="connsiteY4" fmla="*/ 3486150 h 3490748"/>
              <a:gd name="connsiteX5" fmla="*/ 134938 w 1362076"/>
              <a:gd name="connsiteY5" fmla="*/ 3175000 h 3490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2076" h="3490748">
                <a:moveTo>
                  <a:pt x="0" y="0"/>
                </a:moveTo>
                <a:cubicBezTo>
                  <a:pt x="363538" y="193675"/>
                  <a:pt x="727076" y="387350"/>
                  <a:pt x="938213" y="742950"/>
                </a:cubicBezTo>
                <a:cubicBezTo>
                  <a:pt x="1149351" y="1098550"/>
                  <a:pt x="1196975" y="1720056"/>
                  <a:pt x="1266825" y="2133600"/>
                </a:cubicBezTo>
                <a:cubicBezTo>
                  <a:pt x="1336675" y="2547144"/>
                  <a:pt x="1376363" y="2998787"/>
                  <a:pt x="1357313" y="3224212"/>
                </a:cubicBezTo>
                <a:cubicBezTo>
                  <a:pt x="1338263" y="3449637"/>
                  <a:pt x="1343025" y="3437731"/>
                  <a:pt x="1152525" y="3486150"/>
                </a:cubicBezTo>
                <a:cubicBezTo>
                  <a:pt x="962025" y="3534569"/>
                  <a:pt x="508794" y="3184922"/>
                  <a:pt x="134938" y="31750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TextBox 47">
            <a:extLst>
              <a:ext uri="{FF2B5EF4-FFF2-40B4-BE49-F238E27FC236}">
                <a16:creationId xmlns:a16="http://schemas.microsoft.com/office/drawing/2014/main" id="{02EEBBE8-1C4C-48E3-AAAA-BADF40713F80}"/>
              </a:ext>
            </a:extLst>
          </p:cNvPr>
          <p:cNvSpPr txBox="1"/>
          <p:nvPr/>
        </p:nvSpPr>
        <p:spPr>
          <a:xfrm>
            <a:off x="1244935" y="5234215"/>
            <a:ext cx="737492" cy="300082"/>
          </a:xfrm>
          <a:prstGeom prst="rect">
            <a:avLst/>
          </a:prstGeom>
          <a:noFill/>
        </p:spPr>
        <p:txBody>
          <a:bodyPr wrap="square" rtlCol="0">
            <a:noAutofit/>
          </a:bodyPr>
          <a:lstStyle/>
          <a:p>
            <a:pPr algn="ctr"/>
            <a:r>
              <a:rPr lang="en-US" sz="675" dirty="0"/>
              <a:t>AR</a:t>
            </a:r>
          </a:p>
          <a:p>
            <a:pPr algn="ctr"/>
            <a:r>
              <a:rPr lang="en-US" sz="675" dirty="0"/>
              <a:t>jupiter</a:t>
            </a:r>
          </a:p>
        </p:txBody>
      </p:sp>
    </p:spTree>
    <p:extLst>
      <p:ext uri="{BB962C8B-B14F-4D97-AF65-F5344CB8AC3E}">
        <p14:creationId xmlns:p14="http://schemas.microsoft.com/office/powerpoint/2010/main" val="3187814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52726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4987390"/>
            <a:ext cx="2761356" cy="276999"/>
          </a:xfrm>
          <a:prstGeom prst="rect">
            <a:avLst/>
          </a:prstGeom>
          <a:noFill/>
        </p:spPr>
        <p:txBody>
          <a:bodyPr wrap="square" rtlCol="0">
            <a:noAutofit/>
          </a:bodyPr>
          <a:lstStyle/>
          <a:p>
            <a:pPr algn="ctr"/>
            <a:r>
              <a:rPr lang="en-US" sz="1200" dirty="0"/>
              <a:t>Exercise B Point 1</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55432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62928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6169240"/>
            <a:ext cx="1131192" cy="300082"/>
          </a:xfrm>
          <a:prstGeom prst="rect">
            <a:avLst/>
          </a:prstGeom>
          <a:noFill/>
        </p:spPr>
        <p:txBody>
          <a:bodyPr wrap="square" rtlCol="0">
            <a:noAutofit/>
          </a:bodyPr>
          <a:lstStyle/>
          <a:p>
            <a:pPr algn="ctr"/>
            <a:r>
              <a:rPr lang="en-US" sz="675" dirty="0"/>
              <a:t>AR</a:t>
            </a:r>
          </a:p>
          <a:p>
            <a:pPr algn="ctr"/>
            <a:r>
              <a:rPr lang="en-US" sz="675" dirty="0"/>
              <a:t>Cplx::setRealPart</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191134" y="6538239"/>
            <a:ext cx="490669" cy="196208"/>
          </a:xfrm>
          <a:prstGeom prst="rect">
            <a:avLst/>
          </a:prstGeom>
          <a:noFill/>
          <a:ln>
            <a:noFill/>
          </a:ln>
        </p:spPr>
        <p:txBody>
          <a:bodyPr wrap="square" rtlCol="0">
            <a:noAutofit/>
          </a:bodyPr>
          <a:lstStyle/>
          <a:p>
            <a:pPr algn="ctr"/>
            <a:r>
              <a:rPr lang="en-US" sz="675" dirty="0" err="1"/>
              <a:t>arg</a:t>
            </a:r>
            <a:endParaRPr lang="en-US" sz="675" dirty="0"/>
          </a:p>
        </p:txBody>
      </p:sp>
      <p:sp>
        <p:nvSpPr>
          <p:cNvPr id="19" name="TextBox 18">
            <a:extLst>
              <a:ext uri="{FF2B5EF4-FFF2-40B4-BE49-F238E27FC236}">
                <a16:creationId xmlns:a16="http://schemas.microsoft.com/office/drawing/2014/main" id="{EB91542B-7DF9-446A-B685-3FF42460CD15}"/>
              </a:ext>
            </a:extLst>
          </p:cNvPr>
          <p:cNvSpPr txBox="1"/>
          <p:nvPr/>
        </p:nvSpPr>
        <p:spPr>
          <a:xfrm>
            <a:off x="1972902" y="5741792"/>
            <a:ext cx="2761356" cy="196208"/>
          </a:xfrm>
          <a:prstGeom prst="rect">
            <a:avLst/>
          </a:prstGeom>
          <a:noFill/>
        </p:spPr>
        <p:txBody>
          <a:bodyPr wrap="square" rtlCol="0">
            <a:noAutofit/>
          </a:bodyPr>
          <a:lstStyle/>
          <a:p>
            <a:pPr algn="ctr"/>
            <a:r>
              <a:rPr lang="en-US" sz="675" dirty="0"/>
              <a:t>no local</a:t>
            </a:r>
            <a:endParaRPr lang="en-CA" sz="675" dirty="0"/>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6771775"/>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67697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68299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2696780" y="6540587"/>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Freeform: Shape 40">
            <a:extLst>
              <a:ext uri="{FF2B5EF4-FFF2-40B4-BE49-F238E27FC236}">
                <a16:creationId xmlns:a16="http://schemas.microsoft.com/office/drawing/2014/main" id="{9F697075-3869-42C5-B2FA-DE2B053F13AC}"/>
              </a:ext>
            </a:extLst>
          </p:cNvPr>
          <p:cNvSpPr/>
          <p:nvPr/>
        </p:nvSpPr>
        <p:spPr>
          <a:xfrm>
            <a:off x="2921000" y="6826387"/>
            <a:ext cx="679450" cy="1428613"/>
          </a:xfrm>
          <a:custGeom>
            <a:avLst/>
            <a:gdLst>
              <a:gd name="connsiteX0" fmla="*/ 0 w 679450"/>
              <a:gd name="connsiteY0" fmla="*/ 50663 h 1428613"/>
              <a:gd name="connsiteX1" fmla="*/ 374650 w 679450"/>
              <a:gd name="connsiteY1" fmla="*/ 88763 h 1428613"/>
              <a:gd name="connsiteX2" fmla="*/ 565150 w 679450"/>
              <a:gd name="connsiteY2" fmla="*/ 869813 h 1428613"/>
              <a:gd name="connsiteX3" fmla="*/ 679450 w 679450"/>
              <a:gd name="connsiteY3" fmla="*/ 1428613 h 1428613"/>
            </a:gdLst>
            <a:ahLst/>
            <a:cxnLst>
              <a:cxn ang="0">
                <a:pos x="connsiteX0" y="connsiteY0"/>
              </a:cxn>
              <a:cxn ang="0">
                <a:pos x="connsiteX1" y="connsiteY1"/>
              </a:cxn>
              <a:cxn ang="0">
                <a:pos x="connsiteX2" y="connsiteY2"/>
              </a:cxn>
              <a:cxn ang="0">
                <a:pos x="connsiteX3" y="connsiteY3"/>
              </a:cxn>
            </a:cxnLst>
            <a:rect l="l" t="t" r="r" b="b"/>
            <a:pathLst>
              <a:path w="679450" h="1428613">
                <a:moveTo>
                  <a:pt x="0" y="50663"/>
                </a:moveTo>
                <a:cubicBezTo>
                  <a:pt x="140229" y="1450"/>
                  <a:pt x="280458" y="-47762"/>
                  <a:pt x="374650" y="88763"/>
                </a:cubicBezTo>
                <a:cubicBezTo>
                  <a:pt x="468842" y="225288"/>
                  <a:pt x="514350" y="646505"/>
                  <a:pt x="565150" y="869813"/>
                </a:cubicBezTo>
                <a:cubicBezTo>
                  <a:pt x="615950" y="1093121"/>
                  <a:pt x="647700" y="1260867"/>
                  <a:pt x="679450" y="142861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2074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32279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2942690"/>
            <a:ext cx="2761356" cy="276999"/>
          </a:xfrm>
          <a:prstGeom prst="rect">
            <a:avLst/>
          </a:prstGeom>
          <a:noFill/>
        </p:spPr>
        <p:txBody>
          <a:bodyPr wrap="square" rtlCol="0">
            <a:noAutofit/>
          </a:bodyPr>
          <a:lstStyle/>
          <a:p>
            <a:pPr algn="ctr"/>
            <a:r>
              <a:rPr lang="en-US" sz="1200" dirty="0"/>
              <a:t>Exercise B Point 2</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34985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42481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4124540"/>
            <a:ext cx="1131192" cy="300082"/>
          </a:xfrm>
          <a:prstGeom prst="rect">
            <a:avLst/>
          </a:prstGeom>
          <a:noFill/>
        </p:spPr>
        <p:txBody>
          <a:bodyPr wrap="square" rtlCol="0">
            <a:noAutofit/>
          </a:bodyPr>
          <a:lstStyle/>
          <a:p>
            <a:pPr algn="ctr"/>
            <a:r>
              <a:rPr lang="en-US" sz="675" dirty="0"/>
              <a:t>AR</a:t>
            </a:r>
          </a:p>
          <a:p>
            <a:pPr algn="ctr"/>
            <a:r>
              <a:rPr lang="en-US" sz="675" dirty="0"/>
              <a:t>Cplx::getRealPart</a:t>
            </a:r>
          </a:p>
        </p:txBody>
      </p:sp>
      <p:sp>
        <p:nvSpPr>
          <p:cNvPr id="19" name="TextBox 18">
            <a:extLst>
              <a:ext uri="{FF2B5EF4-FFF2-40B4-BE49-F238E27FC236}">
                <a16:creationId xmlns:a16="http://schemas.microsoft.com/office/drawing/2014/main" id="{EB91542B-7DF9-446A-B685-3FF42460CD15}"/>
              </a:ext>
            </a:extLst>
          </p:cNvPr>
          <p:cNvSpPr txBox="1"/>
          <p:nvPr/>
        </p:nvSpPr>
        <p:spPr>
          <a:xfrm>
            <a:off x="1972902" y="3697092"/>
            <a:ext cx="2761356" cy="196208"/>
          </a:xfrm>
          <a:prstGeom prst="rect">
            <a:avLst/>
          </a:prstGeom>
          <a:noFill/>
        </p:spPr>
        <p:txBody>
          <a:bodyPr wrap="square" rtlCol="0">
            <a:noAutofit/>
          </a:bodyPr>
          <a:lstStyle/>
          <a:p>
            <a:pPr algn="ctr"/>
            <a:r>
              <a:rPr lang="en-US" sz="675" dirty="0"/>
              <a:t>no local</a:t>
            </a:r>
            <a:endParaRPr lang="en-CA" sz="675" dirty="0"/>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4727075"/>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4725074"/>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478529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28">
            <a:extLst>
              <a:ext uri="{FF2B5EF4-FFF2-40B4-BE49-F238E27FC236}">
                <a16:creationId xmlns:a16="http://schemas.microsoft.com/office/drawing/2014/main" id="{47CAEDA8-D31E-4441-9798-ACABDF85CE4C}"/>
              </a:ext>
            </a:extLst>
          </p:cNvPr>
          <p:cNvSpPr/>
          <p:nvPr/>
        </p:nvSpPr>
        <p:spPr>
          <a:xfrm>
            <a:off x="1972902" y="5377512"/>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34" name="Rectangle 33">
            <a:extLst>
              <a:ext uri="{FF2B5EF4-FFF2-40B4-BE49-F238E27FC236}">
                <a16:creationId xmlns:a16="http://schemas.microsoft.com/office/drawing/2014/main" id="{B2F16374-3F83-43A2-8906-FFB94AB30597}"/>
              </a:ext>
            </a:extLst>
          </p:cNvPr>
          <p:cNvSpPr/>
          <p:nvPr/>
        </p:nvSpPr>
        <p:spPr>
          <a:xfrm>
            <a:off x="1972902" y="6127104"/>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41" name="TextBox 40">
            <a:extLst>
              <a:ext uri="{FF2B5EF4-FFF2-40B4-BE49-F238E27FC236}">
                <a16:creationId xmlns:a16="http://schemas.microsoft.com/office/drawing/2014/main" id="{DBF3B9B0-06CB-4339-9F91-A859FAB1956F}"/>
              </a:ext>
            </a:extLst>
          </p:cNvPr>
          <p:cNvSpPr txBox="1"/>
          <p:nvPr/>
        </p:nvSpPr>
        <p:spPr>
          <a:xfrm>
            <a:off x="841709" y="6003492"/>
            <a:ext cx="1131192" cy="300082"/>
          </a:xfrm>
          <a:prstGeom prst="rect">
            <a:avLst/>
          </a:prstGeom>
          <a:noFill/>
        </p:spPr>
        <p:txBody>
          <a:bodyPr wrap="square" rtlCol="0">
            <a:noAutofit/>
          </a:bodyPr>
          <a:lstStyle/>
          <a:p>
            <a:pPr algn="ctr"/>
            <a:r>
              <a:rPr lang="en-US" sz="675" dirty="0"/>
              <a:t>AR</a:t>
            </a:r>
          </a:p>
          <a:p>
            <a:pPr algn="ctr"/>
            <a:r>
              <a:rPr lang="en-US" sz="675" dirty="0"/>
              <a:t>global_print</a:t>
            </a:r>
          </a:p>
        </p:txBody>
      </p:sp>
      <p:sp>
        <p:nvSpPr>
          <p:cNvPr id="42" name="TextBox 41">
            <a:extLst>
              <a:ext uri="{FF2B5EF4-FFF2-40B4-BE49-F238E27FC236}">
                <a16:creationId xmlns:a16="http://schemas.microsoft.com/office/drawing/2014/main" id="{FB277E18-A725-43A5-A729-8909D4583D5E}"/>
              </a:ext>
            </a:extLst>
          </p:cNvPr>
          <p:cNvSpPr txBox="1"/>
          <p:nvPr/>
        </p:nvSpPr>
        <p:spPr>
          <a:xfrm>
            <a:off x="1963711" y="5576044"/>
            <a:ext cx="2761356" cy="196208"/>
          </a:xfrm>
          <a:prstGeom prst="rect">
            <a:avLst/>
          </a:prstGeom>
          <a:noFill/>
        </p:spPr>
        <p:txBody>
          <a:bodyPr wrap="square" rtlCol="0">
            <a:noAutofit/>
          </a:bodyPr>
          <a:lstStyle/>
          <a:p>
            <a:pPr algn="ctr"/>
            <a:r>
              <a:rPr lang="en-US" sz="675" dirty="0"/>
              <a:t>no local</a:t>
            </a:r>
            <a:endParaRPr lang="en-CA" sz="675" dirty="0"/>
          </a:p>
        </p:txBody>
      </p:sp>
      <p:sp>
        <p:nvSpPr>
          <p:cNvPr id="43" name="TextBox 42">
            <a:extLst>
              <a:ext uri="{FF2B5EF4-FFF2-40B4-BE49-F238E27FC236}">
                <a16:creationId xmlns:a16="http://schemas.microsoft.com/office/drawing/2014/main" id="{2970151F-788A-48D6-A891-B1DD457E73EA}"/>
              </a:ext>
            </a:extLst>
          </p:cNvPr>
          <p:cNvSpPr txBox="1"/>
          <p:nvPr/>
        </p:nvSpPr>
        <p:spPr>
          <a:xfrm>
            <a:off x="2181942" y="6606027"/>
            <a:ext cx="490669" cy="196208"/>
          </a:xfrm>
          <a:prstGeom prst="rect">
            <a:avLst/>
          </a:prstGeom>
          <a:noFill/>
          <a:ln>
            <a:noFill/>
          </a:ln>
        </p:spPr>
        <p:txBody>
          <a:bodyPr wrap="square" rtlCol="0">
            <a:noAutofit/>
          </a:bodyPr>
          <a:lstStyle/>
          <a:p>
            <a:pPr algn="ctr"/>
            <a:r>
              <a:rPr lang="en-US" sz="675" dirty="0"/>
              <a:t>n</a:t>
            </a:r>
          </a:p>
        </p:txBody>
      </p:sp>
      <p:sp>
        <p:nvSpPr>
          <p:cNvPr id="45" name="Oval 44">
            <a:extLst>
              <a:ext uri="{FF2B5EF4-FFF2-40B4-BE49-F238E27FC236}">
                <a16:creationId xmlns:a16="http://schemas.microsoft.com/office/drawing/2014/main" id="{52550F01-2117-470B-81A6-0B103B521802}"/>
              </a:ext>
            </a:extLst>
          </p:cNvPr>
          <p:cNvSpPr/>
          <p:nvPr/>
        </p:nvSpPr>
        <p:spPr>
          <a:xfrm>
            <a:off x="2841092" y="6664249"/>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 name="Freeform: Shape 1">
            <a:extLst>
              <a:ext uri="{FF2B5EF4-FFF2-40B4-BE49-F238E27FC236}">
                <a16:creationId xmlns:a16="http://schemas.microsoft.com/office/drawing/2014/main" id="{CFB07ECE-B2EE-4E70-B0DB-58855EAF98DE}"/>
              </a:ext>
            </a:extLst>
          </p:cNvPr>
          <p:cNvSpPr/>
          <p:nvPr/>
        </p:nvSpPr>
        <p:spPr>
          <a:xfrm>
            <a:off x="2914650" y="6692900"/>
            <a:ext cx="609600" cy="1562100"/>
          </a:xfrm>
          <a:custGeom>
            <a:avLst/>
            <a:gdLst>
              <a:gd name="connsiteX0" fmla="*/ 0 w 609600"/>
              <a:gd name="connsiteY0" fmla="*/ 0 h 1562100"/>
              <a:gd name="connsiteX1" fmla="*/ 273050 w 609600"/>
              <a:gd name="connsiteY1" fmla="*/ 209550 h 1562100"/>
              <a:gd name="connsiteX2" fmla="*/ 488950 w 609600"/>
              <a:gd name="connsiteY2" fmla="*/ 882650 h 1562100"/>
              <a:gd name="connsiteX3" fmla="*/ 609600 w 609600"/>
              <a:gd name="connsiteY3" fmla="*/ 1562100 h 1562100"/>
            </a:gdLst>
            <a:ahLst/>
            <a:cxnLst>
              <a:cxn ang="0">
                <a:pos x="connsiteX0" y="connsiteY0"/>
              </a:cxn>
              <a:cxn ang="0">
                <a:pos x="connsiteX1" y="connsiteY1"/>
              </a:cxn>
              <a:cxn ang="0">
                <a:pos x="connsiteX2" y="connsiteY2"/>
              </a:cxn>
              <a:cxn ang="0">
                <a:pos x="connsiteX3" y="connsiteY3"/>
              </a:cxn>
            </a:cxnLst>
            <a:rect l="l" t="t" r="r" b="b"/>
            <a:pathLst>
              <a:path w="609600" h="1562100">
                <a:moveTo>
                  <a:pt x="0" y="0"/>
                </a:moveTo>
                <a:cubicBezTo>
                  <a:pt x="95779" y="31221"/>
                  <a:pt x="191558" y="62442"/>
                  <a:pt x="273050" y="209550"/>
                </a:cubicBezTo>
                <a:cubicBezTo>
                  <a:pt x="354542" y="356658"/>
                  <a:pt x="432858" y="657225"/>
                  <a:pt x="488950" y="882650"/>
                </a:cubicBezTo>
                <a:cubicBezTo>
                  <a:pt x="545042" y="1108075"/>
                  <a:pt x="577321" y="1335087"/>
                  <a:pt x="609600" y="15621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a:extLst>
              <a:ext uri="{FF2B5EF4-FFF2-40B4-BE49-F238E27FC236}">
                <a16:creationId xmlns:a16="http://schemas.microsoft.com/office/drawing/2014/main" id="{CC01F6B5-B11D-47C7-8A80-86751AEF2E34}"/>
              </a:ext>
            </a:extLst>
          </p:cNvPr>
          <p:cNvSpPr/>
          <p:nvPr/>
        </p:nvSpPr>
        <p:spPr>
          <a:xfrm>
            <a:off x="3484467" y="8213294"/>
            <a:ext cx="79565" cy="795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 name="Freeform: Shape 2">
            <a:extLst>
              <a:ext uri="{FF2B5EF4-FFF2-40B4-BE49-F238E27FC236}">
                <a16:creationId xmlns:a16="http://schemas.microsoft.com/office/drawing/2014/main" id="{3F7A1947-1946-4153-BCE6-A4B25865D7B6}"/>
              </a:ext>
            </a:extLst>
          </p:cNvPr>
          <p:cNvSpPr/>
          <p:nvPr/>
        </p:nvSpPr>
        <p:spPr>
          <a:xfrm>
            <a:off x="2927350" y="4826000"/>
            <a:ext cx="889000" cy="3429000"/>
          </a:xfrm>
          <a:custGeom>
            <a:avLst/>
            <a:gdLst>
              <a:gd name="connsiteX0" fmla="*/ 0 w 889000"/>
              <a:gd name="connsiteY0" fmla="*/ 0 h 3429000"/>
              <a:gd name="connsiteX1" fmla="*/ 546100 w 889000"/>
              <a:gd name="connsiteY1" fmla="*/ 298450 h 3429000"/>
              <a:gd name="connsiteX2" fmla="*/ 749300 w 889000"/>
              <a:gd name="connsiteY2" fmla="*/ 1022350 h 3429000"/>
              <a:gd name="connsiteX3" fmla="*/ 889000 w 88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889000" h="3429000">
                <a:moveTo>
                  <a:pt x="0" y="0"/>
                </a:moveTo>
                <a:cubicBezTo>
                  <a:pt x="210608" y="64029"/>
                  <a:pt x="421217" y="128058"/>
                  <a:pt x="546100" y="298450"/>
                </a:cubicBezTo>
                <a:cubicBezTo>
                  <a:pt x="670983" y="468842"/>
                  <a:pt x="692150" y="500592"/>
                  <a:pt x="749300" y="1022350"/>
                </a:cubicBezTo>
                <a:cubicBezTo>
                  <a:pt x="806450" y="1544108"/>
                  <a:pt x="847725" y="2486554"/>
                  <a:pt x="889000" y="342900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0329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52726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4987390"/>
            <a:ext cx="2761356" cy="276999"/>
          </a:xfrm>
          <a:prstGeom prst="rect">
            <a:avLst/>
          </a:prstGeom>
          <a:noFill/>
        </p:spPr>
        <p:txBody>
          <a:bodyPr wrap="square" rtlCol="0">
            <a:noAutofit/>
          </a:bodyPr>
          <a:lstStyle/>
          <a:p>
            <a:pPr algn="ctr"/>
            <a:r>
              <a:rPr lang="en-US" sz="1200" dirty="0"/>
              <a:t>Exercise B Point 3</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55432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62928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6169240"/>
            <a:ext cx="1131192" cy="300082"/>
          </a:xfrm>
          <a:prstGeom prst="rect">
            <a:avLst/>
          </a:prstGeom>
          <a:noFill/>
        </p:spPr>
        <p:txBody>
          <a:bodyPr wrap="square" rtlCol="0">
            <a:noAutofit/>
          </a:bodyPr>
          <a:lstStyle/>
          <a:p>
            <a:pPr algn="ctr"/>
            <a:r>
              <a:rPr lang="en-US" sz="675" dirty="0"/>
              <a:t>AR</a:t>
            </a:r>
          </a:p>
          <a:p>
            <a:pPr algn="ctr"/>
            <a:r>
              <a:rPr lang="en-US" sz="675" dirty="0"/>
              <a:t>Cplx::Cplx</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191134" y="6625516"/>
            <a:ext cx="490669" cy="196208"/>
          </a:xfrm>
          <a:prstGeom prst="rect">
            <a:avLst/>
          </a:prstGeom>
          <a:noFill/>
          <a:ln>
            <a:noFill/>
          </a:ln>
        </p:spPr>
        <p:txBody>
          <a:bodyPr wrap="square" rtlCol="0">
            <a:noAutofit/>
          </a:bodyPr>
          <a:lstStyle/>
          <a:p>
            <a:pPr algn="ctr"/>
            <a:r>
              <a:rPr lang="en-US" sz="675" dirty="0"/>
              <a:t>real</a:t>
            </a:r>
          </a:p>
        </p:txBody>
      </p:sp>
      <p:sp>
        <p:nvSpPr>
          <p:cNvPr id="19" name="TextBox 18">
            <a:extLst>
              <a:ext uri="{FF2B5EF4-FFF2-40B4-BE49-F238E27FC236}">
                <a16:creationId xmlns:a16="http://schemas.microsoft.com/office/drawing/2014/main" id="{EB91542B-7DF9-446A-B685-3FF42460CD15}"/>
              </a:ext>
            </a:extLst>
          </p:cNvPr>
          <p:cNvSpPr txBox="1"/>
          <p:nvPr/>
        </p:nvSpPr>
        <p:spPr>
          <a:xfrm>
            <a:off x="1972902" y="5741792"/>
            <a:ext cx="2761356" cy="196208"/>
          </a:xfrm>
          <a:prstGeom prst="rect">
            <a:avLst/>
          </a:prstGeom>
          <a:noFill/>
        </p:spPr>
        <p:txBody>
          <a:bodyPr wrap="square" rtlCol="0">
            <a:noAutofit/>
          </a:bodyPr>
          <a:lstStyle/>
          <a:p>
            <a:pPr algn="ctr"/>
            <a:r>
              <a:rPr lang="en-US" sz="675" dirty="0"/>
              <a:t>no local</a:t>
            </a:r>
            <a:endParaRPr lang="en-CA" sz="675" dirty="0"/>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2696780" y="6627864"/>
            <a:ext cx="386570" cy="196208"/>
          </a:xfrm>
          <a:prstGeom prst="rect">
            <a:avLst/>
          </a:prstGeom>
          <a:noFill/>
          <a:ln>
            <a:solidFill>
              <a:schemeClr val="tx1"/>
            </a:solidFill>
          </a:ln>
        </p:spPr>
        <p:txBody>
          <a:bodyPr wrap="square" rtlCol="0">
            <a:noAutofit/>
          </a:bodyPr>
          <a:lstStyle/>
          <a:p>
            <a:pPr algn="ctr"/>
            <a:r>
              <a:rPr lang="en-US" sz="675" dirty="0"/>
              <a:t>5</a:t>
            </a:r>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6789E424-B6B9-4097-AC0D-75D7E2D04051}"/>
              </a:ext>
            </a:extLst>
          </p:cNvPr>
          <p:cNvSpPr txBox="1"/>
          <p:nvPr/>
        </p:nvSpPr>
        <p:spPr>
          <a:xfrm>
            <a:off x="2952489" y="7778358"/>
            <a:ext cx="490669" cy="196208"/>
          </a:xfrm>
          <a:prstGeom prst="rect">
            <a:avLst/>
          </a:prstGeom>
          <a:noFill/>
          <a:ln>
            <a:noFill/>
          </a:ln>
        </p:spPr>
        <p:txBody>
          <a:bodyPr wrap="square" rtlCol="0">
            <a:noAutofit/>
          </a:bodyPr>
          <a:lstStyle/>
          <a:p>
            <a:pPr algn="ctr"/>
            <a:r>
              <a:rPr lang="en-US" sz="675" dirty="0"/>
              <a:t>num2</a:t>
            </a:r>
          </a:p>
        </p:txBody>
      </p:sp>
      <p:sp>
        <p:nvSpPr>
          <p:cNvPr id="36" name="TextBox 35">
            <a:extLst>
              <a:ext uri="{FF2B5EF4-FFF2-40B4-BE49-F238E27FC236}">
                <a16:creationId xmlns:a16="http://schemas.microsoft.com/office/drawing/2014/main" id="{353EC245-78FD-4B1A-8B4C-18445610632B}"/>
              </a:ext>
            </a:extLst>
          </p:cNvPr>
          <p:cNvSpPr txBox="1"/>
          <p:nvPr/>
        </p:nvSpPr>
        <p:spPr>
          <a:xfrm>
            <a:off x="3832208" y="7579076"/>
            <a:ext cx="386570" cy="196208"/>
          </a:xfrm>
          <a:prstGeom prst="rect">
            <a:avLst/>
          </a:prstGeom>
          <a:noFill/>
          <a:ln>
            <a:solidFill>
              <a:schemeClr val="tx1"/>
            </a:solidFill>
          </a:ln>
        </p:spPr>
        <p:txBody>
          <a:bodyPr wrap="square" rtlCol="0">
            <a:noAutofit/>
          </a:bodyPr>
          <a:lstStyle/>
          <a:p>
            <a:pPr algn="ctr"/>
            <a:r>
              <a:rPr lang="en-US" sz="675" dirty="0"/>
              <a:t>5</a:t>
            </a:r>
          </a:p>
        </p:txBody>
      </p:sp>
      <p:sp>
        <p:nvSpPr>
          <p:cNvPr id="37" name="TextBox 36">
            <a:extLst>
              <a:ext uri="{FF2B5EF4-FFF2-40B4-BE49-F238E27FC236}">
                <a16:creationId xmlns:a16="http://schemas.microsoft.com/office/drawing/2014/main" id="{73157DFB-413B-47C5-8D98-374C7DF4B497}"/>
              </a:ext>
            </a:extLst>
          </p:cNvPr>
          <p:cNvSpPr txBox="1"/>
          <p:nvPr/>
        </p:nvSpPr>
        <p:spPr>
          <a:xfrm>
            <a:off x="3832208" y="7881167"/>
            <a:ext cx="386570" cy="196208"/>
          </a:xfrm>
          <a:prstGeom prst="rect">
            <a:avLst/>
          </a:prstGeom>
          <a:noFill/>
          <a:ln>
            <a:solidFill>
              <a:schemeClr val="tx1"/>
            </a:solidFill>
          </a:ln>
        </p:spPr>
        <p:txBody>
          <a:bodyPr wrap="square" rtlCol="0">
            <a:noAutofit/>
          </a:bodyPr>
          <a:lstStyle/>
          <a:p>
            <a:pPr algn="ctr"/>
            <a:r>
              <a:rPr lang="en-US" sz="675" dirty="0"/>
              <a:t>34</a:t>
            </a:r>
          </a:p>
        </p:txBody>
      </p:sp>
      <p:sp>
        <p:nvSpPr>
          <p:cNvPr id="38" name="TextBox 37">
            <a:extLst>
              <a:ext uri="{FF2B5EF4-FFF2-40B4-BE49-F238E27FC236}">
                <a16:creationId xmlns:a16="http://schemas.microsoft.com/office/drawing/2014/main" id="{C5858F6A-2A1F-425D-9D84-23EF51AF084C}"/>
              </a:ext>
            </a:extLst>
          </p:cNvPr>
          <p:cNvSpPr txBox="1"/>
          <p:nvPr/>
        </p:nvSpPr>
        <p:spPr>
          <a:xfrm>
            <a:off x="3391576" y="7883579"/>
            <a:ext cx="490669" cy="196208"/>
          </a:xfrm>
          <a:prstGeom prst="rect">
            <a:avLst/>
          </a:prstGeom>
          <a:noFill/>
          <a:ln>
            <a:noFill/>
          </a:ln>
        </p:spPr>
        <p:txBody>
          <a:bodyPr wrap="square" rtlCol="0">
            <a:noAutofit/>
          </a:bodyPr>
          <a:lstStyle/>
          <a:p>
            <a:pPr algn="ctr"/>
            <a:r>
              <a:rPr lang="en-US" sz="675" dirty="0"/>
              <a:t>realM</a:t>
            </a:r>
          </a:p>
        </p:txBody>
      </p:sp>
      <p:sp>
        <p:nvSpPr>
          <p:cNvPr id="39" name="TextBox 38">
            <a:extLst>
              <a:ext uri="{FF2B5EF4-FFF2-40B4-BE49-F238E27FC236}">
                <a16:creationId xmlns:a16="http://schemas.microsoft.com/office/drawing/2014/main" id="{3BD4D860-3120-4518-B16A-0D50B93E3FC9}"/>
              </a:ext>
            </a:extLst>
          </p:cNvPr>
          <p:cNvSpPr txBox="1"/>
          <p:nvPr/>
        </p:nvSpPr>
        <p:spPr>
          <a:xfrm>
            <a:off x="3397944" y="7579299"/>
            <a:ext cx="490669" cy="196208"/>
          </a:xfrm>
          <a:prstGeom prst="rect">
            <a:avLst/>
          </a:prstGeom>
          <a:noFill/>
          <a:ln>
            <a:noFill/>
          </a:ln>
        </p:spPr>
        <p:txBody>
          <a:bodyPr wrap="square" rtlCol="0">
            <a:noAutofit/>
          </a:bodyPr>
          <a:lstStyle/>
          <a:p>
            <a:pPr algn="ctr"/>
            <a:r>
              <a:rPr lang="en-US" sz="675" dirty="0"/>
              <a:t>imagM</a:t>
            </a:r>
          </a:p>
        </p:txBody>
      </p:sp>
      <p:sp>
        <p:nvSpPr>
          <p:cNvPr id="40" name="Rectangle 39">
            <a:extLst>
              <a:ext uri="{FF2B5EF4-FFF2-40B4-BE49-F238E27FC236}">
                <a16:creationId xmlns:a16="http://schemas.microsoft.com/office/drawing/2014/main" id="{FEBC4595-2A2E-4D17-8399-378CD0498AAD}"/>
              </a:ext>
            </a:extLst>
          </p:cNvPr>
          <p:cNvSpPr/>
          <p:nvPr/>
        </p:nvSpPr>
        <p:spPr>
          <a:xfrm>
            <a:off x="3445301" y="7487404"/>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a:extLst>
              <a:ext uri="{FF2B5EF4-FFF2-40B4-BE49-F238E27FC236}">
                <a16:creationId xmlns:a16="http://schemas.microsoft.com/office/drawing/2014/main" id="{4B2BD078-5FAA-4A70-B0D7-F454270B9B12}"/>
              </a:ext>
            </a:extLst>
          </p:cNvPr>
          <p:cNvSpPr txBox="1"/>
          <p:nvPr/>
        </p:nvSpPr>
        <p:spPr>
          <a:xfrm>
            <a:off x="2191134" y="6375147"/>
            <a:ext cx="490669" cy="196208"/>
          </a:xfrm>
          <a:prstGeom prst="rect">
            <a:avLst/>
          </a:prstGeom>
          <a:noFill/>
          <a:ln>
            <a:noFill/>
          </a:ln>
        </p:spPr>
        <p:txBody>
          <a:bodyPr wrap="square" rtlCol="0">
            <a:noAutofit/>
          </a:bodyPr>
          <a:lstStyle/>
          <a:p>
            <a:pPr algn="ctr"/>
            <a:r>
              <a:rPr lang="en-US" sz="675" dirty="0"/>
              <a:t>imag</a:t>
            </a:r>
          </a:p>
        </p:txBody>
      </p:sp>
      <p:sp>
        <p:nvSpPr>
          <p:cNvPr id="34" name="TextBox 33">
            <a:extLst>
              <a:ext uri="{FF2B5EF4-FFF2-40B4-BE49-F238E27FC236}">
                <a16:creationId xmlns:a16="http://schemas.microsoft.com/office/drawing/2014/main" id="{FD9CBD7F-6B57-4C32-B703-0677E0306882}"/>
              </a:ext>
            </a:extLst>
          </p:cNvPr>
          <p:cNvSpPr txBox="1"/>
          <p:nvPr/>
        </p:nvSpPr>
        <p:spPr>
          <a:xfrm>
            <a:off x="2696780" y="6377495"/>
            <a:ext cx="386570" cy="196208"/>
          </a:xfrm>
          <a:prstGeom prst="rect">
            <a:avLst/>
          </a:prstGeom>
          <a:noFill/>
          <a:ln>
            <a:solidFill>
              <a:schemeClr val="tx1"/>
            </a:solidFill>
          </a:ln>
        </p:spPr>
        <p:txBody>
          <a:bodyPr wrap="square" rtlCol="0">
            <a:noAutofit/>
          </a:bodyPr>
          <a:lstStyle/>
          <a:p>
            <a:pPr algn="ctr"/>
            <a:r>
              <a:rPr lang="en-US" sz="675" dirty="0"/>
              <a:t>34</a:t>
            </a:r>
          </a:p>
        </p:txBody>
      </p:sp>
      <p:sp>
        <p:nvSpPr>
          <p:cNvPr id="2" name="Freeform: Shape 1">
            <a:extLst>
              <a:ext uri="{FF2B5EF4-FFF2-40B4-BE49-F238E27FC236}">
                <a16:creationId xmlns:a16="http://schemas.microsoft.com/office/drawing/2014/main" id="{4B6CD77E-2848-4F7A-90F1-9D0E81791A95}"/>
              </a:ext>
            </a:extLst>
          </p:cNvPr>
          <p:cNvSpPr/>
          <p:nvPr/>
        </p:nvSpPr>
        <p:spPr>
          <a:xfrm>
            <a:off x="2928938" y="6952546"/>
            <a:ext cx="823912" cy="529342"/>
          </a:xfrm>
          <a:custGeom>
            <a:avLst/>
            <a:gdLst>
              <a:gd name="connsiteX0" fmla="*/ 0 w 823912"/>
              <a:gd name="connsiteY0" fmla="*/ 704 h 529342"/>
              <a:gd name="connsiteX1" fmla="*/ 509587 w 823912"/>
              <a:gd name="connsiteY1" fmla="*/ 57854 h 529342"/>
              <a:gd name="connsiteX2" fmla="*/ 762000 w 823912"/>
              <a:gd name="connsiteY2" fmla="*/ 367417 h 529342"/>
              <a:gd name="connsiteX3" fmla="*/ 823912 w 823912"/>
              <a:gd name="connsiteY3" fmla="*/ 529342 h 529342"/>
            </a:gdLst>
            <a:ahLst/>
            <a:cxnLst>
              <a:cxn ang="0">
                <a:pos x="connsiteX0" y="connsiteY0"/>
              </a:cxn>
              <a:cxn ang="0">
                <a:pos x="connsiteX1" y="connsiteY1"/>
              </a:cxn>
              <a:cxn ang="0">
                <a:pos x="connsiteX2" y="connsiteY2"/>
              </a:cxn>
              <a:cxn ang="0">
                <a:pos x="connsiteX3" y="connsiteY3"/>
              </a:cxn>
            </a:cxnLst>
            <a:rect l="l" t="t" r="r" b="b"/>
            <a:pathLst>
              <a:path w="823912" h="529342">
                <a:moveTo>
                  <a:pt x="0" y="704"/>
                </a:moveTo>
                <a:cubicBezTo>
                  <a:pt x="191293" y="-1281"/>
                  <a:pt x="382587" y="-3265"/>
                  <a:pt x="509587" y="57854"/>
                </a:cubicBezTo>
                <a:cubicBezTo>
                  <a:pt x="636587" y="118973"/>
                  <a:pt x="709613" y="288836"/>
                  <a:pt x="762000" y="367417"/>
                </a:cubicBezTo>
                <a:cubicBezTo>
                  <a:pt x="814387" y="445998"/>
                  <a:pt x="819149" y="487670"/>
                  <a:pt x="823912" y="529342"/>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5207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982093" y="5272686"/>
            <a:ext cx="2761356"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1982093" y="7341133"/>
            <a:ext cx="2761356"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1982094" y="9038937"/>
            <a:ext cx="2761356"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1982093" y="9117497"/>
            <a:ext cx="2761356"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15759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952489" y="8545954"/>
            <a:ext cx="490669" cy="196208"/>
          </a:xfrm>
          <a:prstGeom prst="rect">
            <a:avLst/>
          </a:prstGeom>
          <a:noFill/>
          <a:ln>
            <a:noFill/>
          </a:ln>
        </p:spPr>
        <p:txBody>
          <a:bodyPr wrap="square" rtlCol="0">
            <a:noAutofit/>
          </a:bodyPr>
          <a:lstStyle/>
          <a:p>
            <a:pPr algn="ctr"/>
            <a:r>
              <a:rPr lang="en-US" sz="675" dirty="0"/>
              <a:t>num1</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982093" y="4987390"/>
            <a:ext cx="2761356" cy="276999"/>
          </a:xfrm>
          <a:prstGeom prst="rect">
            <a:avLst/>
          </a:prstGeom>
          <a:noFill/>
        </p:spPr>
        <p:txBody>
          <a:bodyPr wrap="square" rtlCol="0">
            <a:noAutofit/>
          </a:bodyPr>
          <a:lstStyle/>
          <a:p>
            <a:pPr algn="ctr"/>
            <a:r>
              <a:rPr lang="en-US" sz="1200" dirty="0"/>
              <a:t>Exercise B Point 4</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832208" y="8346672"/>
            <a:ext cx="386570" cy="196208"/>
          </a:xfrm>
          <a:prstGeom prst="rect">
            <a:avLst/>
          </a:prstGeom>
          <a:noFill/>
          <a:ln>
            <a:solidFill>
              <a:schemeClr val="tx1"/>
            </a:solidFill>
          </a:ln>
        </p:spPr>
        <p:txBody>
          <a:bodyPr wrap="square" rtlCol="0">
            <a:noAutofit/>
          </a:bodyPr>
          <a:lstStyle/>
          <a:p>
            <a:pPr algn="ctr"/>
            <a:r>
              <a:rPr lang="en-US" sz="675" dirty="0"/>
              <a:t>-999</a:t>
            </a:r>
          </a:p>
        </p:txBody>
      </p:sp>
      <p:sp>
        <p:nvSpPr>
          <p:cNvPr id="14" name="TextBox 13">
            <a:extLst>
              <a:ext uri="{FF2B5EF4-FFF2-40B4-BE49-F238E27FC236}">
                <a16:creationId xmlns:a16="http://schemas.microsoft.com/office/drawing/2014/main" id="{8E3A9A45-B3AF-48DC-B12C-05C16FE7B083}"/>
              </a:ext>
            </a:extLst>
          </p:cNvPr>
          <p:cNvSpPr txBox="1"/>
          <p:nvPr/>
        </p:nvSpPr>
        <p:spPr>
          <a:xfrm>
            <a:off x="3832208" y="8648763"/>
            <a:ext cx="386570" cy="196208"/>
          </a:xfrm>
          <a:prstGeom prst="rect">
            <a:avLst/>
          </a:prstGeom>
          <a:noFill/>
          <a:ln>
            <a:solidFill>
              <a:schemeClr val="tx1"/>
            </a:solidFill>
          </a:ln>
        </p:spPr>
        <p:txBody>
          <a:bodyPr wrap="square" rtlCol="0">
            <a:noAutofit/>
          </a:bodyPr>
          <a:lstStyle/>
          <a:p>
            <a:pPr algn="ctr"/>
            <a:r>
              <a:rPr lang="en-US" sz="675" dirty="0"/>
              <a:t>666</a:t>
            </a:r>
          </a:p>
        </p:txBody>
      </p:sp>
      <p:sp>
        <p:nvSpPr>
          <p:cNvPr id="15" name="Rectangle 14">
            <a:extLst>
              <a:ext uri="{FF2B5EF4-FFF2-40B4-BE49-F238E27FC236}">
                <a16:creationId xmlns:a16="http://schemas.microsoft.com/office/drawing/2014/main" id="{37CEF823-64A2-4803-97BB-DE3BC2A56C3D}"/>
              </a:ext>
            </a:extLst>
          </p:cNvPr>
          <p:cNvSpPr/>
          <p:nvPr/>
        </p:nvSpPr>
        <p:spPr>
          <a:xfrm>
            <a:off x="1982093" y="5543260"/>
            <a:ext cx="2761356"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1982093" y="6292852"/>
            <a:ext cx="2761356"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850900" y="6169240"/>
            <a:ext cx="1131192" cy="300082"/>
          </a:xfrm>
          <a:prstGeom prst="rect">
            <a:avLst/>
          </a:prstGeom>
          <a:noFill/>
        </p:spPr>
        <p:txBody>
          <a:bodyPr wrap="square" rtlCol="0">
            <a:noAutofit/>
          </a:bodyPr>
          <a:lstStyle/>
          <a:p>
            <a:pPr algn="ctr"/>
            <a:r>
              <a:rPr lang="en-US" sz="675" dirty="0"/>
              <a:t>AR</a:t>
            </a:r>
          </a:p>
          <a:p>
            <a:pPr algn="ctr"/>
            <a:r>
              <a:rPr lang="en-US" sz="675" dirty="0"/>
              <a:t>Cplx::Subtract</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191134" y="6625516"/>
            <a:ext cx="490669" cy="196208"/>
          </a:xfrm>
          <a:prstGeom prst="rect">
            <a:avLst/>
          </a:prstGeom>
          <a:noFill/>
          <a:ln>
            <a:noFill/>
          </a:ln>
        </p:spPr>
        <p:txBody>
          <a:bodyPr wrap="square" rtlCol="0">
            <a:noAutofit/>
          </a:bodyPr>
          <a:lstStyle/>
          <a:p>
            <a:pPr algn="ctr"/>
            <a:r>
              <a:rPr lang="en-US" sz="675" dirty="0"/>
              <a:t>other</a:t>
            </a:r>
          </a:p>
        </p:txBody>
      </p:sp>
      <p:sp>
        <p:nvSpPr>
          <p:cNvPr id="24" name="TextBox 23">
            <a:extLst>
              <a:ext uri="{FF2B5EF4-FFF2-40B4-BE49-F238E27FC236}">
                <a16:creationId xmlns:a16="http://schemas.microsoft.com/office/drawing/2014/main" id="{FD8706BD-108D-4ECE-80FA-00ED04CF3D8A}"/>
              </a:ext>
            </a:extLst>
          </p:cNvPr>
          <p:cNvSpPr txBox="1"/>
          <p:nvPr/>
        </p:nvSpPr>
        <p:spPr>
          <a:xfrm>
            <a:off x="21911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26967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28502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91576" y="8651175"/>
            <a:ext cx="490669" cy="196208"/>
          </a:xfrm>
          <a:prstGeom prst="rect">
            <a:avLst/>
          </a:prstGeom>
          <a:noFill/>
          <a:ln>
            <a:noFill/>
          </a:ln>
        </p:spPr>
        <p:txBody>
          <a:bodyPr wrap="square" rtlCol="0">
            <a:noAutofit/>
          </a:bodyPr>
          <a:lstStyle/>
          <a:p>
            <a:pPr algn="ctr"/>
            <a:r>
              <a:rPr lang="en-US" sz="675" dirty="0"/>
              <a:t>realM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397944" y="8346895"/>
            <a:ext cx="490669" cy="196208"/>
          </a:xfrm>
          <a:prstGeom prst="rect">
            <a:avLst/>
          </a:prstGeom>
          <a:noFill/>
          <a:ln>
            <a:noFill/>
          </a:ln>
        </p:spPr>
        <p:txBody>
          <a:bodyPr wrap="square" rtlCol="0">
            <a:noAutofit/>
          </a:bodyPr>
          <a:lstStyle/>
          <a:p>
            <a:pPr algn="ctr"/>
            <a:r>
              <a:rPr lang="en-US" sz="675" dirty="0"/>
              <a:t>imagM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2696780" y="662786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2" name="Rectangle 31">
            <a:extLst>
              <a:ext uri="{FF2B5EF4-FFF2-40B4-BE49-F238E27FC236}">
                <a16:creationId xmlns:a16="http://schemas.microsoft.com/office/drawing/2014/main" id="{0F9B6971-E396-466B-968F-2B6C71A84C66}"/>
              </a:ext>
            </a:extLst>
          </p:cNvPr>
          <p:cNvSpPr/>
          <p:nvPr/>
        </p:nvSpPr>
        <p:spPr>
          <a:xfrm>
            <a:off x="3445301" y="8255000"/>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6789E424-B6B9-4097-AC0D-75D7E2D04051}"/>
              </a:ext>
            </a:extLst>
          </p:cNvPr>
          <p:cNvSpPr txBox="1"/>
          <p:nvPr/>
        </p:nvSpPr>
        <p:spPr>
          <a:xfrm>
            <a:off x="2952489" y="7778358"/>
            <a:ext cx="490669" cy="196208"/>
          </a:xfrm>
          <a:prstGeom prst="rect">
            <a:avLst/>
          </a:prstGeom>
          <a:noFill/>
          <a:ln>
            <a:noFill/>
          </a:ln>
        </p:spPr>
        <p:txBody>
          <a:bodyPr wrap="square" rtlCol="0">
            <a:noAutofit/>
          </a:bodyPr>
          <a:lstStyle/>
          <a:p>
            <a:pPr algn="ctr"/>
            <a:r>
              <a:rPr lang="en-US" sz="675" dirty="0"/>
              <a:t>num2</a:t>
            </a:r>
          </a:p>
        </p:txBody>
      </p:sp>
      <p:sp>
        <p:nvSpPr>
          <p:cNvPr id="36" name="TextBox 35">
            <a:extLst>
              <a:ext uri="{FF2B5EF4-FFF2-40B4-BE49-F238E27FC236}">
                <a16:creationId xmlns:a16="http://schemas.microsoft.com/office/drawing/2014/main" id="{353EC245-78FD-4B1A-8B4C-18445610632B}"/>
              </a:ext>
            </a:extLst>
          </p:cNvPr>
          <p:cNvSpPr txBox="1"/>
          <p:nvPr/>
        </p:nvSpPr>
        <p:spPr>
          <a:xfrm>
            <a:off x="3832208" y="7579076"/>
            <a:ext cx="386570" cy="196208"/>
          </a:xfrm>
          <a:prstGeom prst="rect">
            <a:avLst/>
          </a:prstGeom>
          <a:noFill/>
          <a:ln>
            <a:solidFill>
              <a:schemeClr val="tx1"/>
            </a:solidFill>
          </a:ln>
        </p:spPr>
        <p:txBody>
          <a:bodyPr wrap="square" rtlCol="0">
            <a:noAutofit/>
          </a:bodyPr>
          <a:lstStyle/>
          <a:p>
            <a:pPr algn="ctr"/>
            <a:r>
              <a:rPr lang="en-US" sz="675" dirty="0"/>
              <a:t>-994</a:t>
            </a:r>
          </a:p>
        </p:txBody>
      </p:sp>
      <p:sp>
        <p:nvSpPr>
          <p:cNvPr id="37" name="TextBox 36">
            <a:extLst>
              <a:ext uri="{FF2B5EF4-FFF2-40B4-BE49-F238E27FC236}">
                <a16:creationId xmlns:a16="http://schemas.microsoft.com/office/drawing/2014/main" id="{73157DFB-413B-47C5-8D98-374C7DF4B497}"/>
              </a:ext>
            </a:extLst>
          </p:cNvPr>
          <p:cNvSpPr txBox="1"/>
          <p:nvPr/>
        </p:nvSpPr>
        <p:spPr>
          <a:xfrm>
            <a:off x="3832208" y="7881167"/>
            <a:ext cx="386570" cy="196208"/>
          </a:xfrm>
          <a:prstGeom prst="rect">
            <a:avLst/>
          </a:prstGeom>
          <a:noFill/>
          <a:ln>
            <a:solidFill>
              <a:schemeClr val="tx1"/>
            </a:solidFill>
          </a:ln>
        </p:spPr>
        <p:txBody>
          <a:bodyPr wrap="square" rtlCol="0">
            <a:noAutofit/>
          </a:bodyPr>
          <a:lstStyle/>
          <a:p>
            <a:pPr algn="ctr"/>
            <a:r>
              <a:rPr lang="en-US" sz="675" dirty="0"/>
              <a:t>700</a:t>
            </a:r>
          </a:p>
        </p:txBody>
      </p:sp>
      <p:sp>
        <p:nvSpPr>
          <p:cNvPr id="38" name="TextBox 37">
            <a:extLst>
              <a:ext uri="{FF2B5EF4-FFF2-40B4-BE49-F238E27FC236}">
                <a16:creationId xmlns:a16="http://schemas.microsoft.com/office/drawing/2014/main" id="{C5858F6A-2A1F-425D-9D84-23EF51AF084C}"/>
              </a:ext>
            </a:extLst>
          </p:cNvPr>
          <p:cNvSpPr txBox="1"/>
          <p:nvPr/>
        </p:nvSpPr>
        <p:spPr>
          <a:xfrm>
            <a:off x="3391576" y="7883579"/>
            <a:ext cx="490669" cy="196208"/>
          </a:xfrm>
          <a:prstGeom prst="rect">
            <a:avLst/>
          </a:prstGeom>
          <a:noFill/>
          <a:ln>
            <a:noFill/>
          </a:ln>
        </p:spPr>
        <p:txBody>
          <a:bodyPr wrap="square" rtlCol="0">
            <a:noAutofit/>
          </a:bodyPr>
          <a:lstStyle/>
          <a:p>
            <a:pPr algn="ctr"/>
            <a:r>
              <a:rPr lang="en-US" sz="675" dirty="0"/>
              <a:t>realM</a:t>
            </a:r>
          </a:p>
        </p:txBody>
      </p:sp>
      <p:sp>
        <p:nvSpPr>
          <p:cNvPr id="39" name="TextBox 38">
            <a:extLst>
              <a:ext uri="{FF2B5EF4-FFF2-40B4-BE49-F238E27FC236}">
                <a16:creationId xmlns:a16="http://schemas.microsoft.com/office/drawing/2014/main" id="{3BD4D860-3120-4518-B16A-0D50B93E3FC9}"/>
              </a:ext>
            </a:extLst>
          </p:cNvPr>
          <p:cNvSpPr txBox="1"/>
          <p:nvPr/>
        </p:nvSpPr>
        <p:spPr>
          <a:xfrm>
            <a:off x="3397944" y="7579299"/>
            <a:ext cx="490669" cy="196208"/>
          </a:xfrm>
          <a:prstGeom prst="rect">
            <a:avLst/>
          </a:prstGeom>
          <a:noFill/>
          <a:ln>
            <a:noFill/>
          </a:ln>
        </p:spPr>
        <p:txBody>
          <a:bodyPr wrap="square" rtlCol="0">
            <a:noAutofit/>
          </a:bodyPr>
          <a:lstStyle/>
          <a:p>
            <a:pPr algn="ctr"/>
            <a:r>
              <a:rPr lang="en-US" sz="675" dirty="0"/>
              <a:t>imagM</a:t>
            </a:r>
          </a:p>
        </p:txBody>
      </p:sp>
      <p:sp>
        <p:nvSpPr>
          <p:cNvPr id="40" name="Rectangle 39">
            <a:extLst>
              <a:ext uri="{FF2B5EF4-FFF2-40B4-BE49-F238E27FC236}">
                <a16:creationId xmlns:a16="http://schemas.microsoft.com/office/drawing/2014/main" id="{FEBC4595-2A2E-4D17-8399-378CD0498AAD}"/>
              </a:ext>
            </a:extLst>
          </p:cNvPr>
          <p:cNvSpPr/>
          <p:nvPr/>
        </p:nvSpPr>
        <p:spPr>
          <a:xfrm>
            <a:off x="3445301" y="7487404"/>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TextBox 40">
            <a:extLst>
              <a:ext uri="{FF2B5EF4-FFF2-40B4-BE49-F238E27FC236}">
                <a16:creationId xmlns:a16="http://schemas.microsoft.com/office/drawing/2014/main" id="{298F900F-D4C7-438E-9E2C-759376E48C60}"/>
              </a:ext>
            </a:extLst>
          </p:cNvPr>
          <p:cNvSpPr txBox="1"/>
          <p:nvPr/>
        </p:nvSpPr>
        <p:spPr>
          <a:xfrm>
            <a:off x="2059449" y="8235977"/>
            <a:ext cx="490669" cy="196208"/>
          </a:xfrm>
          <a:prstGeom prst="rect">
            <a:avLst/>
          </a:prstGeom>
          <a:noFill/>
          <a:ln>
            <a:noFill/>
          </a:ln>
        </p:spPr>
        <p:txBody>
          <a:bodyPr wrap="square" rtlCol="0">
            <a:noAutofit/>
          </a:bodyPr>
          <a:lstStyle/>
          <a:p>
            <a:pPr algn="ctr"/>
            <a:r>
              <a:rPr lang="en-US" sz="675" dirty="0"/>
              <a:t>p</a:t>
            </a:r>
          </a:p>
        </p:txBody>
      </p:sp>
      <p:sp>
        <p:nvSpPr>
          <p:cNvPr id="42" name="TextBox 41">
            <a:extLst>
              <a:ext uri="{FF2B5EF4-FFF2-40B4-BE49-F238E27FC236}">
                <a16:creationId xmlns:a16="http://schemas.microsoft.com/office/drawing/2014/main" id="{E9144911-3DBE-471D-A0D7-BF3937DD3AE4}"/>
              </a:ext>
            </a:extLst>
          </p:cNvPr>
          <p:cNvSpPr txBox="1"/>
          <p:nvPr/>
        </p:nvSpPr>
        <p:spPr>
          <a:xfrm>
            <a:off x="2565097" y="8233976"/>
            <a:ext cx="386570" cy="196208"/>
          </a:xfrm>
          <a:prstGeom prst="rect">
            <a:avLst/>
          </a:prstGeom>
          <a:noFill/>
          <a:ln>
            <a:solidFill>
              <a:schemeClr val="tx1"/>
            </a:solidFill>
          </a:ln>
        </p:spPr>
        <p:txBody>
          <a:bodyPr wrap="square" rtlCol="0">
            <a:noAutofit/>
          </a:bodyPr>
          <a:lstStyle/>
          <a:p>
            <a:pPr algn="ctr"/>
            <a:endParaRPr lang="en-US" sz="675" dirty="0"/>
          </a:p>
        </p:txBody>
      </p:sp>
      <p:sp>
        <p:nvSpPr>
          <p:cNvPr id="43" name="Oval 42">
            <a:extLst>
              <a:ext uri="{FF2B5EF4-FFF2-40B4-BE49-F238E27FC236}">
                <a16:creationId xmlns:a16="http://schemas.microsoft.com/office/drawing/2014/main" id="{E4C0EE3B-A371-45FF-B428-3DF70DE736DC}"/>
              </a:ext>
            </a:extLst>
          </p:cNvPr>
          <p:cNvSpPr/>
          <p:nvPr/>
        </p:nvSpPr>
        <p:spPr>
          <a:xfrm>
            <a:off x="2718599" y="8294199"/>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 name="Freeform: Shape 2">
            <a:extLst>
              <a:ext uri="{FF2B5EF4-FFF2-40B4-BE49-F238E27FC236}">
                <a16:creationId xmlns:a16="http://schemas.microsoft.com/office/drawing/2014/main" id="{50C5154F-1E29-41C9-AB4A-EF30F95A9C34}"/>
              </a:ext>
            </a:extLst>
          </p:cNvPr>
          <p:cNvSpPr/>
          <p:nvPr/>
        </p:nvSpPr>
        <p:spPr>
          <a:xfrm>
            <a:off x="2800350" y="8029575"/>
            <a:ext cx="642938" cy="290513"/>
          </a:xfrm>
          <a:custGeom>
            <a:avLst/>
            <a:gdLst>
              <a:gd name="connsiteX0" fmla="*/ 0 w 642938"/>
              <a:gd name="connsiteY0" fmla="*/ 290513 h 290513"/>
              <a:gd name="connsiteX1" fmla="*/ 319088 w 642938"/>
              <a:gd name="connsiteY1" fmla="*/ 80963 h 290513"/>
              <a:gd name="connsiteX2" fmla="*/ 642938 w 642938"/>
              <a:gd name="connsiteY2" fmla="*/ 0 h 290513"/>
            </a:gdLst>
            <a:ahLst/>
            <a:cxnLst>
              <a:cxn ang="0">
                <a:pos x="connsiteX0" y="connsiteY0"/>
              </a:cxn>
              <a:cxn ang="0">
                <a:pos x="connsiteX1" y="connsiteY1"/>
              </a:cxn>
              <a:cxn ang="0">
                <a:pos x="connsiteX2" y="connsiteY2"/>
              </a:cxn>
            </a:cxnLst>
            <a:rect l="l" t="t" r="r" b="b"/>
            <a:pathLst>
              <a:path w="642938" h="290513">
                <a:moveTo>
                  <a:pt x="0" y="290513"/>
                </a:moveTo>
                <a:cubicBezTo>
                  <a:pt x="105966" y="209947"/>
                  <a:pt x="211932" y="129382"/>
                  <a:pt x="319088" y="80963"/>
                </a:cubicBezTo>
                <a:cubicBezTo>
                  <a:pt x="426244" y="32544"/>
                  <a:pt x="534591" y="16272"/>
                  <a:pt x="642938"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BB876968-A14B-4621-AC26-79767253D9BF}"/>
              </a:ext>
            </a:extLst>
          </p:cNvPr>
          <p:cNvSpPr/>
          <p:nvPr/>
        </p:nvSpPr>
        <p:spPr>
          <a:xfrm>
            <a:off x="2928938" y="6953250"/>
            <a:ext cx="1770694" cy="1509713"/>
          </a:xfrm>
          <a:custGeom>
            <a:avLst/>
            <a:gdLst>
              <a:gd name="connsiteX0" fmla="*/ 0 w 1770694"/>
              <a:gd name="connsiteY0" fmla="*/ 0 h 1509713"/>
              <a:gd name="connsiteX1" fmla="*/ 1214437 w 1770694"/>
              <a:gd name="connsiteY1" fmla="*/ 128588 h 1509713"/>
              <a:gd name="connsiteX2" fmla="*/ 1719262 w 1770694"/>
              <a:gd name="connsiteY2" fmla="*/ 676275 h 1509713"/>
              <a:gd name="connsiteX3" fmla="*/ 1709737 w 1770694"/>
              <a:gd name="connsiteY3" fmla="*/ 1290638 h 1509713"/>
              <a:gd name="connsiteX4" fmla="*/ 1328737 w 1770694"/>
              <a:gd name="connsiteY4" fmla="*/ 1509713 h 1509713"/>
              <a:gd name="connsiteX5" fmla="*/ 1328737 w 1770694"/>
              <a:gd name="connsiteY5" fmla="*/ 1509713 h 1509713"/>
              <a:gd name="connsiteX6" fmla="*/ 1328737 w 1770694"/>
              <a:gd name="connsiteY6" fmla="*/ 1509713 h 150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694" h="1509713">
                <a:moveTo>
                  <a:pt x="0" y="0"/>
                </a:moveTo>
                <a:cubicBezTo>
                  <a:pt x="463946" y="7938"/>
                  <a:pt x="927893" y="15876"/>
                  <a:pt x="1214437" y="128588"/>
                </a:cubicBezTo>
                <a:cubicBezTo>
                  <a:pt x="1500981" y="241300"/>
                  <a:pt x="1636712" y="482600"/>
                  <a:pt x="1719262" y="676275"/>
                </a:cubicBezTo>
                <a:cubicBezTo>
                  <a:pt x="1801812" y="869950"/>
                  <a:pt x="1774825" y="1151732"/>
                  <a:pt x="1709737" y="1290638"/>
                </a:cubicBezTo>
                <a:cubicBezTo>
                  <a:pt x="1644649" y="1429544"/>
                  <a:pt x="1328737" y="1509713"/>
                  <a:pt x="1328737" y="1509713"/>
                </a:cubicBezTo>
                <a:lnTo>
                  <a:pt x="1328737" y="1509713"/>
                </a:lnTo>
                <a:lnTo>
                  <a:pt x="1328737" y="1509713"/>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a:extLst>
              <a:ext uri="{FF2B5EF4-FFF2-40B4-BE49-F238E27FC236}">
                <a16:creationId xmlns:a16="http://schemas.microsoft.com/office/drawing/2014/main" id="{FBBEB1BD-78EA-425E-9160-0B4F52E9B7F8}"/>
              </a:ext>
            </a:extLst>
          </p:cNvPr>
          <p:cNvSpPr/>
          <p:nvPr/>
        </p:nvSpPr>
        <p:spPr>
          <a:xfrm>
            <a:off x="2849373" y="668116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12" name="Freeform: Shape 11">
            <a:extLst>
              <a:ext uri="{FF2B5EF4-FFF2-40B4-BE49-F238E27FC236}">
                <a16:creationId xmlns:a16="http://schemas.microsoft.com/office/drawing/2014/main" id="{3A7773A3-16BD-4776-84D2-8EE6CDE00FAD}"/>
              </a:ext>
            </a:extLst>
          </p:cNvPr>
          <p:cNvSpPr/>
          <p:nvPr/>
        </p:nvSpPr>
        <p:spPr>
          <a:xfrm>
            <a:off x="2434976" y="6724650"/>
            <a:ext cx="1013074" cy="1051335"/>
          </a:xfrm>
          <a:custGeom>
            <a:avLst/>
            <a:gdLst>
              <a:gd name="connsiteX0" fmla="*/ 417762 w 1013074"/>
              <a:gd name="connsiteY0" fmla="*/ 0 h 1051335"/>
              <a:gd name="connsiteX1" fmla="*/ 146299 w 1013074"/>
              <a:gd name="connsiteY1" fmla="*/ 604838 h 1051335"/>
              <a:gd name="connsiteX2" fmla="*/ 55812 w 1013074"/>
              <a:gd name="connsiteY2" fmla="*/ 1004888 h 1051335"/>
              <a:gd name="connsiteX3" fmla="*/ 1013074 w 1013074"/>
              <a:gd name="connsiteY3" fmla="*/ 1042988 h 1051335"/>
              <a:gd name="connsiteX4" fmla="*/ 1013074 w 1013074"/>
              <a:gd name="connsiteY4" fmla="*/ 1042988 h 105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074" h="1051335">
                <a:moveTo>
                  <a:pt x="417762" y="0"/>
                </a:moveTo>
                <a:cubicBezTo>
                  <a:pt x="312193" y="218678"/>
                  <a:pt x="206624" y="437357"/>
                  <a:pt x="146299" y="604838"/>
                </a:cubicBezTo>
                <a:cubicBezTo>
                  <a:pt x="85974" y="772319"/>
                  <a:pt x="-88650" y="931863"/>
                  <a:pt x="55812" y="1004888"/>
                </a:cubicBezTo>
                <a:cubicBezTo>
                  <a:pt x="200274" y="1077913"/>
                  <a:pt x="1013074" y="1042988"/>
                  <a:pt x="1013074" y="1042988"/>
                </a:cubicBezTo>
                <a:lnTo>
                  <a:pt x="1013074" y="1042988"/>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TextBox 52">
            <a:extLst>
              <a:ext uri="{FF2B5EF4-FFF2-40B4-BE49-F238E27FC236}">
                <a16:creationId xmlns:a16="http://schemas.microsoft.com/office/drawing/2014/main" id="{D9F81400-6F37-4C1B-B698-24194E6DF251}"/>
              </a:ext>
            </a:extLst>
          </p:cNvPr>
          <p:cNvSpPr txBox="1"/>
          <p:nvPr/>
        </p:nvSpPr>
        <p:spPr>
          <a:xfrm>
            <a:off x="2931862" y="5873992"/>
            <a:ext cx="490669" cy="196208"/>
          </a:xfrm>
          <a:prstGeom prst="rect">
            <a:avLst/>
          </a:prstGeom>
          <a:noFill/>
          <a:ln>
            <a:noFill/>
          </a:ln>
        </p:spPr>
        <p:txBody>
          <a:bodyPr wrap="square" rtlCol="0">
            <a:noAutofit/>
          </a:bodyPr>
          <a:lstStyle/>
          <a:p>
            <a:pPr algn="ctr"/>
            <a:r>
              <a:rPr lang="en-US" sz="675" dirty="0"/>
              <a:t>local</a:t>
            </a:r>
          </a:p>
        </p:txBody>
      </p:sp>
      <p:sp>
        <p:nvSpPr>
          <p:cNvPr id="54" name="TextBox 53">
            <a:extLst>
              <a:ext uri="{FF2B5EF4-FFF2-40B4-BE49-F238E27FC236}">
                <a16:creationId xmlns:a16="http://schemas.microsoft.com/office/drawing/2014/main" id="{F9950071-B991-41D7-AEB4-7A57109E6914}"/>
              </a:ext>
            </a:extLst>
          </p:cNvPr>
          <p:cNvSpPr txBox="1"/>
          <p:nvPr/>
        </p:nvSpPr>
        <p:spPr>
          <a:xfrm>
            <a:off x="3811581" y="5674710"/>
            <a:ext cx="386570" cy="196208"/>
          </a:xfrm>
          <a:prstGeom prst="rect">
            <a:avLst/>
          </a:prstGeom>
          <a:noFill/>
          <a:ln>
            <a:solidFill>
              <a:schemeClr val="tx1"/>
            </a:solidFill>
          </a:ln>
        </p:spPr>
        <p:txBody>
          <a:bodyPr wrap="square" rtlCol="0">
            <a:noAutofit/>
          </a:bodyPr>
          <a:lstStyle/>
          <a:p>
            <a:pPr algn="ctr"/>
            <a:r>
              <a:rPr lang="en-US" sz="675" dirty="0"/>
              <a:t>-5</a:t>
            </a:r>
          </a:p>
        </p:txBody>
      </p:sp>
      <p:sp>
        <p:nvSpPr>
          <p:cNvPr id="55" name="TextBox 54">
            <a:extLst>
              <a:ext uri="{FF2B5EF4-FFF2-40B4-BE49-F238E27FC236}">
                <a16:creationId xmlns:a16="http://schemas.microsoft.com/office/drawing/2014/main" id="{2E559632-59E2-494B-852C-4646E7C21BB3}"/>
              </a:ext>
            </a:extLst>
          </p:cNvPr>
          <p:cNvSpPr txBox="1"/>
          <p:nvPr/>
        </p:nvSpPr>
        <p:spPr>
          <a:xfrm>
            <a:off x="3811581" y="5976801"/>
            <a:ext cx="386570" cy="196208"/>
          </a:xfrm>
          <a:prstGeom prst="rect">
            <a:avLst/>
          </a:prstGeom>
          <a:noFill/>
          <a:ln>
            <a:solidFill>
              <a:schemeClr val="tx1"/>
            </a:solidFill>
          </a:ln>
        </p:spPr>
        <p:txBody>
          <a:bodyPr wrap="square" rtlCol="0">
            <a:noAutofit/>
          </a:bodyPr>
          <a:lstStyle/>
          <a:p>
            <a:pPr algn="ctr"/>
            <a:r>
              <a:rPr lang="en-US" sz="675" dirty="0"/>
              <a:t>-34</a:t>
            </a:r>
          </a:p>
        </p:txBody>
      </p:sp>
      <p:sp>
        <p:nvSpPr>
          <p:cNvPr id="56" name="TextBox 55">
            <a:extLst>
              <a:ext uri="{FF2B5EF4-FFF2-40B4-BE49-F238E27FC236}">
                <a16:creationId xmlns:a16="http://schemas.microsoft.com/office/drawing/2014/main" id="{DE7D82FA-FDBA-45E9-A76D-2AA69F944433}"/>
              </a:ext>
            </a:extLst>
          </p:cNvPr>
          <p:cNvSpPr txBox="1"/>
          <p:nvPr/>
        </p:nvSpPr>
        <p:spPr>
          <a:xfrm>
            <a:off x="3370949" y="5979213"/>
            <a:ext cx="490669" cy="196208"/>
          </a:xfrm>
          <a:prstGeom prst="rect">
            <a:avLst/>
          </a:prstGeom>
          <a:noFill/>
          <a:ln>
            <a:noFill/>
          </a:ln>
        </p:spPr>
        <p:txBody>
          <a:bodyPr wrap="square" rtlCol="0">
            <a:noAutofit/>
          </a:bodyPr>
          <a:lstStyle/>
          <a:p>
            <a:pPr algn="ctr"/>
            <a:r>
              <a:rPr lang="en-US" sz="675" dirty="0"/>
              <a:t>realM</a:t>
            </a:r>
          </a:p>
        </p:txBody>
      </p:sp>
      <p:sp>
        <p:nvSpPr>
          <p:cNvPr id="57" name="TextBox 56">
            <a:extLst>
              <a:ext uri="{FF2B5EF4-FFF2-40B4-BE49-F238E27FC236}">
                <a16:creationId xmlns:a16="http://schemas.microsoft.com/office/drawing/2014/main" id="{38D72753-A65A-4383-BBBB-F5970C0947F3}"/>
              </a:ext>
            </a:extLst>
          </p:cNvPr>
          <p:cNvSpPr txBox="1"/>
          <p:nvPr/>
        </p:nvSpPr>
        <p:spPr>
          <a:xfrm>
            <a:off x="3377317" y="5674933"/>
            <a:ext cx="490669" cy="196208"/>
          </a:xfrm>
          <a:prstGeom prst="rect">
            <a:avLst/>
          </a:prstGeom>
          <a:noFill/>
          <a:ln>
            <a:noFill/>
          </a:ln>
        </p:spPr>
        <p:txBody>
          <a:bodyPr wrap="square" rtlCol="0">
            <a:noAutofit/>
          </a:bodyPr>
          <a:lstStyle/>
          <a:p>
            <a:pPr algn="ctr"/>
            <a:r>
              <a:rPr lang="en-US" sz="675" dirty="0"/>
              <a:t>imagM</a:t>
            </a:r>
          </a:p>
        </p:txBody>
      </p:sp>
      <p:sp>
        <p:nvSpPr>
          <p:cNvPr id="58" name="Rectangle 57">
            <a:extLst>
              <a:ext uri="{FF2B5EF4-FFF2-40B4-BE49-F238E27FC236}">
                <a16:creationId xmlns:a16="http://schemas.microsoft.com/office/drawing/2014/main" id="{79D77692-74EE-43F5-BE3C-FA9C83850A5E}"/>
              </a:ext>
            </a:extLst>
          </p:cNvPr>
          <p:cNvSpPr/>
          <p:nvPr/>
        </p:nvSpPr>
        <p:spPr>
          <a:xfrm>
            <a:off x="3424674" y="5583038"/>
            <a:ext cx="809199"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75903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795781" y="5272686"/>
            <a:ext cx="3302012"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7341133"/>
            <a:ext cx="2004799"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804972" y="4987390"/>
            <a:ext cx="3292821" cy="276999"/>
          </a:xfrm>
          <a:prstGeom prst="rect">
            <a:avLst/>
          </a:prstGeom>
          <a:noFill/>
        </p:spPr>
        <p:txBody>
          <a:bodyPr wrap="square" rtlCol="0">
            <a:noAutofit/>
          </a:bodyPr>
          <a:lstStyle/>
          <a:p>
            <a:pPr algn="ctr"/>
            <a:r>
              <a:rPr lang="en-US" sz="1200" dirty="0"/>
              <a:t>Exercise D Point 1</a:t>
            </a:r>
          </a:p>
        </p:txBody>
      </p:sp>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15" name="Rectangle 14">
            <a:extLst>
              <a:ext uri="{FF2B5EF4-FFF2-40B4-BE49-F238E27FC236}">
                <a16:creationId xmlns:a16="http://schemas.microsoft.com/office/drawing/2014/main" id="{37CEF823-64A2-4803-97BB-DE3BC2A56C3D}"/>
              </a:ext>
            </a:extLst>
          </p:cNvPr>
          <p:cNvSpPr/>
          <p:nvPr/>
        </p:nvSpPr>
        <p:spPr>
          <a:xfrm>
            <a:off x="2667893" y="5543260"/>
            <a:ext cx="2004799"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2667893" y="6292852"/>
            <a:ext cx="2004799"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7" name="TextBox 16">
            <a:extLst>
              <a:ext uri="{FF2B5EF4-FFF2-40B4-BE49-F238E27FC236}">
                <a16:creationId xmlns:a16="http://schemas.microsoft.com/office/drawing/2014/main" id="{49613BA1-EC39-4C9D-911C-822803A902C7}"/>
              </a:ext>
            </a:extLst>
          </p:cNvPr>
          <p:cNvSpPr txBox="1"/>
          <p:nvPr/>
        </p:nvSpPr>
        <p:spPr>
          <a:xfrm>
            <a:off x="1672096" y="6169241"/>
            <a:ext cx="1131192" cy="300082"/>
          </a:xfrm>
          <a:prstGeom prst="rect">
            <a:avLst/>
          </a:prstGeom>
          <a:noFill/>
        </p:spPr>
        <p:txBody>
          <a:bodyPr wrap="square" rtlCol="0">
            <a:noAutofit/>
          </a:bodyPr>
          <a:lstStyle/>
          <a:p>
            <a:pPr algn="ctr"/>
            <a:r>
              <a:rPr lang="en-US" sz="675" dirty="0"/>
              <a:t>AR</a:t>
            </a:r>
          </a:p>
          <a:p>
            <a:pPr algn="ctr"/>
            <a:r>
              <a:rPr lang="en-US" sz="675" dirty="0"/>
              <a:t>DynString::DynString</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876934" y="6625516"/>
            <a:ext cx="490669" cy="196208"/>
          </a:xfrm>
          <a:prstGeom prst="rect">
            <a:avLst/>
          </a:prstGeom>
          <a:noFill/>
          <a:ln>
            <a:noFill/>
          </a:ln>
        </p:spPr>
        <p:txBody>
          <a:bodyPr wrap="square" rtlCol="0">
            <a:noAutofit/>
          </a:bodyPr>
          <a:lstStyle/>
          <a:p>
            <a:pPr algn="ctr"/>
            <a:r>
              <a:rPr lang="en-US" sz="675" dirty="0"/>
              <a:t>s</a:t>
            </a:r>
          </a:p>
        </p:txBody>
      </p:sp>
      <p:sp>
        <p:nvSpPr>
          <p:cNvPr id="24" name="TextBox 23">
            <a:extLst>
              <a:ext uri="{FF2B5EF4-FFF2-40B4-BE49-F238E27FC236}">
                <a16:creationId xmlns:a16="http://schemas.microsoft.com/office/drawing/2014/main" id="{FD8706BD-108D-4ECE-80FA-00ED04CF3D8A}"/>
              </a:ext>
            </a:extLst>
          </p:cNvPr>
          <p:cNvSpPr txBox="1"/>
          <p:nvPr/>
        </p:nvSpPr>
        <p:spPr>
          <a:xfrm>
            <a:off x="28769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33825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35360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3" name="TextBox 32">
            <a:extLst>
              <a:ext uri="{FF2B5EF4-FFF2-40B4-BE49-F238E27FC236}">
                <a16:creationId xmlns:a16="http://schemas.microsoft.com/office/drawing/2014/main" id="{93034171-ED6B-48B6-89E7-6D43497F0D62}"/>
              </a:ext>
            </a:extLst>
          </p:cNvPr>
          <p:cNvSpPr txBox="1"/>
          <p:nvPr/>
        </p:nvSpPr>
        <p:spPr>
          <a:xfrm>
            <a:off x="3382580" y="6627864"/>
            <a:ext cx="386570" cy="196208"/>
          </a:xfrm>
          <a:prstGeom prst="rect">
            <a:avLst/>
          </a:prstGeom>
          <a:noFill/>
          <a:ln>
            <a:solidFill>
              <a:schemeClr val="tx1"/>
            </a:solidFill>
          </a:ln>
        </p:spPr>
        <p:txBody>
          <a:bodyPr wrap="square" rtlCol="0">
            <a:noAutofit/>
          </a:bodyPr>
          <a:lstStyle/>
          <a:p>
            <a:pPr algn="ctr"/>
            <a:endParaRPr lang="en-US" sz="675" dirty="0"/>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a:extLst>
              <a:ext uri="{FF2B5EF4-FFF2-40B4-BE49-F238E27FC236}">
                <a16:creationId xmlns:a16="http://schemas.microsoft.com/office/drawing/2014/main" id="{FBBEB1BD-78EA-425E-9160-0B4F52E9B7F8}"/>
              </a:ext>
            </a:extLst>
          </p:cNvPr>
          <p:cNvSpPr/>
          <p:nvPr/>
        </p:nvSpPr>
        <p:spPr>
          <a:xfrm>
            <a:off x="3535173" y="668116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19" name="Freeform: Shape 18">
            <a:extLst>
              <a:ext uri="{FF2B5EF4-FFF2-40B4-BE49-F238E27FC236}">
                <a16:creationId xmlns:a16="http://schemas.microsoft.com/office/drawing/2014/main" id="{46F5181C-BDBC-4AB8-83A7-972C3E6E24F4}"/>
              </a:ext>
            </a:extLst>
          </p:cNvPr>
          <p:cNvSpPr/>
          <p:nvPr/>
        </p:nvSpPr>
        <p:spPr>
          <a:xfrm>
            <a:off x="3614738" y="6948488"/>
            <a:ext cx="242887" cy="1257300"/>
          </a:xfrm>
          <a:custGeom>
            <a:avLst/>
            <a:gdLst>
              <a:gd name="connsiteX0" fmla="*/ 0 w 242887"/>
              <a:gd name="connsiteY0" fmla="*/ 0 h 1257300"/>
              <a:gd name="connsiteX1" fmla="*/ 128587 w 242887"/>
              <a:gd name="connsiteY1" fmla="*/ 166687 h 1257300"/>
              <a:gd name="connsiteX2" fmla="*/ 200025 w 242887"/>
              <a:gd name="connsiteY2" fmla="*/ 719137 h 1257300"/>
              <a:gd name="connsiteX3" fmla="*/ 242887 w 242887"/>
              <a:gd name="connsiteY3" fmla="*/ 1257300 h 1257300"/>
            </a:gdLst>
            <a:ahLst/>
            <a:cxnLst>
              <a:cxn ang="0">
                <a:pos x="connsiteX0" y="connsiteY0"/>
              </a:cxn>
              <a:cxn ang="0">
                <a:pos x="connsiteX1" y="connsiteY1"/>
              </a:cxn>
              <a:cxn ang="0">
                <a:pos x="connsiteX2" y="connsiteY2"/>
              </a:cxn>
              <a:cxn ang="0">
                <a:pos x="connsiteX3" y="connsiteY3"/>
              </a:cxn>
            </a:cxnLst>
            <a:rect l="l" t="t" r="r" b="b"/>
            <a:pathLst>
              <a:path w="242887" h="1257300">
                <a:moveTo>
                  <a:pt x="0" y="0"/>
                </a:moveTo>
                <a:cubicBezTo>
                  <a:pt x="47625" y="23415"/>
                  <a:pt x="95250" y="46831"/>
                  <a:pt x="128587" y="166687"/>
                </a:cubicBezTo>
                <a:cubicBezTo>
                  <a:pt x="161925" y="286543"/>
                  <a:pt x="180975" y="537368"/>
                  <a:pt x="200025" y="719137"/>
                </a:cubicBezTo>
                <a:cubicBezTo>
                  <a:pt x="219075" y="900906"/>
                  <a:pt x="230981" y="1079103"/>
                  <a:pt x="242887" y="125730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8" name="Group 27">
            <a:extLst>
              <a:ext uri="{FF2B5EF4-FFF2-40B4-BE49-F238E27FC236}">
                <a16:creationId xmlns:a16="http://schemas.microsoft.com/office/drawing/2014/main" id="{F55E8291-14D0-4A93-8D05-79A67F8C9FA2}"/>
              </a:ext>
            </a:extLst>
          </p:cNvPr>
          <p:cNvGrpSpPr/>
          <p:nvPr/>
        </p:nvGrpSpPr>
        <p:grpSpPr>
          <a:xfrm>
            <a:off x="120728" y="6660843"/>
            <a:ext cx="1513845" cy="196208"/>
            <a:chOff x="5088808" y="6660843"/>
            <a:chExt cx="1513845" cy="196208"/>
          </a:xfrm>
        </p:grpSpPr>
        <p:sp>
          <p:nvSpPr>
            <p:cNvPr id="50" name="TextBox 49">
              <a:extLst>
                <a:ext uri="{FF2B5EF4-FFF2-40B4-BE49-F238E27FC236}">
                  <a16:creationId xmlns:a16="http://schemas.microsoft.com/office/drawing/2014/main" id="{BBBE8330-51ED-4050-AACA-8D1EC6E50002}"/>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51" name="TextBox 50">
              <a:extLst>
                <a:ext uri="{FF2B5EF4-FFF2-40B4-BE49-F238E27FC236}">
                  <a16:creationId xmlns:a16="http://schemas.microsoft.com/office/drawing/2014/main" id="{7B32BDA2-1B42-4640-8999-5D5B485C1015}"/>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52" name="TextBox 51">
              <a:extLst>
                <a:ext uri="{FF2B5EF4-FFF2-40B4-BE49-F238E27FC236}">
                  <a16:creationId xmlns:a16="http://schemas.microsoft.com/office/drawing/2014/main" id="{4E427078-5565-496F-A1CA-0938297574EF}"/>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59" name="TextBox 58">
              <a:extLst>
                <a:ext uri="{FF2B5EF4-FFF2-40B4-BE49-F238E27FC236}">
                  <a16:creationId xmlns:a16="http://schemas.microsoft.com/office/drawing/2014/main" id="{6F2A98B4-56A3-4374-8EF8-0B6D1FCB1B8F}"/>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0" name="TextBox 59">
              <a:extLst>
                <a:ext uri="{FF2B5EF4-FFF2-40B4-BE49-F238E27FC236}">
                  <a16:creationId xmlns:a16="http://schemas.microsoft.com/office/drawing/2014/main" id="{99AEE20E-0EB9-4748-8620-B897086F8DCF}"/>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65" name="TextBox 64">
            <a:extLst>
              <a:ext uri="{FF2B5EF4-FFF2-40B4-BE49-F238E27FC236}">
                <a16:creationId xmlns:a16="http://schemas.microsoft.com/office/drawing/2014/main" id="{C3C116B7-ECF0-40C4-AB07-13E60A9F076A}"/>
              </a:ext>
            </a:extLst>
          </p:cNvPr>
          <p:cNvSpPr txBox="1"/>
          <p:nvPr/>
        </p:nvSpPr>
        <p:spPr>
          <a:xfrm>
            <a:off x="2658702" y="5741792"/>
            <a:ext cx="2013990" cy="196208"/>
          </a:xfrm>
          <a:prstGeom prst="rect">
            <a:avLst/>
          </a:prstGeom>
          <a:noFill/>
        </p:spPr>
        <p:txBody>
          <a:bodyPr wrap="square" rtlCol="0">
            <a:noAutofit/>
          </a:bodyPr>
          <a:lstStyle/>
          <a:p>
            <a:pPr algn="ctr"/>
            <a:r>
              <a:rPr lang="en-US" sz="675" dirty="0"/>
              <a:t>no local</a:t>
            </a:r>
            <a:endParaRPr lang="en-CA" sz="675" dirty="0"/>
          </a:p>
        </p:txBody>
      </p:sp>
      <p:sp>
        <p:nvSpPr>
          <p:cNvPr id="29" name="Freeform: Shape 28">
            <a:extLst>
              <a:ext uri="{FF2B5EF4-FFF2-40B4-BE49-F238E27FC236}">
                <a16:creationId xmlns:a16="http://schemas.microsoft.com/office/drawing/2014/main" id="{38FB2998-D17F-4C72-9B49-F8CF82A51658}"/>
              </a:ext>
            </a:extLst>
          </p:cNvPr>
          <p:cNvSpPr/>
          <p:nvPr/>
        </p:nvSpPr>
        <p:spPr>
          <a:xfrm>
            <a:off x="220539" y="6438641"/>
            <a:ext cx="3313236" cy="262197"/>
          </a:xfrm>
          <a:custGeom>
            <a:avLst/>
            <a:gdLst>
              <a:gd name="connsiteX0" fmla="*/ 3313236 w 3313236"/>
              <a:gd name="connsiteY0" fmla="*/ 262197 h 262197"/>
              <a:gd name="connsiteX1" fmla="*/ 2455986 w 3313236"/>
              <a:gd name="connsiteY1" fmla="*/ 124084 h 262197"/>
              <a:gd name="connsiteX2" fmla="*/ 560511 w 3313236"/>
              <a:gd name="connsiteY2" fmla="*/ 259 h 262197"/>
              <a:gd name="connsiteX3" fmla="*/ 60449 w 3313236"/>
              <a:gd name="connsiteY3" fmla="*/ 95509 h 262197"/>
              <a:gd name="connsiteX4" fmla="*/ 27111 w 3313236"/>
              <a:gd name="connsiteY4" fmla="*/ 228859 h 262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3236" h="262197">
                <a:moveTo>
                  <a:pt x="3313236" y="262197"/>
                </a:moveTo>
                <a:cubicBezTo>
                  <a:pt x="3114005" y="214968"/>
                  <a:pt x="2914774" y="167740"/>
                  <a:pt x="2455986" y="124084"/>
                </a:cubicBezTo>
                <a:cubicBezTo>
                  <a:pt x="1997198" y="80428"/>
                  <a:pt x="959767" y="5021"/>
                  <a:pt x="560511" y="259"/>
                </a:cubicBezTo>
                <a:cubicBezTo>
                  <a:pt x="161255" y="-4503"/>
                  <a:pt x="149349" y="57409"/>
                  <a:pt x="60449" y="95509"/>
                </a:cubicBezTo>
                <a:cubicBezTo>
                  <a:pt x="-28451" y="133609"/>
                  <a:pt x="-670" y="181234"/>
                  <a:pt x="27111" y="2288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2697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804972" y="5272686"/>
            <a:ext cx="3292821"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7341133"/>
            <a:ext cx="2004799" cy="2010737"/>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795780" y="4987390"/>
            <a:ext cx="3302013" cy="276999"/>
          </a:xfrm>
          <a:prstGeom prst="rect">
            <a:avLst/>
          </a:prstGeom>
          <a:noFill/>
        </p:spPr>
        <p:txBody>
          <a:bodyPr wrap="square" rtlCol="0">
            <a:noAutofit/>
          </a:bodyPr>
          <a:lstStyle/>
          <a:p>
            <a:pPr algn="ctr"/>
            <a:r>
              <a:rPr lang="en-US" sz="1200" dirty="0"/>
              <a:t>Exercise D Point 1 Second Time</a:t>
            </a:r>
          </a:p>
        </p:txBody>
      </p:sp>
      <p:sp>
        <p:nvSpPr>
          <p:cNvPr id="15" name="Rectangle 14">
            <a:extLst>
              <a:ext uri="{FF2B5EF4-FFF2-40B4-BE49-F238E27FC236}">
                <a16:creationId xmlns:a16="http://schemas.microsoft.com/office/drawing/2014/main" id="{37CEF823-64A2-4803-97BB-DE3BC2A56C3D}"/>
              </a:ext>
            </a:extLst>
          </p:cNvPr>
          <p:cNvSpPr/>
          <p:nvPr/>
        </p:nvSpPr>
        <p:spPr>
          <a:xfrm>
            <a:off x="2667893" y="5543260"/>
            <a:ext cx="2004799" cy="1674262"/>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16" name="Rectangle 15">
            <a:extLst>
              <a:ext uri="{FF2B5EF4-FFF2-40B4-BE49-F238E27FC236}">
                <a16:creationId xmlns:a16="http://schemas.microsoft.com/office/drawing/2014/main" id="{EA2DF13A-E11F-4817-B472-6B40ED9D8414}"/>
              </a:ext>
            </a:extLst>
          </p:cNvPr>
          <p:cNvSpPr/>
          <p:nvPr/>
        </p:nvSpPr>
        <p:spPr>
          <a:xfrm>
            <a:off x="2667893" y="6292852"/>
            <a:ext cx="2004799" cy="924669"/>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dirty="0"/>
          </a:p>
        </p:txBody>
      </p:sp>
      <p:sp>
        <p:nvSpPr>
          <p:cNvPr id="17" name="TextBox 16">
            <a:extLst>
              <a:ext uri="{FF2B5EF4-FFF2-40B4-BE49-F238E27FC236}">
                <a16:creationId xmlns:a16="http://schemas.microsoft.com/office/drawing/2014/main" id="{49613BA1-EC39-4C9D-911C-822803A902C7}"/>
              </a:ext>
            </a:extLst>
          </p:cNvPr>
          <p:cNvSpPr txBox="1"/>
          <p:nvPr/>
        </p:nvSpPr>
        <p:spPr>
          <a:xfrm>
            <a:off x="1672096" y="6169241"/>
            <a:ext cx="1131192" cy="300082"/>
          </a:xfrm>
          <a:prstGeom prst="rect">
            <a:avLst/>
          </a:prstGeom>
          <a:noFill/>
        </p:spPr>
        <p:txBody>
          <a:bodyPr wrap="square" rtlCol="0">
            <a:noAutofit/>
          </a:bodyPr>
          <a:lstStyle/>
          <a:p>
            <a:pPr algn="ctr"/>
            <a:r>
              <a:rPr lang="en-US" sz="675" dirty="0"/>
              <a:t>AR</a:t>
            </a:r>
          </a:p>
          <a:p>
            <a:pPr algn="ctr"/>
            <a:r>
              <a:rPr lang="en-US" sz="675" dirty="0"/>
              <a:t>DynString::DynString</a:t>
            </a:r>
          </a:p>
        </p:txBody>
      </p:sp>
      <p:sp>
        <p:nvSpPr>
          <p:cNvPr id="18" name="TextBox 17">
            <a:extLst>
              <a:ext uri="{FF2B5EF4-FFF2-40B4-BE49-F238E27FC236}">
                <a16:creationId xmlns:a16="http://schemas.microsoft.com/office/drawing/2014/main" id="{827B7BA2-81B6-42CB-8875-9F2B5C5394A7}"/>
              </a:ext>
            </a:extLst>
          </p:cNvPr>
          <p:cNvSpPr txBox="1"/>
          <p:nvPr/>
        </p:nvSpPr>
        <p:spPr>
          <a:xfrm>
            <a:off x="2876934" y="6625516"/>
            <a:ext cx="490669" cy="196208"/>
          </a:xfrm>
          <a:prstGeom prst="rect">
            <a:avLst/>
          </a:prstGeom>
          <a:noFill/>
          <a:ln>
            <a:noFill/>
          </a:ln>
        </p:spPr>
        <p:txBody>
          <a:bodyPr wrap="square" rtlCol="0">
            <a:noAutofit/>
          </a:bodyPr>
          <a:lstStyle/>
          <a:p>
            <a:pPr algn="ctr"/>
            <a:r>
              <a:rPr lang="en-US" sz="675" dirty="0"/>
              <a:t>s</a:t>
            </a:r>
          </a:p>
        </p:txBody>
      </p:sp>
      <p:sp>
        <p:nvSpPr>
          <p:cNvPr id="24" name="TextBox 23">
            <a:extLst>
              <a:ext uri="{FF2B5EF4-FFF2-40B4-BE49-F238E27FC236}">
                <a16:creationId xmlns:a16="http://schemas.microsoft.com/office/drawing/2014/main" id="{FD8706BD-108D-4ECE-80FA-00ED04CF3D8A}"/>
              </a:ext>
            </a:extLst>
          </p:cNvPr>
          <p:cNvSpPr txBox="1"/>
          <p:nvPr/>
        </p:nvSpPr>
        <p:spPr>
          <a:xfrm>
            <a:off x="2876933" y="6859052"/>
            <a:ext cx="490669" cy="196208"/>
          </a:xfrm>
          <a:prstGeom prst="rect">
            <a:avLst/>
          </a:prstGeom>
          <a:noFill/>
          <a:ln>
            <a:noFill/>
          </a:ln>
        </p:spPr>
        <p:txBody>
          <a:bodyPr wrap="square" rtlCol="0">
            <a:noAutofit/>
          </a:bodyPr>
          <a:lstStyle/>
          <a:p>
            <a:pPr algn="ctr"/>
            <a:r>
              <a:rPr lang="en-US" sz="675" dirty="0"/>
              <a:t>this</a:t>
            </a:r>
          </a:p>
        </p:txBody>
      </p:sp>
      <p:sp>
        <p:nvSpPr>
          <p:cNvPr id="25" name="TextBox 24">
            <a:extLst>
              <a:ext uri="{FF2B5EF4-FFF2-40B4-BE49-F238E27FC236}">
                <a16:creationId xmlns:a16="http://schemas.microsoft.com/office/drawing/2014/main" id="{D874629E-BAB8-48EB-8538-631F7E8F7166}"/>
              </a:ext>
            </a:extLst>
          </p:cNvPr>
          <p:cNvSpPr txBox="1"/>
          <p:nvPr/>
        </p:nvSpPr>
        <p:spPr>
          <a:xfrm>
            <a:off x="3382581" y="6857051"/>
            <a:ext cx="386570" cy="196208"/>
          </a:xfrm>
          <a:prstGeom prst="rect">
            <a:avLst/>
          </a:prstGeom>
          <a:noFill/>
          <a:ln>
            <a:solidFill>
              <a:schemeClr val="tx1"/>
            </a:solidFill>
          </a:ln>
        </p:spPr>
        <p:txBody>
          <a:bodyPr wrap="square" rtlCol="0">
            <a:noAutofit/>
          </a:bodyPr>
          <a:lstStyle/>
          <a:p>
            <a:pPr algn="ctr"/>
            <a:endParaRPr lang="en-US" sz="675" dirty="0"/>
          </a:p>
        </p:txBody>
      </p:sp>
      <p:sp>
        <p:nvSpPr>
          <p:cNvPr id="26" name="Oval 25">
            <a:extLst>
              <a:ext uri="{FF2B5EF4-FFF2-40B4-BE49-F238E27FC236}">
                <a16:creationId xmlns:a16="http://schemas.microsoft.com/office/drawing/2014/main" id="{D60DACE1-0AE0-4851-B2F0-AFC7BC736D99}"/>
              </a:ext>
            </a:extLst>
          </p:cNvPr>
          <p:cNvSpPr/>
          <p:nvPr/>
        </p:nvSpPr>
        <p:spPr>
          <a:xfrm>
            <a:off x="3536083" y="6917274"/>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33" name="TextBox 32">
            <a:extLst>
              <a:ext uri="{FF2B5EF4-FFF2-40B4-BE49-F238E27FC236}">
                <a16:creationId xmlns:a16="http://schemas.microsoft.com/office/drawing/2014/main" id="{93034171-ED6B-48B6-89E7-6D43497F0D62}"/>
              </a:ext>
            </a:extLst>
          </p:cNvPr>
          <p:cNvSpPr txBox="1"/>
          <p:nvPr/>
        </p:nvSpPr>
        <p:spPr>
          <a:xfrm>
            <a:off x="3382580" y="6627864"/>
            <a:ext cx="386570" cy="196208"/>
          </a:xfrm>
          <a:prstGeom prst="rect">
            <a:avLst/>
          </a:prstGeom>
          <a:noFill/>
          <a:ln>
            <a:solidFill>
              <a:schemeClr val="tx1"/>
            </a:solidFill>
          </a:ln>
        </p:spPr>
        <p:txBody>
          <a:bodyPr wrap="square" rtlCol="0">
            <a:noAutofit/>
          </a:bodyPr>
          <a:lstStyle/>
          <a:p>
            <a:pPr algn="ctr"/>
            <a:endParaRPr lang="en-US" sz="675" dirty="0"/>
          </a:p>
        </p:txBody>
      </p:sp>
      <p:sp>
        <p:nvSpPr>
          <p:cNvPr id="44" name="Oval 43">
            <a:extLst>
              <a:ext uri="{FF2B5EF4-FFF2-40B4-BE49-F238E27FC236}">
                <a16:creationId xmlns:a16="http://schemas.microsoft.com/office/drawing/2014/main" id="{FBBEB1BD-78EA-425E-9160-0B4F52E9B7F8}"/>
              </a:ext>
            </a:extLst>
          </p:cNvPr>
          <p:cNvSpPr/>
          <p:nvPr/>
        </p:nvSpPr>
        <p:spPr>
          <a:xfrm>
            <a:off x="3535173" y="6681167"/>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nvGrpSpPr>
          <p:cNvPr id="2" name="Group 1">
            <a:extLst>
              <a:ext uri="{FF2B5EF4-FFF2-40B4-BE49-F238E27FC236}">
                <a16:creationId xmlns:a16="http://schemas.microsoft.com/office/drawing/2014/main" id="{D91AFCC9-FC40-464C-BC3F-E2763F145D0C}"/>
              </a:ext>
            </a:extLst>
          </p:cNvPr>
          <p:cNvGrpSpPr/>
          <p:nvPr/>
        </p:nvGrpSpPr>
        <p:grpSpPr>
          <a:xfrm>
            <a:off x="3271838" y="8204946"/>
            <a:ext cx="907107" cy="656510"/>
            <a:chOff x="3271838" y="8204946"/>
            <a:chExt cx="907107" cy="656510"/>
          </a:xfrm>
        </p:grpSpPr>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no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65" name="TextBox 64">
            <a:extLst>
              <a:ext uri="{FF2B5EF4-FFF2-40B4-BE49-F238E27FC236}">
                <a16:creationId xmlns:a16="http://schemas.microsoft.com/office/drawing/2014/main" id="{C3C116B7-ECF0-40C4-AB07-13E60A9F076A}"/>
              </a:ext>
            </a:extLst>
          </p:cNvPr>
          <p:cNvSpPr txBox="1"/>
          <p:nvPr/>
        </p:nvSpPr>
        <p:spPr>
          <a:xfrm>
            <a:off x="2658702" y="5741792"/>
            <a:ext cx="2013990" cy="196208"/>
          </a:xfrm>
          <a:prstGeom prst="rect">
            <a:avLst/>
          </a:prstGeom>
          <a:noFill/>
        </p:spPr>
        <p:txBody>
          <a:bodyPr wrap="square" rtlCol="0">
            <a:noAutofit/>
          </a:bodyPr>
          <a:lstStyle/>
          <a:p>
            <a:pPr algn="ctr"/>
            <a:r>
              <a:rPr lang="en-US" sz="675" dirty="0"/>
              <a:t>no local</a:t>
            </a:r>
            <a:endParaRPr lang="en-CA" sz="675" dirty="0"/>
          </a:p>
        </p:txBody>
      </p:sp>
      <p:sp>
        <p:nvSpPr>
          <p:cNvPr id="29" name="Freeform: Shape 28">
            <a:extLst>
              <a:ext uri="{FF2B5EF4-FFF2-40B4-BE49-F238E27FC236}">
                <a16:creationId xmlns:a16="http://schemas.microsoft.com/office/drawing/2014/main" id="{38FB2998-D17F-4C72-9B49-F8CF82A51658}"/>
              </a:ext>
            </a:extLst>
          </p:cNvPr>
          <p:cNvSpPr/>
          <p:nvPr/>
        </p:nvSpPr>
        <p:spPr>
          <a:xfrm>
            <a:off x="92067" y="6437830"/>
            <a:ext cx="3441708" cy="670995"/>
          </a:xfrm>
          <a:custGeom>
            <a:avLst/>
            <a:gdLst>
              <a:gd name="connsiteX0" fmla="*/ 3313236 w 3313236"/>
              <a:gd name="connsiteY0" fmla="*/ 262197 h 262197"/>
              <a:gd name="connsiteX1" fmla="*/ 2455986 w 3313236"/>
              <a:gd name="connsiteY1" fmla="*/ 124084 h 262197"/>
              <a:gd name="connsiteX2" fmla="*/ 560511 w 3313236"/>
              <a:gd name="connsiteY2" fmla="*/ 259 h 262197"/>
              <a:gd name="connsiteX3" fmla="*/ 60449 w 3313236"/>
              <a:gd name="connsiteY3" fmla="*/ 95509 h 262197"/>
              <a:gd name="connsiteX4" fmla="*/ 27111 w 3313236"/>
              <a:gd name="connsiteY4" fmla="*/ 228859 h 262197"/>
              <a:gd name="connsiteX0" fmla="*/ 3316660 w 3316660"/>
              <a:gd name="connsiteY0" fmla="*/ 262197 h 670184"/>
              <a:gd name="connsiteX1" fmla="*/ 2459410 w 3316660"/>
              <a:gd name="connsiteY1" fmla="*/ 124084 h 670184"/>
              <a:gd name="connsiteX2" fmla="*/ 563935 w 3316660"/>
              <a:gd name="connsiteY2" fmla="*/ 259 h 670184"/>
              <a:gd name="connsiteX3" fmla="*/ 63873 w 3316660"/>
              <a:gd name="connsiteY3" fmla="*/ 95509 h 670184"/>
              <a:gd name="connsiteX4" fmla="*/ 24185 w 3316660"/>
              <a:gd name="connsiteY4" fmla="*/ 670184 h 670184"/>
              <a:gd name="connsiteX0" fmla="*/ 3441708 w 3441708"/>
              <a:gd name="connsiteY0" fmla="*/ 263008 h 670995"/>
              <a:gd name="connsiteX1" fmla="*/ 2584458 w 3441708"/>
              <a:gd name="connsiteY1" fmla="*/ 124895 h 670995"/>
              <a:gd name="connsiteX2" fmla="*/ 688983 w 3441708"/>
              <a:gd name="connsiteY2" fmla="*/ 1070 h 670995"/>
              <a:gd name="connsiteX3" fmla="*/ 23821 w 3441708"/>
              <a:gd name="connsiteY3" fmla="*/ 74095 h 670995"/>
              <a:gd name="connsiteX4" fmla="*/ 149233 w 3441708"/>
              <a:gd name="connsiteY4" fmla="*/ 670995 h 670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1708" h="670995">
                <a:moveTo>
                  <a:pt x="3441708" y="263008"/>
                </a:moveTo>
                <a:cubicBezTo>
                  <a:pt x="3242477" y="215779"/>
                  <a:pt x="3043246" y="168551"/>
                  <a:pt x="2584458" y="124895"/>
                </a:cubicBezTo>
                <a:cubicBezTo>
                  <a:pt x="2125670" y="81239"/>
                  <a:pt x="1115756" y="9537"/>
                  <a:pt x="688983" y="1070"/>
                </a:cubicBezTo>
                <a:cubicBezTo>
                  <a:pt x="262210" y="-7397"/>
                  <a:pt x="112721" y="35995"/>
                  <a:pt x="23821" y="74095"/>
                </a:cubicBezTo>
                <a:cubicBezTo>
                  <a:pt x="-65079" y="112195"/>
                  <a:pt x="121452" y="623370"/>
                  <a:pt x="149233" y="670995"/>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3" name="Group 52">
            <a:extLst>
              <a:ext uri="{FF2B5EF4-FFF2-40B4-BE49-F238E27FC236}">
                <a16:creationId xmlns:a16="http://schemas.microsoft.com/office/drawing/2014/main" id="{3CD321A8-8E59-45E8-A994-3CE9398DD1EB}"/>
              </a:ext>
            </a:extLst>
          </p:cNvPr>
          <p:cNvGrpSpPr/>
          <p:nvPr/>
        </p:nvGrpSpPr>
        <p:grpSpPr>
          <a:xfrm>
            <a:off x="120728" y="7123744"/>
            <a:ext cx="1513845" cy="196208"/>
            <a:chOff x="5088808" y="6660843"/>
            <a:chExt cx="1513845" cy="196208"/>
          </a:xfrm>
        </p:grpSpPr>
        <p:sp>
          <p:nvSpPr>
            <p:cNvPr id="54" name="TextBox 53">
              <a:extLst>
                <a:ext uri="{FF2B5EF4-FFF2-40B4-BE49-F238E27FC236}">
                  <a16:creationId xmlns:a16="http://schemas.microsoft.com/office/drawing/2014/main" id="{437AF63C-1FCF-4662-BE8B-02BEA81AD64D}"/>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55" name="TextBox 54">
              <a:extLst>
                <a:ext uri="{FF2B5EF4-FFF2-40B4-BE49-F238E27FC236}">
                  <a16:creationId xmlns:a16="http://schemas.microsoft.com/office/drawing/2014/main" id="{548D98DB-3C17-4BCD-B341-41546ECD446A}"/>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56" name="TextBox 55">
              <a:extLst>
                <a:ext uri="{FF2B5EF4-FFF2-40B4-BE49-F238E27FC236}">
                  <a16:creationId xmlns:a16="http://schemas.microsoft.com/office/drawing/2014/main" id="{244774B1-FA94-4568-9E5A-E32B99A9F176}"/>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57" name="TextBox 56">
              <a:extLst>
                <a:ext uri="{FF2B5EF4-FFF2-40B4-BE49-F238E27FC236}">
                  <a16:creationId xmlns:a16="http://schemas.microsoft.com/office/drawing/2014/main" id="{49CFC0C2-98A4-4206-9DD6-12FB60112185}"/>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58" name="TextBox 57">
              <a:extLst>
                <a:ext uri="{FF2B5EF4-FFF2-40B4-BE49-F238E27FC236}">
                  <a16:creationId xmlns:a16="http://schemas.microsoft.com/office/drawing/2014/main" id="{34D83752-1847-4E3E-8619-7C119FBEA7D2}"/>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66" name="Group 65">
            <a:extLst>
              <a:ext uri="{FF2B5EF4-FFF2-40B4-BE49-F238E27FC236}">
                <a16:creationId xmlns:a16="http://schemas.microsoft.com/office/drawing/2014/main" id="{75C94FB6-D175-4396-847C-3C7F9E8450EC}"/>
              </a:ext>
            </a:extLst>
          </p:cNvPr>
          <p:cNvGrpSpPr/>
          <p:nvPr/>
        </p:nvGrpSpPr>
        <p:grpSpPr>
          <a:xfrm>
            <a:off x="5257800" y="7690449"/>
            <a:ext cx="1513845" cy="196208"/>
            <a:chOff x="5088808" y="6660843"/>
            <a:chExt cx="1513845" cy="196208"/>
          </a:xfrm>
        </p:grpSpPr>
        <p:sp>
          <p:nvSpPr>
            <p:cNvPr id="67" name="TextBox 66">
              <a:extLst>
                <a:ext uri="{FF2B5EF4-FFF2-40B4-BE49-F238E27FC236}">
                  <a16:creationId xmlns:a16="http://schemas.microsoft.com/office/drawing/2014/main" id="{146DA5DC-BB7C-4FE5-A5E6-B598EB02C61A}"/>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‘f’</a:t>
              </a:r>
            </a:p>
          </p:txBody>
        </p:sp>
        <p:sp>
          <p:nvSpPr>
            <p:cNvPr id="68" name="TextBox 67">
              <a:extLst>
                <a:ext uri="{FF2B5EF4-FFF2-40B4-BE49-F238E27FC236}">
                  <a16:creationId xmlns:a16="http://schemas.microsoft.com/office/drawing/2014/main" id="{D21261D9-EECE-4315-88AE-AED2214A6199}"/>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69" name="TextBox 68">
              <a:extLst>
                <a:ext uri="{FF2B5EF4-FFF2-40B4-BE49-F238E27FC236}">
                  <a16:creationId xmlns:a16="http://schemas.microsoft.com/office/drawing/2014/main" id="{61E58199-13D7-4F69-8B73-FE8AF35278DB}"/>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70" name="TextBox 69">
              <a:extLst>
                <a:ext uri="{FF2B5EF4-FFF2-40B4-BE49-F238E27FC236}">
                  <a16:creationId xmlns:a16="http://schemas.microsoft.com/office/drawing/2014/main" id="{B30B8E36-7225-4EDF-8026-C80E0A116A84}"/>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71" name="TextBox 70">
              <a:extLst>
                <a:ext uri="{FF2B5EF4-FFF2-40B4-BE49-F238E27FC236}">
                  <a16:creationId xmlns:a16="http://schemas.microsoft.com/office/drawing/2014/main" id="{CEB3A782-FA41-4E7A-B316-369117333619}"/>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72" name="Group 71">
            <a:extLst>
              <a:ext uri="{FF2B5EF4-FFF2-40B4-BE49-F238E27FC236}">
                <a16:creationId xmlns:a16="http://schemas.microsoft.com/office/drawing/2014/main" id="{AEC6AA4B-B969-46AE-95C3-A0BB61A3ACEE}"/>
              </a:ext>
            </a:extLst>
          </p:cNvPr>
          <p:cNvGrpSpPr/>
          <p:nvPr/>
        </p:nvGrpSpPr>
        <p:grpSpPr>
          <a:xfrm>
            <a:off x="5191841" y="6625516"/>
            <a:ext cx="907107" cy="656510"/>
            <a:chOff x="3271838" y="8204946"/>
            <a:chExt cx="907107" cy="656510"/>
          </a:xfrm>
        </p:grpSpPr>
        <p:sp>
          <p:nvSpPr>
            <p:cNvPr id="73" name="TextBox 72">
              <a:extLst>
                <a:ext uri="{FF2B5EF4-FFF2-40B4-BE49-F238E27FC236}">
                  <a16:creationId xmlns:a16="http://schemas.microsoft.com/office/drawing/2014/main" id="{82A861FD-FBD5-49C8-87B0-FE67334597E3}"/>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74" name="TextBox 73">
              <a:extLst>
                <a:ext uri="{FF2B5EF4-FFF2-40B4-BE49-F238E27FC236}">
                  <a16:creationId xmlns:a16="http://schemas.microsoft.com/office/drawing/2014/main" id="{DDE27D17-A231-48E3-9D74-DCF951A18017}"/>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75" name="TextBox 74">
              <a:extLst>
                <a:ext uri="{FF2B5EF4-FFF2-40B4-BE49-F238E27FC236}">
                  <a16:creationId xmlns:a16="http://schemas.microsoft.com/office/drawing/2014/main" id="{0FF2EA18-2B27-45D5-A3D3-2D2DAF96B16C}"/>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76" name="TextBox 75">
              <a:extLst>
                <a:ext uri="{FF2B5EF4-FFF2-40B4-BE49-F238E27FC236}">
                  <a16:creationId xmlns:a16="http://schemas.microsoft.com/office/drawing/2014/main" id="{2657631D-C8A0-4D06-B345-B2FD0A455BC2}"/>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77" name="Rectangle 76">
              <a:extLst>
                <a:ext uri="{FF2B5EF4-FFF2-40B4-BE49-F238E27FC236}">
                  <a16:creationId xmlns:a16="http://schemas.microsoft.com/office/drawing/2014/main" id="{F11295AA-3C32-4477-97D3-5194ADFA246E}"/>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Oval 77">
              <a:extLst>
                <a:ext uri="{FF2B5EF4-FFF2-40B4-BE49-F238E27FC236}">
                  <a16:creationId xmlns:a16="http://schemas.microsoft.com/office/drawing/2014/main" id="{6A84FCC7-9519-4F2A-ABAE-F191991BC136}"/>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sp>
        <p:nvSpPr>
          <p:cNvPr id="20" name="Freeform: Shape 19">
            <a:extLst>
              <a:ext uri="{FF2B5EF4-FFF2-40B4-BE49-F238E27FC236}">
                <a16:creationId xmlns:a16="http://schemas.microsoft.com/office/drawing/2014/main" id="{547FE1C0-78F6-4E38-B7FA-BB0544F84C4A}"/>
              </a:ext>
            </a:extLst>
          </p:cNvPr>
          <p:cNvSpPr/>
          <p:nvPr/>
        </p:nvSpPr>
        <p:spPr>
          <a:xfrm>
            <a:off x="5397500" y="6787210"/>
            <a:ext cx="945625" cy="902640"/>
          </a:xfrm>
          <a:custGeom>
            <a:avLst/>
            <a:gdLst>
              <a:gd name="connsiteX0" fmla="*/ 504825 w 945625"/>
              <a:gd name="connsiteY0" fmla="*/ 26340 h 902640"/>
              <a:gd name="connsiteX1" fmla="*/ 819150 w 945625"/>
              <a:gd name="connsiteY1" fmla="*/ 61265 h 902640"/>
              <a:gd name="connsiteX2" fmla="*/ 904875 w 945625"/>
              <a:gd name="connsiteY2" fmla="*/ 562915 h 902640"/>
              <a:gd name="connsiteX3" fmla="*/ 187325 w 945625"/>
              <a:gd name="connsiteY3" fmla="*/ 670865 h 902640"/>
              <a:gd name="connsiteX4" fmla="*/ 0 w 945625"/>
              <a:gd name="connsiteY4" fmla="*/ 902640 h 90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625" h="902640">
                <a:moveTo>
                  <a:pt x="504825" y="26340"/>
                </a:moveTo>
                <a:cubicBezTo>
                  <a:pt x="628650" y="-912"/>
                  <a:pt x="752475" y="-28164"/>
                  <a:pt x="819150" y="61265"/>
                </a:cubicBezTo>
                <a:cubicBezTo>
                  <a:pt x="885825" y="150694"/>
                  <a:pt x="1010179" y="461315"/>
                  <a:pt x="904875" y="562915"/>
                </a:cubicBezTo>
                <a:cubicBezTo>
                  <a:pt x="799571" y="664515"/>
                  <a:pt x="338137" y="614244"/>
                  <a:pt x="187325" y="670865"/>
                </a:cubicBezTo>
                <a:cubicBezTo>
                  <a:pt x="36512" y="727486"/>
                  <a:pt x="18256" y="815063"/>
                  <a:pt x="0" y="90264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TextBox 78">
            <a:extLst>
              <a:ext uri="{FF2B5EF4-FFF2-40B4-BE49-F238E27FC236}">
                <a16:creationId xmlns:a16="http://schemas.microsoft.com/office/drawing/2014/main" id="{48722A1F-ADB0-42CB-9689-559D76D3A782}"/>
              </a:ext>
            </a:extLst>
          </p:cNvPr>
          <p:cNvSpPr txBox="1"/>
          <p:nvPr/>
        </p:nvSpPr>
        <p:spPr>
          <a:xfrm>
            <a:off x="3472412" y="7673024"/>
            <a:ext cx="386570" cy="196208"/>
          </a:xfrm>
          <a:prstGeom prst="rect">
            <a:avLst/>
          </a:prstGeom>
          <a:noFill/>
          <a:ln>
            <a:solidFill>
              <a:schemeClr val="tx1"/>
            </a:solidFill>
          </a:ln>
        </p:spPr>
        <p:txBody>
          <a:bodyPr wrap="square" rtlCol="0">
            <a:noAutofit/>
          </a:bodyPr>
          <a:lstStyle/>
          <a:p>
            <a:pPr algn="ctr"/>
            <a:endParaRPr lang="en-US" sz="675" dirty="0"/>
          </a:p>
        </p:txBody>
      </p:sp>
      <p:sp>
        <p:nvSpPr>
          <p:cNvPr id="80" name="Oval 79">
            <a:extLst>
              <a:ext uri="{FF2B5EF4-FFF2-40B4-BE49-F238E27FC236}">
                <a16:creationId xmlns:a16="http://schemas.microsoft.com/office/drawing/2014/main" id="{0D55B6D6-ED78-4EA2-91B8-1EC83D51C246}"/>
              </a:ext>
            </a:extLst>
          </p:cNvPr>
          <p:cNvSpPr/>
          <p:nvPr/>
        </p:nvSpPr>
        <p:spPr>
          <a:xfrm>
            <a:off x="3619652" y="7733555"/>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1" name="Freeform: Shape 20">
            <a:extLst>
              <a:ext uri="{FF2B5EF4-FFF2-40B4-BE49-F238E27FC236}">
                <a16:creationId xmlns:a16="http://schemas.microsoft.com/office/drawing/2014/main" id="{12A2866F-70E5-49E4-BFF8-F99E0F0959F9}"/>
              </a:ext>
            </a:extLst>
          </p:cNvPr>
          <p:cNvSpPr/>
          <p:nvPr/>
        </p:nvSpPr>
        <p:spPr>
          <a:xfrm>
            <a:off x="3702050" y="6568508"/>
            <a:ext cx="1533525" cy="1203892"/>
          </a:xfrm>
          <a:custGeom>
            <a:avLst/>
            <a:gdLst>
              <a:gd name="connsiteX0" fmla="*/ 0 w 1533525"/>
              <a:gd name="connsiteY0" fmla="*/ 1203892 h 1203892"/>
              <a:gd name="connsiteX1" fmla="*/ 514350 w 1533525"/>
              <a:gd name="connsiteY1" fmla="*/ 635567 h 1203892"/>
              <a:gd name="connsiteX2" fmla="*/ 1152525 w 1533525"/>
              <a:gd name="connsiteY2" fmla="*/ 57717 h 1203892"/>
              <a:gd name="connsiteX3" fmla="*/ 1533525 w 1533525"/>
              <a:gd name="connsiteY3" fmla="*/ 51367 h 1203892"/>
            </a:gdLst>
            <a:ahLst/>
            <a:cxnLst>
              <a:cxn ang="0">
                <a:pos x="connsiteX0" y="connsiteY0"/>
              </a:cxn>
              <a:cxn ang="0">
                <a:pos x="connsiteX1" y="connsiteY1"/>
              </a:cxn>
              <a:cxn ang="0">
                <a:pos x="connsiteX2" y="connsiteY2"/>
              </a:cxn>
              <a:cxn ang="0">
                <a:pos x="connsiteX3" y="connsiteY3"/>
              </a:cxn>
            </a:cxnLst>
            <a:rect l="l" t="t" r="r" b="b"/>
            <a:pathLst>
              <a:path w="1533525" h="1203892">
                <a:moveTo>
                  <a:pt x="0" y="1203892"/>
                </a:moveTo>
                <a:cubicBezTo>
                  <a:pt x="161131" y="1015244"/>
                  <a:pt x="322263" y="826596"/>
                  <a:pt x="514350" y="635567"/>
                </a:cubicBezTo>
                <a:cubicBezTo>
                  <a:pt x="706437" y="444538"/>
                  <a:pt x="982663" y="155084"/>
                  <a:pt x="1152525" y="57717"/>
                </a:cubicBezTo>
                <a:cubicBezTo>
                  <a:pt x="1322388" y="-39650"/>
                  <a:pt x="1427956" y="5858"/>
                  <a:pt x="1533525" y="5136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Freeform: Shape 34">
            <a:extLst>
              <a:ext uri="{FF2B5EF4-FFF2-40B4-BE49-F238E27FC236}">
                <a16:creationId xmlns:a16="http://schemas.microsoft.com/office/drawing/2014/main" id="{522DF440-990C-4AC7-89A4-F956E42DC1E7}"/>
              </a:ext>
            </a:extLst>
          </p:cNvPr>
          <p:cNvSpPr/>
          <p:nvPr/>
        </p:nvSpPr>
        <p:spPr>
          <a:xfrm>
            <a:off x="3609975" y="6470193"/>
            <a:ext cx="1835212" cy="457657"/>
          </a:xfrm>
          <a:custGeom>
            <a:avLst/>
            <a:gdLst>
              <a:gd name="connsiteX0" fmla="*/ 0 w 1835212"/>
              <a:gd name="connsiteY0" fmla="*/ 457657 h 457657"/>
              <a:gd name="connsiteX1" fmla="*/ 914400 w 1835212"/>
              <a:gd name="connsiteY1" fmla="*/ 121107 h 457657"/>
              <a:gd name="connsiteX2" fmla="*/ 1682750 w 1835212"/>
              <a:gd name="connsiteY2" fmla="*/ 457 h 457657"/>
              <a:gd name="connsiteX3" fmla="*/ 1835150 w 1835212"/>
              <a:gd name="connsiteY3" fmla="*/ 156032 h 457657"/>
            </a:gdLst>
            <a:ahLst/>
            <a:cxnLst>
              <a:cxn ang="0">
                <a:pos x="connsiteX0" y="connsiteY0"/>
              </a:cxn>
              <a:cxn ang="0">
                <a:pos x="connsiteX1" y="connsiteY1"/>
              </a:cxn>
              <a:cxn ang="0">
                <a:pos x="connsiteX2" y="connsiteY2"/>
              </a:cxn>
              <a:cxn ang="0">
                <a:pos x="connsiteX3" y="connsiteY3"/>
              </a:cxn>
            </a:cxnLst>
            <a:rect l="l" t="t" r="r" b="b"/>
            <a:pathLst>
              <a:path w="1835212" h="457657">
                <a:moveTo>
                  <a:pt x="0" y="457657"/>
                </a:moveTo>
                <a:cubicBezTo>
                  <a:pt x="316971" y="327482"/>
                  <a:pt x="633942" y="197307"/>
                  <a:pt x="914400" y="121107"/>
                </a:cubicBezTo>
                <a:cubicBezTo>
                  <a:pt x="1194858" y="44907"/>
                  <a:pt x="1529292" y="-5364"/>
                  <a:pt x="1682750" y="457"/>
                </a:cubicBezTo>
                <a:cubicBezTo>
                  <a:pt x="1836208" y="6278"/>
                  <a:pt x="1835679" y="81155"/>
                  <a:pt x="1835150" y="156032"/>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a:extLst>
              <a:ext uri="{FF2B5EF4-FFF2-40B4-BE49-F238E27FC236}">
                <a16:creationId xmlns:a16="http://schemas.microsoft.com/office/drawing/2014/main" id="{E9D4274A-E3E9-4AC0-B99A-4CC0DD026E89}"/>
              </a:ext>
            </a:extLst>
          </p:cNvPr>
          <p:cNvSpPr txBox="1"/>
          <p:nvPr/>
        </p:nvSpPr>
        <p:spPr>
          <a:xfrm>
            <a:off x="3298129" y="7676672"/>
            <a:ext cx="175928" cy="196208"/>
          </a:xfrm>
          <a:prstGeom prst="rect">
            <a:avLst/>
          </a:prstGeom>
          <a:noFill/>
          <a:ln>
            <a:noFill/>
          </a:ln>
        </p:spPr>
        <p:txBody>
          <a:bodyPr wrap="square" rtlCol="0">
            <a:noAutofit/>
          </a:bodyPr>
          <a:lstStyle/>
          <a:p>
            <a:pPr algn="ctr"/>
            <a:r>
              <a:rPr lang="en-US" sz="675" dirty="0"/>
              <a:t>b</a:t>
            </a:r>
          </a:p>
        </p:txBody>
      </p:sp>
    </p:spTree>
    <p:extLst>
      <p:ext uri="{BB962C8B-B14F-4D97-AF65-F5344CB8AC3E}">
        <p14:creationId xmlns:p14="http://schemas.microsoft.com/office/powerpoint/2010/main" val="66502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13A37-6B82-4C78-812F-D9D461CDC672}"/>
              </a:ext>
            </a:extLst>
          </p:cNvPr>
          <p:cNvSpPr txBox="1"/>
          <p:nvPr/>
        </p:nvSpPr>
        <p:spPr>
          <a:xfrm>
            <a:off x="1804973" y="5272686"/>
            <a:ext cx="3302014" cy="276999"/>
          </a:xfrm>
          <a:prstGeom prst="rect">
            <a:avLst/>
          </a:prstGeom>
          <a:noFill/>
        </p:spPr>
        <p:txBody>
          <a:bodyPr wrap="square" rtlCol="0">
            <a:noAutofit/>
          </a:bodyPr>
          <a:lstStyle/>
          <a:p>
            <a:pPr algn="ctr"/>
            <a:r>
              <a:rPr lang="en-US" sz="1200" dirty="0"/>
              <a:t>Stack</a:t>
            </a:r>
          </a:p>
        </p:txBody>
      </p:sp>
      <p:sp>
        <p:nvSpPr>
          <p:cNvPr id="5" name="Rectangle 4">
            <a:extLst>
              <a:ext uri="{FF2B5EF4-FFF2-40B4-BE49-F238E27FC236}">
                <a16:creationId xmlns:a16="http://schemas.microsoft.com/office/drawing/2014/main" id="{03DF7978-60AD-4CDE-AE09-356BACC0D746}"/>
              </a:ext>
            </a:extLst>
          </p:cNvPr>
          <p:cNvSpPr/>
          <p:nvPr/>
        </p:nvSpPr>
        <p:spPr>
          <a:xfrm>
            <a:off x="2667893" y="5905501"/>
            <a:ext cx="2004799" cy="3446370"/>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6" name="Rectangle 5">
            <a:extLst>
              <a:ext uri="{FF2B5EF4-FFF2-40B4-BE49-F238E27FC236}">
                <a16:creationId xmlns:a16="http://schemas.microsoft.com/office/drawing/2014/main" id="{D0C80474-6657-418A-AAF9-A633C8AA8512}"/>
              </a:ext>
            </a:extLst>
          </p:cNvPr>
          <p:cNvSpPr/>
          <p:nvPr/>
        </p:nvSpPr>
        <p:spPr>
          <a:xfrm>
            <a:off x="2667894" y="9038937"/>
            <a:ext cx="2004799" cy="312933"/>
          </a:xfrm>
          <a:prstGeom prst="rect">
            <a:avLst/>
          </a:prstGeom>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CA" sz="1013"/>
          </a:p>
        </p:txBody>
      </p:sp>
      <p:sp>
        <p:nvSpPr>
          <p:cNvPr id="7" name="TextBox 6">
            <a:extLst>
              <a:ext uri="{FF2B5EF4-FFF2-40B4-BE49-F238E27FC236}">
                <a16:creationId xmlns:a16="http://schemas.microsoft.com/office/drawing/2014/main" id="{8CC65CAA-2539-4C2F-AA0D-22449388221A}"/>
              </a:ext>
            </a:extLst>
          </p:cNvPr>
          <p:cNvSpPr txBox="1"/>
          <p:nvPr/>
        </p:nvSpPr>
        <p:spPr>
          <a:xfrm>
            <a:off x="2667893" y="9117497"/>
            <a:ext cx="2004799" cy="196208"/>
          </a:xfrm>
          <a:prstGeom prst="rect">
            <a:avLst/>
          </a:prstGeom>
          <a:noFill/>
        </p:spPr>
        <p:txBody>
          <a:bodyPr wrap="square" rtlCol="0">
            <a:noAutofit/>
          </a:bodyPr>
          <a:lstStyle/>
          <a:p>
            <a:pPr algn="ctr"/>
            <a:r>
              <a:rPr lang="en-US" sz="675" dirty="0"/>
              <a:t>no args</a:t>
            </a:r>
            <a:endParaRPr lang="en-CA" sz="675" dirty="0"/>
          </a:p>
        </p:txBody>
      </p:sp>
      <p:sp>
        <p:nvSpPr>
          <p:cNvPr id="8" name="TextBox 7">
            <a:extLst>
              <a:ext uri="{FF2B5EF4-FFF2-40B4-BE49-F238E27FC236}">
                <a16:creationId xmlns:a16="http://schemas.microsoft.com/office/drawing/2014/main" id="{0C3EEB79-1F74-45CC-A601-42B51BB496C7}"/>
              </a:ext>
            </a:extLst>
          </p:cNvPr>
          <p:cNvSpPr txBox="1"/>
          <p:nvPr/>
        </p:nvSpPr>
        <p:spPr>
          <a:xfrm>
            <a:off x="2261707" y="8303589"/>
            <a:ext cx="406186" cy="300082"/>
          </a:xfrm>
          <a:prstGeom prst="rect">
            <a:avLst/>
          </a:prstGeom>
          <a:noFill/>
        </p:spPr>
        <p:txBody>
          <a:bodyPr wrap="square" rtlCol="0">
            <a:noAutofit/>
          </a:bodyPr>
          <a:lstStyle/>
          <a:p>
            <a:pPr algn="ctr"/>
            <a:r>
              <a:rPr lang="en-US" sz="675" dirty="0"/>
              <a:t>AR</a:t>
            </a:r>
          </a:p>
          <a:p>
            <a:pPr algn="ctr"/>
            <a:r>
              <a:rPr lang="en-US" sz="675" dirty="0"/>
              <a:t>main</a:t>
            </a:r>
          </a:p>
        </p:txBody>
      </p:sp>
      <p:sp>
        <p:nvSpPr>
          <p:cNvPr id="9" name="TextBox 8">
            <a:extLst>
              <a:ext uri="{FF2B5EF4-FFF2-40B4-BE49-F238E27FC236}">
                <a16:creationId xmlns:a16="http://schemas.microsoft.com/office/drawing/2014/main" id="{700D8949-7BEC-4E7B-8872-67D2E91315EC}"/>
              </a:ext>
            </a:extLst>
          </p:cNvPr>
          <p:cNvSpPr txBox="1"/>
          <p:nvPr/>
        </p:nvSpPr>
        <p:spPr>
          <a:xfrm>
            <a:off x="2876933" y="8495900"/>
            <a:ext cx="490669" cy="196208"/>
          </a:xfrm>
          <a:prstGeom prst="rect">
            <a:avLst/>
          </a:prstGeom>
          <a:noFill/>
          <a:ln>
            <a:noFill/>
          </a:ln>
        </p:spPr>
        <p:txBody>
          <a:bodyPr wrap="square" rtlCol="0">
            <a:noAutofit/>
          </a:bodyPr>
          <a:lstStyle/>
          <a:p>
            <a:pPr algn="ctr"/>
            <a:r>
              <a:rPr lang="en-US" sz="675" dirty="0"/>
              <a:t>a</a:t>
            </a:r>
          </a:p>
        </p:txBody>
      </p:sp>
      <p:sp>
        <p:nvSpPr>
          <p:cNvPr id="11" name="TextBox 10">
            <a:extLst>
              <a:ext uri="{FF2B5EF4-FFF2-40B4-BE49-F238E27FC236}">
                <a16:creationId xmlns:a16="http://schemas.microsoft.com/office/drawing/2014/main" id="{ABE71181-B149-4EE3-8C57-DA344694D6C2}"/>
              </a:ext>
            </a:extLst>
          </p:cNvPr>
          <p:cNvSpPr txBox="1"/>
          <p:nvPr/>
        </p:nvSpPr>
        <p:spPr>
          <a:xfrm>
            <a:off x="1795780" y="4987390"/>
            <a:ext cx="3302013" cy="276999"/>
          </a:xfrm>
          <a:prstGeom prst="rect">
            <a:avLst/>
          </a:prstGeom>
          <a:noFill/>
        </p:spPr>
        <p:txBody>
          <a:bodyPr wrap="square" rtlCol="0">
            <a:noAutofit/>
          </a:bodyPr>
          <a:lstStyle/>
          <a:p>
            <a:pPr algn="ctr"/>
            <a:r>
              <a:rPr lang="en-US" sz="1200" dirty="0"/>
              <a:t>Exercise D Point 3</a:t>
            </a:r>
          </a:p>
        </p:txBody>
      </p:sp>
      <p:grpSp>
        <p:nvGrpSpPr>
          <p:cNvPr id="2" name="Group 1">
            <a:extLst>
              <a:ext uri="{FF2B5EF4-FFF2-40B4-BE49-F238E27FC236}">
                <a16:creationId xmlns:a16="http://schemas.microsoft.com/office/drawing/2014/main" id="{D91AFCC9-FC40-464C-BC3F-E2763F145D0C}"/>
              </a:ext>
            </a:extLst>
          </p:cNvPr>
          <p:cNvGrpSpPr/>
          <p:nvPr/>
        </p:nvGrpSpPr>
        <p:grpSpPr>
          <a:xfrm>
            <a:off x="3271838" y="8204946"/>
            <a:ext cx="907107" cy="656510"/>
            <a:chOff x="3271838" y="8204946"/>
            <a:chExt cx="907107" cy="656510"/>
          </a:xfrm>
        </p:grpSpPr>
        <p:sp>
          <p:nvSpPr>
            <p:cNvPr id="13" name="TextBox 12">
              <a:extLst>
                <a:ext uri="{FF2B5EF4-FFF2-40B4-BE49-F238E27FC236}">
                  <a16:creationId xmlns:a16="http://schemas.microsoft.com/office/drawing/2014/main" id="{1485229A-BE5D-445C-A29D-2095B03DF662}"/>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14" name="TextBox 13">
              <a:extLst>
                <a:ext uri="{FF2B5EF4-FFF2-40B4-BE49-F238E27FC236}">
                  <a16:creationId xmlns:a16="http://schemas.microsoft.com/office/drawing/2014/main" id="{8E3A9A45-B3AF-48DC-B12C-05C16FE7B083}"/>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30" name="TextBox 29">
              <a:extLst>
                <a:ext uri="{FF2B5EF4-FFF2-40B4-BE49-F238E27FC236}">
                  <a16:creationId xmlns:a16="http://schemas.microsoft.com/office/drawing/2014/main" id="{EF742BB3-B8CD-4214-A16D-995CA4C3A04F}"/>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31" name="TextBox 30">
              <a:extLst>
                <a:ext uri="{FF2B5EF4-FFF2-40B4-BE49-F238E27FC236}">
                  <a16:creationId xmlns:a16="http://schemas.microsoft.com/office/drawing/2014/main" id="{195FFD83-D7D9-4459-9CF3-A18D5A7A4E5B}"/>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32" name="Rectangle 31">
              <a:extLst>
                <a:ext uri="{FF2B5EF4-FFF2-40B4-BE49-F238E27FC236}">
                  <a16:creationId xmlns:a16="http://schemas.microsoft.com/office/drawing/2014/main" id="{0F9B6971-E396-466B-968F-2B6C71A84C66}"/>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a:extLst>
                <a:ext uri="{FF2B5EF4-FFF2-40B4-BE49-F238E27FC236}">
                  <a16:creationId xmlns:a16="http://schemas.microsoft.com/office/drawing/2014/main" id="{4C45101B-86CB-4372-B945-F57608A2AA11}"/>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grpSp>
        <p:nvGrpSpPr>
          <p:cNvPr id="27" name="Group 26">
            <a:extLst>
              <a:ext uri="{FF2B5EF4-FFF2-40B4-BE49-F238E27FC236}">
                <a16:creationId xmlns:a16="http://schemas.microsoft.com/office/drawing/2014/main" id="{11D2D4C4-A335-4340-B4E2-DFEB0CC5DFA3}"/>
              </a:ext>
            </a:extLst>
          </p:cNvPr>
          <p:cNvGrpSpPr/>
          <p:nvPr/>
        </p:nvGrpSpPr>
        <p:grpSpPr>
          <a:xfrm>
            <a:off x="5259001" y="8177382"/>
            <a:ext cx="1513845" cy="196208"/>
            <a:chOff x="5088808" y="8177382"/>
            <a:chExt cx="1513845" cy="196208"/>
          </a:xfrm>
        </p:grpSpPr>
        <p:sp>
          <p:nvSpPr>
            <p:cNvPr id="46" name="TextBox 45">
              <a:extLst>
                <a:ext uri="{FF2B5EF4-FFF2-40B4-BE49-F238E27FC236}">
                  <a16:creationId xmlns:a16="http://schemas.microsoft.com/office/drawing/2014/main" id="{05C9C61F-B640-4679-BE12-3DFCDF58112B}"/>
                </a:ext>
              </a:extLst>
            </p:cNvPr>
            <p:cNvSpPr txBox="1"/>
            <p:nvPr/>
          </p:nvSpPr>
          <p:spPr>
            <a:xfrm>
              <a:off x="5088808" y="8177382"/>
              <a:ext cx="302769" cy="196208"/>
            </a:xfrm>
            <a:prstGeom prst="rect">
              <a:avLst/>
            </a:prstGeom>
            <a:solidFill>
              <a:schemeClr val="bg1"/>
            </a:solidFill>
            <a:ln>
              <a:solidFill>
                <a:schemeClr val="tx1"/>
              </a:solidFill>
            </a:ln>
          </p:spPr>
          <p:txBody>
            <a:bodyPr wrap="square" rtlCol="0">
              <a:noAutofit/>
            </a:bodyPr>
            <a:lstStyle/>
            <a:p>
              <a:pPr algn="ctr"/>
              <a:r>
                <a:rPr lang="en-US" sz="675" dirty="0"/>
                <a:t>‘a’</a:t>
              </a:r>
            </a:p>
          </p:txBody>
        </p:sp>
        <p:sp>
          <p:nvSpPr>
            <p:cNvPr id="47" name="TextBox 46">
              <a:extLst>
                <a:ext uri="{FF2B5EF4-FFF2-40B4-BE49-F238E27FC236}">
                  <a16:creationId xmlns:a16="http://schemas.microsoft.com/office/drawing/2014/main" id="{8115181F-D416-4F87-8CDB-F72C7031F5D7}"/>
                </a:ext>
              </a:extLst>
            </p:cNvPr>
            <p:cNvSpPr txBox="1"/>
            <p:nvPr/>
          </p:nvSpPr>
          <p:spPr>
            <a:xfrm>
              <a:off x="5391577" y="8177382"/>
              <a:ext cx="302769" cy="196208"/>
            </a:xfrm>
            <a:prstGeom prst="rect">
              <a:avLst/>
            </a:prstGeom>
            <a:noFill/>
            <a:ln>
              <a:solidFill>
                <a:schemeClr val="tx1"/>
              </a:solidFill>
            </a:ln>
          </p:spPr>
          <p:txBody>
            <a:bodyPr wrap="square" rtlCol="0">
              <a:noAutofit/>
            </a:bodyPr>
            <a:lstStyle/>
            <a:p>
              <a:pPr algn="ctr"/>
              <a:r>
                <a:rPr lang="en-US" sz="675" dirty="0"/>
                <a:t>‘b’</a:t>
              </a:r>
            </a:p>
          </p:txBody>
        </p:sp>
        <p:sp>
          <p:nvSpPr>
            <p:cNvPr id="48" name="TextBox 47">
              <a:extLst>
                <a:ext uri="{FF2B5EF4-FFF2-40B4-BE49-F238E27FC236}">
                  <a16:creationId xmlns:a16="http://schemas.microsoft.com/office/drawing/2014/main" id="{A0ED181C-DE1C-426B-BCEC-FE0D0DEC008B}"/>
                </a:ext>
              </a:extLst>
            </p:cNvPr>
            <p:cNvSpPr txBox="1"/>
            <p:nvPr/>
          </p:nvSpPr>
          <p:spPr>
            <a:xfrm>
              <a:off x="5694346" y="8177382"/>
              <a:ext cx="302769" cy="196208"/>
            </a:xfrm>
            <a:prstGeom prst="rect">
              <a:avLst/>
            </a:prstGeom>
            <a:noFill/>
            <a:ln>
              <a:solidFill>
                <a:schemeClr val="tx1"/>
              </a:solidFill>
            </a:ln>
          </p:spPr>
          <p:txBody>
            <a:bodyPr wrap="square" rtlCol="0">
              <a:noAutofit/>
            </a:bodyPr>
            <a:lstStyle/>
            <a:p>
              <a:pPr algn="ctr"/>
              <a:r>
                <a:rPr lang="en-US" sz="675" dirty="0"/>
                <a:t>‘c’</a:t>
              </a:r>
            </a:p>
          </p:txBody>
        </p:sp>
        <p:sp>
          <p:nvSpPr>
            <p:cNvPr id="49" name="TextBox 48">
              <a:extLst>
                <a:ext uri="{FF2B5EF4-FFF2-40B4-BE49-F238E27FC236}">
                  <a16:creationId xmlns:a16="http://schemas.microsoft.com/office/drawing/2014/main" id="{755C86C8-F3E9-4833-92A9-475500C325BF}"/>
                </a:ext>
              </a:extLst>
            </p:cNvPr>
            <p:cNvSpPr txBox="1"/>
            <p:nvPr/>
          </p:nvSpPr>
          <p:spPr>
            <a:xfrm>
              <a:off x="5997115" y="8177382"/>
              <a:ext cx="302769" cy="196208"/>
            </a:xfrm>
            <a:prstGeom prst="rect">
              <a:avLst/>
            </a:prstGeom>
            <a:noFill/>
            <a:ln>
              <a:solidFill>
                <a:schemeClr val="tx1"/>
              </a:solidFill>
            </a:ln>
          </p:spPr>
          <p:txBody>
            <a:bodyPr wrap="square" rtlCol="0">
              <a:noAutofit/>
            </a:bodyPr>
            <a:lstStyle/>
            <a:p>
              <a:pPr algn="ctr"/>
              <a:r>
                <a:rPr lang="en-US" sz="675" dirty="0"/>
                <a:t>‘d’</a:t>
              </a:r>
            </a:p>
          </p:txBody>
        </p:sp>
        <p:sp>
          <p:nvSpPr>
            <p:cNvPr id="61" name="TextBox 60">
              <a:extLst>
                <a:ext uri="{FF2B5EF4-FFF2-40B4-BE49-F238E27FC236}">
                  <a16:creationId xmlns:a16="http://schemas.microsoft.com/office/drawing/2014/main" id="{42FCE60A-0C47-44FD-B094-B4ABECD30FAD}"/>
                </a:ext>
              </a:extLst>
            </p:cNvPr>
            <p:cNvSpPr txBox="1"/>
            <p:nvPr/>
          </p:nvSpPr>
          <p:spPr>
            <a:xfrm>
              <a:off x="6299884" y="8177382"/>
              <a:ext cx="302769" cy="196208"/>
            </a:xfrm>
            <a:prstGeom prst="rect">
              <a:avLst/>
            </a:prstGeom>
            <a:noFill/>
            <a:ln>
              <a:solidFill>
                <a:schemeClr val="tx1"/>
              </a:solidFill>
            </a:ln>
          </p:spPr>
          <p:txBody>
            <a:bodyPr wrap="square" rtlCol="0">
              <a:noAutofit/>
            </a:bodyPr>
            <a:lstStyle/>
            <a:p>
              <a:pPr algn="ctr"/>
              <a:r>
                <a:rPr lang="en-US" sz="675" dirty="0"/>
                <a:t>‘/0’</a:t>
              </a:r>
            </a:p>
          </p:txBody>
        </p:sp>
      </p:grpSp>
      <p:sp>
        <p:nvSpPr>
          <p:cNvPr id="62" name="TextBox 61">
            <a:extLst>
              <a:ext uri="{FF2B5EF4-FFF2-40B4-BE49-F238E27FC236}">
                <a16:creationId xmlns:a16="http://schemas.microsoft.com/office/drawing/2014/main" id="{08F4FC4F-C543-4D94-9FDC-6413490F35C0}"/>
              </a:ext>
            </a:extLst>
          </p:cNvPr>
          <p:cNvSpPr txBox="1"/>
          <p:nvPr/>
        </p:nvSpPr>
        <p:spPr>
          <a:xfrm>
            <a:off x="4923830" y="5278115"/>
            <a:ext cx="2104363" cy="276999"/>
          </a:xfrm>
          <a:prstGeom prst="rect">
            <a:avLst/>
          </a:prstGeom>
          <a:noFill/>
        </p:spPr>
        <p:txBody>
          <a:bodyPr wrap="square" rtlCol="0">
            <a:noAutofit/>
          </a:bodyPr>
          <a:lstStyle/>
          <a:p>
            <a:pPr algn="ctr"/>
            <a:r>
              <a:rPr lang="en-US" sz="1200" dirty="0"/>
              <a:t>Heap</a:t>
            </a:r>
          </a:p>
        </p:txBody>
      </p:sp>
      <p:cxnSp>
        <p:nvCxnSpPr>
          <p:cNvPr id="23" name="Straight Connector 22">
            <a:extLst>
              <a:ext uri="{FF2B5EF4-FFF2-40B4-BE49-F238E27FC236}">
                <a16:creationId xmlns:a16="http://schemas.microsoft.com/office/drawing/2014/main" id="{BD2AF247-FA6A-47D0-BFFE-57376CE4A841}"/>
              </a:ext>
            </a:extLst>
          </p:cNvPr>
          <p:cNvCxnSpPr/>
          <p:nvPr/>
        </p:nvCxnSpPr>
        <p:spPr>
          <a:xfrm flipV="1">
            <a:off x="5097793" y="4810379"/>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5E59C9E-F31F-45D6-ADE4-E022B9951E87}"/>
              </a:ext>
            </a:extLst>
          </p:cNvPr>
          <p:cNvCxnSpPr/>
          <p:nvPr/>
        </p:nvCxnSpPr>
        <p:spPr>
          <a:xfrm flipV="1">
            <a:off x="1795780" y="4836312"/>
            <a:ext cx="0" cy="500964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3D9BFA3-15AC-470E-B521-DA6A705C6EE6}"/>
              </a:ext>
            </a:extLst>
          </p:cNvPr>
          <p:cNvSpPr txBox="1"/>
          <p:nvPr/>
        </p:nvSpPr>
        <p:spPr>
          <a:xfrm>
            <a:off x="144433" y="5283957"/>
            <a:ext cx="1660539" cy="514389"/>
          </a:xfrm>
          <a:prstGeom prst="rect">
            <a:avLst/>
          </a:prstGeom>
          <a:noFill/>
        </p:spPr>
        <p:txBody>
          <a:bodyPr wrap="square" rtlCol="0">
            <a:noAutofit/>
          </a:bodyPr>
          <a:lstStyle/>
          <a:p>
            <a:pPr algn="ctr"/>
            <a:r>
              <a:rPr lang="en-US" sz="1200" dirty="0"/>
              <a:t>String Constant Area </a:t>
            </a:r>
          </a:p>
          <a:p>
            <a:pPr algn="ctr"/>
            <a:r>
              <a:rPr lang="en-US" sz="1200" dirty="0"/>
              <a:t>(Static)</a:t>
            </a:r>
          </a:p>
        </p:txBody>
      </p:sp>
      <p:sp>
        <p:nvSpPr>
          <p:cNvPr id="34" name="Freeform: Shape 33">
            <a:extLst>
              <a:ext uri="{FF2B5EF4-FFF2-40B4-BE49-F238E27FC236}">
                <a16:creationId xmlns:a16="http://schemas.microsoft.com/office/drawing/2014/main" id="{5B4DDA67-D56E-4B37-A84F-BEF454B9EAA2}"/>
              </a:ext>
            </a:extLst>
          </p:cNvPr>
          <p:cNvSpPr/>
          <p:nvPr/>
        </p:nvSpPr>
        <p:spPr>
          <a:xfrm>
            <a:off x="3938588" y="8156779"/>
            <a:ext cx="1319212" cy="201409"/>
          </a:xfrm>
          <a:custGeom>
            <a:avLst/>
            <a:gdLst>
              <a:gd name="connsiteX0" fmla="*/ 0 w 1319212"/>
              <a:gd name="connsiteY0" fmla="*/ 201409 h 201409"/>
              <a:gd name="connsiteX1" fmla="*/ 561975 w 1319212"/>
              <a:gd name="connsiteY1" fmla="*/ 6146 h 201409"/>
              <a:gd name="connsiteX2" fmla="*/ 1319212 w 1319212"/>
              <a:gd name="connsiteY2" fmla="*/ 68059 h 201409"/>
            </a:gdLst>
            <a:ahLst/>
            <a:cxnLst>
              <a:cxn ang="0">
                <a:pos x="connsiteX0" y="connsiteY0"/>
              </a:cxn>
              <a:cxn ang="0">
                <a:pos x="connsiteX1" y="connsiteY1"/>
              </a:cxn>
              <a:cxn ang="0">
                <a:pos x="connsiteX2" y="connsiteY2"/>
              </a:cxn>
            </a:cxnLst>
            <a:rect l="l" t="t" r="r" b="b"/>
            <a:pathLst>
              <a:path w="1319212" h="201409">
                <a:moveTo>
                  <a:pt x="0" y="201409"/>
                </a:moveTo>
                <a:cubicBezTo>
                  <a:pt x="171053" y="114890"/>
                  <a:pt x="342107" y="28371"/>
                  <a:pt x="561975" y="6146"/>
                </a:cubicBezTo>
                <a:cubicBezTo>
                  <a:pt x="781843" y="-16079"/>
                  <a:pt x="1050527" y="25990"/>
                  <a:pt x="1319212" y="68059"/>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6" name="Group 65">
            <a:extLst>
              <a:ext uri="{FF2B5EF4-FFF2-40B4-BE49-F238E27FC236}">
                <a16:creationId xmlns:a16="http://schemas.microsoft.com/office/drawing/2014/main" id="{75C94FB6-D175-4396-847C-3C7F9E8450EC}"/>
              </a:ext>
            </a:extLst>
          </p:cNvPr>
          <p:cNvGrpSpPr/>
          <p:nvPr/>
        </p:nvGrpSpPr>
        <p:grpSpPr>
          <a:xfrm>
            <a:off x="5257800" y="7690449"/>
            <a:ext cx="1513845" cy="196208"/>
            <a:chOff x="5088808" y="6660843"/>
            <a:chExt cx="1513845" cy="196208"/>
          </a:xfrm>
        </p:grpSpPr>
        <p:sp>
          <p:nvSpPr>
            <p:cNvPr id="67" name="TextBox 66">
              <a:extLst>
                <a:ext uri="{FF2B5EF4-FFF2-40B4-BE49-F238E27FC236}">
                  <a16:creationId xmlns:a16="http://schemas.microsoft.com/office/drawing/2014/main" id="{146DA5DC-BB7C-4FE5-A5E6-B598EB02C61A}"/>
                </a:ext>
              </a:extLst>
            </p:cNvPr>
            <p:cNvSpPr txBox="1"/>
            <p:nvPr/>
          </p:nvSpPr>
          <p:spPr>
            <a:xfrm>
              <a:off x="5088808"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68" name="TextBox 67">
              <a:extLst>
                <a:ext uri="{FF2B5EF4-FFF2-40B4-BE49-F238E27FC236}">
                  <a16:creationId xmlns:a16="http://schemas.microsoft.com/office/drawing/2014/main" id="{D21261D9-EECE-4315-88AE-AED2214A6199}"/>
                </a:ext>
              </a:extLst>
            </p:cNvPr>
            <p:cNvSpPr txBox="1"/>
            <p:nvPr/>
          </p:nvSpPr>
          <p:spPr>
            <a:xfrm>
              <a:off x="5391577" y="6660843"/>
              <a:ext cx="302769" cy="196208"/>
            </a:xfrm>
            <a:prstGeom prst="rect">
              <a:avLst/>
            </a:prstGeom>
            <a:noFill/>
            <a:ln>
              <a:solidFill>
                <a:schemeClr val="tx1"/>
              </a:solidFill>
            </a:ln>
          </p:spPr>
          <p:txBody>
            <a:bodyPr wrap="square" rtlCol="0">
              <a:noAutofit/>
            </a:bodyPr>
            <a:lstStyle/>
            <a:p>
              <a:pPr algn="ctr"/>
              <a:r>
                <a:rPr lang="en-US" sz="675" dirty="0"/>
                <a:t>‘i’</a:t>
              </a:r>
            </a:p>
          </p:txBody>
        </p:sp>
        <p:sp>
          <p:nvSpPr>
            <p:cNvPr id="69" name="TextBox 68">
              <a:extLst>
                <a:ext uri="{FF2B5EF4-FFF2-40B4-BE49-F238E27FC236}">
                  <a16:creationId xmlns:a16="http://schemas.microsoft.com/office/drawing/2014/main" id="{61E58199-13D7-4F69-8B73-FE8AF35278DB}"/>
                </a:ext>
              </a:extLst>
            </p:cNvPr>
            <p:cNvSpPr txBox="1"/>
            <p:nvPr/>
          </p:nvSpPr>
          <p:spPr>
            <a:xfrm>
              <a:off x="5694346" y="6660843"/>
              <a:ext cx="302769" cy="196208"/>
            </a:xfrm>
            <a:prstGeom prst="rect">
              <a:avLst/>
            </a:prstGeom>
            <a:noFill/>
            <a:ln>
              <a:solidFill>
                <a:schemeClr val="tx1"/>
              </a:solidFill>
            </a:ln>
          </p:spPr>
          <p:txBody>
            <a:bodyPr wrap="square" rtlCol="0">
              <a:noAutofit/>
            </a:bodyPr>
            <a:lstStyle/>
            <a:p>
              <a:pPr algn="ctr"/>
              <a:r>
                <a:rPr lang="en-US" sz="675" dirty="0"/>
                <a:t>‘l’</a:t>
              </a:r>
            </a:p>
          </p:txBody>
        </p:sp>
        <p:sp>
          <p:nvSpPr>
            <p:cNvPr id="70" name="TextBox 69">
              <a:extLst>
                <a:ext uri="{FF2B5EF4-FFF2-40B4-BE49-F238E27FC236}">
                  <a16:creationId xmlns:a16="http://schemas.microsoft.com/office/drawing/2014/main" id="{B30B8E36-7225-4EDF-8026-C80E0A116A84}"/>
                </a:ext>
              </a:extLst>
            </p:cNvPr>
            <p:cNvSpPr txBox="1"/>
            <p:nvPr/>
          </p:nvSpPr>
          <p:spPr>
            <a:xfrm>
              <a:off x="5997115" y="6660843"/>
              <a:ext cx="302769" cy="196208"/>
            </a:xfrm>
            <a:prstGeom prst="rect">
              <a:avLst/>
            </a:prstGeom>
            <a:noFill/>
            <a:ln>
              <a:solidFill>
                <a:schemeClr val="tx1"/>
              </a:solidFill>
            </a:ln>
          </p:spPr>
          <p:txBody>
            <a:bodyPr wrap="square" rtlCol="0">
              <a:noAutofit/>
            </a:bodyPr>
            <a:lstStyle/>
            <a:p>
              <a:pPr algn="ctr"/>
              <a:r>
                <a:rPr lang="en-US" sz="675" dirty="0"/>
                <a:t>‘m’</a:t>
              </a:r>
            </a:p>
          </p:txBody>
        </p:sp>
        <p:sp>
          <p:nvSpPr>
            <p:cNvPr id="71" name="TextBox 70">
              <a:extLst>
                <a:ext uri="{FF2B5EF4-FFF2-40B4-BE49-F238E27FC236}">
                  <a16:creationId xmlns:a16="http://schemas.microsoft.com/office/drawing/2014/main" id="{CEB3A782-FA41-4E7A-B316-369117333619}"/>
                </a:ext>
              </a:extLst>
            </p:cNvPr>
            <p:cNvSpPr txBox="1"/>
            <p:nvPr/>
          </p:nvSpPr>
          <p:spPr>
            <a:xfrm>
              <a:off x="6299884" y="6660843"/>
              <a:ext cx="302769" cy="196208"/>
            </a:xfrm>
            <a:prstGeom prst="rect">
              <a:avLst/>
            </a:prstGeom>
            <a:noFill/>
            <a:ln>
              <a:solidFill>
                <a:schemeClr val="tx1"/>
              </a:solidFill>
            </a:ln>
          </p:spPr>
          <p:txBody>
            <a:bodyPr wrap="square" rtlCol="0">
              <a:noAutofit/>
            </a:bodyPr>
            <a:lstStyle/>
            <a:p>
              <a:pPr algn="ctr"/>
              <a:r>
                <a:rPr lang="en-US" sz="675" dirty="0"/>
                <a:t>‘/0’</a:t>
              </a:r>
            </a:p>
          </p:txBody>
        </p:sp>
      </p:grpSp>
      <p:grpSp>
        <p:nvGrpSpPr>
          <p:cNvPr id="72" name="Group 71">
            <a:extLst>
              <a:ext uri="{FF2B5EF4-FFF2-40B4-BE49-F238E27FC236}">
                <a16:creationId xmlns:a16="http://schemas.microsoft.com/office/drawing/2014/main" id="{AEC6AA4B-B969-46AE-95C3-A0BB61A3ACEE}"/>
              </a:ext>
            </a:extLst>
          </p:cNvPr>
          <p:cNvGrpSpPr/>
          <p:nvPr/>
        </p:nvGrpSpPr>
        <p:grpSpPr>
          <a:xfrm>
            <a:off x="5191841" y="6625516"/>
            <a:ext cx="907107" cy="656510"/>
            <a:chOff x="3271838" y="8204946"/>
            <a:chExt cx="907107" cy="656510"/>
          </a:xfrm>
        </p:grpSpPr>
        <p:sp>
          <p:nvSpPr>
            <p:cNvPr id="73" name="TextBox 72">
              <a:extLst>
                <a:ext uri="{FF2B5EF4-FFF2-40B4-BE49-F238E27FC236}">
                  <a16:creationId xmlns:a16="http://schemas.microsoft.com/office/drawing/2014/main" id="{82A861FD-FBD5-49C8-87B0-FE67334597E3}"/>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74" name="TextBox 73">
              <a:extLst>
                <a:ext uri="{FF2B5EF4-FFF2-40B4-BE49-F238E27FC236}">
                  <a16:creationId xmlns:a16="http://schemas.microsoft.com/office/drawing/2014/main" id="{DDE27D17-A231-48E3-9D74-DCF951A18017}"/>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75" name="TextBox 74">
              <a:extLst>
                <a:ext uri="{FF2B5EF4-FFF2-40B4-BE49-F238E27FC236}">
                  <a16:creationId xmlns:a16="http://schemas.microsoft.com/office/drawing/2014/main" id="{0FF2EA18-2B27-45D5-A3D3-2D2DAF96B16C}"/>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76" name="TextBox 75">
              <a:extLst>
                <a:ext uri="{FF2B5EF4-FFF2-40B4-BE49-F238E27FC236}">
                  <a16:creationId xmlns:a16="http://schemas.microsoft.com/office/drawing/2014/main" id="{2657631D-C8A0-4D06-B345-B2FD0A455BC2}"/>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77" name="Rectangle 76">
              <a:extLst>
                <a:ext uri="{FF2B5EF4-FFF2-40B4-BE49-F238E27FC236}">
                  <a16:creationId xmlns:a16="http://schemas.microsoft.com/office/drawing/2014/main" id="{F11295AA-3C32-4477-97D3-5194ADFA246E}"/>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79" name="TextBox 78">
            <a:extLst>
              <a:ext uri="{FF2B5EF4-FFF2-40B4-BE49-F238E27FC236}">
                <a16:creationId xmlns:a16="http://schemas.microsoft.com/office/drawing/2014/main" id="{48722A1F-ADB0-42CB-9689-559D76D3A782}"/>
              </a:ext>
            </a:extLst>
          </p:cNvPr>
          <p:cNvSpPr txBox="1"/>
          <p:nvPr/>
        </p:nvSpPr>
        <p:spPr>
          <a:xfrm>
            <a:off x="3472412" y="7673024"/>
            <a:ext cx="386570" cy="196208"/>
          </a:xfrm>
          <a:prstGeom prst="rect">
            <a:avLst/>
          </a:prstGeom>
          <a:noFill/>
          <a:ln>
            <a:solidFill>
              <a:schemeClr val="tx1"/>
            </a:solidFill>
          </a:ln>
        </p:spPr>
        <p:txBody>
          <a:bodyPr wrap="square" rtlCol="0">
            <a:noAutofit/>
          </a:bodyPr>
          <a:lstStyle/>
          <a:p>
            <a:pPr algn="ctr"/>
            <a:endParaRPr lang="en-US" sz="675" dirty="0"/>
          </a:p>
        </p:txBody>
      </p:sp>
      <p:sp>
        <p:nvSpPr>
          <p:cNvPr id="80" name="Oval 79">
            <a:extLst>
              <a:ext uri="{FF2B5EF4-FFF2-40B4-BE49-F238E27FC236}">
                <a16:creationId xmlns:a16="http://schemas.microsoft.com/office/drawing/2014/main" id="{0D55B6D6-ED78-4EA2-91B8-1EC83D51C246}"/>
              </a:ext>
            </a:extLst>
          </p:cNvPr>
          <p:cNvSpPr/>
          <p:nvPr/>
        </p:nvSpPr>
        <p:spPr>
          <a:xfrm>
            <a:off x="3619652" y="7733555"/>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21" name="Freeform: Shape 20">
            <a:extLst>
              <a:ext uri="{FF2B5EF4-FFF2-40B4-BE49-F238E27FC236}">
                <a16:creationId xmlns:a16="http://schemas.microsoft.com/office/drawing/2014/main" id="{12A2866F-70E5-49E4-BFF8-F99E0F0959F9}"/>
              </a:ext>
            </a:extLst>
          </p:cNvPr>
          <p:cNvSpPr/>
          <p:nvPr/>
        </p:nvSpPr>
        <p:spPr>
          <a:xfrm>
            <a:off x="3702050" y="6568508"/>
            <a:ext cx="1533525" cy="1203892"/>
          </a:xfrm>
          <a:custGeom>
            <a:avLst/>
            <a:gdLst>
              <a:gd name="connsiteX0" fmla="*/ 0 w 1533525"/>
              <a:gd name="connsiteY0" fmla="*/ 1203892 h 1203892"/>
              <a:gd name="connsiteX1" fmla="*/ 514350 w 1533525"/>
              <a:gd name="connsiteY1" fmla="*/ 635567 h 1203892"/>
              <a:gd name="connsiteX2" fmla="*/ 1152525 w 1533525"/>
              <a:gd name="connsiteY2" fmla="*/ 57717 h 1203892"/>
              <a:gd name="connsiteX3" fmla="*/ 1533525 w 1533525"/>
              <a:gd name="connsiteY3" fmla="*/ 51367 h 1203892"/>
            </a:gdLst>
            <a:ahLst/>
            <a:cxnLst>
              <a:cxn ang="0">
                <a:pos x="connsiteX0" y="connsiteY0"/>
              </a:cxn>
              <a:cxn ang="0">
                <a:pos x="connsiteX1" y="connsiteY1"/>
              </a:cxn>
              <a:cxn ang="0">
                <a:pos x="connsiteX2" y="connsiteY2"/>
              </a:cxn>
              <a:cxn ang="0">
                <a:pos x="connsiteX3" y="connsiteY3"/>
              </a:cxn>
            </a:cxnLst>
            <a:rect l="l" t="t" r="r" b="b"/>
            <a:pathLst>
              <a:path w="1533525" h="1203892">
                <a:moveTo>
                  <a:pt x="0" y="1203892"/>
                </a:moveTo>
                <a:cubicBezTo>
                  <a:pt x="161131" y="1015244"/>
                  <a:pt x="322263" y="826596"/>
                  <a:pt x="514350" y="635567"/>
                </a:cubicBezTo>
                <a:cubicBezTo>
                  <a:pt x="706437" y="444538"/>
                  <a:pt x="982663" y="155084"/>
                  <a:pt x="1152525" y="57717"/>
                </a:cubicBezTo>
                <a:cubicBezTo>
                  <a:pt x="1322388" y="-39650"/>
                  <a:pt x="1427956" y="5858"/>
                  <a:pt x="1533525" y="5136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a:extLst>
              <a:ext uri="{FF2B5EF4-FFF2-40B4-BE49-F238E27FC236}">
                <a16:creationId xmlns:a16="http://schemas.microsoft.com/office/drawing/2014/main" id="{E9D4274A-E3E9-4AC0-B99A-4CC0DD026E89}"/>
              </a:ext>
            </a:extLst>
          </p:cNvPr>
          <p:cNvSpPr txBox="1"/>
          <p:nvPr/>
        </p:nvSpPr>
        <p:spPr>
          <a:xfrm>
            <a:off x="3298129" y="7676672"/>
            <a:ext cx="175928" cy="196208"/>
          </a:xfrm>
          <a:prstGeom prst="rect">
            <a:avLst/>
          </a:prstGeom>
          <a:noFill/>
          <a:ln>
            <a:noFill/>
          </a:ln>
        </p:spPr>
        <p:txBody>
          <a:bodyPr wrap="square" rtlCol="0">
            <a:noAutofit/>
          </a:bodyPr>
          <a:lstStyle/>
          <a:p>
            <a:pPr algn="ctr"/>
            <a:r>
              <a:rPr lang="en-US" sz="675" dirty="0"/>
              <a:t>b</a:t>
            </a:r>
          </a:p>
        </p:txBody>
      </p:sp>
      <p:grpSp>
        <p:nvGrpSpPr>
          <p:cNvPr id="65" name="Group 64">
            <a:extLst>
              <a:ext uri="{FF2B5EF4-FFF2-40B4-BE49-F238E27FC236}">
                <a16:creationId xmlns:a16="http://schemas.microsoft.com/office/drawing/2014/main" id="{B9BE67FD-9E62-40C1-BADC-50D456F4E989}"/>
              </a:ext>
            </a:extLst>
          </p:cNvPr>
          <p:cNvGrpSpPr/>
          <p:nvPr/>
        </p:nvGrpSpPr>
        <p:grpSpPr>
          <a:xfrm>
            <a:off x="3239398" y="6199533"/>
            <a:ext cx="907107" cy="656510"/>
            <a:chOff x="3271838" y="8204946"/>
            <a:chExt cx="907107" cy="656510"/>
          </a:xfrm>
        </p:grpSpPr>
        <p:sp>
          <p:nvSpPr>
            <p:cNvPr id="78" name="TextBox 77">
              <a:extLst>
                <a:ext uri="{FF2B5EF4-FFF2-40B4-BE49-F238E27FC236}">
                  <a16:creationId xmlns:a16="http://schemas.microsoft.com/office/drawing/2014/main" id="{4D227593-B0EF-4F52-A8E5-F7B7282E13A7}"/>
                </a:ext>
              </a:extLst>
            </p:cNvPr>
            <p:cNvSpPr txBox="1"/>
            <p:nvPr/>
          </p:nvSpPr>
          <p:spPr>
            <a:xfrm>
              <a:off x="3756652" y="8296618"/>
              <a:ext cx="386570" cy="196208"/>
            </a:xfrm>
            <a:prstGeom prst="rect">
              <a:avLst/>
            </a:prstGeom>
            <a:noFill/>
            <a:ln>
              <a:solidFill>
                <a:schemeClr val="tx1"/>
              </a:solidFill>
            </a:ln>
          </p:spPr>
          <p:txBody>
            <a:bodyPr wrap="square" rtlCol="0">
              <a:noAutofit/>
            </a:bodyPr>
            <a:lstStyle/>
            <a:p>
              <a:pPr algn="ctr"/>
              <a:endParaRPr lang="en-US" sz="675" dirty="0"/>
            </a:p>
          </p:txBody>
        </p:sp>
        <p:sp>
          <p:nvSpPr>
            <p:cNvPr id="82" name="TextBox 81">
              <a:extLst>
                <a:ext uri="{FF2B5EF4-FFF2-40B4-BE49-F238E27FC236}">
                  <a16:creationId xmlns:a16="http://schemas.microsoft.com/office/drawing/2014/main" id="{C515D3FE-01CA-4BDA-9147-9C422F358CCF}"/>
                </a:ext>
              </a:extLst>
            </p:cNvPr>
            <p:cNvSpPr txBox="1"/>
            <p:nvPr/>
          </p:nvSpPr>
          <p:spPr>
            <a:xfrm>
              <a:off x="3756652" y="8598709"/>
              <a:ext cx="386570" cy="196208"/>
            </a:xfrm>
            <a:prstGeom prst="rect">
              <a:avLst/>
            </a:prstGeom>
            <a:noFill/>
            <a:ln>
              <a:solidFill>
                <a:schemeClr val="tx1"/>
              </a:solidFill>
            </a:ln>
          </p:spPr>
          <p:txBody>
            <a:bodyPr wrap="square" rtlCol="0">
              <a:noAutofit/>
            </a:bodyPr>
            <a:lstStyle/>
            <a:p>
              <a:pPr algn="ctr"/>
              <a:r>
                <a:rPr lang="en-US" sz="675" dirty="0"/>
                <a:t>4</a:t>
              </a:r>
            </a:p>
          </p:txBody>
        </p:sp>
        <p:sp>
          <p:nvSpPr>
            <p:cNvPr id="83" name="TextBox 82">
              <a:extLst>
                <a:ext uri="{FF2B5EF4-FFF2-40B4-BE49-F238E27FC236}">
                  <a16:creationId xmlns:a16="http://schemas.microsoft.com/office/drawing/2014/main" id="{C6A5EE8F-9B9E-4486-9928-B9E98656AA51}"/>
                </a:ext>
              </a:extLst>
            </p:cNvPr>
            <p:cNvSpPr txBox="1"/>
            <p:nvPr/>
          </p:nvSpPr>
          <p:spPr>
            <a:xfrm>
              <a:off x="3316020" y="8601121"/>
              <a:ext cx="490669" cy="196208"/>
            </a:xfrm>
            <a:prstGeom prst="rect">
              <a:avLst/>
            </a:prstGeom>
            <a:noFill/>
            <a:ln>
              <a:noFill/>
            </a:ln>
          </p:spPr>
          <p:txBody>
            <a:bodyPr wrap="square" rtlCol="0">
              <a:noAutofit/>
            </a:bodyPr>
            <a:lstStyle/>
            <a:p>
              <a:pPr algn="ctr"/>
              <a:r>
                <a:rPr lang="en-US" sz="675" dirty="0"/>
                <a:t>lengthM</a:t>
              </a:r>
            </a:p>
          </p:txBody>
        </p:sp>
        <p:sp>
          <p:nvSpPr>
            <p:cNvPr id="84" name="TextBox 83">
              <a:extLst>
                <a:ext uri="{FF2B5EF4-FFF2-40B4-BE49-F238E27FC236}">
                  <a16:creationId xmlns:a16="http://schemas.microsoft.com/office/drawing/2014/main" id="{6A0CC5D6-278E-4553-BF24-D3B1795DDA16}"/>
                </a:ext>
              </a:extLst>
            </p:cNvPr>
            <p:cNvSpPr txBox="1"/>
            <p:nvPr/>
          </p:nvSpPr>
          <p:spPr>
            <a:xfrm>
              <a:off x="3271838" y="8296841"/>
              <a:ext cx="541219" cy="196208"/>
            </a:xfrm>
            <a:prstGeom prst="rect">
              <a:avLst/>
            </a:prstGeom>
            <a:noFill/>
            <a:ln>
              <a:noFill/>
            </a:ln>
          </p:spPr>
          <p:txBody>
            <a:bodyPr wrap="square" rtlCol="0">
              <a:noAutofit/>
            </a:bodyPr>
            <a:lstStyle/>
            <a:p>
              <a:pPr algn="ctr"/>
              <a:r>
                <a:rPr lang="en-US" sz="675" dirty="0"/>
                <a:t>storageM</a:t>
              </a:r>
            </a:p>
          </p:txBody>
        </p:sp>
        <p:sp>
          <p:nvSpPr>
            <p:cNvPr id="85" name="Rectangle 84">
              <a:extLst>
                <a:ext uri="{FF2B5EF4-FFF2-40B4-BE49-F238E27FC236}">
                  <a16:creationId xmlns:a16="http://schemas.microsoft.com/office/drawing/2014/main" id="{5EB4DA39-7DBA-4233-BB34-0DF00C403DEC}"/>
                </a:ext>
              </a:extLst>
            </p:cNvPr>
            <p:cNvSpPr/>
            <p:nvPr/>
          </p:nvSpPr>
          <p:spPr>
            <a:xfrm>
              <a:off x="3316021" y="8204946"/>
              <a:ext cx="862924" cy="656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Oval 85">
              <a:extLst>
                <a:ext uri="{FF2B5EF4-FFF2-40B4-BE49-F238E27FC236}">
                  <a16:creationId xmlns:a16="http://schemas.microsoft.com/office/drawing/2014/main" id="{B06CD566-F4AE-4FBD-89C2-3EA878DD56C4}"/>
                </a:ext>
              </a:extLst>
            </p:cNvPr>
            <p:cNvSpPr/>
            <p:nvPr/>
          </p:nvSpPr>
          <p:spPr>
            <a:xfrm>
              <a:off x="3898574" y="8358558"/>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grpSp>
      <p:sp>
        <p:nvSpPr>
          <p:cNvPr id="87" name="TextBox 86">
            <a:extLst>
              <a:ext uri="{FF2B5EF4-FFF2-40B4-BE49-F238E27FC236}">
                <a16:creationId xmlns:a16="http://schemas.microsoft.com/office/drawing/2014/main" id="{CE0AC06F-6A76-435D-97B0-EFB97F7B3C2E}"/>
              </a:ext>
            </a:extLst>
          </p:cNvPr>
          <p:cNvSpPr txBox="1"/>
          <p:nvPr/>
        </p:nvSpPr>
        <p:spPr>
          <a:xfrm>
            <a:off x="2895424" y="6448075"/>
            <a:ext cx="490669" cy="196208"/>
          </a:xfrm>
          <a:prstGeom prst="rect">
            <a:avLst/>
          </a:prstGeom>
          <a:noFill/>
          <a:ln>
            <a:noFill/>
          </a:ln>
        </p:spPr>
        <p:txBody>
          <a:bodyPr wrap="square" rtlCol="0">
            <a:noAutofit/>
          </a:bodyPr>
          <a:lstStyle/>
          <a:p>
            <a:pPr algn="ctr"/>
            <a:r>
              <a:rPr lang="en-US" sz="675" dirty="0"/>
              <a:t>c</a:t>
            </a:r>
          </a:p>
        </p:txBody>
      </p:sp>
      <p:sp>
        <p:nvSpPr>
          <p:cNvPr id="88" name="Oval 87">
            <a:extLst>
              <a:ext uri="{FF2B5EF4-FFF2-40B4-BE49-F238E27FC236}">
                <a16:creationId xmlns:a16="http://schemas.microsoft.com/office/drawing/2014/main" id="{02C14616-1D90-4B0E-9C01-A56748D1777F}"/>
              </a:ext>
            </a:extLst>
          </p:cNvPr>
          <p:cNvSpPr/>
          <p:nvPr/>
        </p:nvSpPr>
        <p:spPr>
          <a:xfrm>
            <a:off x="5830157" y="6786171"/>
            <a:ext cx="79565" cy="79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CA"/>
          </a:p>
        </p:txBody>
      </p:sp>
      <p:sp>
        <p:nvSpPr>
          <p:cNvPr id="10" name="Freeform: Shape 9">
            <a:extLst>
              <a:ext uri="{FF2B5EF4-FFF2-40B4-BE49-F238E27FC236}">
                <a16:creationId xmlns:a16="http://schemas.microsoft.com/office/drawing/2014/main" id="{0CEE2CD9-CADC-4978-A1F5-5C93C4543FAF}"/>
              </a:ext>
            </a:extLst>
          </p:cNvPr>
          <p:cNvSpPr/>
          <p:nvPr/>
        </p:nvSpPr>
        <p:spPr>
          <a:xfrm>
            <a:off x="5357502" y="6816234"/>
            <a:ext cx="863338" cy="876791"/>
          </a:xfrm>
          <a:custGeom>
            <a:avLst/>
            <a:gdLst>
              <a:gd name="connsiteX0" fmla="*/ 557523 w 863338"/>
              <a:gd name="connsiteY0" fmla="*/ 3666 h 876791"/>
              <a:gd name="connsiteX1" fmla="*/ 830573 w 863338"/>
              <a:gd name="connsiteY1" fmla="*/ 60816 h 876791"/>
              <a:gd name="connsiteX2" fmla="*/ 827398 w 863338"/>
              <a:gd name="connsiteY2" fmla="*/ 422766 h 876791"/>
              <a:gd name="connsiteX3" fmla="*/ 551173 w 863338"/>
              <a:gd name="connsiteY3" fmla="*/ 571991 h 876791"/>
              <a:gd name="connsiteX4" fmla="*/ 59048 w 863338"/>
              <a:gd name="connsiteY4" fmla="*/ 730741 h 876791"/>
              <a:gd name="connsiteX5" fmla="*/ 27298 w 863338"/>
              <a:gd name="connsiteY5" fmla="*/ 876791 h 87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338" h="876791">
                <a:moveTo>
                  <a:pt x="557523" y="3666"/>
                </a:moveTo>
                <a:cubicBezTo>
                  <a:pt x="671558" y="-2684"/>
                  <a:pt x="785594" y="-9034"/>
                  <a:pt x="830573" y="60816"/>
                </a:cubicBezTo>
                <a:cubicBezTo>
                  <a:pt x="875552" y="130666"/>
                  <a:pt x="873965" y="337570"/>
                  <a:pt x="827398" y="422766"/>
                </a:cubicBezTo>
                <a:cubicBezTo>
                  <a:pt x="780831" y="507962"/>
                  <a:pt x="679231" y="520662"/>
                  <a:pt x="551173" y="571991"/>
                </a:cubicBezTo>
                <a:cubicBezTo>
                  <a:pt x="423115" y="623320"/>
                  <a:pt x="146360" y="679941"/>
                  <a:pt x="59048" y="730741"/>
                </a:cubicBezTo>
                <a:cubicBezTo>
                  <a:pt x="-28265" y="781541"/>
                  <a:pt x="-484" y="829166"/>
                  <a:pt x="27298" y="876791"/>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reeform: Shape 11">
            <a:extLst>
              <a:ext uri="{FF2B5EF4-FFF2-40B4-BE49-F238E27FC236}">
                <a16:creationId xmlns:a16="http://schemas.microsoft.com/office/drawing/2014/main" id="{D657F48F-35FE-4319-89B9-FE8065E71109}"/>
              </a:ext>
            </a:extLst>
          </p:cNvPr>
          <p:cNvSpPr/>
          <p:nvPr/>
        </p:nvSpPr>
        <p:spPr>
          <a:xfrm>
            <a:off x="3946525" y="6378493"/>
            <a:ext cx="1541169" cy="1804644"/>
          </a:xfrm>
          <a:custGeom>
            <a:avLst/>
            <a:gdLst>
              <a:gd name="connsiteX0" fmla="*/ 0 w 1541169"/>
              <a:gd name="connsiteY0" fmla="*/ 6432 h 1804644"/>
              <a:gd name="connsiteX1" fmla="*/ 266700 w 1541169"/>
              <a:gd name="connsiteY1" fmla="*/ 190582 h 1804644"/>
              <a:gd name="connsiteX2" fmla="*/ 996950 w 1541169"/>
              <a:gd name="connsiteY2" fmla="*/ 1270082 h 1804644"/>
              <a:gd name="connsiteX3" fmla="*/ 1466850 w 1541169"/>
              <a:gd name="connsiteY3" fmla="*/ 1727282 h 1804644"/>
              <a:gd name="connsiteX4" fmla="*/ 1533525 w 1541169"/>
              <a:gd name="connsiteY4" fmla="*/ 1800307 h 180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169" h="1804644">
                <a:moveTo>
                  <a:pt x="0" y="6432"/>
                </a:moveTo>
                <a:cubicBezTo>
                  <a:pt x="50271" y="-6797"/>
                  <a:pt x="100542" y="-20026"/>
                  <a:pt x="266700" y="190582"/>
                </a:cubicBezTo>
                <a:cubicBezTo>
                  <a:pt x="432858" y="401190"/>
                  <a:pt x="796925" y="1013965"/>
                  <a:pt x="996950" y="1270082"/>
                </a:cubicBezTo>
                <a:cubicBezTo>
                  <a:pt x="1196975" y="1526199"/>
                  <a:pt x="1377421" y="1638911"/>
                  <a:pt x="1466850" y="1727282"/>
                </a:cubicBezTo>
                <a:cubicBezTo>
                  <a:pt x="1556279" y="1815653"/>
                  <a:pt x="1544902" y="1807980"/>
                  <a:pt x="1533525" y="180030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43430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1705</TotalTime>
  <Words>753</Words>
  <Application>Microsoft Office PowerPoint</Application>
  <PresentationFormat>Widescreen</PresentationFormat>
  <Paragraphs>240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Graydon Hall</dc:creator>
  <cp:lastModifiedBy>Graydon Hall</cp:lastModifiedBy>
  <cp:revision>2</cp:revision>
  <dcterms:created xsi:type="dcterms:W3CDTF">2021-09-18T21:34:47Z</dcterms:created>
  <dcterms:modified xsi:type="dcterms:W3CDTF">2021-10-02T21:01:39Z</dcterms:modified>
</cp:coreProperties>
</file>