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667FA-0E8A-4CDD-9521-D43EA6C2B0E0}" v="18" dt="2021-09-29T02:57:03.384"/>
    <p1510:client id="{743B0715-C183-42DE-B6E5-38E47A36CCC5}" v="35" dt="2021-09-29T04:10:15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>
        <p:scale>
          <a:sx n="200" d="100"/>
          <a:sy n="200" d="100"/>
        </p:scale>
        <p:origin x="930" y="-6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ydon Hall" userId="6ad8ef6fe9c5877e" providerId="LiveId" clId="{54C4A9DF-996F-41EA-B3E7-E46A64BD0BE7}"/>
    <pc:docChg chg="undo custSel addSld delSld modSld">
      <pc:chgData name="Graydon Hall" userId="6ad8ef6fe9c5877e" providerId="LiveId" clId="{54C4A9DF-996F-41EA-B3E7-E46A64BD0BE7}" dt="2021-09-18T22:56:40.473" v="258" actId="20577"/>
      <pc:docMkLst>
        <pc:docMk/>
      </pc:docMkLst>
      <pc:sldChg chg="addSp delSp modSp add del mod">
        <pc:chgData name="Graydon Hall" userId="6ad8ef6fe9c5877e" providerId="LiveId" clId="{54C4A9DF-996F-41EA-B3E7-E46A64BD0BE7}" dt="2021-09-18T22:47:07.061" v="165" actId="20577"/>
        <pc:sldMkLst>
          <pc:docMk/>
          <pc:sldMk cId="512537512" sldId="256"/>
        </pc:sldMkLst>
        <pc:spChg chg="add mod">
          <ac:chgData name="Graydon Hall" userId="6ad8ef6fe9c5877e" providerId="LiveId" clId="{54C4A9DF-996F-41EA-B3E7-E46A64BD0BE7}" dt="2021-09-18T22:36:36.889" v="62" actId="1076"/>
          <ac:spMkLst>
            <pc:docMk/>
            <pc:sldMk cId="512537512" sldId="256"/>
            <ac:spMk id="2" creationId="{5D24DF99-2C43-409F-949E-CCC53A1A43A8}"/>
          </ac:spMkLst>
        </pc:spChg>
        <pc:spChg chg="mod topLvl">
          <ac:chgData name="Graydon Hall" userId="6ad8ef6fe9c5877e" providerId="LiveId" clId="{54C4A9DF-996F-41EA-B3E7-E46A64BD0BE7}" dt="2021-09-18T22:40:22.551" v="99" actId="108"/>
          <ac:spMkLst>
            <pc:docMk/>
            <pc:sldMk cId="512537512" sldId="256"/>
            <ac:spMk id="4" creationId="{6706500B-C63F-45A6-90E0-E7BE233F8D66}"/>
          </ac:spMkLst>
        </pc:spChg>
        <pc:spChg chg="mod topLvl">
          <ac:chgData name="Graydon Hall" userId="6ad8ef6fe9c5877e" providerId="LiveId" clId="{54C4A9DF-996F-41EA-B3E7-E46A64BD0BE7}" dt="2021-09-18T22:40:25.347" v="100" actId="108"/>
          <ac:spMkLst>
            <pc:docMk/>
            <pc:sldMk cId="512537512" sldId="256"/>
            <ac:spMk id="5" creationId="{DFA0EB68-9DCB-4EE5-8549-9F900F440E5A}"/>
          </ac:spMkLst>
        </pc:spChg>
        <pc:spChg chg="mod topLvl">
          <ac:chgData name="Graydon Hall" userId="6ad8ef6fe9c5877e" providerId="LiveId" clId="{54C4A9DF-996F-41EA-B3E7-E46A64BD0BE7}" dt="2021-09-18T22:42:00.994" v="126" actId="1076"/>
          <ac:spMkLst>
            <pc:docMk/>
            <pc:sldMk cId="512537512" sldId="256"/>
            <ac:spMk id="6" creationId="{D6610723-D7DA-4044-9386-97A8A41F18E0}"/>
          </ac:spMkLst>
        </pc:spChg>
        <pc:spChg chg="mod topLvl">
          <ac:chgData name="Graydon Hall" userId="6ad8ef6fe9c5877e" providerId="LiveId" clId="{54C4A9DF-996F-41EA-B3E7-E46A64BD0BE7}" dt="2021-09-18T22:38:38.562" v="82" actId="1076"/>
          <ac:spMkLst>
            <pc:docMk/>
            <pc:sldMk cId="512537512" sldId="256"/>
            <ac:spMk id="7" creationId="{10C63DCC-5796-4056-9695-02DE5AA5A1D5}"/>
          </ac:spMkLst>
        </pc:spChg>
        <pc:spChg chg="mod topLvl">
          <ac:chgData name="Graydon Hall" userId="6ad8ef6fe9c5877e" providerId="LiveId" clId="{54C4A9DF-996F-41EA-B3E7-E46A64BD0BE7}" dt="2021-09-18T22:41:56.781" v="125" actId="1076"/>
          <ac:spMkLst>
            <pc:docMk/>
            <pc:sldMk cId="512537512" sldId="256"/>
            <ac:spMk id="8" creationId="{B5455468-9138-4F8C-8180-F837496A55F3}"/>
          </ac:spMkLst>
        </pc:spChg>
        <pc:spChg chg="del mod topLvl">
          <ac:chgData name="Graydon Hall" userId="6ad8ef6fe9c5877e" providerId="LiveId" clId="{54C4A9DF-996F-41EA-B3E7-E46A64BD0BE7}" dt="2021-09-18T22:34:36.854" v="29" actId="478"/>
          <ac:spMkLst>
            <pc:docMk/>
            <pc:sldMk cId="512537512" sldId="256"/>
            <ac:spMk id="10" creationId="{F64E5BF5-32E2-4B33-B44D-8C0D060B03B1}"/>
          </ac:spMkLst>
        </pc:spChg>
        <pc:spChg chg="del mod topLvl">
          <ac:chgData name="Graydon Hall" userId="6ad8ef6fe9c5877e" providerId="LiveId" clId="{54C4A9DF-996F-41EA-B3E7-E46A64BD0BE7}" dt="2021-09-18T22:34:37.854" v="30" actId="478"/>
          <ac:spMkLst>
            <pc:docMk/>
            <pc:sldMk cId="512537512" sldId="256"/>
            <ac:spMk id="11" creationId="{3073E630-BDF3-4AD5-B1D8-3B88CFA888CE}"/>
          </ac:spMkLst>
        </pc:spChg>
        <pc:spChg chg="del mod topLvl">
          <ac:chgData name="Graydon Hall" userId="6ad8ef6fe9c5877e" providerId="LiveId" clId="{54C4A9DF-996F-41EA-B3E7-E46A64BD0BE7}" dt="2021-09-18T22:34:21.215" v="23" actId="478"/>
          <ac:spMkLst>
            <pc:docMk/>
            <pc:sldMk cId="512537512" sldId="256"/>
            <ac:spMk id="12" creationId="{4C2CC589-6AE0-4DA7-8DFB-0AE6F1F1A66B}"/>
          </ac:spMkLst>
        </pc:spChg>
        <pc:spChg chg="add del mod topLvl">
          <ac:chgData name="Graydon Hall" userId="6ad8ef6fe9c5877e" providerId="LiveId" clId="{54C4A9DF-996F-41EA-B3E7-E46A64BD0BE7}" dt="2021-09-18T22:39:17.057" v="85" actId="20577"/>
          <ac:spMkLst>
            <pc:docMk/>
            <pc:sldMk cId="512537512" sldId="256"/>
            <ac:spMk id="15" creationId="{69E55280-C825-49BB-92AD-DD676C1FA19F}"/>
          </ac:spMkLst>
        </pc:spChg>
        <pc:spChg chg="mod topLvl">
          <ac:chgData name="Graydon Hall" userId="6ad8ef6fe9c5877e" providerId="LiveId" clId="{54C4A9DF-996F-41EA-B3E7-E46A64BD0BE7}" dt="2021-09-18T22:38:32.386" v="80" actId="1076"/>
          <ac:spMkLst>
            <pc:docMk/>
            <pc:sldMk cId="512537512" sldId="256"/>
            <ac:spMk id="16" creationId="{7AC7328D-9B95-4F98-BC0B-8EFBC7F52513}"/>
          </ac:spMkLst>
        </pc:spChg>
        <pc:spChg chg="del mod topLvl">
          <ac:chgData name="Graydon Hall" userId="6ad8ef6fe9c5877e" providerId="LiveId" clId="{54C4A9DF-996F-41EA-B3E7-E46A64BD0BE7}" dt="2021-09-18T22:34:22.478" v="24" actId="478"/>
          <ac:spMkLst>
            <pc:docMk/>
            <pc:sldMk cId="512537512" sldId="256"/>
            <ac:spMk id="17" creationId="{3D747019-D081-43C4-8F6A-D85BE47A5491}"/>
          </ac:spMkLst>
        </pc:spChg>
        <pc:spChg chg="add mod">
          <ac:chgData name="Graydon Hall" userId="6ad8ef6fe9c5877e" providerId="LiveId" clId="{54C4A9DF-996F-41EA-B3E7-E46A64BD0BE7}" dt="2021-09-18T22:37:36.619" v="68"/>
          <ac:spMkLst>
            <pc:docMk/>
            <pc:sldMk cId="512537512" sldId="256"/>
            <ac:spMk id="18" creationId="{CE08281C-A08A-40FD-94A5-5F9792AEEBBC}"/>
          </ac:spMkLst>
        </pc:spChg>
        <pc:spChg chg="add mod">
          <ac:chgData name="Graydon Hall" userId="6ad8ef6fe9c5877e" providerId="LiveId" clId="{54C4A9DF-996F-41EA-B3E7-E46A64BD0BE7}" dt="2021-09-18T22:40:14.820" v="94" actId="108"/>
          <ac:spMkLst>
            <pc:docMk/>
            <pc:sldMk cId="512537512" sldId="256"/>
            <ac:spMk id="19" creationId="{EA6C07C0-5AC7-4040-A38A-27838691AB21}"/>
          </ac:spMkLst>
        </pc:spChg>
        <pc:spChg chg="add mod">
          <ac:chgData name="Graydon Hall" userId="6ad8ef6fe9c5877e" providerId="LiveId" clId="{54C4A9DF-996F-41EA-B3E7-E46A64BD0BE7}" dt="2021-09-18T22:41:15.913" v="110" actId="108"/>
          <ac:spMkLst>
            <pc:docMk/>
            <pc:sldMk cId="512537512" sldId="256"/>
            <ac:spMk id="20" creationId="{506C618E-7AC5-4D14-AD84-D35AFB966A1D}"/>
          </ac:spMkLst>
        </pc:spChg>
        <pc:spChg chg="mod topLvl">
          <ac:chgData name="Graydon Hall" userId="6ad8ef6fe9c5877e" providerId="LiveId" clId="{54C4A9DF-996F-41EA-B3E7-E46A64BD0BE7}" dt="2021-09-18T22:39:16.168" v="84" actId="20577"/>
          <ac:spMkLst>
            <pc:docMk/>
            <pc:sldMk cId="512537512" sldId="256"/>
            <ac:spMk id="21" creationId="{EEA946C7-1F8F-45C9-81CF-5B5C6991E8A5}"/>
          </ac:spMkLst>
        </pc:spChg>
        <pc:spChg chg="mod topLvl">
          <ac:chgData name="Graydon Hall" userId="6ad8ef6fe9c5877e" providerId="LiveId" clId="{54C4A9DF-996F-41EA-B3E7-E46A64BD0BE7}" dt="2021-09-18T22:38:32.386" v="80" actId="1076"/>
          <ac:spMkLst>
            <pc:docMk/>
            <pc:sldMk cId="512537512" sldId="256"/>
            <ac:spMk id="22" creationId="{A4848E38-BD06-4E4D-A8AC-CB0BF3656171}"/>
          </ac:spMkLst>
        </pc:spChg>
        <pc:spChg chg="del mod topLvl">
          <ac:chgData name="Graydon Hall" userId="6ad8ef6fe9c5877e" providerId="LiveId" clId="{54C4A9DF-996F-41EA-B3E7-E46A64BD0BE7}" dt="2021-09-18T22:34:23.510" v="25" actId="478"/>
          <ac:spMkLst>
            <pc:docMk/>
            <pc:sldMk cId="512537512" sldId="256"/>
            <ac:spMk id="23" creationId="{E7B5919F-2BE1-45AE-A20D-66A33B09EFD0}"/>
          </ac:spMkLst>
        </pc:spChg>
        <pc:spChg chg="del mod topLvl">
          <ac:chgData name="Graydon Hall" userId="6ad8ef6fe9c5877e" providerId="LiveId" clId="{54C4A9DF-996F-41EA-B3E7-E46A64BD0BE7}" dt="2021-09-18T22:38:24.281" v="79" actId="478"/>
          <ac:spMkLst>
            <pc:docMk/>
            <pc:sldMk cId="512537512" sldId="256"/>
            <ac:spMk id="24" creationId="{8C4E01A0-0B27-478F-B72D-1BC10F55D703}"/>
          </ac:spMkLst>
        </pc:spChg>
        <pc:spChg chg="del mod topLvl">
          <ac:chgData name="Graydon Hall" userId="6ad8ef6fe9c5877e" providerId="LiveId" clId="{54C4A9DF-996F-41EA-B3E7-E46A64BD0BE7}" dt="2021-09-18T22:38:23.757" v="78" actId="478"/>
          <ac:spMkLst>
            <pc:docMk/>
            <pc:sldMk cId="512537512" sldId="256"/>
            <ac:spMk id="25" creationId="{B2159599-5184-42C0-9CD9-142C3D5EEF50}"/>
          </ac:spMkLst>
        </pc:spChg>
        <pc:spChg chg="del mod topLvl">
          <ac:chgData name="Graydon Hall" userId="6ad8ef6fe9c5877e" providerId="LiveId" clId="{54C4A9DF-996F-41EA-B3E7-E46A64BD0BE7}" dt="2021-09-18T22:34:26.366" v="26" actId="478"/>
          <ac:spMkLst>
            <pc:docMk/>
            <pc:sldMk cId="512537512" sldId="256"/>
            <ac:spMk id="26" creationId="{EEEF27D6-2F1F-43CD-B803-F96C24369663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2" creationId="{5C49397D-D9A8-4042-91D1-D41BFE40DDE4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3" creationId="{7DF234F3-5E69-445C-875A-AF6F155A0E5A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4" creationId="{5CEB5096-7A4D-48D1-99BC-D5145C48B68B}"/>
          </ac:spMkLst>
        </pc:spChg>
        <pc:spChg chg="add mod">
          <ac:chgData name="Graydon Hall" userId="6ad8ef6fe9c5877e" providerId="LiveId" clId="{54C4A9DF-996F-41EA-B3E7-E46A64BD0BE7}" dt="2021-09-18T22:35:04.494" v="40" actId="20577"/>
          <ac:spMkLst>
            <pc:docMk/>
            <pc:sldMk cId="512537512" sldId="256"/>
            <ac:spMk id="95" creationId="{C13CF6CB-AEED-4C6E-8DAE-B6FAFF47A397}"/>
          </ac:spMkLst>
        </pc:spChg>
        <pc:spChg chg="add mod">
          <ac:chgData name="Graydon Hall" userId="6ad8ef6fe9c5877e" providerId="LiveId" clId="{54C4A9DF-996F-41EA-B3E7-E46A64BD0BE7}" dt="2021-09-18T22:36:22.258" v="59" actId="20577"/>
          <ac:spMkLst>
            <pc:docMk/>
            <pc:sldMk cId="512537512" sldId="256"/>
            <ac:spMk id="96" creationId="{586E1B81-B30E-4583-9F07-AF77E1D5AD52}"/>
          </ac:spMkLst>
        </pc:spChg>
        <pc:spChg chg="add mod">
          <ac:chgData name="Graydon Hall" userId="6ad8ef6fe9c5877e" providerId="LiveId" clId="{54C4A9DF-996F-41EA-B3E7-E46A64BD0BE7}" dt="2021-09-18T22:35:53.838" v="50" actId="20577"/>
          <ac:spMkLst>
            <pc:docMk/>
            <pc:sldMk cId="512537512" sldId="256"/>
            <ac:spMk id="97" creationId="{ABF8834C-10EB-4A0A-A81F-D1A58524C8B0}"/>
          </ac:spMkLst>
        </pc:spChg>
        <pc:spChg chg="add mod">
          <ac:chgData name="Graydon Hall" userId="6ad8ef6fe9c5877e" providerId="LiveId" clId="{54C4A9DF-996F-41EA-B3E7-E46A64BD0BE7}" dt="2021-09-18T22:41:24.934" v="114" actId="20577"/>
          <ac:spMkLst>
            <pc:docMk/>
            <pc:sldMk cId="512537512" sldId="256"/>
            <ac:spMk id="98" creationId="{8C88FF40-C395-40CD-BF1D-274415C95C0A}"/>
          </ac:spMkLst>
        </pc:spChg>
        <pc:spChg chg="add mod">
          <ac:chgData name="Graydon Hall" userId="6ad8ef6fe9c5877e" providerId="LiveId" clId="{54C4A9DF-996F-41EA-B3E7-E46A64BD0BE7}" dt="2021-09-18T22:35:50.872" v="48" actId="20577"/>
          <ac:spMkLst>
            <pc:docMk/>
            <pc:sldMk cId="512537512" sldId="256"/>
            <ac:spMk id="99" creationId="{D926B389-5BBA-40FC-B826-770BE23E7886}"/>
          </ac:spMkLst>
        </pc:spChg>
        <pc:spChg chg="add mod">
          <ac:chgData name="Graydon Hall" userId="6ad8ef6fe9c5877e" providerId="LiveId" clId="{54C4A9DF-996F-41EA-B3E7-E46A64BD0BE7}" dt="2021-09-18T22:41:27.797" v="118" actId="20577"/>
          <ac:spMkLst>
            <pc:docMk/>
            <pc:sldMk cId="512537512" sldId="256"/>
            <ac:spMk id="100" creationId="{DA5C1F43-4035-401F-9102-FE897114D5A1}"/>
          </ac:spMkLst>
        </pc:spChg>
        <pc:spChg chg="add mod">
          <ac:chgData name="Graydon Hall" userId="6ad8ef6fe9c5877e" providerId="LiveId" clId="{54C4A9DF-996F-41EA-B3E7-E46A64BD0BE7}" dt="2021-09-18T22:35:48.172" v="45" actId="20577"/>
          <ac:spMkLst>
            <pc:docMk/>
            <pc:sldMk cId="512537512" sldId="256"/>
            <ac:spMk id="101" creationId="{6A06DAFF-5381-410F-AE59-839D793FB047}"/>
          </ac:spMkLst>
        </pc:spChg>
        <pc:spChg chg="add mod">
          <ac:chgData name="Graydon Hall" userId="6ad8ef6fe9c5877e" providerId="LiveId" clId="{54C4A9DF-996F-41EA-B3E7-E46A64BD0BE7}" dt="2021-09-18T22:40:17.795" v="97" actId="108"/>
          <ac:spMkLst>
            <pc:docMk/>
            <pc:sldMk cId="512537512" sldId="256"/>
            <ac:spMk id="108" creationId="{88F86566-D341-4D0E-96F4-14F50B3C70DB}"/>
          </ac:spMkLst>
        </pc:spChg>
        <pc:spChg chg="add del mod">
          <ac:chgData name="Graydon Hall" userId="6ad8ef6fe9c5877e" providerId="LiveId" clId="{54C4A9DF-996F-41EA-B3E7-E46A64BD0BE7}" dt="2021-09-18T22:39:50.086" v="90" actId="478"/>
          <ac:spMkLst>
            <pc:docMk/>
            <pc:sldMk cId="512537512" sldId="256"/>
            <ac:spMk id="109" creationId="{42B49F00-2515-45A7-9E64-324A13048C39}"/>
          </ac:spMkLst>
        </pc:spChg>
        <pc:spChg chg="add mod ord">
          <ac:chgData name="Graydon Hall" userId="6ad8ef6fe9c5877e" providerId="LiveId" clId="{54C4A9DF-996F-41EA-B3E7-E46A64BD0BE7}" dt="2021-09-18T22:41:34.604" v="119" actId="166"/>
          <ac:spMkLst>
            <pc:docMk/>
            <pc:sldMk cId="512537512" sldId="256"/>
            <ac:spMk id="111" creationId="{75618792-2757-4C52-9A87-A2FA7989A338}"/>
          </ac:spMkLst>
        </pc:spChg>
        <pc:spChg chg="add mod">
          <ac:chgData name="Graydon Hall" userId="6ad8ef6fe9c5877e" providerId="LiveId" clId="{54C4A9DF-996F-41EA-B3E7-E46A64BD0BE7}" dt="2021-09-18T22:47:07.061" v="165" actId="20577"/>
          <ac:spMkLst>
            <pc:docMk/>
            <pc:sldMk cId="512537512" sldId="256"/>
            <ac:spMk id="113" creationId="{CA389A85-091A-4878-AF03-EFDB754FBAD8}"/>
          </ac:spMkLst>
        </pc:spChg>
        <pc:grpChg chg="del mod">
          <ac:chgData name="Graydon Hall" userId="6ad8ef6fe9c5877e" providerId="LiveId" clId="{54C4A9DF-996F-41EA-B3E7-E46A64BD0BE7}" dt="2021-09-18T22:33:26.294" v="5" actId="165"/>
          <ac:grpSpMkLst>
            <pc:docMk/>
            <pc:sldMk cId="512537512" sldId="256"/>
            <ac:grpSpMk id="29" creationId="{5C8E9422-B165-4ACC-BFC2-326D302922BA}"/>
          </ac:grpSpMkLst>
        </pc:grpChg>
        <pc:grpChg chg="del">
          <ac:chgData name="Graydon Hall" userId="6ad8ef6fe9c5877e" providerId="LiveId" clId="{54C4A9DF-996F-41EA-B3E7-E46A64BD0BE7}" dt="2021-09-18T22:33:07.144" v="1" actId="478"/>
          <ac:grpSpMkLst>
            <pc:docMk/>
            <pc:sldMk cId="512537512" sldId="256"/>
            <ac:grpSpMk id="30" creationId="{E1CF8DF1-B371-41F3-A09E-396ABDF546E6}"/>
          </ac:grpSpMkLst>
        </pc:grpChg>
        <pc:grpChg chg="del">
          <ac:chgData name="Graydon Hall" userId="6ad8ef6fe9c5877e" providerId="LiveId" clId="{54C4A9DF-996F-41EA-B3E7-E46A64BD0BE7}" dt="2021-09-18T22:33:05.465" v="0" actId="478"/>
          <ac:grpSpMkLst>
            <pc:docMk/>
            <pc:sldMk cId="512537512" sldId="256"/>
            <ac:grpSpMk id="49" creationId="{9687BE22-4B31-4425-B893-10E82E427DC9}"/>
          </ac:grpSpMkLst>
        </pc:grpChg>
        <pc:grpChg chg="del">
          <ac:chgData name="Graydon Hall" userId="6ad8ef6fe9c5877e" providerId="LiveId" clId="{54C4A9DF-996F-41EA-B3E7-E46A64BD0BE7}" dt="2021-09-18T22:33:08.320" v="3" actId="478"/>
          <ac:grpSpMkLst>
            <pc:docMk/>
            <pc:sldMk cId="512537512" sldId="256"/>
            <ac:grpSpMk id="144" creationId="{7AB819D8-8E54-4F45-BF3C-B8BA84906CC8}"/>
          </ac:grpSpMkLst>
        </pc:grpChg>
        <pc:grpChg chg="del">
          <ac:chgData name="Graydon Hall" userId="6ad8ef6fe9c5877e" providerId="LiveId" clId="{54C4A9DF-996F-41EA-B3E7-E46A64BD0BE7}" dt="2021-09-18T22:33:07.655" v="2" actId="478"/>
          <ac:grpSpMkLst>
            <pc:docMk/>
            <pc:sldMk cId="512537512" sldId="256"/>
            <ac:grpSpMk id="216" creationId="{D64B5FA6-7BDD-432A-8FEB-8E465C4B9FA8}"/>
          </ac:grpSpMkLst>
        </pc:grpChg>
        <pc:cxnChg chg="add del mod">
          <ac:chgData name="Graydon Hall" userId="6ad8ef6fe9c5877e" providerId="LiveId" clId="{54C4A9DF-996F-41EA-B3E7-E46A64BD0BE7}" dt="2021-09-18T22:36:48.666" v="64" actId="11529"/>
          <ac:cxnSpMkLst>
            <pc:docMk/>
            <pc:sldMk cId="512537512" sldId="256"/>
            <ac:cxnSpMk id="9" creationId="{F5732863-2C3B-4996-84DF-4B497BC05B1D}"/>
          </ac:cxnSpMkLst>
        </pc:cxnChg>
        <pc:cxnChg chg="add del mod">
          <ac:chgData name="Graydon Hall" userId="6ad8ef6fe9c5877e" providerId="LiveId" clId="{54C4A9DF-996F-41EA-B3E7-E46A64BD0BE7}" dt="2021-09-18T22:36:56.471" v="66" actId="11529"/>
          <ac:cxnSpMkLst>
            <pc:docMk/>
            <pc:sldMk cId="512537512" sldId="256"/>
            <ac:cxnSpMk id="14" creationId="{98C8FA3E-85A1-4850-8B98-40C94DD63CD0}"/>
          </ac:cxnSpMkLst>
        </pc:cxnChg>
      </pc:sldChg>
      <pc:sldChg chg="addSp delSp modSp add mod">
        <pc:chgData name="Graydon Hall" userId="6ad8ef6fe9c5877e" providerId="LiveId" clId="{54C4A9DF-996F-41EA-B3E7-E46A64BD0BE7}" dt="2021-09-18T22:56:40.473" v="258" actId="20577"/>
        <pc:sldMkLst>
          <pc:docMk/>
          <pc:sldMk cId="490267010" sldId="257"/>
        </pc:sldMkLst>
        <pc:spChg chg="del">
          <ac:chgData name="Graydon Hall" userId="6ad8ef6fe9c5877e" providerId="LiveId" clId="{54C4A9DF-996F-41EA-B3E7-E46A64BD0BE7}" dt="2021-09-18T22:48:18.106" v="170" actId="478"/>
          <ac:spMkLst>
            <pc:docMk/>
            <pc:sldMk cId="490267010" sldId="257"/>
            <ac:spMk id="2" creationId="{5D24DF99-2C43-409F-949E-CCC53A1A43A8}"/>
          </ac:spMkLst>
        </pc:spChg>
        <pc:spChg chg="add mod">
          <ac:chgData name="Graydon Hall" userId="6ad8ef6fe9c5877e" providerId="LiveId" clId="{54C4A9DF-996F-41EA-B3E7-E46A64BD0BE7}" dt="2021-09-18T22:53:22.546" v="236"/>
          <ac:spMkLst>
            <pc:docMk/>
            <pc:sldMk cId="490267010" sldId="257"/>
            <ac:spMk id="3" creationId="{116D5E73-20C6-4BAD-8EBA-ACEA3605E1A9}"/>
          </ac:spMkLst>
        </pc:spChg>
        <pc:spChg chg="mod">
          <ac:chgData name="Graydon Hall" userId="6ad8ef6fe9c5877e" providerId="LiveId" clId="{54C4A9DF-996F-41EA-B3E7-E46A64BD0BE7}" dt="2021-09-18T22:48:05.673" v="168" actId="1076"/>
          <ac:spMkLst>
            <pc:docMk/>
            <pc:sldMk cId="490267010" sldId="257"/>
            <ac:spMk id="6" creationId="{D6610723-D7DA-4044-9386-97A8A41F18E0}"/>
          </ac:spMkLst>
        </pc:spChg>
        <pc:spChg chg="del">
          <ac:chgData name="Graydon Hall" userId="6ad8ef6fe9c5877e" providerId="LiveId" clId="{54C4A9DF-996F-41EA-B3E7-E46A64BD0BE7}" dt="2021-09-18T22:49:41.371" v="200" actId="478"/>
          <ac:spMkLst>
            <pc:docMk/>
            <pc:sldMk cId="490267010" sldId="257"/>
            <ac:spMk id="7" creationId="{10C63DCC-5796-4056-9695-02DE5AA5A1D5}"/>
          </ac:spMkLst>
        </pc:spChg>
        <pc:spChg chg="mod">
          <ac:chgData name="Graydon Hall" userId="6ad8ef6fe9c5877e" providerId="LiveId" clId="{54C4A9DF-996F-41EA-B3E7-E46A64BD0BE7}" dt="2021-09-18T22:49:19.948" v="196" actId="20577"/>
          <ac:spMkLst>
            <pc:docMk/>
            <pc:sldMk cId="490267010" sldId="257"/>
            <ac:spMk id="8" creationId="{B5455468-9138-4F8C-8180-F837496A55F3}"/>
          </ac:spMkLst>
        </pc:spChg>
        <pc:spChg chg="add mod">
          <ac:chgData name="Graydon Hall" userId="6ad8ef6fe9c5877e" providerId="LiveId" clId="{54C4A9DF-996F-41EA-B3E7-E46A64BD0BE7}" dt="2021-09-18T22:53:54.730" v="239"/>
          <ac:spMkLst>
            <pc:docMk/>
            <pc:sldMk cId="490267010" sldId="257"/>
            <ac:spMk id="9" creationId="{9DA8124A-ADF6-4503-8B73-B92330581016}"/>
          </ac:spMkLst>
        </pc:spChg>
        <pc:spChg chg="add mod">
          <ac:chgData name="Graydon Hall" userId="6ad8ef6fe9c5877e" providerId="LiveId" clId="{54C4A9DF-996F-41EA-B3E7-E46A64BD0BE7}" dt="2021-09-18T22:55:10.166" v="248"/>
          <ac:spMkLst>
            <pc:docMk/>
            <pc:sldMk cId="490267010" sldId="257"/>
            <ac:spMk id="10" creationId="{544EA5C5-E889-4D66-A6D7-1717B34A644A}"/>
          </ac:spMkLst>
        </pc:spChg>
        <pc:spChg chg="add del">
          <ac:chgData name="Graydon Hall" userId="6ad8ef6fe9c5877e" providerId="LiveId" clId="{54C4A9DF-996F-41EA-B3E7-E46A64BD0BE7}" dt="2021-09-18T22:56:06.689" v="254" actId="478"/>
          <ac:spMkLst>
            <pc:docMk/>
            <pc:sldMk cId="490267010" sldId="257"/>
            <ac:spMk id="11" creationId="{DCD6F214-7541-4C25-B07F-746DD5684826}"/>
          </ac:spMkLst>
        </pc:spChg>
        <pc:spChg chg="add mod">
          <ac:chgData name="Graydon Hall" userId="6ad8ef6fe9c5877e" providerId="LiveId" clId="{54C4A9DF-996F-41EA-B3E7-E46A64BD0BE7}" dt="2021-09-18T22:56:32.850" v="256"/>
          <ac:spMkLst>
            <pc:docMk/>
            <pc:sldMk cId="490267010" sldId="257"/>
            <ac:spMk id="12" creationId="{CA8221C6-053F-44D3-97E7-32FB98A19DF3}"/>
          </ac:spMkLst>
        </pc:spChg>
        <pc:spChg chg="mod">
          <ac:chgData name="Graydon Hall" userId="6ad8ef6fe9c5877e" providerId="LiveId" clId="{54C4A9DF-996F-41EA-B3E7-E46A64BD0BE7}" dt="2021-09-18T22:49:33.702" v="197" actId="20577"/>
          <ac:spMkLst>
            <pc:docMk/>
            <pc:sldMk cId="490267010" sldId="257"/>
            <ac:spMk id="16" creationId="{7AC7328D-9B95-4F98-BC0B-8EFBC7F52513}"/>
          </ac:spMkLst>
        </pc:spChg>
        <pc:spChg chg="del">
          <ac:chgData name="Graydon Hall" userId="6ad8ef6fe9c5877e" providerId="LiveId" clId="{54C4A9DF-996F-41EA-B3E7-E46A64BD0BE7}" dt="2021-09-18T22:48:28.162" v="176" actId="478"/>
          <ac:spMkLst>
            <pc:docMk/>
            <pc:sldMk cId="490267010" sldId="257"/>
            <ac:spMk id="18" creationId="{CE08281C-A08A-40FD-94A5-5F9792AEEBBC}"/>
          </ac:spMkLst>
        </pc:spChg>
        <pc:spChg chg="del">
          <ac:chgData name="Graydon Hall" userId="6ad8ef6fe9c5877e" providerId="LiveId" clId="{54C4A9DF-996F-41EA-B3E7-E46A64BD0BE7}" dt="2021-09-18T22:48:23.626" v="173" actId="478"/>
          <ac:spMkLst>
            <pc:docMk/>
            <pc:sldMk cId="490267010" sldId="257"/>
            <ac:spMk id="19" creationId="{EA6C07C0-5AC7-4040-A38A-27838691AB21}"/>
          </ac:spMkLst>
        </pc:spChg>
        <pc:spChg chg="del">
          <ac:chgData name="Graydon Hall" userId="6ad8ef6fe9c5877e" providerId="LiveId" clId="{54C4A9DF-996F-41EA-B3E7-E46A64BD0BE7}" dt="2021-09-18T22:48:17.204" v="169" actId="478"/>
          <ac:spMkLst>
            <pc:docMk/>
            <pc:sldMk cId="490267010" sldId="257"/>
            <ac:spMk id="20" creationId="{506C618E-7AC5-4D14-AD84-D35AFB966A1D}"/>
          </ac:spMkLst>
        </pc:spChg>
        <pc:spChg chg="mod">
          <ac:chgData name="Graydon Hall" userId="6ad8ef6fe9c5877e" providerId="LiveId" clId="{54C4A9DF-996F-41EA-B3E7-E46A64BD0BE7}" dt="2021-09-18T22:49:36.761" v="199" actId="20577"/>
          <ac:spMkLst>
            <pc:docMk/>
            <pc:sldMk cId="490267010" sldId="257"/>
            <ac:spMk id="22" creationId="{A4848E38-BD06-4E4D-A8AC-CB0BF3656171}"/>
          </ac:spMkLst>
        </pc:spChg>
        <pc:spChg chg="add mod">
          <ac:chgData name="Graydon Hall" userId="6ad8ef6fe9c5877e" providerId="LiveId" clId="{54C4A9DF-996F-41EA-B3E7-E46A64BD0BE7}" dt="2021-09-18T22:48:03.112" v="167" actId="1076"/>
          <ac:spMkLst>
            <pc:docMk/>
            <pc:sldMk cId="490267010" sldId="257"/>
            <ac:spMk id="27" creationId="{5EBFF6A5-855E-4A55-A65C-0D76795EF8E4}"/>
          </ac:spMkLst>
        </pc:spChg>
        <pc:spChg chg="add mod">
          <ac:chgData name="Graydon Hall" userId="6ad8ef6fe9c5877e" providerId="LiveId" clId="{54C4A9DF-996F-41EA-B3E7-E46A64BD0BE7}" dt="2021-09-18T22:55:19.752" v="250" actId="20577"/>
          <ac:spMkLst>
            <pc:docMk/>
            <pc:sldMk cId="490267010" sldId="257"/>
            <ac:spMk id="28" creationId="{346B0613-0109-4079-87AC-32C0C473AD9A}"/>
          </ac:spMkLst>
        </pc:spChg>
        <pc:spChg chg="add mod">
          <ac:chgData name="Graydon Hall" userId="6ad8ef6fe9c5877e" providerId="LiveId" clId="{54C4A9DF-996F-41EA-B3E7-E46A64BD0BE7}" dt="2021-09-18T22:49:52.195" v="205" actId="20577"/>
          <ac:spMkLst>
            <pc:docMk/>
            <pc:sldMk cId="490267010" sldId="257"/>
            <ac:spMk id="29" creationId="{42B50F7F-5D27-4F09-BD16-F2865EEADD41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0" creationId="{D0BFD1B3-68AA-4B78-B2DC-43FB599F6D94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1" creationId="{EE9FCBC2-D974-4770-8A50-54E243469460}"/>
          </ac:spMkLst>
        </pc:spChg>
        <pc:spChg chg="add mod">
          <ac:chgData name="Graydon Hall" userId="6ad8ef6fe9c5877e" providerId="LiveId" clId="{54C4A9DF-996F-41EA-B3E7-E46A64BD0BE7}" dt="2021-09-18T22:51:26.753" v="225" actId="20577"/>
          <ac:spMkLst>
            <pc:docMk/>
            <pc:sldMk cId="490267010" sldId="257"/>
            <ac:spMk id="32" creationId="{30904D25-C5E0-450A-B1D5-136BA4336AF5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3" creationId="{0007F9B8-AB92-48CE-95EF-16E8C8EE9C3A}"/>
          </ac:spMkLst>
        </pc:spChg>
        <pc:spChg chg="add mod">
          <ac:chgData name="Graydon Hall" userId="6ad8ef6fe9c5877e" providerId="LiveId" clId="{54C4A9DF-996F-41EA-B3E7-E46A64BD0BE7}" dt="2021-09-18T22:54:15.738" v="243" actId="20577"/>
          <ac:spMkLst>
            <pc:docMk/>
            <pc:sldMk cId="490267010" sldId="257"/>
            <ac:spMk id="34" creationId="{64D58061-AA20-4FFF-8E37-1FBD1B9FD98A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5" creationId="{B31DDCC1-75AA-4E72-9813-8D76A7A2E2C2}"/>
          </ac:spMkLst>
        </pc:spChg>
        <pc:spChg chg="add mod">
          <ac:chgData name="Graydon Hall" userId="6ad8ef6fe9c5877e" providerId="LiveId" clId="{54C4A9DF-996F-41EA-B3E7-E46A64BD0BE7}" dt="2021-09-18T22:54:17.853" v="244" actId="20577"/>
          <ac:spMkLst>
            <pc:docMk/>
            <pc:sldMk cId="490267010" sldId="257"/>
            <ac:spMk id="36" creationId="{A8B51E19-B30A-49D3-BE88-2243FD084A66}"/>
          </ac:spMkLst>
        </pc:spChg>
        <pc:spChg chg="add del mod">
          <ac:chgData name="Graydon Hall" userId="6ad8ef6fe9c5877e" providerId="LiveId" clId="{54C4A9DF-996F-41EA-B3E7-E46A64BD0BE7}" dt="2021-09-18T22:50:17.985" v="213" actId="478"/>
          <ac:spMkLst>
            <pc:docMk/>
            <pc:sldMk cId="490267010" sldId="257"/>
            <ac:spMk id="37" creationId="{FDF773D7-2EFA-4344-9CC2-BF80637006C9}"/>
          </ac:spMkLst>
        </pc:spChg>
        <pc:spChg chg="add del mod">
          <ac:chgData name="Graydon Hall" userId="6ad8ef6fe9c5877e" providerId="LiveId" clId="{54C4A9DF-996F-41EA-B3E7-E46A64BD0BE7}" dt="2021-09-18T22:50:19.825" v="214" actId="478"/>
          <ac:spMkLst>
            <pc:docMk/>
            <pc:sldMk cId="490267010" sldId="257"/>
            <ac:spMk id="38" creationId="{A4CAC7CA-B8B5-47FE-93BD-A534546AD879}"/>
          </ac:spMkLst>
        </pc:spChg>
        <pc:spChg chg="add mod">
          <ac:chgData name="Graydon Hall" userId="6ad8ef6fe9c5877e" providerId="LiveId" clId="{54C4A9DF-996F-41EA-B3E7-E46A64BD0BE7}" dt="2021-09-18T22:50:36.905" v="222" actId="20577"/>
          <ac:spMkLst>
            <pc:docMk/>
            <pc:sldMk cId="490267010" sldId="257"/>
            <ac:spMk id="39" creationId="{F44F6AC1-92CF-40B5-A09B-B5ADF854E286}"/>
          </ac:spMkLst>
        </pc:spChg>
        <pc:spChg chg="add mod">
          <ac:chgData name="Graydon Hall" userId="6ad8ef6fe9c5877e" providerId="LiveId" clId="{54C4A9DF-996F-41EA-B3E7-E46A64BD0BE7}" dt="2021-09-18T22:52:30.081" v="232"/>
          <ac:spMkLst>
            <pc:docMk/>
            <pc:sldMk cId="490267010" sldId="257"/>
            <ac:spMk id="40" creationId="{591B2CE1-FCBF-40CE-A7DC-2FA5272F16BA}"/>
          </ac:spMkLst>
        </pc:spChg>
        <pc:spChg chg="add mod">
          <ac:chgData name="Graydon Hall" userId="6ad8ef6fe9c5877e" providerId="LiveId" clId="{54C4A9DF-996F-41EA-B3E7-E46A64BD0BE7}" dt="2021-09-18T22:52:34.734" v="234" actId="1076"/>
          <ac:spMkLst>
            <pc:docMk/>
            <pc:sldMk cId="490267010" sldId="257"/>
            <ac:spMk id="41" creationId="{96EBDC22-B053-47B2-AC44-D863CC3CCCAC}"/>
          </ac:spMkLst>
        </pc:spChg>
        <pc:spChg chg="add mod">
          <ac:chgData name="Graydon Hall" userId="6ad8ef6fe9c5877e" providerId="LiveId" clId="{54C4A9DF-996F-41EA-B3E7-E46A64BD0BE7}" dt="2021-09-18T22:54:50.061" v="246" actId="1076"/>
          <ac:spMkLst>
            <pc:docMk/>
            <pc:sldMk cId="490267010" sldId="257"/>
            <ac:spMk id="44" creationId="{3608CD3E-ACEB-4501-9690-3A6830F57506}"/>
          </ac:spMkLst>
        </pc:spChg>
        <pc:spChg chg="add mod">
          <ac:chgData name="Graydon Hall" userId="6ad8ef6fe9c5877e" providerId="LiveId" clId="{54C4A9DF-996F-41EA-B3E7-E46A64BD0BE7}" dt="2021-09-18T22:55:40.538" v="252" actId="1076"/>
          <ac:spMkLst>
            <pc:docMk/>
            <pc:sldMk cId="490267010" sldId="257"/>
            <ac:spMk id="46" creationId="{AF569A1D-C3A5-43C1-91BD-186039CCB12A}"/>
          </ac:spMkLst>
        </pc:spChg>
        <pc:spChg chg="mod">
          <ac:chgData name="Graydon Hall" userId="6ad8ef6fe9c5877e" providerId="LiveId" clId="{54C4A9DF-996F-41EA-B3E7-E46A64BD0BE7}" dt="2021-09-18T22:48:48.160" v="181" actId="14100"/>
          <ac:spMkLst>
            <pc:docMk/>
            <pc:sldMk cId="490267010" sldId="257"/>
            <ac:spMk id="92" creationId="{5C49397D-D9A8-4042-91D1-D41BFE40DDE4}"/>
          </ac:spMkLst>
        </pc:spChg>
        <pc:spChg chg="add del">
          <ac:chgData name="Graydon Hall" userId="6ad8ef6fe9c5877e" providerId="LiveId" clId="{54C4A9DF-996F-41EA-B3E7-E46A64BD0BE7}" dt="2021-09-18T22:48:43.730" v="180" actId="478"/>
          <ac:spMkLst>
            <pc:docMk/>
            <pc:sldMk cId="490267010" sldId="257"/>
            <ac:spMk id="96" creationId="{586E1B81-B30E-4583-9F07-AF77E1D5AD52}"/>
          </ac:spMkLst>
        </pc:spChg>
        <pc:spChg chg="del">
          <ac:chgData name="Graydon Hall" userId="6ad8ef6fe9c5877e" providerId="LiveId" clId="{54C4A9DF-996F-41EA-B3E7-E46A64BD0BE7}" dt="2021-09-18T22:48:43.059" v="179" actId="478"/>
          <ac:spMkLst>
            <pc:docMk/>
            <pc:sldMk cId="490267010" sldId="257"/>
            <ac:spMk id="97" creationId="{ABF8834C-10EB-4A0A-A81F-D1A58524C8B0}"/>
          </ac:spMkLst>
        </pc:spChg>
        <pc:spChg chg="mod">
          <ac:chgData name="Graydon Hall" userId="6ad8ef6fe9c5877e" providerId="LiveId" clId="{54C4A9DF-996F-41EA-B3E7-E46A64BD0BE7}" dt="2021-09-18T22:51:33.171" v="228" actId="20577"/>
          <ac:spMkLst>
            <pc:docMk/>
            <pc:sldMk cId="490267010" sldId="257"/>
            <ac:spMk id="98" creationId="{8C88FF40-C395-40CD-BF1D-274415C95C0A}"/>
          </ac:spMkLst>
        </pc:spChg>
        <pc:spChg chg="add del mod">
          <ac:chgData name="Graydon Hall" userId="6ad8ef6fe9c5877e" providerId="LiveId" clId="{54C4A9DF-996F-41EA-B3E7-E46A64BD0BE7}" dt="2021-09-18T22:48:54.329" v="184" actId="20577"/>
          <ac:spMkLst>
            <pc:docMk/>
            <pc:sldMk cId="490267010" sldId="257"/>
            <ac:spMk id="99" creationId="{D926B389-5BBA-40FC-B826-770BE23E7886}"/>
          </ac:spMkLst>
        </pc:spChg>
        <pc:spChg chg="mod">
          <ac:chgData name="Graydon Hall" userId="6ad8ef6fe9c5877e" providerId="LiveId" clId="{54C4A9DF-996F-41EA-B3E7-E46A64BD0BE7}" dt="2021-09-18T22:56:40.473" v="258" actId="20577"/>
          <ac:spMkLst>
            <pc:docMk/>
            <pc:sldMk cId="490267010" sldId="257"/>
            <ac:spMk id="100" creationId="{DA5C1F43-4035-401F-9102-FE897114D5A1}"/>
          </ac:spMkLst>
        </pc:spChg>
        <pc:spChg chg="mod">
          <ac:chgData name="Graydon Hall" userId="6ad8ef6fe9c5877e" providerId="LiveId" clId="{54C4A9DF-996F-41EA-B3E7-E46A64BD0BE7}" dt="2021-09-18T22:48:56.498" v="186" actId="20577"/>
          <ac:spMkLst>
            <pc:docMk/>
            <pc:sldMk cId="490267010" sldId="257"/>
            <ac:spMk id="101" creationId="{6A06DAFF-5381-410F-AE59-839D793FB047}"/>
          </ac:spMkLst>
        </pc:spChg>
        <pc:spChg chg="del">
          <ac:chgData name="Graydon Hall" userId="6ad8ef6fe9c5877e" providerId="LiveId" clId="{54C4A9DF-996F-41EA-B3E7-E46A64BD0BE7}" dt="2021-09-18T22:49:55.724" v="207" actId="478"/>
          <ac:spMkLst>
            <pc:docMk/>
            <pc:sldMk cId="490267010" sldId="257"/>
            <ac:spMk id="108" creationId="{88F86566-D341-4D0E-96F4-14F50B3C70DB}"/>
          </ac:spMkLst>
        </pc:spChg>
        <pc:spChg chg="del">
          <ac:chgData name="Graydon Hall" userId="6ad8ef6fe9c5877e" providerId="LiveId" clId="{54C4A9DF-996F-41EA-B3E7-E46A64BD0BE7}" dt="2021-09-18T22:49:54.609" v="206" actId="478"/>
          <ac:spMkLst>
            <pc:docMk/>
            <pc:sldMk cId="490267010" sldId="257"/>
            <ac:spMk id="111" creationId="{75618792-2757-4C52-9A87-A2FA7989A338}"/>
          </ac:spMkLst>
        </pc:spChg>
      </pc:sldChg>
      <pc:sldChg chg="modSp add del mod">
        <pc:chgData name="Graydon Hall" userId="6ad8ef6fe9c5877e" providerId="LiveId" clId="{54C4A9DF-996F-41EA-B3E7-E46A64BD0BE7}" dt="2021-09-18T22:41:53.654" v="124" actId="47"/>
        <pc:sldMkLst>
          <pc:docMk/>
          <pc:sldMk cId="2542459727" sldId="257"/>
        </pc:sldMkLst>
        <pc:spChg chg="mod">
          <ac:chgData name="Graydon Hall" userId="6ad8ef6fe9c5877e" providerId="LiveId" clId="{54C4A9DF-996F-41EA-B3E7-E46A64BD0BE7}" dt="2021-09-18T22:41:52.348" v="123" actId="1076"/>
          <ac:spMkLst>
            <pc:docMk/>
            <pc:sldMk cId="2542459727" sldId="257"/>
            <ac:spMk id="8" creationId="{B5455468-9138-4F8C-8180-F837496A55F3}"/>
          </ac:spMkLst>
        </pc:spChg>
      </pc:sldChg>
    </pc:docChg>
  </pc:docChgLst>
  <pc:docChgLst>
    <pc:chgData name="Graydon Hall" userId="6ad8ef6fe9c5877e" providerId="LiveId" clId="{C081B4C5-B526-4B70-BE03-1138E1698E66}"/>
    <pc:docChg chg="undo redo custSel addSld delSld modSld">
      <pc:chgData name="Graydon Hall" userId="6ad8ef6fe9c5877e" providerId="LiveId" clId="{C081B4C5-B526-4B70-BE03-1138E1698E66}" dt="2021-09-23T03:00:30.437" v="436" actId="20577"/>
      <pc:docMkLst>
        <pc:docMk/>
      </pc:docMkLst>
      <pc:sldChg chg="addSp delSp modSp mod">
        <pc:chgData name="Graydon Hall" userId="6ad8ef6fe9c5877e" providerId="LiveId" clId="{C081B4C5-B526-4B70-BE03-1138E1698E66}" dt="2021-09-22T22:53:12.911" v="331" actId="478"/>
        <pc:sldMkLst>
          <pc:docMk/>
          <pc:sldMk cId="512537512" sldId="256"/>
        </pc:sldMkLst>
        <pc:spChg chg="del">
          <ac:chgData name="Graydon Hall" userId="6ad8ef6fe9c5877e" providerId="LiveId" clId="{C081B4C5-B526-4B70-BE03-1138E1698E66}" dt="2021-09-22T16:00:47.957" v="23" actId="478"/>
          <ac:spMkLst>
            <pc:docMk/>
            <pc:sldMk cId="512537512" sldId="256"/>
            <ac:spMk id="2" creationId="{5D24DF99-2C43-409F-949E-CCC53A1A43A8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4" creationId="{6706500B-C63F-45A6-90E0-E7BE233F8D66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5" creationId="{DFA0EB68-9DCB-4EE5-8549-9F900F440E5A}"/>
          </ac:spMkLst>
        </pc:spChg>
        <pc:spChg chg="mod">
          <ac:chgData name="Graydon Hall" userId="6ad8ef6fe9c5877e" providerId="LiveId" clId="{C081B4C5-B526-4B70-BE03-1138E1698E66}" dt="2021-09-22T16:12:10.467" v="102" actId="1035"/>
          <ac:spMkLst>
            <pc:docMk/>
            <pc:sldMk cId="512537512" sldId="256"/>
            <ac:spMk id="6" creationId="{D6610723-D7DA-4044-9386-97A8A41F18E0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7" creationId="{10C63DCC-5796-4056-9695-02DE5AA5A1D5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8" creationId="{B5455468-9138-4F8C-8180-F837496A55F3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5" creationId="{69E55280-C825-49BB-92AD-DD676C1FA19F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6" creationId="{7AC7328D-9B95-4F98-BC0B-8EFBC7F52513}"/>
          </ac:spMkLst>
        </pc:spChg>
        <pc:spChg chg="del">
          <ac:chgData name="Graydon Hall" userId="6ad8ef6fe9c5877e" providerId="LiveId" clId="{C081B4C5-B526-4B70-BE03-1138E1698E66}" dt="2021-09-22T16:00:49.814" v="24" actId="478"/>
          <ac:spMkLst>
            <pc:docMk/>
            <pc:sldMk cId="512537512" sldId="256"/>
            <ac:spMk id="18" creationId="{CE08281C-A08A-40FD-94A5-5F9792AEEBBC}"/>
          </ac:spMkLst>
        </pc:spChg>
        <pc:spChg chg="del">
          <ac:chgData name="Graydon Hall" userId="6ad8ef6fe9c5877e" providerId="LiveId" clId="{C081B4C5-B526-4B70-BE03-1138E1698E66}" dt="2021-09-22T16:00:23.638" v="22" actId="478"/>
          <ac:spMkLst>
            <pc:docMk/>
            <pc:sldMk cId="512537512" sldId="256"/>
            <ac:spMk id="19" creationId="{EA6C07C0-5AC7-4040-A38A-27838691AB21}"/>
          </ac:spMkLst>
        </pc:spChg>
        <pc:spChg chg="del">
          <ac:chgData name="Graydon Hall" userId="6ad8ef6fe9c5877e" providerId="LiveId" clId="{C081B4C5-B526-4B70-BE03-1138E1698E66}" dt="2021-09-22T16:00:15.385" v="20" actId="478"/>
          <ac:spMkLst>
            <pc:docMk/>
            <pc:sldMk cId="512537512" sldId="256"/>
            <ac:spMk id="20" creationId="{506C618E-7AC5-4D14-AD84-D35AFB966A1D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21" creationId="{EEA946C7-1F8F-45C9-81CF-5B5C6991E8A5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22" creationId="{A4848E38-BD06-4E4D-A8AC-CB0BF3656171}"/>
          </ac:spMkLst>
        </pc:spChg>
        <pc:spChg chg="add del">
          <ac:chgData name="Graydon Hall" userId="6ad8ef6fe9c5877e" providerId="LiveId" clId="{C081B4C5-B526-4B70-BE03-1138E1698E66}" dt="2021-09-22T22:53:12.911" v="331" actId="478"/>
          <ac:spMkLst>
            <pc:docMk/>
            <pc:sldMk cId="512537512" sldId="256"/>
            <ac:spMk id="23" creationId="{5F314A62-9DD4-40C5-8C32-13B10C8F9EF2}"/>
          </ac:spMkLst>
        </pc:spChg>
        <pc:spChg chg="add 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28" creationId="{729C9E20-DFA0-425D-A7CA-CE8A2EF9F295}"/>
          </ac:spMkLst>
        </pc:spChg>
        <pc:spChg chg="add 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29" creationId="{24E29A87-34A2-43E2-AB4B-4179F2D0040D}"/>
          </ac:spMkLst>
        </pc:spChg>
        <pc:spChg chg="add 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30" creationId="{653E3437-B598-439F-A9FE-350B55C0C11F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1" creationId="{220077AD-D382-491E-9473-DCA57EC4750D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2" creationId="{117AFEAF-771B-45B5-8059-386F483D379E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3" creationId="{B7A26FF8-1153-4BE3-9AB8-50F2F7139199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4" creationId="{CAFFBAA5-5088-4F04-A4B2-DB76FDB65976}"/>
          </ac:spMkLst>
        </pc:spChg>
        <pc:spChg chg="mod">
          <ac:chgData name="Graydon Hall" userId="6ad8ef6fe9c5877e" providerId="LiveId" clId="{C081B4C5-B526-4B70-BE03-1138E1698E66}" dt="2021-09-22T22:51:10.791" v="289" actId="20577"/>
          <ac:spMkLst>
            <pc:docMk/>
            <pc:sldMk cId="512537512" sldId="256"/>
            <ac:spMk id="37" creationId="{75AC8264-FE83-4536-B4E8-5DEE8CF703EB}"/>
          </ac:spMkLst>
        </pc:spChg>
        <pc:spChg chg="mod">
          <ac:chgData name="Graydon Hall" userId="6ad8ef6fe9c5877e" providerId="LiveId" clId="{C081B4C5-B526-4B70-BE03-1138E1698E66}" dt="2021-09-22T22:51:13.567" v="291" actId="20577"/>
          <ac:spMkLst>
            <pc:docMk/>
            <pc:sldMk cId="512537512" sldId="256"/>
            <ac:spMk id="38" creationId="{C244B2AA-60C8-4D26-A2F6-A286EC919246}"/>
          </ac:spMkLst>
        </pc:spChg>
        <pc:spChg chg="mod">
          <ac:chgData name="Graydon Hall" userId="6ad8ef6fe9c5877e" providerId="LiveId" clId="{C081B4C5-B526-4B70-BE03-1138E1698E66}" dt="2021-09-22T22:51:18.487" v="293" actId="20577"/>
          <ac:spMkLst>
            <pc:docMk/>
            <pc:sldMk cId="512537512" sldId="256"/>
            <ac:spMk id="39" creationId="{E0E8F023-0B06-4E68-8BCE-9FE3E4AF8A23}"/>
          </ac:spMkLst>
        </pc:spChg>
        <pc:spChg chg="mod">
          <ac:chgData name="Graydon Hall" userId="6ad8ef6fe9c5877e" providerId="LiveId" clId="{C081B4C5-B526-4B70-BE03-1138E1698E66}" dt="2021-09-22T22:51:21.079" v="295" actId="20577"/>
          <ac:spMkLst>
            <pc:docMk/>
            <pc:sldMk cId="512537512" sldId="256"/>
            <ac:spMk id="40" creationId="{C1D49437-35D1-455D-B4C7-4821A13B79AC}"/>
          </ac:spMkLst>
        </pc:spChg>
        <pc:spChg chg="mod">
          <ac:chgData name="Graydon Hall" userId="6ad8ef6fe9c5877e" providerId="LiveId" clId="{C081B4C5-B526-4B70-BE03-1138E1698E66}" dt="2021-09-22T16:01:05.503" v="25" actId="14100"/>
          <ac:spMkLst>
            <pc:docMk/>
            <pc:sldMk cId="512537512" sldId="256"/>
            <ac:spMk id="92" creationId="{5C49397D-D9A8-4042-91D1-D41BFE40DDE4}"/>
          </ac:spMkLst>
        </pc:spChg>
        <pc:spChg chg="mod">
          <ac:chgData name="Graydon Hall" userId="6ad8ef6fe9c5877e" providerId="LiveId" clId="{C081B4C5-B526-4B70-BE03-1138E1698E66}" dt="2021-09-22T16:01:09.253" v="26" actId="14100"/>
          <ac:spMkLst>
            <pc:docMk/>
            <pc:sldMk cId="512537512" sldId="256"/>
            <ac:spMk id="93" creationId="{7DF234F3-5E69-445C-875A-AF6F155A0E5A}"/>
          </ac:spMkLst>
        </pc:spChg>
        <pc:spChg chg="mod">
          <ac:chgData name="Graydon Hall" userId="6ad8ef6fe9c5877e" providerId="LiveId" clId="{C081B4C5-B526-4B70-BE03-1138E1698E66}" dt="2021-09-22T16:01:13.930" v="27" actId="14100"/>
          <ac:spMkLst>
            <pc:docMk/>
            <pc:sldMk cId="512537512" sldId="256"/>
            <ac:spMk id="94" creationId="{5CEB5096-7A4D-48D1-99BC-D5145C48B68B}"/>
          </ac:spMkLst>
        </pc:spChg>
        <pc:spChg chg="del mod">
          <ac:chgData name="Graydon Hall" userId="6ad8ef6fe9c5877e" providerId="LiveId" clId="{C081B4C5-B526-4B70-BE03-1138E1698E66}" dt="2021-09-22T16:03:08.221" v="59" actId="478"/>
          <ac:spMkLst>
            <pc:docMk/>
            <pc:sldMk cId="512537512" sldId="256"/>
            <ac:spMk id="96" creationId="{586E1B81-B30E-4583-9F07-AF77E1D5AD52}"/>
          </ac:spMkLst>
        </pc:spChg>
        <pc:spChg chg="mod">
          <ac:chgData name="Graydon Hall" userId="6ad8ef6fe9c5877e" providerId="LiveId" clId="{C081B4C5-B526-4B70-BE03-1138E1698E66}" dt="2021-09-22T16:10:27.786" v="81" actId="20577"/>
          <ac:spMkLst>
            <pc:docMk/>
            <pc:sldMk cId="512537512" sldId="256"/>
            <ac:spMk id="97" creationId="{ABF8834C-10EB-4A0A-A81F-D1A58524C8B0}"/>
          </ac:spMkLst>
        </pc:spChg>
        <pc:spChg chg="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98" creationId="{8C88FF40-C395-40CD-BF1D-274415C95C0A}"/>
          </ac:spMkLst>
        </pc:spChg>
        <pc:spChg chg="mod">
          <ac:chgData name="Graydon Hall" userId="6ad8ef6fe9c5877e" providerId="LiveId" clId="{C081B4C5-B526-4B70-BE03-1138E1698E66}" dt="2021-09-22T16:01:29.974" v="34" actId="20577"/>
          <ac:spMkLst>
            <pc:docMk/>
            <pc:sldMk cId="512537512" sldId="256"/>
            <ac:spMk id="99" creationId="{D926B389-5BBA-40FC-B826-770BE23E7886}"/>
          </ac:spMkLst>
        </pc:spChg>
        <pc:spChg chg="mod">
          <ac:chgData name="Graydon Hall" userId="6ad8ef6fe9c5877e" providerId="LiveId" clId="{C081B4C5-B526-4B70-BE03-1138E1698E66}" dt="2021-09-22T16:02:54.582" v="57" actId="14100"/>
          <ac:spMkLst>
            <pc:docMk/>
            <pc:sldMk cId="512537512" sldId="256"/>
            <ac:spMk id="100" creationId="{DA5C1F43-4035-401F-9102-FE897114D5A1}"/>
          </ac:spMkLst>
        </pc:spChg>
        <pc:spChg chg="mod">
          <ac:chgData name="Graydon Hall" userId="6ad8ef6fe9c5877e" providerId="LiveId" clId="{C081B4C5-B526-4B70-BE03-1138E1698E66}" dt="2021-09-22T16:01:19.583" v="31" actId="20577"/>
          <ac:spMkLst>
            <pc:docMk/>
            <pc:sldMk cId="512537512" sldId="256"/>
            <ac:spMk id="101" creationId="{6A06DAFF-5381-410F-AE59-839D793FB047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08" creationId="{88F86566-D341-4D0E-96F4-14F50B3C70DB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11" creationId="{75618792-2757-4C52-9A87-A2FA7989A338}"/>
          </ac:spMkLst>
        </pc:spChg>
        <pc:spChg chg="mod">
          <ac:chgData name="Graydon Hall" userId="6ad8ef6fe9c5877e" providerId="LiveId" clId="{C081B4C5-B526-4B70-BE03-1138E1698E66}" dt="2021-09-22T16:12:04.689" v="95" actId="14100"/>
          <ac:spMkLst>
            <pc:docMk/>
            <pc:sldMk cId="512537512" sldId="256"/>
            <ac:spMk id="113" creationId="{CA389A85-091A-4878-AF03-EFDB754FBAD8}"/>
          </ac:spMkLst>
        </pc:spChg>
        <pc:grpChg chg="add mod">
          <ac:chgData name="Graydon Hall" userId="6ad8ef6fe9c5877e" providerId="LiveId" clId="{C081B4C5-B526-4B70-BE03-1138E1698E66}" dt="2021-09-22T16:10:34.240" v="82" actId="164"/>
          <ac:grpSpMkLst>
            <pc:docMk/>
            <pc:sldMk cId="512537512" sldId="256"/>
            <ac:grpSpMk id="3" creationId="{CBD053C1-0D15-4233-BF3D-152D53E65BD0}"/>
          </ac:grpSpMkLst>
        </pc:grpChg>
        <pc:grpChg chg="add mod">
          <ac:chgData name="Graydon Hall" userId="6ad8ef6fe9c5877e" providerId="LiveId" clId="{C081B4C5-B526-4B70-BE03-1138E1698E66}" dt="2021-09-22T16:10:44.286" v="86" actId="1076"/>
          <ac:grpSpMkLst>
            <pc:docMk/>
            <pc:sldMk cId="512537512" sldId="256"/>
            <ac:grpSpMk id="36" creationId="{6D5ED58D-C985-429E-92BF-69D51BFA7CD7}"/>
          </ac:grpSpMkLst>
        </pc:grpChg>
      </pc:sldChg>
      <pc:sldChg chg="add del">
        <pc:chgData name="Graydon Hall" userId="6ad8ef6fe9c5877e" providerId="LiveId" clId="{C081B4C5-B526-4B70-BE03-1138E1698E66}" dt="2021-09-22T17:02:05.384" v="168" actId="47"/>
        <pc:sldMkLst>
          <pc:docMk/>
          <pc:sldMk cId="490267010" sldId="257"/>
        </pc:sldMkLst>
      </pc:sldChg>
      <pc:sldChg chg="add del">
        <pc:chgData name="Graydon Hall" userId="6ad8ef6fe9c5877e" providerId="LiveId" clId="{C081B4C5-B526-4B70-BE03-1138E1698E66}" dt="2021-09-22T17:02:06.055" v="169" actId="47"/>
        <pc:sldMkLst>
          <pc:docMk/>
          <pc:sldMk cId="1414857408" sldId="258"/>
        </pc:sldMkLst>
      </pc:sldChg>
      <pc:sldChg chg="addSp delSp modSp add mod">
        <pc:chgData name="Graydon Hall" userId="6ad8ef6fe9c5877e" providerId="LiveId" clId="{C081B4C5-B526-4B70-BE03-1138E1698E66}" dt="2021-09-23T03:00:30.437" v="436" actId="20577"/>
        <pc:sldMkLst>
          <pc:docMk/>
          <pc:sldMk cId="4152978319" sldId="259"/>
        </pc:sldMkLst>
        <pc:spChg chg="add del mod">
          <ac:chgData name="Graydon Hall" userId="6ad8ef6fe9c5877e" providerId="LiveId" clId="{C081B4C5-B526-4B70-BE03-1138E1698E66}" dt="2021-09-23T02:20:43.549" v="417" actId="478"/>
          <ac:spMkLst>
            <pc:docMk/>
            <pc:sldMk cId="4152978319" sldId="259"/>
            <ac:spMk id="2" creationId="{06077FA9-94B9-420C-B41D-AC0D4C4CF9D2}"/>
          </ac:spMkLst>
        </pc:spChg>
        <pc:spChg chg="add mod">
          <ac:chgData name="Graydon Hall" userId="6ad8ef6fe9c5877e" providerId="LiveId" clId="{C081B4C5-B526-4B70-BE03-1138E1698E66}" dt="2021-09-23T02:53:15.318" v="425" actId="206"/>
          <ac:spMkLst>
            <pc:docMk/>
            <pc:sldMk cId="4152978319" sldId="259"/>
            <ac:spMk id="2" creationId="{467581E1-BF79-4D9A-B8F8-A89625666D31}"/>
          </ac:spMkLst>
        </pc:spChg>
        <pc:spChg chg="add del mod">
          <ac:chgData name="Graydon Hall" userId="6ad8ef6fe9c5877e" providerId="LiveId" clId="{C081B4C5-B526-4B70-BE03-1138E1698E66}" dt="2021-09-23T02:20:19.436" v="414" actId="478"/>
          <ac:spMkLst>
            <pc:docMk/>
            <pc:sldMk cId="4152978319" sldId="259"/>
            <ac:spMk id="4" creationId="{FA8FBD6A-E88E-42C3-92CE-32E91D5E02C2}"/>
          </ac:spMkLst>
        </pc:spChg>
        <pc:spChg chg="add del mod">
          <ac:chgData name="Graydon Hall" userId="6ad8ef6fe9c5877e" providerId="LiveId" clId="{C081B4C5-B526-4B70-BE03-1138E1698E66}" dt="2021-09-22T22:53:15.839" v="332" actId="478"/>
          <ac:spMkLst>
            <pc:docMk/>
            <pc:sldMk cId="4152978319" sldId="259"/>
            <ac:spMk id="5" creationId="{D501DB87-D809-4985-981C-F14C38626D91}"/>
          </ac:spMkLst>
        </pc:spChg>
        <pc:spChg chg="mod">
          <ac:chgData name="Graydon Hall" userId="6ad8ef6fe9c5877e" providerId="LiveId" clId="{C081B4C5-B526-4B70-BE03-1138E1698E66}" dt="2021-09-22T16:12:27.881" v="108" actId="1076"/>
          <ac:spMkLst>
            <pc:docMk/>
            <pc:sldMk cId="4152978319" sldId="259"/>
            <ac:spMk id="6" creationId="{D6610723-D7DA-4044-9386-97A8A41F18E0}"/>
          </ac:spMkLst>
        </pc:spChg>
        <pc:spChg chg="add mod">
          <ac:chgData name="Graydon Hall" userId="6ad8ef6fe9c5877e" providerId="LiveId" clId="{C081B4C5-B526-4B70-BE03-1138E1698E66}" dt="2021-09-23T02:20:39" v="416"/>
          <ac:spMkLst>
            <pc:docMk/>
            <pc:sldMk cId="4152978319" sldId="259"/>
            <ac:spMk id="20" creationId="{751D39C6-E0F4-4E58-8368-26856C34C70A}"/>
          </ac:spMkLst>
        </pc:spChg>
        <pc:spChg chg="add del mod">
          <ac:chgData name="Graydon Hall" userId="6ad8ef6fe9c5877e" providerId="LiveId" clId="{C081B4C5-B526-4B70-BE03-1138E1698E66}" dt="2021-09-23T02:52:44.958" v="422" actId="478"/>
          <ac:spMkLst>
            <pc:docMk/>
            <pc:sldMk cId="4152978319" sldId="259"/>
            <ac:spMk id="21" creationId="{F3C6F49E-2143-4B9B-B995-E6D4BAE03733}"/>
          </ac:spMkLst>
        </pc:spChg>
        <pc:spChg chg="add mod">
          <ac:chgData name="Graydon Hall" userId="6ad8ef6fe9c5877e" providerId="LiveId" clId="{C081B4C5-B526-4B70-BE03-1138E1698E66}" dt="2021-09-22T16:12:52.747" v="110" actId="1076"/>
          <ac:spMkLst>
            <pc:docMk/>
            <pc:sldMk cId="4152978319" sldId="259"/>
            <ac:spMk id="22" creationId="{C23BC147-D752-4014-826E-170718EA1B56}"/>
          </ac:spMkLst>
        </pc:spChg>
        <pc:spChg chg="add mod">
          <ac:chgData name="Graydon Hall" userId="6ad8ef6fe9c5877e" providerId="LiveId" clId="{C081B4C5-B526-4B70-BE03-1138E1698E66}" dt="2021-09-22T16:13:55.489" v="122" actId="14100"/>
          <ac:spMkLst>
            <pc:docMk/>
            <pc:sldMk cId="4152978319" sldId="259"/>
            <ac:spMk id="23" creationId="{69F6D07D-4D0F-457A-A089-79252C219389}"/>
          </ac:spMkLst>
        </pc:spChg>
        <pc:spChg chg="add del mod">
          <ac:chgData name="Graydon Hall" userId="6ad8ef6fe9c5877e" providerId="LiveId" clId="{C081B4C5-B526-4B70-BE03-1138E1698E66}" dt="2021-09-22T16:13:57.762" v="123" actId="478"/>
          <ac:spMkLst>
            <pc:docMk/>
            <pc:sldMk cId="4152978319" sldId="259"/>
            <ac:spMk id="24" creationId="{3EAECDC3-D3F4-47FE-A0DA-FEFAFDA971AB}"/>
          </ac:spMkLst>
        </pc:spChg>
        <pc:spChg chg="add mod">
          <ac:chgData name="Graydon Hall" userId="6ad8ef6fe9c5877e" providerId="LiveId" clId="{C081B4C5-B526-4B70-BE03-1138E1698E66}" dt="2021-09-22T16:13:05.172" v="114" actId="14100"/>
          <ac:spMkLst>
            <pc:docMk/>
            <pc:sldMk cId="4152978319" sldId="259"/>
            <ac:spMk id="25" creationId="{00425709-645E-4907-AD53-915F2456F643}"/>
          </ac:spMkLst>
        </pc:spChg>
        <pc:spChg chg="add del mod">
          <ac:chgData name="Graydon Hall" userId="6ad8ef6fe9c5877e" providerId="LiveId" clId="{C081B4C5-B526-4B70-BE03-1138E1698E66}" dt="2021-09-22T16:13:49.937" v="119" actId="478"/>
          <ac:spMkLst>
            <pc:docMk/>
            <pc:sldMk cId="4152978319" sldId="259"/>
            <ac:spMk id="26" creationId="{3DC2DE5E-A485-4958-9D7F-0F19DC9156CF}"/>
          </ac:spMkLst>
        </pc:spChg>
        <pc:spChg chg="add del mod">
          <ac:chgData name="Graydon Hall" userId="6ad8ef6fe9c5877e" providerId="LiveId" clId="{C081B4C5-B526-4B70-BE03-1138E1698E66}" dt="2021-09-22T16:13:50.836" v="120" actId="478"/>
          <ac:spMkLst>
            <pc:docMk/>
            <pc:sldMk cId="4152978319" sldId="259"/>
            <ac:spMk id="27" creationId="{FE81879C-6200-4F9E-A254-FF1A35CF91F5}"/>
          </ac:spMkLst>
        </pc:spChg>
        <pc:spChg chg="add del mod">
          <ac:chgData name="Graydon Hall" userId="6ad8ef6fe9c5877e" providerId="LiveId" clId="{C081B4C5-B526-4B70-BE03-1138E1698E66}" dt="2021-09-22T16:13:44.186" v="115" actId="478"/>
          <ac:spMkLst>
            <pc:docMk/>
            <pc:sldMk cId="4152978319" sldId="259"/>
            <ac:spMk id="31" creationId="{7EFFED71-EA69-4DC1-97A7-51AC94A903F0}"/>
          </ac:spMkLst>
        </pc:spChg>
        <pc:spChg chg="add del mod">
          <ac:chgData name="Graydon Hall" userId="6ad8ef6fe9c5877e" providerId="LiveId" clId="{C081B4C5-B526-4B70-BE03-1138E1698E66}" dt="2021-09-22T16:13:52.242" v="121" actId="478"/>
          <ac:spMkLst>
            <pc:docMk/>
            <pc:sldMk cId="4152978319" sldId="259"/>
            <ac:spMk id="32" creationId="{65CE90F6-880B-4076-AB0A-8A0352158923}"/>
          </ac:spMkLst>
        </pc:spChg>
        <pc:spChg chg="add mod">
          <ac:chgData name="Graydon Hall" userId="6ad8ef6fe9c5877e" providerId="LiveId" clId="{C081B4C5-B526-4B70-BE03-1138E1698E66}" dt="2021-09-22T22:53:08.816" v="330"/>
          <ac:spMkLst>
            <pc:docMk/>
            <pc:sldMk cId="4152978319" sldId="259"/>
            <ac:spMk id="34" creationId="{04BE0624-601B-4FCE-AF13-1E00EB9F9A42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34" creationId="{6FB98BE7-2D43-49BA-B166-20C441A75E20}"/>
          </ac:spMkLst>
        </pc:spChg>
        <pc:spChg chg="add del mod">
          <ac:chgData name="Graydon Hall" userId="6ad8ef6fe9c5877e" providerId="LiveId" clId="{C081B4C5-B526-4B70-BE03-1138E1698E66}" dt="2021-09-22T22:57:46.683" v="349" actId="478"/>
          <ac:spMkLst>
            <pc:docMk/>
            <pc:sldMk cId="4152978319" sldId="259"/>
            <ac:spMk id="35" creationId="{4F7D1D64-5DCE-4712-AB69-574F867247A3}"/>
          </ac:spMkLst>
        </pc:spChg>
        <pc:spChg chg="del mod">
          <ac:chgData name="Graydon Hall" userId="6ad8ef6fe9c5877e" providerId="LiveId" clId="{C081B4C5-B526-4B70-BE03-1138E1698E66}" dt="2021-09-22T16:13:45.802" v="116" actId="478"/>
          <ac:spMkLst>
            <pc:docMk/>
            <pc:sldMk cId="4152978319" sldId="259"/>
            <ac:spMk id="35" creationId="{A73511BB-1CDB-4942-92A5-7E04C6A4BD5C}"/>
          </ac:spMkLst>
        </pc:spChg>
        <pc:spChg chg="mod">
          <ac:chgData name="Graydon Hall" userId="6ad8ef6fe9c5877e" providerId="LiveId" clId="{C081B4C5-B526-4B70-BE03-1138E1698E66}" dt="2021-09-22T17:08:55.396" v="183" actId="20577"/>
          <ac:spMkLst>
            <pc:docMk/>
            <pc:sldMk cId="4152978319" sldId="259"/>
            <ac:spMk id="37" creationId="{75AC8264-FE83-4536-B4E8-5DEE8CF703EB}"/>
          </ac:spMkLst>
        </pc:spChg>
        <pc:spChg chg="mod">
          <ac:chgData name="Graydon Hall" userId="6ad8ef6fe9c5877e" providerId="LiveId" clId="{C081B4C5-B526-4B70-BE03-1138E1698E66}" dt="2021-09-22T17:08:57.605" v="185" actId="20577"/>
          <ac:spMkLst>
            <pc:docMk/>
            <pc:sldMk cId="4152978319" sldId="259"/>
            <ac:spMk id="38" creationId="{C244B2AA-60C8-4D26-A2F6-A286EC919246}"/>
          </ac:spMkLst>
        </pc:spChg>
        <pc:spChg chg="mod">
          <ac:chgData name="Graydon Hall" userId="6ad8ef6fe9c5877e" providerId="LiveId" clId="{C081B4C5-B526-4B70-BE03-1138E1698E66}" dt="2021-09-22T17:08:59.844" v="187" actId="20577"/>
          <ac:spMkLst>
            <pc:docMk/>
            <pc:sldMk cId="4152978319" sldId="259"/>
            <ac:spMk id="39" creationId="{E0E8F023-0B06-4E68-8BCE-9FE3E4AF8A23}"/>
          </ac:spMkLst>
        </pc:spChg>
        <pc:spChg chg="mod">
          <ac:chgData name="Graydon Hall" userId="6ad8ef6fe9c5877e" providerId="LiveId" clId="{C081B4C5-B526-4B70-BE03-1138E1698E66}" dt="2021-09-22T17:09:03.029" v="189" actId="20577"/>
          <ac:spMkLst>
            <pc:docMk/>
            <pc:sldMk cId="4152978319" sldId="259"/>
            <ac:spMk id="40" creationId="{C1D49437-35D1-455D-B4C7-4821A13B79AC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1" creationId="{09C88FD3-0EAD-4F7B-9565-5771C3888370}"/>
          </ac:spMkLst>
        </pc:spChg>
        <pc:spChg chg="add mod">
          <ac:chgData name="Graydon Hall" userId="6ad8ef6fe9c5877e" providerId="LiveId" clId="{C081B4C5-B526-4B70-BE03-1138E1698E66}" dt="2021-09-23T00:02:43.330" v="355" actId="1076"/>
          <ac:spMkLst>
            <pc:docMk/>
            <pc:sldMk cId="4152978319" sldId="259"/>
            <ac:spMk id="41" creationId="{AAC854A1-D750-4C2C-9794-6EEEE1BCC463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2" creationId="{0DF45EB9-A1C3-445B-81A3-CEE869424D1D}"/>
          </ac:spMkLst>
        </pc:spChg>
        <pc:spChg chg="add mod">
          <ac:chgData name="Graydon Hall" userId="6ad8ef6fe9c5877e" providerId="LiveId" clId="{C081B4C5-B526-4B70-BE03-1138E1698E66}" dt="2021-09-23T03:00:30.437" v="436" actId="20577"/>
          <ac:spMkLst>
            <pc:docMk/>
            <pc:sldMk cId="4152978319" sldId="259"/>
            <ac:spMk id="42" creationId="{C8B84E5A-1B4D-4661-8806-5F4E2B92C32C}"/>
          </ac:spMkLst>
        </pc:spChg>
        <pc:spChg chg="add mod">
          <ac:chgData name="Graydon Hall" userId="6ad8ef6fe9c5877e" providerId="LiveId" clId="{C081B4C5-B526-4B70-BE03-1138E1698E66}" dt="2021-09-23T00:04:15.739" v="388" actId="1076"/>
          <ac:spMkLst>
            <pc:docMk/>
            <pc:sldMk cId="4152978319" sldId="259"/>
            <ac:spMk id="44" creationId="{1371320C-8FBB-4E4F-BC9D-23C0DAE0FE6D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4" creationId="{EB2714C0-215F-405B-9C20-BA666EAD5552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5" creationId="{1BCC8641-BC64-4237-863C-1FA10BD3E020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6" creationId="{8981B2A9-4038-4650-9DF5-0916B585C27E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7" creationId="{D36C42F6-02C6-41D1-89F7-F087BE071B66}"/>
          </ac:spMkLst>
        </pc:spChg>
        <pc:spChg chg="add mod">
          <ac:chgData name="Graydon Hall" userId="6ad8ef6fe9c5877e" providerId="LiveId" clId="{C081B4C5-B526-4B70-BE03-1138E1698E66}" dt="2021-09-22T16:14:34.519" v="127" actId="14100"/>
          <ac:spMkLst>
            <pc:docMk/>
            <pc:sldMk cId="4152978319" sldId="259"/>
            <ac:spMk id="48" creationId="{F249F00B-62FB-4401-B345-CE004A9926A1}"/>
          </ac:spMkLst>
        </pc:spChg>
        <pc:spChg chg="add mod">
          <ac:chgData name="Graydon Hall" userId="6ad8ef6fe9c5877e" providerId="LiveId" clId="{C081B4C5-B526-4B70-BE03-1138E1698E66}" dt="2021-09-22T16:14:53.210" v="135" actId="20577"/>
          <ac:spMkLst>
            <pc:docMk/>
            <pc:sldMk cId="4152978319" sldId="259"/>
            <ac:spMk id="49" creationId="{D97E1481-1B64-45A6-B865-E9625FAEBD4C}"/>
          </ac:spMkLst>
        </pc:spChg>
        <pc:spChg chg="add mod">
          <ac:chgData name="Graydon Hall" userId="6ad8ef6fe9c5877e" providerId="LiveId" clId="{C081B4C5-B526-4B70-BE03-1138E1698E66}" dt="2021-09-22T16:14:36.869" v="128" actId="14100"/>
          <ac:spMkLst>
            <pc:docMk/>
            <pc:sldMk cId="4152978319" sldId="259"/>
            <ac:spMk id="50" creationId="{7B82910A-5292-459E-932D-429D05AE2575}"/>
          </ac:spMkLst>
        </pc:spChg>
        <pc:spChg chg="add mod">
          <ac:chgData name="Graydon Hall" userId="6ad8ef6fe9c5877e" providerId="LiveId" clId="{C081B4C5-B526-4B70-BE03-1138E1698E66}" dt="2021-09-22T16:14:57.554" v="152" actId="20577"/>
          <ac:spMkLst>
            <pc:docMk/>
            <pc:sldMk cId="4152978319" sldId="259"/>
            <ac:spMk id="51" creationId="{45B5DD0D-C57D-4B72-861A-0463AB25EF99}"/>
          </ac:spMkLst>
        </pc:spChg>
        <pc:spChg chg="add mod ord">
          <ac:chgData name="Graydon Hall" userId="6ad8ef6fe9c5877e" providerId="LiveId" clId="{C081B4C5-B526-4B70-BE03-1138E1698E66}" dt="2021-09-23T02:53:17.172" v="426" actId="166"/>
          <ac:spMkLst>
            <pc:docMk/>
            <pc:sldMk cId="4152978319" sldId="259"/>
            <ac:spMk id="52" creationId="{1128145F-C978-41B0-8BC6-AC28F4920AEC}"/>
          </ac:spMkLst>
        </pc:spChg>
        <pc:spChg chg="add mod">
          <ac:chgData name="Graydon Hall" userId="6ad8ef6fe9c5877e" providerId="LiveId" clId="{C081B4C5-B526-4B70-BE03-1138E1698E66}" dt="2021-09-22T16:14:40.214" v="129" actId="1076"/>
          <ac:spMkLst>
            <pc:docMk/>
            <pc:sldMk cId="4152978319" sldId="259"/>
            <ac:spMk id="53" creationId="{0D31F8F5-8675-44AC-9D27-F2F6AF50F150}"/>
          </ac:spMkLst>
        </pc:spChg>
        <pc:spChg chg="add mod">
          <ac:chgData name="Graydon Hall" userId="6ad8ef6fe9c5877e" providerId="LiveId" clId="{C081B4C5-B526-4B70-BE03-1138E1698E66}" dt="2021-09-23T00:03:54.288" v="380" actId="207"/>
          <ac:spMkLst>
            <pc:docMk/>
            <pc:sldMk cId="4152978319" sldId="259"/>
            <ac:spMk id="54" creationId="{F06952EB-0D02-4CD9-A7FB-CED815F934EE}"/>
          </ac:spMkLst>
        </pc:spChg>
        <pc:spChg chg="add mod">
          <ac:chgData name="Graydon Hall" userId="6ad8ef6fe9c5877e" providerId="LiveId" clId="{C081B4C5-B526-4B70-BE03-1138E1698E66}" dt="2021-09-23T00:03:56.984" v="382" actId="1076"/>
          <ac:spMkLst>
            <pc:docMk/>
            <pc:sldMk cId="4152978319" sldId="259"/>
            <ac:spMk id="56" creationId="{312B4466-1988-454D-B724-7B72BDA631E0}"/>
          </ac:spMkLst>
        </pc:spChg>
        <pc:spChg chg="mod">
          <ac:chgData name="Graydon Hall" userId="6ad8ef6fe9c5877e" providerId="LiveId" clId="{C081B4C5-B526-4B70-BE03-1138E1698E66}" dt="2021-09-22T16:12:27.881" v="108" actId="1076"/>
          <ac:spMkLst>
            <pc:docMk/>
            <pc:sldMk cId="4152978319" sldId="259"/>
            <ac:spMk id="113" creationId="{CA389A85-091A-4878-AF03-EFDB754FBAD8}"/>
          </ac:spMkLst>
        </pc:spChg>
        <pc:grpChg chg="add del mod">
          <ac:chgData name="Graydon Hall" userId="6ad8ef6fe9c5877e" providerId="LiveId" clId="{C081B4C5-B526-4B70-BE03-1138E1698E66}" dt="2021-09-22T16:13:46.954" v="117" actId="478"/>
          <ac:grpSpMkLst>
            <pc:docMk/>
            <pc:sldMk cId="4152978319" sldId="259"/>
            <ac:grpSpMk id="33" creationId="{B63ED615-06DB-4FCA-A12B-5612F06AA958}"/>
          </ac:grpSpMkLst>
        </pc:grpChg>
        <pc:grpChg chg="add del mod">
          <ac:chgData name="Graydon Hall" userId="6ad8ef6fe9c5877e" providerId="LiveId" clId="{C081B4C5-B526-4B70-BE03-1138E1698E66}" dt="2021-09-22T16:13:48.529" v="118" actId="478"/>
          <ac:grpSpMkLst>
            <pc:docMk/>
            <pc:sldMk cId="4152978319" sldId="259"/>
            <ac:grpSpMk id="43" creationId="{FA320564-7BD2-42D9-9DF5-6AED6CC360D4}"/>
          </ac:grpSpMkLst>
        </pc:grpChg>
        <pc:cxnChg chg="add mod">
          <ac:chgData name="Graydon Hall" userId="6ad8ef6fe9c5877e" providerId="LiveId" clId="{C081B4C5-B526-4B70-BE03-1138E1698E66}" dt="2021-09-23T00:02:52.185" v="357" actId="208"/>
          <ac:cxnSpMkLst>
            <pc:docMk/>
            <pc:sldMk cId="4152978319" sldId="259"/>
            <ac:cxnSpMk id="7" creationId="{1EA405BF-FB40-4D07-9EC0-25D7D2DBD1C6}"/>
          </ac:cxnSpMkLst>
        </pc:cxnChg>
        <pc:cxnChg chg="add mod">
          <ac:chgData name="Graydon Hall" userId="6ad8ef6fe9c5877e" providerId="LiveId" clId="{C081B4C5-B526-4B70-BE03-1138E1698E66}" dt="2021-09-23T00:03:10.654" v="363" actId="14100"/>
          <ac:cxnSpMkLst>
            <pc:docMk/>
            <pc:sldMk cId="4152978319" sldId="259"/>
            <ac:cxnSpMk id="43" creationId="{B213713A-EA6C-45A7-AB1E-158891F5A60D}"/>
          </ac:cxnSpMkLst>
        </pc:cxnChg>
        <pc:cxnChg chg="add mod">
          <ac:chgData name="Graydon Hall" userId="6ad8ef6fe9c5877e" providerId="LiveId" clId="{C081B4C5-B526-4B70-BE03-1138E1698E66}" dt="2021-09-23T02:16:44.197" v="405" actId="14100"/>
          <ac:cxnSpMkLst>
            <pc:docMk/>
            <pc:sldMk cId="4152978319" sldId="259"/>
            <ac:cxnSpMk id="45" creationId="{E0C4B06A-719E-4BA5-92A0-B92F427FE42F}"/>
          </ac:cxnSpMkLst>
        </pc:cxnChg>
        <pc:cxnChg chg="add del mod">
          <ac:chgData name="Graydon Hall" userId="6ad8ef6fe9c5877e" providerId="LiveId" clId="{C081B4C5-B526-4B70-BE03-1138E1698E66}" dt="2021-09-23T00:03:12.491" v="365"/>
          <ac:cxnSpMkLst>
            <pc:docMk/>
            <pc:sldMk cId="4152978319" sldId="259"/>
            <ac:cxnSpMk id="46" creationId="{534F7DDD-2342-42DA-92D6-E4A1239D8A37}"/>
          </ac:cxnSpMkLst>
        </pc:cxnChg>
        <pc:cxnChg chg="add del mod">
          <ac:chgData name="Graydon Hall" userId="6ad8ef6fe9c5877e" providerId="LiveId" clId="{C081B4C5-B526-4B70-BE03-1138E1698E66}" dt="2021-09-23T00:03:14.104" v="367"/>
          <ac:cxnSpMkLst>
            <pc:docMk/>
            <pc:sldMk cId="4152978319" sldId="259"/>
            <ac:cxnSpMk id="47" creationId="{E8BA572E-32A8-4216-9623-D8AE3ABC9733}"/>
          </ac:cxnSpMkLst>
        </pc:cxnChg>
        <pc:cxnChg chg="add mod">
          <ac:chgData name="Graydon Hall" userId="6ad8ef6fe9c5877e" providerId="LiveId" clId="{C081B4C5-B526-4B70-BE03-1138E1698E66}" dt="2021-09-23T00:03:48.919" v="379" actId="1076"/>
          <ac:cxnSpMkLst>
            <pc:docMk/>
            <pc:sldMk cId="4152978319" sldId="259"/>
            <ac:cxnSpMk id="55" creationId="{4516669F-A1E3-4193-B307-9EBDB692C283}"/>
          </ac:cxnSpMkLst>
        </pc:cxnChg>
        <pc:cxnChg chg="add mod">
          <ac:chgData name="Graydon Hall" userId="6ad8ef6fe9c5877e" providerId="LiveId" clId="{C081B4C5-B526-4B70-BE03-1138E1698E66}" dt="2021-09-23T00:04:08.334" v="387" actId="14100"/>
          <ac:cxnSpMkLst>
            <pc:docMk/>
            <pc:sldMk cId="4152978319" sldId="259"/>
            <ac:cxnSpMk id="57" creationId="{DE372053-AD21-40AC-97E3-A96EF7D8C65B}"/>
          </ac:cxnSpMkLst>
        </pc:cxnChg>
      </pc:sldChg>
      <pc:sldChg chg="addSp delSp modSp add mod">
        <pc:chgData name="Graydon Hall" userId="6ad8ef6fe9c5877e" providerId="LiveId" clId="{C081B4C5-B526-4B70-BE03-1138E1698E66}" dt="2021-09-23T02:56:16.286" v="431" actId="14100"/>
        <pc:sldMkLst>
          <pc:docMk/>
          <pc:sldMk cId="2377403687" sldId="260"/>
        </pc:sldMkLst>
        <pc:spChg chg="del mod">
          <ac:chgData name="Graydon Hall" userId="6ad8ef6fe9c5877e" providerId="LiveId" clId="{C081B4C5-B526-4B70-BE03-1138E1698E66}" dt="2021-09-22T21:22:06.600" v="228" actId="478"/>
          <ac:spMkLst>
            <pc:docMk/>
            <pc:sldMk cId="2377403687" sldId="260"/>
            <ac:spMk id="2" creationId="{06077FA9-94B9-420C-B41D-AC0D4C4CF9D2}"/>
          </ac:spMkLst>
        </pc:spChg>
        <pc:spChg chg="add del">
          <ac:chgData name="Graydon Hall" userId="6ad8ef6fe9c5877e" providerId="LiveId" clId="{C081B4C5-B526-4B70-BE03-1138E1698E66}" dt="2021-09-23T02:16:49.150" v="408" actId="478"/>
          <ac:spMkLst>
            <pc:docMk/>
            <pc:sldMk cId="2377403687" sldId="260"/>
            <ac:spMk id="2" creationId="{5A783838-0541-498A-A40C-EAAB6A8EDDEA}"/>
          </ac:spMkLst>
        </pc:spChg>
        <pc:spChg chg="add del mod">
          <ac:chgData name="Graydon Hall" userId="6ad8ef6fe9c5877e" providerId="LiveId" clId="{C081B4C5-B526-4B70-BE03-1138E1698E66}" dt="2021-09-23T02:16:48.420" v="406" actId="478"/>
          <ac:spMkLst>
            <pc:docMk/>
            <pc:sldMk cId="2377403687" sldId="260"/>
            <ac:spMk id="4" creationId="{A95BA54C-B6A7-4DC3-85D3-0042A3FF9FA6}"/>
          </ac:spMkLst>
        </pc:spChg>
        <pc:spChg chg="del">
          <ac:chgData name="Graydon Hall" userId="6ad8ef6fe9c5877e" providerId="LiveId" clId="{C081B4C5-B526-4B70-BE03-1138E1698E66}" dt="2021-09-22T17:03:16.568" v="181" actId="478"/>
          <ac:spMkLst>
            <pc:docMk/>
            <pc:sldMk cId="2377403687" sldId="260"/>
            <ac:spMk id="4" creationId="{FA8FBD6A-E88E-42C3-92CE-32E91D5E02C2}"/>
          </ac:spMkLst>
        </pc:spChg>
        <pc:spChg chg="add del mod">
          <ac:chgData name="Graydon Hall" userId="6ad8ef6fe9c5877e" providerId="LiveId" clId="{C081B4C5-B526-4B70-BE03-1138E1698E66}" dt="2021-09-23T02:21:19.479" v="420" actId="206"/>
          <ac:spMkLst>
            <pc:docMk/>
            <pc:sldMk cId="2377403687" sldId="260"/>
            <ac:spMk id="5" creationId="{457E6260-D016-4118-BD18-9F8951E4A611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6" creationId="{D6610723-D7DA-4044-9386-97A8A41F18E0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2" creationId="{C23BC147-D752-4014-826E-170718EA1B56}"/>
          </ac:spMkLst>
        </pc:spChg>
        <pc:spChg chg="add del 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3" creationId="{69F6D07D-4D0F-457A-A089-79252C219389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5" creationId="{00425709-645E-4907-AD53-915F2456F643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8" creationId="{729C9E20-DFA0-425D-A7CA-CE8A2EF9F295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9" creationId="{24E29A87-34A2-43E2-AB4B-4179F2D0040D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0" creationId="{653E3437-B598-439F-A9FE-350B55C0C11F}"/>
          </ac:spMkLst>
        </pc:spChg>
        <pc:spChg chg="mod">
          <ac:chgData name="Graydon Hall" userId="6ad8ef6fe9c5877e" providerId="LiveId" clId="{C081B4C5-B526-4B70-BE03-1138E1698E66}" dt="2021-09-22T22:51:27.272" v="297"/>
          <ac:spMkLst>
            <pc:docMk/>
            <pc:sldMk cId="2377403687" sldId="260"/>
            <ac:spMk id="32" creationId="{5F58D1C8-352E-49B7-B99E-DC56D01C768F}"/>
          </ac:spMkLst>
        </pc:spChg>
        <pc:spChg chg="mod">
          <ac:chgData name="Graydon Hall" userId="6ad8ef6fe9c5877e" providerId="LiveId" clId="{C081B4C5-B526-4B70-BE03-1138E1698E66}" dt="2021-09-22T22:51:27.272" v="297"/>
          <ac:spMkLst>
            <pc:docMk/>
            <pc:sldMk cId="2377403687" sldId="260"/>
            <ac:spMk id="33" creationId="{202463B7-97D8-438B-A4B1-8FD80431E741}"/>
          </ac:spMkLst>
        </pc:spChg>
        <pc:spChg chg="mod">
          <ac:chgData name="Graydon Hall" userId="6ad8ef6fe9c5877e" providerId="LiveId" clId="{C081B4C5-B526-4B70-BE03-1138E1698E66}" dt="2021-09-22T22:51:27.272" v="297"/>
          <ac:spMkLst>
            <pc:docMk/>
            <pc:sldMk cId="2377403687" sldId="260"/>
            <ac:spMk id="34" creationId="{AF0CDFA5-EA35-4615-815E-2D4CFEDADDEE}"/>
          </ac:spMkLst>
        </pc:spChg>
        <pc:spChg chg="add del">
          <ac:chgData name="Graydon Hall" userId="6ad8ef6fe9c5877e" providerId="LiveId" clId="{C081B4C5-B526-4B70-BE03-1138E1698E66}" dt="2021-09-22T17:09:20.969" v="223" actId="22"/>
          <ac:spMkLst>
            <pc:docMk/>
            <pc:sldMk cId="2377403687" sldId="260"/>
            <ac:spMk id="34" creationId="{B47BB4D8-7EFE-4C6A-BEC9-533BC5562459}"/>
          </ac:spMkLst>
        </pc:spChg>
        <pc:spChg chg="mod">
          <ac:chgData name="Graydon Hall" userId="6ad8ef6fe9c5877e" providerId="LiveId" clId="{C081B4C5-B526-4B70-BE03-1138E1698E66}" dt="2021-09-23T02:56:16.286" v="431" actId="14100"/>
          <ac:spMkLst>
            <pc:docMk/>
            <pc:sldMk cId="2377403687" sldId="260"/>
            <ac:spMk id="35" creationId="{6A7AA36E-7268-4374-8AD3-84335CA7FF0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7" creationId="{75AC8264-FE83-4536-B4E8-5DEE8CF703EB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8" creationId="{C244B2AA-60C8-4D26-A2F6-A286EC91924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9" creationId="{E0E8F023-0B06-4E68-8BCE-9FE3E4AF8A23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40" creationId="{C1D49437-35D1-455D-B4C7-4821A13B79AC}"/>
          </ac:spMkLst>
        </pc:spChg>
        <pc:spChg chg="add mod">
          <ac:chgData name="Graydon Hall" userId="6ad8ef6fe9c5877e" providerId="LiveId" clId="{C081B4C5-B526-4B70-BE03-1138E1698E66}" dt="2021-09-22T22:53:07.089" v="329"/>
          <ac:spMkLst>
            <pc:docMk/>
            <pc:sldMk cId="2377403687" sldId="260"/>
            <ac:spMk id="41" creationId="{E7D077A2-D2B9-463D-9772-1475BB3CA72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48" creationId="{F249F00B-62FB-4401-B345-CE004A9926A1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49" creationId="{D97E1481-1B64-45A6-B865-E9625FAEBD4C}"/>
          </ac:spMkLst>
        </pc:spChg>
        <pc:spChg chg="del">
          <ac:chgData name="Graydon Hall" userId="6ad8ef6fe9c5877e" providerId="LiveId" clId="{C081B4C5-B526-4B70-BE03-1138E1698E66}" dt="2021-09-22T17:02:36.031" v="177" actId="478"/>
          <ac:spMkLst>
            <pc:docMk/>
            <pc:sldMk cId="2377403687" sldId="260"/>
            <ac:spMk id="50" creationId="{7B82910A-5292-459E-932D-429D05AE2575}"/>
          </ac:spMkLst>
        </pc:spChg>
        <pc:spChg chg="del">
          <ac:chgData name="Graydon Hall" userId="6ad8ef6fe9c5877e" providerId="LiveId" clId="{C081B4C5-B526-4B70-BE03-1138E1698E66}" dt="2021-09-22T17:02:34.902" v="176" actId="478"/>
          <ac:spMkLst>
            <pc:docMk/>
            <pc:sldMk cId="2377403687" sldId="260"/>
            <ac:spMk id="51" creationId="{45B5DD0D-C57D-4B72-861A-0463AB25EF99}"/>
          </ac:spMkLst>
        </pc:spChg>
        <pc:spChg chg="mod ord">
          <ac:chgData name="Graydon Hall" userId="6ad8ef6fe9c5877e" providerId="LiveId" clId="{C081B4C5-B526-4B70-BE03-1138E1698E66}" dt="2021-09-23T02:21:23.010" v="421" actId="166"/>
          <ac:spMkLst>
            <pc:docMk/>
            <pc:sldMk cId="2377403687" sldId="260"/>
            <ac:spMk id="52" creationId="{1128145F-C978-41B0-8BC6-AC28F4920AEC}"/>
          </ac:spMkLst>
        </pc:spChg>
        <pc:spChg chg="del">
          <ac:chgData name="Graydon Hall" userId="6ad8ef6fe9c5877e" providerId="LiveId" clId="{C081B4C5-B526-4B70-BE03-1138E1698E66}" dt="2021-09-22T17:02:36.527" v="178" actId="478"/>
          <ac:spMkLst>
            <pc:docMk/>
            <pc:sldMk cId="2377403687" sldId="260"/>
            <ac:spMk id="53" creationId="{0D31F8F5-8675-44AC-9D27-F2F6AF50F150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2" creationId="{5C49397D-D9A8-4042-91D1-D41BFE40DDE4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3" creationId="{7DF234F3-5E69-445C-875A-AF6F155A0E5A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4" creationId="{5CEB5096-7A4D-48D1-99BC-D5145C48B68B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5" creationId="{C13CF6CB-AEED-4C6E-8DAE-B6FAFF47A397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7" creationId="{ABF8834C-10EB-4A0A-A81F-D1A58524C8B0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8" creationId="{8C88FF40-C395-40CD-BF1D-274415C95C0A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9" creationId="{D926B389-5BBA-40FC-B826-770BE23E788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100" creationId="{DA5C1F43-4035-401F-9102-FE897114D5A1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101" creationId="{6A06DAFF-5381-410F-AE59-839D793FB047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113" creationId="{CA389A85-091A-4878-AF03-EFDB754FBAD8}"/>
          </ac:spMkLst>
        </pc:spChg>
        <pc:grpChg chg="add mod">
          <ac:chgData name="Graydon Hall" userId="6ad8ef6fe9c5877e" providerId="LiveId" clId="{C081B4C5-B526-4B70-BE03-1138E1698E66}" dt="2021-09-23T02:56:13.862" v="430" actId="14100"/>
          <ac:grpSpMkLst>
            <pc:docMk/>
            <pc:sldMk cId="2377403687" sldId="260"/>
            <ac:grpSpMk id="31" creationId="{BB89B912-4989-4086-B7F7-8E3FE86683B1}"/>
          </ac:grpSpMkLst>
        </pc:grpChg>
        <pc:grpChg chg="del mod">
          <ac:chgData name="Graydon Hall" userId="6ad8ef6fe9c5877e" providerId="LiveId" clId="{C081B4C5-B526-4B70-BE03-1138E1698E66}" dt="2021-09-22T22:51:27.022" v="296" actId="478"/>
          <ac:grpSpMkLst>
            <pc:docMk/>
            <pc:sldMk cId="2377403687" sldId="260"/>
            <ac:grpSpMk id="36" creationId="{6D5ED58D-C985-429E-92BF-69D51BFA7CD7}"/>
          </ac:grpSpMkLst>
        </pc:grpChg>
      </pc:sldChg>
      <pc:sldChg chg="addSp delSp modSp add mod">
        <pc:chgData name="Graydon Hall" userId="6ad8ef6fe9c5877e" providerId="LiveId" clId="{C081B4C5-B526-4B70-BE03-1138E1698E66}" dt="2021-09-23T02:56:47.888" v="434" actId="20577"/>
        <pc:sldMkLst>
          <pc:docMk/>
          <pc:sldMk cId="948721982" sldId="261"/>
        </pc:sldMkLst>
        <pc:spChg chg="add del">
          <ac:chgData name="Graydon Hall" userId="6ad8ef6fe9c5877e" providerId="LiveId" clId="{C081B4C5-B526-4B70-BE03-1138E1698E66}" dt="2021-09-22T21:26:08.830" v="260" actId="478"/>
          <ac:spMkLst>
            <pc:docMk/>
            <pc:sldMk cId="948721982" sldId="261"/>
            <ac:spMk id="2" creationId="{2231136C-48C2-4EF7-9489-C52534FB7414}"/>
          </ac:spMkLst>
        </pc:spChg>
        <pc:spChg chg="del">
          <ac:chgData name="Graydon Hall" userId="6ad8ef6fe9c5877e" providerId="LiveId" clId="{C081B4C5-B526-4B70-BE03-1138E1698E66}" dt="2021-09-22T21:25:55.110" v="258" actId="478"/>
          <ac:spMkLst>
            <pc:docMk/>
            <pc:sldMk cId="948721982" sldId="261"/>
            <ac:spMk id="4" creationId="{A95BA54C-B6A7-4DC3-85D3-0042A3FF9FA6}"/>
          </ac:spMkLst>
        </pc:spChg>
        <pc:spChg chg="add mod">
          <ac:chgData name="Graydon Hall" userId="6ad8ef6fe9c5877e" providerId="LiveId" clId="{C081B4C5-B526-4B70-BE03-1138E1698E66}" dt="2021-09-22T21:26:43.384" v="263"/>
          <ac:spMkLst>
            <pc:docMk/>
            <pc:sldMk cId="948721982" sldId="261"/>
            <ac:spMk id="5" creationId="{B2208081-DC58-4590-8C1B-548618074B1A}"/>
          </ac:spMkLst>
        </pc:spChg>
        <pc:spChg chg="mod">
          <ac:chgData name="Graydon Hall" userId="6ad8ef6fe9c5877e" providerId="LiveId" clId="{C081B4C5-B526-4B70-BE03-1138E1698E66}" dt="2021-09-22T22:54:31.380" v="334" actId="313"/>
          <ac:spMkLst>
            <pc:docMk/>
            <pc:sldMk cId="948721982" sldId="261"/>
            <ac:spMk id="25" creationId="{00425709-645E-4907-AD53-915F2456F643}"/>
          </ac:spMkLst>
        </pc:spChg>
        <pc:spChg chg="mod">
          <ac:chgData name="Graydon Hall" userId="6ad8ef6fe9c5877e" providerId="LiveId" clId="{C081B4C5-B526-4B70-BE03-1138E1698E66}" dt="2021-09-22T21:27:56.158" v="287" actId="14100"/>
          <ac:spMkLst>
            <pc:docMk/>
            <pc:sldMk cId="948721982" sldId="261"/>
            <ac:spMk id="28" creationId="{729C9E20-DFA0-425D-A7CA-CE8A2EF9F295}"/>
          </ac:spMkLst>
        </pc:spChg>
        <pc:spChg chg="mod">
          <ac:chgData name="Graydon Hall" userId="6ad8ef6fe9c5877e" providerId="LiveId" clId="{C081B4C5-B526-4B70-BE03-1138E1698E66}" dt="2021-09-22T21:27:49.164" v="286" actId="1037"/>
          <ac:spMkLst>
            <pc:docMk/>
            <pc:sldMk cId="948721982" sldId="261"/>
            <ac:spMk id="29" creationId="{24E29A87-34A2-43E2-AB4B-4179F2D0040D}"/>
          </ac:spMkLst>
        </pc:spChg>
        <pc:spChg chg="mod">
          <ac:chgData name="Graydon Hall" userId="6ad8ef6fe9c5877e" providerId="LiveId" clId="{C081B4C5-B526-4B70-BE03-1138E1698E66}" dt="2021-09-22T21:27:49.164" v="286" actId="1037"/>
          <ac:spMkLst>
            <pc:docMk/>
            <pc:sldMk cId="948721982" sldId="261"/>
            <ac:spMk id="30" creationId="{653E3437-B598-439F-A9FE-350B55C0C11F}"/>
          </ac:spMkLst>
        </pc:spChg>
        <pc:spChg chg="mod">
          <ac:chgData name="Graydon Hall" userId="6ad8ef6fe9c5877e" providerId="LiveId" clId="{C081B4C5-B526-4B70-BE03-1138E1698E66}" dt="2021-09-22T22:51:30.375" v="299"/>
          <ac:spMkLst>
            <pc:docMk/>
            <pc:sldMk cId="948721982" sldId="261"/>
            <ac:spMk id="32" creationId="{C5093B66-E8F7-489E-A210-E59EF57BE297}"/>
          </ac:spMkLst>
        </pc:spChg>
        <pc:spChg chg="mod">
          <ac:chgData name="Graydon Hall" userId="6ad8ef6fe9c5877e" providerId="LiveId" clId="{C081B4C5-B526-4B70-BE03-1138E1698E66}" dt="2021-09-22T22:51:30.375" v="299"/>
          <ac:spMkLst>
            <pc:docMk/>
            <pc:sldMk cId="948721982" sldId="261"/>
            <ac:spMk id="33" creationId="{9A77C307-4ABE-4919-9FB9-C83309F923D9}"/>
          </ac:spMkLst>
        </pc:spChg>
        <pc:spChg chg="mod">
          <ac:chgData name="Graydon Hall" userId="6ad8ef6fe9c5877e" providerId="LiveId" clId="{C081B4C5-B526-4B70-BE03-1138E1698E66}" dt="2021-09-22T22:51:30.375" v="299"/>
          <ac:spMkLst>
            <pc:docMk/>
            <pc:sldMk cId="948721982" sldId="261"/>
            <ac:spMk id="34" creationId="{27015DEE-22BD-4B02-B011-BD78E0695E09}"/>
          </ac:spMkLst>
        </pc:spChg>
        <pc:spChg chg="mod">
          <ac:chgData name="Graydon Hall" userId="6ad8ef6fe9c5877e" providerId="LiveId" clId="{C081B4C5-B526-4B70-BE03-1138E1698E66}" dt="2021-09-23T02:56:47.888" v="434" actId="20577"/>
          <ac:spMkLst>
            <pc:docMk/>
            <pc:sldMk cId="948721982" sldId="261"/>
            <ac:spMk id="35" creationId="{8FD11CEF-8765-4497-ADD7-B0513F2C260E}"/>
          </ac:spMkLst>
        </pc:spChg>
        <pc:spChg chg="add mod">
          <ac:chgData name="Graydon Hall" userId="6ad8ef6fe9c5877e" providerId="LiveId" clId="{C081B4C5-B526-4B70-BE03-1138E1698E66}" dt="2021-09-22T22:53:01.535" v="328" actId="20577"/>
          <ac:spMkLst>
            <pc:docMk/>
            <pc:sldMk cId="948721982" sldId="261"/>
            <ac:spMk id="41" creationId="{10A32BAE-679B-478B-B57C-0E14B121EA8E}"/>
          </ac:spMkLst>
        </pc:spChg>
        <pc:spChg chg="mod">
          <ac:chgData name="Graydon Hall" userId="6ad8ef6fe9c5877e" providerId="LiveId" clId="{C081B4C5-B526-4B70-BE03-1138E1698E66}" dt="2021-09-22T21:25:48.926" v="257" actId="20577"/>
          <ac:spMkLst>
            <pc:docMk/>
            <pc:sldMk cId="948721982" sldId="261"/>
            <ac:spMk id="49" creationId="{D97E1481-1B64-45A6-B865-E9625FAEBD4C}"/>
          </ac:spMkLst>
        </pc:spChg>
        <pc:spChg chg="mod">
          <ac:chgData name="Graydon Hall" userId="6ad8ef6fe9c5877e" providerId="LiveId" clId="{C081B4C5-B526-4B70-BE03-1138E1698E66}" dt="2021-09-22T21:25:24.168" v="254" actId="20577"/>
          <ac:spMkLst>
            <pc:docMk/>
            <pc:sldMk cId="948721982" sldId="261"/>
            <ac:spMk id="113" creationId="{CA389A85-091A-4878-AF03-EFDB754FBAD8}"/>
          </ac:spMkLst>
        </pc:spChg>
        <pc:grpChg chg="add mod">
          <ac:chgData name="Graydon Hall" userId="6ad8ef6fe9c5877e" providerId="LiveId" clId="{C081B4C5-B526-4B70-BE03-1138E1698E66}" dt="2021-09-22T22:51:30.375" v="299"/>
          <ac:grpSpMkLst>
            <pc:docMk/>
            <pc:sldMk cId="948721982" sldId="261"/>
            <ac:grpSpMk id="31" creationId="{9429907E-2CB9-4A63-AA8B-A15AA6AB671B}"/>
          </ac:grpSpMkLst>
        </pc:grpChg>
        <pc:grpChg chg="del">
          <ac:chgData name="Graydon Hall" userId="6ad8ef6fe9c5877e" providerId="LiveId" clId="{C081B4C5-B526-4B70-BE03-1138E1698E66}" dt="2021-09-22T22:51:30.263" v="298" actId="478"/>
          <ac:grpSpMkLst>
            <pc:docMk/>
            <pc:sldMk cId="948721982" sldId="261"/>
            <ac:grpSpMk id="36" creationId="{6D5ED58D-C985-429E-92BF-69D51BFA7CD7}"/>
          </ac:grpSpMkLst>
        </pc:grpChg>
      </pc:sldChg>
      <pc:sldChg chg="add del">
        <pc:chgData name="Graydon Hall" userId="6ad8ef6fe9c5877e" providerId="LiveId" clId="{C081B4C5-B526-4B70-BE03-1138E1698E66}" dt="2021-09-22T21:19:18.638" v="226" actId="47"/>
        <pc:sldMkLst>
          <pc:docMk/>
          <pc:sldMk cId="1714682917" sldId="261"/>
        </pc:sldMkLst>
      </pc:sldChg>
    </pc:docChg>
  </pc:docChgLst>
  <pc:docChgLst>
    <pc:chgData name="Graydon Hall" userId="6ad8ef6fe9c5877e" providerId="LiveId" clId="{743B0715-C183-42DE-B6E5-38E47A36CCC5}"/>
    <pc:docChg chg="undo custSel addSld modSld">
      <pc:chgData name="Graydon Hall" userId="6ad8ef6fe9c5877e" providerId="LiveId" clId="{743B0715-C183-42DE-B6E5-38E47A36CCC5}" dt="2021-09-29T04:11:00.285" v="433" actId="20577"/>
      <pc:docMkLst>
        <pc:docMk/>
      </pc:docMkLst>
      <pc:sldChg chg="addSp modSp mod">
        <pc:chgData name="Graydon Hall" userId="6ad8ef6fe9c5877e" providerId="LiveId" clId="{743B0715-C183-42DE-B6E5-38E47A36CCC5}" dt="2021-09-29T03:39:03.859" v="84" actId="20577"/>
        <pc:sldMkLst>
          <pc:docMk/>
          <pc:sldMk cId="3187814692" sldId="261"/>
        </pc:sldMkLst>
        <pc:spChg chg="add mod">
          <ac:chgData name="Graydon Hall" userId="6ad8ef6fe9c5877e" providerId="LiveId" clId="{743B0715-C183-42DE-B6E5-38E47A36CCC5}" dt="2021-09-29T03:39:03.859" v="84" actId="20577"/>
          <ac:spMkLst>
            <pc:docMk/>
            <pc:sldMk cId="3187814692" sldId="261"/>
            <ac:spMk id="48" creationId="{02EEBBE8-1C4C-48E3-AAAA-BADF40713F80}"/>
          </ac:spMkLst>
        </pc:spChg>
      </pc:sldChg>
      <pc:sldChg chg="addSp delSp modSp new mod">
        <pc:chgData name="Graydon Hall" userId="6ad8ef6fe9c5877e" providerId="LiveId" clId="{743B0715-C183-42DE-B6E5-38E47A36CCC5}" dt="2021-09-29T03:54:13.070" v="298" actId="1076"/>
        <pc:sldMkLst>
          <pc:docMk/>
          <pc:sldMk cId="1520747544" sldId="262"/>
        </pc:sldMkLst>
        <pc:spChg chg="del">
          <ac:chgData name="Graydon Hall" userId="6ad8ef6fe9c5877e" providerId="LiveId" clId="{743B0715-C183-42DE-B6E5-38E47A36CCC5}" dt="2021-09-29T03:13:58.899" v="1" actId="478"/>
          <ac:spMkLst>
            <pc:docMk/>
            <pc:sldMk cId="1520747544" sldId="262"/>
            <ac:spMk id="2" creationId="{B96800AC-0418-4AFE-B862-ABDE1A6C08D8}"/>
          </ac:spMkLst>
        </pc:spChg>
        <pc:spChg chg="del mod">
          <ac:chgData name="Graydon Hall" userId="6ad8ef6fe9c5877e" providerId="LiveId" clId="{743B0715-C183-42DE-B6E5-38E47A36CCC5}" dt="2021-09-29T03:14:01.378" v="3" actId="478"/>
          <ac:spMkLst>
            <pc:docMk/>
            <pc:sldMk cId="1520747544" sldId="262"/>
            <ac:spMk id="3" creationId="{7916B284-33FF-4807-A0F1-EFE75871D565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4" creationId="{69D13A37-6B82-4C78-812F-D9D461CDC672}"/>
          </ac:spMkLst>
        </pc:spChg>
        <pc:spChg chg="add del mod">
          <ac:chgData name="Graydon Hall" userId="6ad8ef6fe9c5877e" providerId="LiveId" clId="{743B0715-C183-42DE-B6E5-38E47A36CCC5}" dt="2021-09-29T03:50:53.866" v="288" actId="14100"/>
          <ac:spMkLst>
            <pc:docMk/>
            <pc:sldMk cId="1520747544" sldId="262"/>
            <ac:spMk id="5" creationId="{03DF7978-60AD-4CDE-AE09-356BACC0D746}"/>
          </ac:spMkLst>
        </pc:spChg>
        <pc:spChg chg="add mod">
          <ac:chgData name="Graydon Hall" userId="6ad8ef6fe9c5877e" providerId="LiveId" clId="{743B0715-C183-42DE-B6E5-38E47A36CCC5}" dt="2021-09-29T03:35:41.959" v="4"/>
          <ac:spMkLst>
            <pc:docMk/>
            <pc:sldMk cId="1520747544" sldId="262"/>
            <ac:spMk id="6" creationId="{D0C80474-6657-418A-AAF9-A633C8AA8512}"/>
          </ac:spMkLst>
        </pc:spChg>
        <pc:spChg chg="add mod">
          <ac:chgData name="Graydon Hall" userId="6ad8ef6fe9c5877e" providerId="LiveId" clId="{743B0715-C183-42DE-B6E5-38E47A36CCC5}" dt="2021-09-29T03:35:41.959" v="4"/>
          <ac:spMkLst>
            <pc:docMk/>
            <pc:sldMk cId="1520747544" sldId="262"/>
            <ac:spMk id="7" creationId="{8CC65CAA-2539-4C2F-AA0D-22449388221A}"/>
          </ac:spMkLst>
        </pc:spChg>
        <pc:spChg chg="add mod">
          <ac:chgData name="Graydon Hall" userId="6ad8ef6fe9c5877e" providerId="LiveId" clId="{743B0715-C183-42DE-B6E5-38E47A36CCC5}" dt="2021-09-29T03:35:41.959" v="4"/>
          <ac:spMkLst>
            <pc:docMk/>
            <pc:sldMk cId="1520747544" sldId="262"/>
            <ac:spMk id="8" creationId="{0C3EEB79-1F74-45CC-A601-42B51BB496C7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9" creationId="{700D8949-7BEC-4E7B-8872-67D2E91315EC}"/>
          </ac:spMkLst>
        </pc:spChg>
        <pc:spChg chg="add del mod">
          <ac:chgData name="Graydon Hall" userId="6ad8ef6fe9c5877e" providerId="LiveId" clId="{743B0715-C183-42DE-B6E5-38E47A36CCC5}" dt="2021-09-29T03:36:49.364" v="28" actId="478"/>
          <ac:spMkLst>
            <pc:docMk/>
            <pc:sldMk cId="1520747544" sldId="262"/>
            <ac:spMk id="10" creationId="{01EC3C9B-2A77-4BF7-B267-93537547F115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1" creationId="{ABE71181-B149-4EE3-8C57-DA344694D6C2}"/>
          </ac:spMkLst>
        </pc:spChg>
        <pc:spChg chg="add del mod">
          <ac:chgData name="Graydon Hall" userId="6ad8ef6fe9c5877e" providerId="LiveId" clId="{743B0715-C183-42DE-B6E5-38E47A36CCC5}" dt="2021-09-29T03:36:31.956" v="19" actId="478"/>
          <ac:spMkLst>
            <pc:docMk/>
            <pc:sldMk cId="1520747544" sldId="262"/>
            <ac:spMk id="12" creationId="{BF87B038-24EA-4D6F-AA4A-B5A49E4701F2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13" creationId="{1485229A-BE5D-445C-A29D-2095B03DF662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14" creationId="{8E3A9A45-B3AF-48DC-B12C-05C16FE7B083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5" creationId="{37CEF823-64A2-4803-97BB-DE3BC2A56C3D}"/>
          </ac:spMkLst>
        </pc:spChg>
        <pc:spChg chg="add mod or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6" creationId="{EA2DF13A-E11F-4817-B472-6B40ED9D8414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7" creationId="{49613BA1-EC39-4C9D-911C-822803A902C7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8" creationId="{827B7BA2-81B6-42CB-8875-9F2B5C5394A7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9" creationId="{EB91542B-7DF9-446A-B685-3FF42460CD15}"/>
          </ac:spMkLst>
        </pc:spChg>
        <pc:spChg chg="add del mod ord">
          <ac:chgData name="Graydon Hall" userId="6ad8ef6fe9c5877e" providerId="LiveId" clId="{743B0715-C183-42DE-B6E5-38E47A36CCC5}" dt="2021-09-29T03:48:14.259" v="195" actId="478"/>
          <ac:spMkLst>
            <pc:docMk/>
            <pc:sldMk cId="1520747544" sldId="262"/>
            <ac:spMk id="20" creationId="{03D617A6-3605-4403-A00D-192C92BE1038}"/>
          </ac:spMkLst>
        </pc:spChg>
        <pc:spChg chg="add del mod">
          <ac:chgData name="Graydon Hall" userId="6ad8ef6fe9c5877e" providerId="LiveId" clId="{743B0715-C183-42DE-B6E5-38E47A36CCC5}" dt="2021-09-29T03:36:21.730" v="18" actId="478"/>
          <ac:spMkLst>
            <pc:docMk/>
            <pc:sldMk cId="1520747544" sldId="262"/>
            <ac:spMk id="21" creationId="{E5DE45E8-EEB8-4482-89CA-29DA67379F18}"/>
          </ac:spMkLst>
        </pc:spChg>
        <pc:spChg chg="add del mod">
          <ac:chgData name="Graydon Hall" userId="6ad8ef6fe9c5877e" providerId="LiveId" clId="{743B0715-C183-42DE-B6E5-38E47A36CCC5}" dt="2021-09-29T03:36:19.082" v="14" actId="478"/>
          <ac:spMkLst>
            <pc:docMk/>
            <pc:sldMk cId="1520747544" sldId="262"/>
            <ac:spMk id="22" creationId="{F761A6F5-9B5F-4503-A48B-C066E03B23B0}"/>
          </ac:spMkLst>
        </pc:spChg>
        <pc:spChg chg="add del mod">
          <ac:chgData name="Graydon Hall" userId="6ad8ef6fe9c5877e" providerId="LiveId" clId="{743B0715-C183-42DE-B6E5-38E47A36CCC5}" dt="2021-09-29T03:36:20.874" v="17" actId="478"/>
          <ac:spMkLst>
            <pc:docMk/>
            <pc:sldMk cId="1520747544" sldId="262"/>
            <ac:spMk id="23" creationId="{989887C1-A93D-49F2-B8A0-193D9B94E14F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24" creationId="{FD8706BD-108D-4ECE-80FA-00ED04CF3D8A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25" creationId="{D874629E-BAB8-48EB-8538-631F7E8F7166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26" creationId="{D60DACE1-0AE0-4851-B2F0-AFC7BC736D99}"/>
          </ac:spMkLst>
        </pc:spChg>
        <pc:spChg chg="add del mod">
          <ac:chgData name="Graydon Hall" userId="6ad8ef6fe9c5877e" providerId="LiveId" clId="{743B0715-C183-42DE-B6E5-38E47A36CCC5}" dt="2021-09-29T03:36:15.386" v="11" actId="478"/>
          <ac:spMkLst>
            <pc:docMk/>
            <pc:sldMk cId="1520747544" sldId="262"/>
            <ac:spMk id="27" creationId="{331319E9-FA3B-4F32-95FC-8CF792132737}"/>
          </ac:spMkLst>
        </pc:spChg>
        <pc:spChg chg="add del mod">
          <ac:chgData name="Graydon Hall" userId="6ad8ef6fe9c5877e" providerId="LiveId" clId="{743B0715-C183-42DE-B6E5-38E47A36CCC5}" dt="2021-09-29T03:36:19.816" v="15" actId="478"/>
          <ac:spMkLst>
            <pc:docMk/>
            <pc:sldMk cId="1520747544" sldId="262"/>
            <ac:spMk id="28" creationId="{5C8E1C9E-56A0-4C56-9D23-B7525279507E}"/>
          </ac:spMkLst>
        </pc:spChg>
        <pc:spChg chg="add del mod">
          <ac:chgData name="Graydon Hall" userId="6ad8ef6fe9c5877e" providerId="LiveId" clId="{743B0715-C183-42DE-B6E5-38E47A36CCC5}" dt="2021-09-29T03:36:20.409" v="16" actId="478"/>
          <ac:spMkLst>
            <pc:docMk/>
            <pc:sldMk cId="1520747544" sldId="262"/>
            <ac:spMk id="29" creationId="{3CD0DEED-BD3D-4727-8A5B-5BC716E76768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30" creationId="{EF742BB3-B8CD-4214-A16D-995CA4C3A04F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31" creationId="{195FFD83-D7D9-4459-9CF3-A18D5A7A4E5B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32" creationId="{0F9B6971-E396-466B-968F-2B6C71A84C66}"/>
          </ac:spMkLst>
        </pc:spChg>
        <pc:spChg chg="add mod or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33" creationId="{93034171-ED6B-48B6-89E7-6D43497F0D62}"/>
          </ac:spMkLst>
        </pc:spChg>
        <pc:spChg chg="add del mod">
          <ac:chgData name="Graydon Hall" userId="6ad8ef6fe9c5877e" providerId="LiveId" clId="{743B0715-C183-42DE-B6E5-38E47A36CCC5}" dt="2021-09-29T03:50:51.095" v="287" actId="478"/>
          <ac:spMkLst>
            <pc:docMk/>
            <pc:sldMk cId="1520747544" sldId="262"/>
            <ac:spMk id="34" creationId="{504E148F-17B4-487A-9380-824A592108EE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5" creationId="{6789E424-B6B9-4097-AC0D-75D7E2D04051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6" creationId="{353EC245-78FD-4B1A-8B4C-18445610632B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7" creationId="{73157DFB-413B-47C5-8D98-374C7DF4B497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8" creationId="{C5858F6A-2A1F-425D-9D84-23EF51AF084C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9" creationId="{3BD4D860-3120-4518-B16A-0D50B93E3FC9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40" creationId="{FEBC4595-2A2E-4D17-8399-378CD0498AAD}"/>
          </ac:spMkLst>
        </pc:spChg>
        <pc:spChg chg="add del mod">
          <ac:chgData name="Graydon Hall" userId="6ad8ef6fe9c5877e" providerId="LiveId" clId="{743B0715-C183-42DE-B6E5-38E47A36CCC5}" dt="2021-09-29T03:54:12.689" v="297" actId="478"/>
          <ac:spMkLst>
            <pc:docMk/>
            <pc:sldMk cId="1520747544" sldId="262"/>
            <ac:spMk id="41" creationId="{9F697075-3869-42C5-B2FA-DE2B053F13AC}"/>
          </ac:spMkLst>
        </pc:spChg>
      </pc:sldChg>
      <pc:sldChg chg="addSp delSp modSp add mod">
        <pc:chgData name="Graydon Hall" userId="6ad8ef6fe9c5877e" providerId="LiveId" clId="{743B0715-C183-42DE-B6E5-38E47A36CCC5}" dt="2021-09-29T03:56:32.641" v="322"/>
        <pc:sldMkLst>
          <pc:docMk/>
          <pc:sldMk cId="1503291825" sldId="263"/>
        </pc:sldMkLst>
        <pc:spChg chg="add">
          <ac:chgData name="Graydon Hall" userId="6ad8ef6fe9c5877e" providerId="LiveId" clId="{743B0715-C183-42DE-B6E5-38E47A36CCC5}" dt="2021-09-29T03:55:34.344" v="315" actId="11529"/>
          <ac:spMkLst>
            <pc:docMk/>
            <pc:sldMk cId="1503291825" sldId="263"/>
            <ac:spMk id="2" creationId="{CFB07ECE-B2EE-4E70-B0DB-58855EAF98DE}"/>
          </ac:spMkLst>
        </pc:spChg>
        <pc:spChg chg="add mod">
          <ac:chgData name="Graydon Hall" userId="6ad8ef6fe9c5877e" providerId="LiveId" clId="{743B0715-C183-42DE-B6E5-38E47A36CCC5}" dt="2021-09-29T03:56:32.641" v="322"/>
          <ac:spMkLst>
            <pc:docMk/>
            <pc:sldMk cId="1503291825" sldId="263"/>
            <ac:spMk id="3" creationId="{3F7A1947-1946-4153-BCE6-A4B25865D7B6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4" creationId="{69D13A37-6B82-4C78-812F-D9D461CDC672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1" creationId="{ABE71181-B149-4EE3-8C57-DA344694D6C2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5" creationId="{37CEF823-64A2-4803-97BB-DE3BC2A56C3D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6" creationId="{EA2DF13A-E11F-4817-B472-6B40ED9D8414}"/>
          </ac:spMkLst>
        </pc:spChg>
        <pc:spChg chg="mod">
          <ac:chgData name="Graydon Hall" userId="6ad8ef6fe9c5877e" providerId="LiveId" clId="{743B0715-C183-42DE-B6E5-38E47A36CCC5}" dt="2021-09-29T03:54:41.588" v="305" actId="20577"/>
          <ac:spMkLst>
            <pc:docMk/>
            <pc:sldMk cId="1503291825" sldId="263"/>
            <ac:spMk id="17" creationId="{49613BA1-EC39-4C9D-911C-822803A902C7}"/>
          </ac:spMkLst>
        </pc:spChg>
        <pc:spChg chg="del mod">
          <ac:chgData name="Graydon Hall" userId="6ad8ef6fe9c5877e" providerId="LiveId" clId="{743B0715-C183-42DE-B6E5-38E47A36CCC5}" dt="2021-09-29T03:54:43.667" v="306" actId="478"/>
          <ac:spMkLst>
            <pc:docMk/>
            <pc:sldMk cId="1503291825" sldId="263"/>
            <ac:spMk id="18" creationId="{827B7BA2-81B6-42CB-8875-9F2B5C5394A7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9" creationId="{EB91542B-7DF9-446A-B685-3FF42460CD15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24" creationId="{FD8706BD-108D-4ECE-80FA-00ED04CF3D8A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25" creationId="{D874629E-BAB8-48EB-8538-631F7E8F7166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26" creationId="{D60DACE1-0AE0-4851-B2F0-AFC7BC736D99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29" creationId="{47CAEDA8-D31E-4441-9798-ACABDF85CE4C}"/>
          </ac:spMkLst>
        </pc:spChg>
        <pc:spChg chg="del mod">
          <ac:chgData name="Graydon Hall" userId="6ad8ef6fe9c5877e" providerId="LiveId" clId="{743B0715-C183-42DE-B6E5-38E47A36CCC5}" dt="2021-09-29T03:54:47.052" v="307" actId="478"/>
          <ac:spMkLst>
            <pc:docMk/>
            <pc:sldMk cId="1503291825" sldId="263"/>
            <ac:spMk id="33" creationId="{93034171-ED6B-48B6-89E7-6D43497F0D62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34" creationId="{B2F16374-3F83-43A2-8906-FFB94AB30597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5" creationId="{6789E424-B6B9-4097-AC0D-75D7E2D04051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6" creationId="{353EC245-78FD-4B1A-8B4C-18445610632B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7" creationId="{73157DFB-413B-47C5-8D98-374C7DF4B497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8" creationId="{C5858F6A-2A1F-425D-9D84-23EF51AF084C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9" creationId="{3BD4D860-3120-4518-B16A-0D50B93E3FC9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40" creationId="{FEBC4595-2A2E-4D17-8399-378CD0498AAD}"/>
          </ac:spMkLst>
        </pc:spChg>
        <pc:spChg chg="add mod">
          <ac:chgData name="Graydon Hall" userId="6ad8ef6fe9c5877e" providerId="LiveId" clId="{743B0715-C183-42DE-B6E5-38E47A36CCC5}" dt="2021-09-29T03:55:07.494" v="312"/>
          <ac:spMkLst>
            <pc:docMk/>
            <pc:sldMk cId="1503291825" sldId="263"/>
            <ac:spMk id="41" creationId="{DBF3B9B0-06CB-4339-9F91-A859FAB1956F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42" creationId="{FB277E18-A725-43A5-A729-8909D4583D5E}"/>
          </ac:spMkLst>
        </pc:spChg>
        <pc:spChg chg="add mod">
          <ac:chgData name="Graydon Hall" userId="6ad8ef6fe9c5877e" providerId="LiveId" clId="{743B0715-C183-42DE-B6E5-38E47A36CCC5}" dt="2021-09-29T03:55:22.689" v="314" actId="20577"/>
          <ac:spMkLst>
            <pc:docMk/>
            <pc:sldMk cId="1503291825" sldId="263"/>
            <ac:spMk id="43" creationId="{2970151F-788A-48D6-A891-B1DD457E73EA}"/>
          </ac:spMkLst>
        </pc:spChg>
        <pc:spChg chg="add del mod">
          <ac:chgData name="Graydon Hall" userId="6ad8ef6fe9c5877e" providerId="LiveId" clId="{743B0715-C183-42DE-B6E5-38E47A36CCC5}" dt="2021-09-29T03:55:15.517" v="313" actId="478"/>
          <ac:spMkLst>
            <pc:docMk/>
            <pc:sldMk cId="1503291825" sldId="263"/>
            <ac:spMk id="44" creationId="{2B167A58-2A6F-42A3-83D6-8B11291C1983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45" creationId="{52550F01-2117-470B-81A6-0B103B521802}"/>
          </ac:spMkLst>
        </pc:spChg>
        <pc:spChg chg="add mod">
          <ac:chgData name="Graydon Hall" userId="6ad8ef6fe9c5877e" providerId="LiveId" clId="{743B0715-C183-42DE-B6E5-38E47A36CCC5}" dt="2021-09-29T03:55:45.920" v="320" actId="207"/>
          <ac:spMkLst>
            <pc:docMk/>
            <pc:sldMk cId="1503291825" sldId="263"/>
            <ac:spMk id="46" creationId="{CC01F6B5-B11D-47C7-8A80-86751AEF2E34}"/>
          </ac:spMkLst>
        </pc:spChg>
      </pc:sldChg>
      <pc:sldChg chg="addSp delSp modSp add mod">
        <pc:chgData name="Graydon Hall" userId="6ad8ef6fe9c5877e" providerId="LiveId" clId="{743B0715-C183-42DE-B6E5-38E47A36CCC5}" dt="2021-09-29T04:03:22.658" v="363" actId="20577"/>
        <pc:sldMkLst>
          <pc:docMk/>
          <pc:sldMk cId="3452070991" sldId="264"/>
        </pc:sldMkLst>
        <pc:spChg chg="add mod">
          <ac:chgData name="Graydon Hall" userId="6ad8ef6fe9c5877e" providerId="LiveId" clId="{743B0715-C183-42DE-B6E5-38E47A36CCC5}" dt="2021-09-29T04:01:24.047" v="349"/>
          <ac:spMkLst>
            <pc:docMk/>
            <pc:sldMk cId="3452070991" sldId="264"/>
            <ac:spMk id="2" creationId="{4B6CD77E-2848-4F7A-90F1-9D0E81791A95}"/>
          </ac:spMkLst>
        </pc:spChg>
        <pc:spChg chg="mod">
          <ac:chgData name="Graydon Hall" userId="6ad8ef6fe9c5877e" providerId="LiveId" clId="{743B0715-C183-42DE-B6E5-38E47A36CCC5}" dt="2021-09-29T04:03:22.658" v="363" actId="20577"/>
          <ac:spMkLst>
            <pc:docMk/>
            <pc:sldMk cId="3452070991" sldId="264"/>
            <ac:spMk id="11" creationId="{ABE71181-B149-4EE3-8C57-DA344694D6C2}"/>
          </ac:spMkLst>
        </pc:spChg>
        <pc:spChg chg="mod">
          <ac:chgData name="Graydon Hall" userId="6ad8ef6fe9c5877e" providerId="LiveId" clId="{743B0715-C183-42DE-B6E5-38E47A36CCC5}" dt="2021-09-29T03:59:30.762" v="334" actId="20577"/>
          <ac:spMkLst>
            <pc:docMk/>
            <pc:sldMk cId="3452070991" sldId="264"/>
            <ac:spMk id="17" creationId="{49613BA1-EC39-4C9D-911C-822803A902C7}"/>
          </ac:spMkLst>
        </pc:spChg>
        <pc:spChg chg="mod">
          <ac:chgData name="Graydon Hall" userId="6ad8ef6fe9c5877e" providerId="LiveId" clId="{743B0715-C183-42DE-B6E5-38E47A36CCC5}" dt="2021-09-29T03:59:50.673" v="342" actId="20577"/>
          <ac:spMkLst>
            <pc:docMk/>
            <pc:sldMk cId="3452070991" sldId="264"/>
            <ac:spMk id="18" creationId="{827B7BA2-81B6-42CB-8875-9F2B5C5394A7}"/>
          </ac:spMkLst>
        </pc:spChg>
        <pc:spChg chg="mod">
          <ac:chgData name="Graydon Hall" userId="6ad8ef6fe9c5877e" providerId="LiveId" clId="{743B0715-C183-42DE-B6E5-38E47A36CCC5}" dt="2021-09-29T03:59:40.325" v="335" actId="1076"/>
          <ac:spMkLst>
            <pc:docMk/>
            <pc:sldMk cId="3452070991" sldId="264"/>
            <ac:spMk id="24" creationId="{FD8706BD-108D-4ECE-80FA-00ED04CF3D8A}"/>
          </ac:spMkLst>
        </pc:spChg>
        <pc:spChg chg="mod">
          <ac:chgData name="Graydon Hall" userId="6ad8ef6fe9c5877e" providerId="LiveId" clId="{743B0715-C183-42DE-B6E5-38E47A36CCC5}" dt="2021-09-29T03:59:40.325" v="335" actId="1076"/>
          <ac:spMkLst>
            <pc:docMk/>
            <pc:sldMk cId="3452070991" sldId="264"/>
            <ac:spMk id="25" creationId="{D874629E-BAB8-48EB-8538-631F7E8F7166}"/>
          </ac:spMkLst>
        </pc:spChg>
        <pc:spChg chg="mod">
          <ac:chgData name="Graydon Hall" userId="6ad8ef6fe9c5877e" providerId="LiveId" clId="{743B0715-C183-42DE-B6E5-38E47A36CCC5}" dt="2021-09-29T03:59:40.325" v="335" actId="1076"/>
          <ac:spMkLst>
            <pc:docMk/>
            <pc:sldMk cId="3452070991" sldId="264"/>
            <ac:spMk id="26" creationId="{D60DACE1-0AE0-4851-B2F0-AFC7BC736D99}"/>
          </ac:spMkLst>
        </pc:spChg>
        <pc:spChg chg="add mod">
          <ac:chgData name="Graydon Hall" userId="6ad8ef6fe9c5877e" providerId="LiveId" clId="{743B0715-C183-42DE-B6E5-38E47A36CCC5}" dt="2021-09-29T03:59:54.570" v="347" actId="20577"/>
          <ac:spMkLst>
            <pc:docMk/>
            <pc:sldMk cId="3452070991" sldId="264"/>
            <ac:spMk id="29" creationId="{4B2BD078-5FAA-4A70-B0D7-F454270B9B12}"/>
          </ac:spMkLst>
        </pc:spChg>
        <pc:spChg chg="mod">
          <ac:chgData name="Graydon Hall" userId="6ad8ef6fe9c5877e" providerId="LiveId" clId="{743B0715-C183-42DE-B6E5-38E47A36CCC5}" dt="2021-09-29T04:01:38.713" v="352" actId="20577"/>
          <ac:spMkLst>
            <pc:docMk/>
            <pc:sldMk cId="3452070991" sldId="264"/>
            <ac:spMk id="33" creationId="{93034171-ED6B-48B6-89E7-6D43497F0D62}"/>
          </ac:spMkLst>
        </pc:spChg>
        <pc:spChg chg="add mod">
          <ac:chgData name="Graydon Hall" userId="6ad8ef6fe9c5877e" providerId="LiveId" clId="{743B0715-C183-42DE-B6E5-38E47A36CCC5}" dt="2021-09-29T04:01:33.073" v="351" actId="20577"/>
          <ac:spMkLst>
            <pc:docMk/>
            <pc:sldMk cId="3452070991" sldId="264"/>
            <ac:spMk id="34" creationId="{FD9CBD7F-6B57-4C32-B703-0677E0306882}"/>
          </ac:spMkLst>
        </pc:spChg>
        <pc:spChg chg="mod">
          <ac:chgData name="Graydon Hall" userId="6ad8ef6fe9c5877e" providerId="LiveId" clId="{743B0715-C183-42DE-B6E5-38E47A36CCC5}" dt="2021-09-29T03:59:13.786" v="326" actId="20577"/>
          <ac:spMkLst>
            <pc:docMk/>
            <pc:sldMk cId="3452070991" sldId="264"/>
            <ac:spMk id="35" creationId="{6789E424-B6B9-4097-AC0D-75D7E2D04051}"/>
          </ac:spMkLst>
        </pc:spChg>
        <pc:spChg chg="mod">
          <ac:chgData name="Graydon Hall" userId="6ad8ef6fe9c5877e" providerId="LiveId" clId="{743B0715-C183-42DE-B6E5-38E47A36CCC5}" dt="2021-09-29T04:01:50.623" v="355" actId="20577"/>
          <ac:spMkLst>
            <pc:docMk/>
            <pc:sldMk cId="3452070991" sldId="264"/>
            <ac:spMk id="36" creationId="{353EC245-78FD-4B1A-8B4C-18445610632B}"/>
          </ac:spMkLst>
        </pc:spChg>
        <pc:spChg chg="mod">
          <ac:chgData name="Graydon Hall" userId="6ad8ef6fe9c5877e" providerId="LiveId" clId="{743B0715-C183-42DE-B6E5-38E47A36CCC5}" dt="2021-09-29T04:01:48.022" v="354" actId="20577"/>
          <ac:spMkLst>
            <pc:docMk/>
            <pc:sldMk cId="3452070991" sldId="264"/>
            <ac:spMk id="37" creationId="{73157DFB-413B-47C5-8D98-374C7DF4B497}"/>
          </ac:spMkLst>
        </pc:spChg>
        <pc:spChg chg="add del mod">
          <ac:chgData name="Graydon Hall" userId="6ad8ef6fe9c5877e" providerId="LiveId" clId="{743B0715-C183-42DE-B6E5-38E47A36CCC5}" dt="2021-09-29T04:03:20.743" v="361"/>
          <ac:spMkLst>
            <pc:docMk/>
            <pc:sldMk cId="3452070991" sldId="264"/>
            <ac:spMk id="41" creationId="{E942651D-9FFB-4F16-934D-7ABCE9858DD5}"/>
          </ac:spMkLst>
        </pc:spChg>
        <pc:spChg chg="add del mod">
          <ac:chgData name="Graydon Hall" userId="6ad8ef6fe9c5877e" providerId="LiveId" clId="{743B0715-C183-42DE-B6E5-38E47A36CCC5}" dt="2021-09-29T04:03:20.743" v="361"/>
          <ac:spMkLst>
            <pc:docMk/>
            <pc:sldMk cId="3452070991" sldId="264"/>
            <ac:spMk id="42" creationId="{AF24D77E-B01B-4E14-9C9F-7ADB8E293025}"/>
          </ac:spMkLst>
        </pc:spChg>
      </pc:sldChg>
      <pc:sldChg chg="addSp delSp modSp add mod">
        <pc:chgData name="Graydon Hall" userId="6ad8ef6fe9c5877e" providerId="LiveId" clId="{743B0715-C183-42DE-B6E5-38E47A36CCC5}" dt="2021-09-29T04:11:00.285" v="433" actId="20577"/>
        <pc:sldMkLst>
          <pc:docMk/>
          <pc:sldMk cId="475903413" sldId="265"/>
        </pc:sldMkLst>
        <pc:spChg chg="del">
          <ac:chgData name="Graydon Hall" userId="6ad8ef6fe9c5877e" providerId="LiveId" clId="{743B0715-C183-42DE-B6E5-38E47A36CCC5}" dt="2021-09-29T04:07:22.457" v="388" actId="478"/>
          <ac:spMkLst>
            <pc:docMk/>
            <pc:sldMk cId="475903413" sldId="265"/>
            <ac:spMk id="2" creationId="{4B6CD77E-2848-4F7A-90F1-9D0E81791A95}"/>
          </ac:spMkLst>
        </pc:spChg>
        <pc:spChg chg="add mod">
          <ac:chgData name="Graydon Hall" userId="6ad8ef6fe9c5877e" providerId="LiveId" clId="{743B0715-C183-42DE-B6E5-38E47A36CCC5}" dt="2021-09-29T04:04:06.051" v="370"/>
          <ac:spMkLst>
            <pc:docMk/>
            <pc:sldMk cId="475903413" sldId="265"/>
            <ac:spMk id="3" creationId="{50C5154F-1E29-41C9-AB4A-EF30F95A9C34}"/>
          </ac:spMkLst>
        </pc:spChg>
        <pc:spChg chg="add mod">
          <ac:chgData name="Graydon Hall" userId="6ad8ef6fe9c5877e" providerId="LiveId" clId="{743B0715-C183-42DE-B6E5-38E47A36CCC5}" dt="2021-09-29T04:07:50.355" v="391"/>
          <ac:spMkLst>
            <pc:docMk/>
            <pc:sldMk cId="475903413" sldId="265"/>
            <ac:spMk id="10" creationId="{BB876968-A14B-4621-AC26-79767253D9BF}"/>
          </ac:spMkLst>
        </pc:spChg>
        <pc:spChg chg="mod">
          <ac:chgData name="Graydon Hall" userId="6ad8ef6fe9c5877e" providerId="LiveId" clId="{743B0715-C183-42DE-B6E5-38E47A36CCC5}" dt="2021-09-29T04:03:27.098" v="366" actId="20577"/>
          <ac:spMkLst>
            <pc:docMk/>
            <pc:sldMk cId="475903413" sldId="265"/>
            <ac:spMk id="11" creationId="{ABE71181-B149-4EE3-8C57-DA344694D6C2}"/>
          </ac:spMkLst>
        </pc:spChg>
        <pc:spChg chg="add mod">
          <ac:chgData name="Graydon Hall" userId="6ad8ef6fe9c5877e" providerId="LiveId" clId="{743B0715-C183-42DE-B6E5-38E47A36CCC5}" dt="2021-09-29T04:09:34.716" v="410"/>
          <ac:spMkLst>
            <pc:docMk/>
            <pc:sldMk cId="475903413" sldId="265"/>
            <ac:spMk id="12" creationId="{3A7773A3-16BD-4776-84D2-8EE6CDE00FAD}"/>
          </ac:spMkLst>
        </pc:spChg>
        <pc:spChg chg="mod">
          <ac:chgData name="Graydon Hall" userId="6ad8ef6fe9c5877e" providerId="LiveId" clId="{743B0715-C183-42DE-B6E5-38E47A36CCC5}" dt="2021-09-29T04:06:31.969" v="387" actId="20577"/>
          <ac:spMkLst>
            <pc:docMk/>
            <pc:sldMk cId="475903413" sldId="265"/>
            <ac:spMk id="17" creationId="{49613BA1-EC39-4C9D-911C-822803A902C7}"/>
          </ac:spMkLst>
        </pc:spChg>
        <pc:spChg chg="mod">
          <ac:chgData name="Graydon Hall" userId="6ad8ef6fe9c5877e" providerId="LiveId" clId="{743B0715-C183-42DE-B6E5-38E47A36CCC5}" dt="2021-09-29T04:08:09.798" v="396" actId="20577"/>
          <ac:spMkLst>
            <pc:docMk/>
            <pc:sldMk cId="475903413" sldId="265"/>
            <ac:spMk id="18" creationId="{827B7BA2-81B6-42CB-8875-9F2B5C5394A7}"/>
          </ac:spMkLst>
        </pc:spChg>
        <pc:spChg chg="del">
          <ac:chgData name="Graydon Hall" userId="6ad8ef6fe9c5877e" providerId="LiveId" clId="{743B0715-C183-42DE-B6E5-38E47A36CCC5}" dt="2021-09-29T04:09:39.031" v="411" actId="478"/>
          <ac:spMkLst>
            <pc:docMk/>
            <pc:sldMk cId="475903413" sldId="265"/>
            <ac:spMk id="19" creationId="{EB91542B-7DF9-446A-B685-3FF42460CD15}"/>
          </ac:spMkLst>
        </pc:spChg>
        <pc:spChg chg="add del mod">
          <ac:chgData name="Graydon Hall" userId="6ad8ef6fe9c5877e" providerId="LiveId" clId="{743B0715-C183-42DE-B6E5-38E47A36CCC5}" dt="2021-09-29T04:08:41.736" v="405" actId="478"/>
          <ac:spMkLst>
            <pc:docMk/>
            <pc:sldMk cId="475903413" sldId="265"/>
            <ac:spMk id="29" creationId="{4B2BD078-5FAA-4A70-B0D7-F454270B9B12}"/>
          </ac:spMkLst>
        </pc:spChg>
        <pc:spChg chg="add del mod">
          <ac:chgData name="Graydon Hall" userId="6ad8ef6fe9c5877e" providerId="LiveId" clId="{743B0715-C183-42DE-B6E5-38E47A36CCC5}" dt="2021-09-29T04:08:44.824" v="406" actId="6549"/>
          <ac:spMkLst>
            <pc:docMk/>
            <pc:sldMk cId="475903413" sldId="265"/>
            <ac:spMk id="33" creationId="{93034171-ED6B-48B6-89E7-6D43497F0D62}"/>
          </ac:spMkLst>
        </pc:spChg>
        <pc:spChg chg="add del">
          <ac:chgData name="Graydon Hall" userId="6ad8ef6fe9c5877e" providerId="LiveId" clId="{743B0715-C183-42DE-B6E5-38E47A36CCC5}" dt="2021-09-29T04:08:40.210" v="403" actId="478"/>
          <ac:spMkLst>
            <pc:docMk/>
            <pc:sldMk cId="475903413" sldId="265"/>
            <ac:spMk id="34" creationId="{FD9CBD7F-6B57-4C32-B703-0677E0306882}"/>
          </ac:spMkLst>
        </pc:spChg>
        <pc:spChg chg="mod">
          <ac:chgData name="Graydon Hall" userId="6ad8ef6fe9c5877e" providerId="LiveId" clId="{743B0715-C183-42DE-B6E5-38E47A36CCC5}" dt="2021-09-29T04:05:04.466" v="379" actId="20577"/>
          <ac:spMkLst>
            <pc:docMk/>
            <pc:sldMk cId="475903413" sldId="265"/>
            <ac:spMk id="36" creationId="{353EC245-78FD-4B1A-8B4C-18445610632B}"/>
          </ac:spMkLst>
        </pc:spChg>
        <pc:spChg chg="mod">
          <ac:chgData name="Graydon Hall" userId="6ad8ef6fe9c5877e" providerId="LiveId" clId="{743B0715-C183-42DE-B6E5-38E47A36CCC5}" dt="2021-09-29T04:04:56.818" v="374" actId="20577"/>
          <ac:spMkLst>
            <pc:docMk/>
            <pc:sldMk cId="475903413" sldId="265"/>
            <ac:spMk id="37" creationId="{73157DFB-413B-47C5-8D98-374C7DF4B497}"/>
          </ac:spMkLst>
        </pc:spChg>
        <pc:spChg chg="add mod">
          <ac:chgData name="Graydon Hall" userId="6ad8ef6fe9c5877e" providerId="LiveId" clId="{743B0715-C183-42DE-B6E5-38E47A36CCC5}" dt="2021-09-29T04:04:10.389" v="371" actId="20577"/>
          <ac:spMkLst>
            <pc:docMk/>
            <pc:sldMk cId="475903413" sldId="265"/>
            <ac:spMk id="41" creationId="{298F900F-D4C7-438E-9E2C-759376E48C60}"/>
          </ac:spMkLst>
        </pc:spChg>
        <pc:spChg chg="add mod">
          <ac:chgData name="Graydon Hall" userId="6ad8ef6fe9c5877e" providerId="LiveId" clId="{743B0715-C183-42DE-B6E5-38E47A36CCC5}" dt="2021-09-29T04:03:37.041" v="368" actId="1076"/>
          <ac:spMkLst>
            <pc:docMk/>
            <pc:sldMk cId="475903413" sldId="265"/>
            <ac:spMk id="42" creationId="{E9144911-3DBE-471D-A0D7-BF3937DD3AE4}"/>
          </ac:spMkLst>
        </pc:spChg>
        <pc:spChg chg="add mod">
          <ac:chgData name="Graydon Hall" userId="6ad8ef6fe9c5877e" providerId="LiveId" clId="{743B0715-C183-42DE-B6E5-38E47A36CCC5}" dt="2021-09-29T04:03:37.041" v="368" actId="1076"/>
          <ac:spMkLst>
            <pc:docMk/>
            <pc:sldMk cId="475903413" sldId="265"/>
            <ac:spMk id="43" creationId="{E4C0EE3B-A371-45FF-B428-3DF70DE736DC}"/>
          </ac:spMkLst>
        </pc:spChg>
        <pc:spChg chg="add mod">
          <ac:chgData name="Graydon Hall" userId="6ad8ef6fe9c5877e" providerId="LiveId" clId="{743B0715-C183-42DE-B6E5-38E47A36CCC5}" dt="2021-09-29T04:08:49.685" v="408" actId="1076"/>
          <ac:spMkLst>
            <pc:docMk/>
            <pc:sldMk cId="475903413" sldId="265"/>
            <ac:spMk id="44" creationId="{FBBEB1BD-78EA-425E-9160-0B4F52E9B7F8}"/>
          </ac:spMkLst>
        </pc:spChg>
        <pc:spChg chg="add del mod">
          <ac:chgData name="Graydon Hall" userId="6ad8ef6fe9c5877e" providerId="LiveId" clId="{743B0715-C183-42DE-B6E5-38E47A36CCC5}" dt="2021-09-29T04:09:53.059" v="413"/>
          <ac:spMkLst>
            <pc:docMk/>
            <pc:sldMk cId="475903413" sldId="265"/>
            <ac:spMk id="45" creationId="{D5EECA03-9ED2-452C-9B09-BD5A87BABB00}"/>
          </ac:spMkLst>
        </pc:spChg>
        <pc:spChg chg="add del mod">
          <ac:chgData name="Graydon Hall" userId="6ad8ef6fe9c5877e" providerId="LiveId" clId="{743B0715-C183-42DE-B6E5-38E47A36CCC5}" dt="2021-09-29T04:09:53.059" v="413"/>
          <ac:spMkLst>
            <pc:docMk/>
            <pc:sldMk cId="475903413" sldId="265"/>
            <ac:spMk id="46" creationId="{A4F4AD71-BDA0-45DF-A810-FFF95AC295AA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47" creationId="{3DC40DED-1442-4273-9E87-C06AF462697F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48" creationId="{B57C08BC-AB12-4E06-82E5-82DCA481912A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49" creationId="{D7B69D3F-050B-43FD-A30E-C44FF34A1232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50" creationId="{F2ECC20C-20C1-4FD8-BA54-B571A78CFBB8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51" creationId="{C2BBFC46-9F7C-4997-B209-940D9582251B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52" creationId="{2E27FE5F-0B59-4381-992A-9A925A645D89}"/>
          </ac:spMkLst>
        </pc:spChg>
        <pc:spChg chg="add mod">
          <ac:chgData name="Graydon Hall" userId="6ad8ef6fe9c5877e" providerId="LiveId" clId="{743B0715-C183-42DE-B6E5-38E47A36CCC5}" dt="2021-09-29T04:10:25.282" v="424" actId="20577"/>
          <ac:spMkLst>
            <pc:docMk/>
            <pc:sldMk cId="475903413" sldId="265"/>
            <ac:spMk id="53" creationId="{D9F81400-6F37-4C1B-B698-24194E6DF251}"/>
          </ac:spMkLst>
        </pc:spChg>
        <pc:spChg chg="add mod">
          <ac:chgData name="Graydon Hall" userId="6ad8ef6fe9c5877e" providerId="LiveId" clId="{743B0715-C183-42DE-B6E5-38E47A36CCC5}" dt="2021-09-29T04:10:54.031" v="430" actId="20577"/>
          <ac:spMkLst>
            <pc:docMk/>
            <pc:sldMk cId="475903413" sldId="265"/>
            <ac:spMk id="54" creationId="{F9950071-B991-41D7-AEB4-7A57109E6914}"/>
          </ac:spMkLst>
        </pc:spChg>
        <pc:spChg chg="add mod">
          <ac:chgData name="Graydon Hall" userId="6ad8ef6fe9c5877e" providerId="LiveId" clId="{743B0715-C183-42DE-B6E5-38E47A36CCC5}" dt="2021-09-29T04:11:00.285" v="433" actId="20577"/>
          <ac:spMkLst>
            <pc:docMk/>
            <pc:sldMk cId="475903413" sldId="265"/>
            <ac:spMk id="55" creationId="{2E559632-59E2-494B-852C-4646E7C21BB3}"/>
          </ac:spMkLst>
        </pc:spChg>
        <pc:spChg chg="add mod">
          <ac:chgData name="Graydon Hall" userId="6ad8ef6fe9c5877e" providerId="LiveId" clId="{743B0715-C183-42DE-B6E5-38E47A36CCC5}" dt="2021-09-29T04:10:20.814" v="419" actId="1076"/>
          <ac:spMkLst>
            <pc:docMk/>
            <pc:sldMk cId="475903413" sldId="265"/>
            <ac:spMk id="56" creationId="{DE7D82FA-FDBA-45E9-A76D-2AA69F944433}"/>
          </ac:spMkLst>
        </pc:spChg>
        <pc:spChg chg="add mod">
          <ac:chgData name="Graydon Hall" userId="6ad8ef6fe9c5877e" providerId="LiveId" clId="{743B0715-C183-42DE-B6E5-38E47A36CCC5}" dt="2021-09-29T04:10:20.814" v="419" actId="1076"/>
          <ac:spMkLst>
            <pc:docMk/>
            <pc:sldMk cId="475903413" sldId="265"/>
            <ac:spMk id="57" creationId="{38D72753-A65A-4383-BBBB-F5970C0947F3}"/>
          </ac:spMkLst>
        </pc:spChg>
        <pc:spChg chg="add mod">
          <ac:chgData name="Graydon Hall" userId="6ad8ef6fe9c5877e" providerId="LiveId" clId="{743B0715-C183-42DE-B6E5-38E47A36CCC5}" dt="2021-09-29T04:10:20.814" v="419" actId="1076"/>
          <ac:spMkLst>
            <pc:docMk/>
            <pc:sldMk cId="475903413" sldId="265"/>
            <ac:spMk id="58" creationId="{79D77692-74EE-43F5-BE3C-FA9C83850A5E}"/>
          </ac:spMkLst>
        </pc:spChg>
      </pc:sldChg>
    </pc:docChg>
  </pc:docChgLst>
  <pc:docChgLst>
    <pc:chgData name="Graydon Hall" userId="6ad8ef6fe9c5877e" providerId="LiveId" clId="{2B7667FA-0E8A-4CDD-9521-D43EA6C2B0E0}"/>
    <pc:docChg chg="undo custSel addSld delSld modSld">
      <pc:chgData name="Graydon Hall" userId="6ad8ef6fe9c5877e" providerId="LiveId" clId="{2B7667FA-0E8A-4CDD-9521-D43EA6C2B0E0}" dt="2021-09-29T02:57:03.382" v="240" actId="206"/>
      <pc:docMkLst>
        <pc:docMk/>
      </pc:docMkLst>
      <pc:sldChg chg="del">
        <pc:chgData name="Graydon Hall" userId="6ad8ef6fe9c5877e" providerId="LiveId" clId="{2B7667FA-0E8A-4CDD-9521-D43EA6C2B0E0}" dt="2021-09-29T01:31:45.830" v="1" actId="47"/>
        <pc:sldMkLst>
          <pc:docMk/>
          <pc:sldMk cId="512537512" sldId="256"/>
        </pc:sldMkLst>
      </pc:sldChg>
      <pc:sldChg chg="del">
        <pc:chgData name="Graydon Hall" userId="6ad8ef6fe9c5877e" providerId="LiveId" clId="{2B7667FA-0E8A-4CDD-9521-D43EA6C2B0E0}" dt="2021-09-29T01:31:44.319" v="0" actId="47"/>
        <pc:sldMkLst>
          <pc:docMk/>
          <pc:sldMk cId="4152978319" sldId="259"/>
        </pc:sldMkLst>
      </pc:sldChg>
      <pc:sldChg chg="addSp delSp modSp mod">
        <pc:chgData name="Graydon Hall" userId="6ad8ef6fe9c5877e" providerId="LiveId" clId="{2B7667FA-0E8A-4CDD-9521-D43EA6C2B0E0}" dt="2021-09-29T01:46:54.500" v="142"/>
        <pc:sldMkLst>
          <pc:docMk/>
          <pc:sldMk cId="2377403687" sldId="260"/>
        </pc:sldMkLst>
        <pc:spChg chg="add mod">
          <ac:chgData name="Graydon Hall" userId="6ad8ef6fe9c5877e" providerId="LiveId" clId="{2B7667FA-0E8A-4CDD-9521-D43EA6C2B0E0}" dt="2021-09-29T01:37:05.079" v="107" actId="1076"/>
          <ac:spMkLst>
            <pc:docMk/>
            <pc:sldMk cId="2377403687" sldId="260"/>
            <ac:spMk id="2" creationId="{0FB37221-7A03-4015-A88E-D6816AC488C7}"/>
          </ac:spMkLst>
        </pc:spChg>
        <pc:spChg chg="add">
          <ac:chgData name="Graydon Hall" userId="6ad8ef6fe9c5877e" providerId="LiveId" clId="{2B7667FA-0E8A-4CDD-9521-D43EA6C2B0E0}" dt="2021-09-29T01:37:40.129" v="112" actId="11529"/>
          <ac:spMkLst>
            <pc:docMk/>
            <pc:sldMk cId="2377403687" sldId="260"/>
            <ac:spMk id="4" creationId="{34F3D385-745F-4A5C-9155-561FBED379C1}"/>
          </ac:spMkLst>
        </pc:spChg>
        <pc:spChg chg="add del">
          <ac:chgData name="Graydon Hall" userId="6ad8ef6fe9c5877e" providerId="LiveId" clId="{2B7667FA-0E8A-4CDD-9521-D43EA6C2B0E0}" dt="2021-09-29T01:34:47.034" v="13" actId="478"/>
          <ac:spMkLst>
            <pc:docMk/>
            <pc:sldMk cId="2377403687" sldId="260"/>
            <ac:spMk id="5" creationId="{457E6260-D016-4118-BD18-9F8951E4A611}"/>
          </ac:spMkLst>
        </pc:spChg>
        <pc:spChg chg="add del">
          <ac:chgData name="Graydon Hall" userId="6ad8ef6fe9c5877e" providerId="LiveId" clId="{2B7667FA-0E8A-4CDD-9521-D43EA6C2B0E0}" dt="2021-09-29T01:43:49.401" v="131" actId="478"/>
          <ac:spMkLst>
            <pc:docMk/>
            <pc:sldMk cId="2377403687" sldId="260"/>
            <ac:spMk id="7" creationId="{18FCCA4A-DC90-4F8D-B962-26D70C5A868D}"/>
          </ac:spMkLst>
        </pc:spChg>
        <pc:spChg chg="add mod">
          <ac:chgData name="Graydon Hall" userId="6ad8ef6fe9c5877e" providerId="LiveId" clId="{2B7667FA-0E8A-4CDD-9521-D43EA6C2B0E0}" dt="2021-09-29T01:44:17.275" v="133"/>
          <ac:spMkLst>
            <pc:docMk/>
            <pc:sldMk cId="2377403687" sldId="260"/>
            <ac:spMk id="8" creationId="{78D5E5BA-0685-406F-BCD0-D3E19D9345E1}"/>
          </ac:spMkLst>
        </pc:spChg>
        <pc:spChg chg="add">
          <ac:chgData name="Graydon Hall" userId="6ad8ef6fe9c5877e" providerId="LiveId" clId="{2B7667FA-0E8A-4CDD-9521-D43EA6C2B0E0}" dt="2021-09-29T01:44:43.625" v="136" actId="11529"/>
          <ac:spMkLst>
            <pc:docMk/>
            <pc:sldMk cId="2377403687" sldId="260"/>
            <ac:spMk id="9" creationId="{3D7D9B46-BFEE-46B7-AF63-D1C980F7F6BE}"/>
          </ac:spMkLst>
        </pc:spChg>
        <pc:spChg chg="mod">
          <ac:chgData name="Graydon Hall" userId="6ad8ef6fe9c5877e" providerId="LiveId" clId="{2B7667FA-0E8A-4CDD-9521-D43EA6C2B0E0}" dt="2021-09-29T01:34:15.242" v="8" actId="20577"/>
          <ac:spMkLst>
            <pc:docMk/>
            <pc:sldMk cId="2377403687" sldId="260"/>
            <ac:spMk id="25" creationId="{00425709-645E-4907-AD53-915F2456F643}"/>
          </ac:spMkLst>
        </pc:spChg>
        <pc:spChg chg="mod topLvl">
          <ac:chgData name="Graydon Hall" userId="6ad8ef6fe9c5877e" providerId="LiveId" clId="{2B7667FA-0E8A-4CDD-9521-D43EA6C2B0E0}" dt="2021-09-29T01:36:06.859" v="96" actId="20577"/>
          <ac:spMkLst>
            <pc:docMk/>
            <pc:sldMk cId="2377403687" sldId="260"/>
            <ac:spMk id="28" creationId="{729C9E20-DFA0-425D-A7CA-CE8A2EF9F295}"/>
          </ac:spMkLst>
        </pc:spChg>
        <pc:spChg chg="mod topLvl">
          <ac:chgData name="Graydon Hall" userId="6ad8ef6fe9c5877e" providerId="LiveId" clId="{2B7667FA-0E8A-4CDD-9521-D43EA6C2B0E0}" dt="2021-09-29T01:44:57.656" v="138" actId="20577"/>
          <ac:spMkLst>
            <pc:docMk/>
            <pc:sldMk cId="2377403687" sldId="260"/>
            <ac:spMk id="29" creationId="{24E29A87-34A2-43E2-AB4B-4179F2D0040D}"/>
          </ac:spMkLst>
        </pc:spChg>
        <pc:spChg chg="del">
          <ac:chgData name="Graydon Hall" userId="6ad8ef6fe9c5877e" providerId="LiveId" clId="{2B7667FA-0E8A-4CDD-9521-D43EA6C2B0E0}" dt="2021-09-29T01:35:11.995" v="16" actId="478"/>
          <ac:spMkLst>
            <pc:docMk/>
            <pc:sldMk cId="2377403687" sldId="260"/>
            <ac:spMk id="30" creationId="{653E3437-B598-439F-A9FE-350B55C0C11F}"/>
          </ac:spMkLst>
        </pc:spChg>
        <pc:spChg chg="add mod">
          <ac:chgData name="Graydon Hall" userId="6ad8ef6fe9c5877e" providerId="LiveId" clId="{2B7667FA-0E8A-4CDD-9521-D43EA6C2B0E0}" dt="2021-09-29T01:37:25.826" v="111" actId="207"/>
          <ac:spMkLst>
            <pc:docMk/>
            <pc:sldMk cId="2377403687" sldId="260"/>
            <ac:spMk id="36" creationId="{D5745829-552B-4798-9B30-75781772CDDB}"/>
          </ac:spMkLst>
        </pc:spChg>
        <pc:spChg chg="add mod">
          <ac:chgData name="Graydon Hall" userId="6ad8ef6fe9c5877e" providerId="LiveId" clId="{2B7667FA-0E8A-4CDD-9521-D43EA6C2B0E0}" dt="2021-09-29T01:42:45.376" v="123" actId="20577"/>
          <ac:spMkLst>
            <pc:docMk/>
            <pc:sldMk cId="2377403687" sldId="260"/>
            <ac:spMk id="37" creationId="{37745720-81DC-4878-8072-6B333D6622C8}"/>
          </ac:spMkLst>
        </pc:spChg>
        <pc:spChg chg="add mod">
          <ac:chgData name="Graydon Hall" userId="6ad8ef6fe9c5877e" providerId="LiveId" clId="{2B7667FA-0E8A-4CDD-9521-D43EA6C2B0E0}" dt="2021-09-29T01:43:04.137" v="127" actId="20577"/>
          <ac:spMkLst>
            <pc:docMk/>
            <pc:sldMk cId="2377403687" sldId="260"/>
            <ac:spMk id="38" creationId="{8F22440F-4656-4B54-963A-D196CB8768BC}"/>
          </ac:spMkLst>
        </pc:spChg>
        <pc:spChg chg="add mod">
          <ac:chgData name="Graydon Hall" userId="6ad8ef6fe9c5877e" providerId="LiveId" clId="{2B7667FA-0E8A-4CDD-9521-D43EA6C2B0E0}" dt="2021-09-29T01:43:09.790" v="129" actId="1076"/>
          <ac:spMkLst>
            <pc:docMk/>
            <pc:sldMk cId="2377403687" sldId="260"/>
            <ac:spMk id="39" creationId="{37D6B0C3-3135-4688-8404-AC5B83AC6B29}"/>
          </ac:spMkLst>
        </pc:spChg>
        <pc:spChg chg="add mod">
          <ac:chgData name="Graydon Hall" userId="6ad8ef6fe9c5877e" providerId="LiveId" clId="{2B7667FA-0E8A-4CDD-9521-D43EA6C2B0E0}" dt="2021-09-29T01:44:27.290" v="135" actId="1076"/>
          <ac:spMkLst>
            <pc:docMk/>
            <pc:sldMk cId="2377403687" sldId="260"/>
            <ac:spMk id="40" creationId="{FA52693D-607E-4576-9B9D-CF30A5FF8C87}"/>
          </ac:spMkLst>
        </pc:spChg>
        <pc:spChg chg="add del mod">
          <ac:chgData name="Graydon Hall" userId="6ad8ef6fe9c5877e" providerId="LiveId" clId="{2B7667FA-0E8A-4CDD-9521-D43EA6C2B0E0}" dt="2021-09-29T01:46:54.500" v="142"/>
          <ac:spMkLst>
            <pc:docMk/>
            <pc:sldMk cId="2377403687" sldId="260"/>
            <ac:spMk id="42" creationId="{133315AE-1B0B-4136-AFB7-8F8D76639BB8}"/>
          </ac:spMkLst>
        </pc:spChg>
        <pc:spChg chg="del">
          <ac:chgData name="Graydon Hall" userId="6ad8ef6fe9c5877e" providerId="LiveId" clId="{2B7667FA-0E8A-4CDD-9521-D43EA6C2B0E0}" dt="2021-09-29T01:40:21.777" v="113" actId="478"/>
          <ac:spMkLst>
            <pc:docMk/>
            <pc:sldMk cId="2377403687" sldId="260"/>
            <ac:spMk id="48" creationId="{F249F00B-62FB-4401-B345-CE004A9926A1}"/>
          </ac:spMkLst>
        </pc:spChg>
        <pc:spChg chg="mod">
          <ac:chgData name="Graydon Hall" userId="6ad8ef6fe9c5877e" providerId="LiveId" clId="{2B7667FA-0E8A-4CDD-9521-D43EA6C2B0E0}" dt="2021-09-29T01:42:35.385" v="117" actId="20577"/>
          <ac:spMkLst>
            <pc:docMk/>
            <pc:sldMk cId="2377403687" sldId="260"/>
            <ac:spMk id="49" creationId="{D97E1481-1B64-45A6-B865-E9625FAEBD4C}"/>
          </ac:spMkLst>
        </pc:spChg>
        <pc:spChg chg="del">
          <ac:chgData name="Graydon Hall" userId="6ad8ef6fe9c5877e" providerId="LiveId" clId="{2B7667FA-0E8A-4CDD-9521-D43EA6C2B0E0}" dt="2021-09-29T01:34:42.747" v="10" actId="478"/>
          <ac:spMkLst>
            <pc:docMk/>
            <pc:sldMk cId="2377403687" sldId="260"/>
            <ac:spMk id="97" creationId="{ABF8834C-10EB-4A0A-A81F-D1A58524C8B0}"/>
          </ac:spMkLst>
        </pc:spChg>
        <pc:spChg chg="mod topLvl">
          <ac:chgData name="Graydon Hall" userId="6ad8ef6fe9c5877e" providerId="LiveId" clId="{2B7667FA-0E8A-4CDD-9521-D43EA6C2B0E0}" dt="2021-09-29T01:45:17.774" v="140" actId="20577"/>
          <ac:spMkLst>
            <pc:docMk/>
            <pc:sldMk cId="2377403687" sldId="260"/>
            <ac:spMk id="98" creationId="{8C88FF40-C395-40CD-BF1D-274415C95C0A}"/>
          </ac:spMkLst>
        </pc:spChg>
        <pc:spChg chg="mod">
          <ac:chgData name="Graydon Hall" userId="6ad8ef6fe9c5877e" providerId="LiveId" clId="{2B7667FA-0E8A-4CDD-9521-D43EA6C2B0E0}" dt="2021-09-29T01:35:19.252" v="20" actId="20577"/>
          <ac:spMkLst>
            <pc:docMk/>
            <pc:sldMk cId="2377403687" sldId="260"/>
            <ac:spMk id="99" creationId="{D926B389-5BBA-40FC-B826-770BE23E7886}"/>
          </ac:spMkLst>
        </pc:spChg>
        <pc:spChg chg="del mod">
          <ac:chgData name="Graydon Hall" userId="6ad8ef6fe9c5877e" providerId="LiveId" clId="{2B7667FA-0E8A-4CDD-9521-D43EA6C2B0E0}" dt="2021-09-29T01:36:29.521" v="104" actId="478"/>
          <ac:spMkLst>
            <pc:docMk/>
            <pc:sldMk cId="2377403687" sldId="260"/>
            <ac:spMk id="100" creationId="{DA5C1F43-4035-401F-9102-FE897114D5A1}"/>
          </ac:spMkLst>
        </pc:spChg>
        <pc:spChg chg="mod">
          <ac:chgData name="Graydon Hall" userId="6ad8ef6fe9c5877e" providerId="LiveId" clId="{2B7667FA-0E8A-4CDD-9521-D43EA6C2B0E0}" dt="2021-09-29T01:36:23.105" v="103" actId="20577"/>
          <ac:spMkLst>
            <pc:docMk/>
            <pc:sldMk cId="2377403687" sldId="260"/>
            <ac:spMk id="101" creationId="{6A06DAFF-5381-410F-AE59-839D793FB047}"/>
          </ac:spMkLst>
        </pc:spChg>
        <pc:spChg chg="mod">
          <ac:chgData name="Graydon Hall" userId="6ad8ef6fe9c5877e" providerId="LiveId" clId="{2B7667FA-0E8A-4CDD-9521-D43EA6C2B0E0}" dt="2021-09-29T01:34:03.202" v="4" actId="20577"/>
          <ac:spMkLst>
            <pc:docMk/>
            <pc:sldMk cId="2377403687" sldId="260"/>
            <ac:spMk id="113" creationId="{CA389A85-091A-4878-AF03-EFDB754FBAD8}"/>
          </ac:spMkLst>
        </pc:spChg>
        <pc:grpChg chg="del mod">
          <ac:chgData name="Graydon Hall" userId="6ad8ef6fe9c5877e" providerId="LiveId" clId="{2B7667FA-0E8A-4CDD-9521-D43EA6C2B0E0}" dt="2021-09-29T01:35:35.062" v="27" actId="165"/>
          <ac:grpSpMkLst>
            <pc:docMk/>
            <pc:sldMk cId="2377403687" sldId="260"/>
            <ac:grpSpMk id="3" creationId="{CBD053C1-0D15-4233-BF3D-152D53E65BD0}"/>
          </ac:grpSpMkLst>
        </pc:grpChg>
        <pc:grpChg chg="del">
          <ac:chgData name="Graydon Hall" userId="6ad8ef6fe9c5877e" providerId="LiveId" clId="{2B7667FA-0E8A-4CDD-9521-D43EA6C2B0E0}" dt="2021-09-29T01:34:40.175" v="9" actId="478"/>
          <ac:grpSpMkLst>
            <pc:docMk/>
            <pc:sldMk cId="2377403687" sldId="260"/>
            <ac:grpSpMk id="31" creationId="{BB89B912-4989-4086-B7F7-8E3FE86683B1}"/>
          </ac:grpSpMkLst>
        </pc:grpChg>
      </pc:sldChg>
      <pc:sldChg chg="del">
        <pc:chgData name="Graydon Hall" userId="6ad8ef6fe9c5877e" providerId="LiveId" clId="{2B7667FA-0E8A-4CDD-9521-D43EA6C2B0E0}" dt="2021-09-29T01:31:47.669" v="2" actId="47"/>
        <pc:sldMkLst>
          <pc:docMk/>
          <pc:sldMk cId="948721982" sldId="261"/>
        </pc:sldMkLst>
      </pc:sldChg>
      <pc:sldChg chg="addSp delSp modSp add mod">
        <pc:chgData name="Graydon Hall" userId="6ad8ef6fe9c5877e" providerId="LiveId" clId="{2B7667FA-0E8A-4CDD-9521-D43EA6C2B0E0}" dt="2021-09-29T02:57:03.382" v="240" actId="206"/>
        <pc:sldMkLst>
          <pc:docMk/>
          <pc:sldMk cId="3187814692" sldId="261"/>
        </pc:sldMkLst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2" creationId="{0FB37221-7A03-4015-A88E-D6816AC488C7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4" creationId="{34F3D385-745F-4A5C-9155-561FBED379C1}"/>
          </ac:spMkLst>
        </pc:spChg>
        <pc:spChg chg="mod">
          <ac:chgData name="Graydon Hall" userId="6ad8ef6fe9c5877e" providerId="LiveId" clId="{2B7667FA-0E8A-4CDD-9521-D43EA6C2B0E0}" dt="2021-09-29T02:01:55.537" v="238" actId="1076"/>
          <ac:spMkLst>
            <pc:docMk/>
            <pc:sldMk cId="3187814692" sldId="261"/>
            <ac:spMk id="6" creationId="{D6610723-D7DA-4044-9386-97A8A41F18E0}"/>
          </ac:spMkLst>
        </pc:spChg>
        <pc:spChg chg="add">
          <ac:chgData name="Graydon Hall" userId="6ad8ef6fe9c5877e" providerId="LiveId" clId="{2B7667FA-0E8A-4CDD-9521-D43EA6C2B0E0}" dt="2021-09-29T01:55:15.753" v="202" actId="11529"/>
          <ac:spMkLst>
            <pc:docMk/>
            <pc:sldMk cId="3187814692" sldId="261"/>
            <ac:spMk id="7" creationId="{C06CC191-4C22-4159-BE85-DE418589F6B9}"/>
          </ac:spMkLst>
        </pc:spChg>
        <pc:spChg chg="add del">
          <ac:chgData name="Graydon Hall" userId="6ad8ef6fe9c5877e" providerId="LiveId" clId="{2B7667FA-0E8A-4CDD-9521-D43EA6C2B0E0}" dt="2021-09-29T01:49:07.813" v="148" actId="478"/>
          <ac:spMkLst>
            <pc:docMk/>
            <pc:sldMk cId="3187814692" sldId="261"/>
            <ac:spMk id="8" creationId="{78D5E5BA-0685-406F-BCD0-D3E19D9345E1}"/>
          </ac:spMkLst>
        </pc:spChg>
        <pc:spChg chg="del">
          <ac:chgData name="Graydon Hall" userId="6ad8ef6fe9c5877e" providerId="LiveId" clId="{2B7667FA-0E8A-4CDD-9521-D43EA6C2B0E0}" dt="2021-09-29T01:49:20.509" v="149" actId="478"/>
          <ac:spMkLst>
            <pc:docMk/>
            <pc:sldMk cId="3187814692" sldId="261"/>
            <ac:spMk id="9" creationId="{3D7D9B46-BFEE-46B7-AF63-D1C980F7F6BE}"/>
          </ac:spMkLst>
        </pc:spChg>
        <pc:spChg chg="add">
          <ac:chgData name="Graydon Hall" userId="6ad8ef6fe9c5877e" providerId="LiveId" clId="{2B7667FA-0E8A-4CDD-9521-D43EA6C2B0E0}" dt="2021-09-29T01:56:06.438" v="211" actId="11529"/>
          <ac:spMkLst>
            <pc:docMk/>
            <pc:sldMk cId="3187814692" sldId="261"/>
            <ac:spMk id="10" creationId="{B2EE5890-02D6-4A3D-B602-3E3CE4E8BB2F}"/>
          </ac:spMkLst>
        </pc:spChg>
        <pc:spChg chg="add mod">
          <ac:chgData name="Graydon Hall" userId="6ad8ef6fe9c5877e" providerId="LiveId" clId="{2B7667FA-0E8A-4CDD-9521-D43EA6C2B0E0}" dt="2021-09-29T02:57:03.382" v="240" actId="206"/>
          <ac:spMkLst>
            <pc:docMk/>
            <pc:sldMk cId="3187814692" sldId="261"/>
            <ac:spMk id="11" creationId="{1E6D435F-E1F7-46C9-9955-EAE0CB0B3AC8}"/>
          </ac:spMkLst>
        </pc:spChg>
        <pc:spChg chg="mod">
          <ac:chgData name="Graydon Hall" userId="6ad8ef6fe9c5877e" providerId="LiveId" clId="{2B7667FA-0E8A-4CDD-9521-D43EA6C2B0E0}" dt="2021-09-29T01:56:58.092" v="215" actId="20577"/>
          <ac:spMkLst>
            <pc:docMk/>
            <pc:sldMk cId="3187814692" sldId="261"/>
            <ac:spMk id="25" creationId="{00425709-645E-4907-AD53-915F2456F643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28" creationId="{729C9E20-DFA0-425D-A7CA-CE8A2EF9F295}"/>
          </ac:spMkLst>
        </pc:spChg>
        <pc:spChg chg="mod">
          <ac:chgData name="Graydon Hall" userId="6ad8ef6fe9c5877e" providerId="LiveId" clId="{2B7667FA-0E8A-4CDD-9521-D43EA6C2B0E0}" dt="2021-09-29T01:52:45.165" v="193" actId="20577"/>
          <ac:spMkLst>
            <pc:docMk/>
            <pc:sldMk cId="3187814692" sldId="261"/>
            <ac:spMk id="29" creationId="{24E29A87-34A2-43E2-AB4B-4179F2D0040D}"/>
          </ac:spMkLst>
        </pc:spChg>
        <pc:spChg chg="add mod">
          <ac:chgData name="Graydon Hall" userId="6ad8ef6fe9c5877e" providerId="LiveId" clId="{2B7667FA-0E8A-4CDD-9521-D43EA6C2B0E0}" dt="2021-09-29T01:55:40.100" v="208" actId="20577"/>
          <ac:spMkLst>
            <pc:docMk/>
            <pc:sldMk cId="3187814692" sldId="261"/>
            <ac:spMk id="30" creationId="{81F36F20-F8E8-4829-BDB1-A3BCEE6AB94E}"/>
          </ac:spMkLst>
        </pc:spChg>
        <pc:spChg chg="add mod">
          <ac:chgData name="Graydon Hall" userId="6ad8ef6fe9c5877e" providerId="LiveId" clId="{2B7667FA-0E8A-4CDD-9521-D43EA6C2B0E0}" dt="2021-09-29T01:51:11.361" v="174" actId="1076"/>
          <ac:spMkLst>
            <pc:docMk/>
            <pc:sldMk cId="3187814692" sldId="261"/>
            <ac:spMk id="31" creationId="{A8034D0D-6232-4B3F-ACE0-9FCB373A22FA}"/>
          </ac:spMkLst>
        </pc:spChg>
        <pc:spChg chg="add mod">
          <ac:chgData name="Graydon Hall" userId="6ad8ef6fe9c5877e" providerId="LiveId" clId="{2B7667FA-0E8A-4CDD-9521-D43EA6C2B0E0}" dt="2021-09-29T01:51:11.361" v="174" actId="1076"/>
          <ac:spMkLst>
            <pc:docMk/>
            <pc:sldMk cId="3187814692" sldId="261"/>
            <ac:spMk id="32" creationId="{19E782E2-8CD1-4CB1-A801-7AFA3E5026B9}"/>
          </ac:spMkLst>
        </pc:spChg>
        <pc:spChg chg="add mod">
          <ac:chgData name="Graydon Hall" userId="6ad8ef6fe9c5877e" providerId="LiveId" clId="{2B7667FA-0E8A-4CDD-9521-D43EA6C2B0E0}" dt="2021-09-29T01:54:38.683" v="199" actId="20577"/>
          <ac:spMkLst>
            <pc:docMk/>
            <pc:sldMk cId="3187814692" sldId="261"/>
            <ac:spMk id="33" creationId="{465578E9-4599-4C46-8AE6-34E59654284C}"/>
          </ac:spMkLst>
        </pc:spChg>
        <pc:spChg chg="add mod">
          <ac:chgData name="Graydon Hall" userId="6ad8ef6fe9c5877e" providerId="LiveId" clId="{2B7667FA-0E8A-4CDD-9521-D43EA6C2B0E0}" dt="2021-09-29T01:54:55.960" v="201" actId="1076"/>
          <ac:spMkLst>
            <pc:docMk/>
            <pc:sldMk cId="3187814692" sldId="261"/>
            <ac:spMk id="34" creationId="{8015F900-670D-43E5-846B-41644F118C6D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36" creationId="{D5745829-552B-4798-9B30-75781772CDDB}"/>
          </ac:spMkLst>
        </pc:spChg>
        <pc:spChg chg="del mod">
          <ac:chgData name="Graydon Hall" userId="6ad8ef6fe9c5877e" providerId="LiveId" clId="{2B7667FA-0E8A-4CDD-9521-D43EA6C2B0E0}" dt="2021-09-29T01:51:26.021" v="188" actId="478"/>
          <ac:spMkLst>
            <pc:docMk/>
            <pc:sldMk cId="3187814692" sldId="261"/>
            <ac:spMk id="40" creationId="{FA52693D-607E-4576-9B9D-CF30A5FF8C87}"/>
          </ac:spMkLst>
        </pc:spChg>
        <pc:spChg chg="add mod">
          <ac:chgData name="Graydon Hall" userId="6ad8ef6fe9c5877e" providerId="LiveId" clId="{2B7667FA-0E8A-4CDD-9521-D43EA6C2B0E0}" dt="2021-09-29T01:55:49.579" v="210" actId="1076"/>
          <ac:spMkLst>
            <pc:docMk/>
            <pc:sldMk cId="3187814692" sldId="261"/>
            <ac:spMk id="42" creationId="{585C6C37-5F6A-4017-9015-9D3E8CB1244B}"/>
          </ac:spMkLst>
        </pc:spChg>
        <pc:spChg chg="add mod">
          <ac:chgData name="Graydon Hall" userId="6ad8ef6fe9c5877e" providerId="LiveId" clId="{2B7667FA-0E8A-4CDD-9521-D43EA6C2B0E0}" dt="2021-09-29T02:00:59.647" v="237" actId="14100"/>
          <ac:spMkLst>
            <pc:docMk/>
            <pc:sldMk cId="3187814692" sldId="261"/>
            <ac:spMk id="43" creationId="{B7B3D877-D0CB-4FB4-9E0C-8AAAFEF59AA0}"/>
          </ac:spMkLst>
        </pc:spChg>
        <pc:spChg chg="add mod">
          <ac:chgData name="Graydon Hall" userId="6ad8ef6fe9c5877e" providerId="LiveId" clId="{2B7667FA-0E8A-4CDD-9521-D43EA6C2B0E0}" dt="2021-09-29T02:00:54.749" v="235" actId="14100"/>
          <ac:spMkLst>
            <pc:docMk/>
            <pc:sldMk cId="3187814692" sldId="261"/>
            <ac:spMk id="44" creationId="{5A09A4A1-E1C6-4169-9602-32C8DF2734C1}"/>
          </ac:spMkLst>
        </pc:spChg>
        <pc:spChg chg="add mod">
          <ac:chgData name="Graydon Hall" userId="6ad8ef6fe9c5877e" providerId="LiveId" clId="{2B7667FA-0E8A-4CDD-9521-D43EA6C2B0E0}" dt="2021-09-29T01:58:37.620" v="227" actId="1076"/>
          <ac:spMkLst>
            <pc:docMk/>
            <pc:sldMk cId="3187814692" sldId="261"/>
            <ac:spMk id="45" creationId="{265FFD14-D574-483E-B577-859EB9C75C02}"/>
          </ac:spMkLst>
        </pc:spChg>
        <pc:spChg chg="add mod">
          <ac:chgData name="Graydon Hall" userId="6ad8ef6fe9c5877e" providerId="LiveId" clId="{2B7667FA-0E8A-4CDD-9521-D43EA6C2B0E0}" dt="2021-09-29T02:00:57.549" v="236" actId="1076"/>
          <ac:spMkLst>
            <pc:docMk/>
            <pc:sldMk cId="3187814692" sldId="261"/>
            <ac:spMk id="46" creationId="{EFAC7FE4-B77C-4D83-8B62-7394B61E19A3}"/>
          </ac:spMkLst>
        </pc:spChg>
        <pc:spChg chg="add mod">
          <ac:chgData name="Graydon Hall" userId="6ad8ef6fe9c5877e" providerId="LiveId" clId="{2B7667FA-0E8A-4CDD-9521-D43EA6C2B0E0}" dt="2021-09-29T01:58:37.620" v="227" actId="1076"/>
          <ac:spMkLst>
            <pc:docMk/>
            <pc:sldMk cId="3187814692" sldId="261"/>
            <ac:spMk id="47" creationId="{2EBF4EF6-4A7C-4082-B8FB-BFC05472F176}"/>
          </ac:spMkLst>
        </pc:spChg>
        <pc:spChg chg="add del mod">
          <ac:chgData name="Graydon Hall" userId="6ad8ef6fe9c5877e" providerId="LiveId" clId="{2B7667FA-0E8A-4CDD-9521-D43EA6C2B0E0}" dt="2021-09-29T01:58:27.466" v="224" actId="478"/>
          <ac:spMkLst>
            <pc:docMk/>
            <pc:sldMk cId="3187814692" sldId="261"/>
            <ac:spMk id="48" creationId="{2622A0F7-74C6-4A2A-A73E-7B02C9EF941D}"/>
          </ac:spMkLst>
        </pc:spChg>
        <pc:spChg chg="add del mod">
          <ac:chgData name="Graydon Hall" userId="6ad8ef6fe9c5877e" providerId="LiveId" clId="{2B7667FA-0E8A-4CDD-9521-D43EA6C2B0E0}" dt="2021-09-29T01:58:27.466" v="224" actId="478"/>
          <ac:spMkLst>
            <pc:docMk/>
            <pc:sldMk cId="3187814692" sldId="261"/>
            <ac:spMk id="50" creationId="{67278482-9CE5-4F19-8722-0257CE19C3F1}"/>
          </ac:spMkLst>
        </pc:spChg>
        <pc:spChg chg="add del mod">
          <ac:chgData name="Graydon Hall" userId="6ad8ef6fe9c5877e" providerId="LiveId" clId="{2B7667FA-0E8A-4CDD-9521-D43EA6C2B0E0}" dt="2021-09-29T01:58:29.555" v="225" actId="478"/>
          <ac:spMkLst>
            <pc:docMk/>
            <pc:sldMk cId="3187814692" sldId="261"/>
            <ac:spMk id="51" creationId="{D76E683C-34FE-47C0-9734-FC51BE4797AB}"/>
          </ac:spMkLst>
        </pc:spChg>
        <pc:spChg chg="add mod">
          <ac:chgData name="Graydon Hall" userId="6ad8ef6fe9c5877e" providerId="LiveId" clId="{2B7667FA-0E8A-4CDD-9521-D43EA6C2B0E0}" dt="2021-09-29T02:56:54.657" v="239" actId="1076"/>
          <ac:spMkLst>
            <pc:docMk/>
            <pc:sldMk cId="3187814692" sldId="261"/>
            <ac:spMk id="53" creationId="{0D5C17C6-7923-450D-B7EC-61D3C6221354}"/>
          </ac:spMkLst>
        </pc:spChg>
        <pc:spChg chg="mod">
          <ac:chgData name="Graydon Hall" userId="6ad8ef6fe9c5877e" providerId="LiveId" clId="{2B7667FA-0E8A-4CDD-9521-D43EA6C2B0E0}" dt="2021-09-29T01:59:32.833" v="234" actId="20577"/>
          <ac:spMkLst>
            <pc:docMk/>
            <pc:sldMk cId="3187814692" sldId="261"/>
            <ac:spMk id="98" creationId="{8C88FF40-C395-40CD-BF1D-274415C95C0A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99" creationId="{D926B389-5BBA-40FC-B826-770BE23E7886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101" creationId="{6A06DAFF-5381-410F-AE59-839D793FB047}"/>
          </ac:spMkLst>
        </pc:spChg>
        <pc:spChg chg="mod">
          <ac:chgData name="Graydon Hall" userId="6ad8ef6fe9c5877e" providerId="LiveId" clId="{2B7667FA-0E8A-4CDD-9521-D43EA6C2B0E0}" dt="2021-09-29T02:01:55.537" v="238" actId="1076"/>
          <ac:spMkLst>
            <pc:docMk/>
            <pc:sldMk cId="3187814692" sldId="261"/>
            <ac:spMk id="113" creationId="{CA389A85-091A-4878-AF03-EFDB754FBAD8}"/>
          </ac:spMkLst>
        </pc:spChg>
        <pc:cxnChg chg="add mod">
          <ac:chgData name="Graydon Hall" userId="6ad8ef6fe9c5877e" providerId="LiveId" clId="{2B7667FA-0E8A-4CDD-9521-D43EA6C2B0E0}" dt="2021-09-29T01:51:54.556" v="191"/>
          <ac:cxnSpMkLst>
            <pc:docMk/>
            <pc:sldMk cId="3187814692" sldId="261"/>
            <ac:cxnSpMk id="5" creationId="{BCD3CB54-AEA7-4054-A012-8C6A326D42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63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7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8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90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62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3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66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7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1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86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ACFE-6B77-4765-8997-362048E2598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71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610723-D7DA-4044-9386-97A8A41F18E0}"/>
              </a:ext>
            </a:extLst>
          </p:cNvPr>
          <p:cNvSpPr txBox="1"/>
          <p:nvPr/>
        </p:nvSpPr>
        <p:spPr>
          <a:xfrm>
            <a:off x="1982093" y="5615586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Stack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C49397D-D9A8-4042-91D1-D41BFE40DDE4}"/>
              </a:ext>
            </a:extLst>
          </p:cNvPr>
          <p:cNvSpPr/>
          <p:nvPr/>
        </p:nvSpPr>
        <p:spPr>
          <a:xfrm>
            <a:off x="1982094" y="7677609"/>
            <a:ext cx="2761356" cy="167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F234F3-5E69-445C-875A-AF6F155A0E5A}"/>
              </a:ext>
            </a:extLst>
          </p:cNvPr>
          <p:cNvSpPr/>
          <p:nvPr/>
        </p:nvSpPr>
        <p:spPr>
          <a:xfrm>
            <a:off x="1982094" y="9038937"/>
            <a:ext cx="2761356" cy="312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EB5096-7A4D-48D1-99BC-D5145C48B68B}"/>
              </a:ext>
            </a:extLst>
          </p:cNvPr>
          <p:cNvSpPr txBox="1"/>
          <p:nvPr/>
        </p:nvSpPr>
        <p:spPr>
          <a:xfrm>
            <a:off x="1982093" y="9117497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args</a:t>
            </a:r>
            <a:endParaRPr lang="en-CA" sz="675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3CF6CB-AEED-4C6E-8DAE-B6FAFF47A397}"/>
              </a:ext>
            </a:extLst>
          </p:cNvPr>
          <p:cNvSpPr txBox="1"/>
          <p:nvPr/>
        </p:nvSpPr>
        <p:spPr>
          <a:xfrm>
            <a:off x="1575907" y="8303589"/>
            <a:ext cx="406186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main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26B389-5BBA-40FC-B826-770BE23E7886}"/>
              </a:ext>
            </a:extLst>
          </p:cNvPr>
          <p:cNvSpPr txBox="1"/>
          <p:nvPr/>
        </p:nvSpPr>
        <p:spPr>
          <a:xfrm>
            <a:off x="2207301" y="8407463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06DAFF-5381-410F-AE59-839D793FB047}"/>
              </a:ext>
            </a:extLst>
          </p:cNvPr>
          <p:cNvSpPr txBox="1"/>
          <p:nvPr/>
        </p:nvSpPr>
        <p:spPr>
          <a:xfrm>
            <a:off x="2207301" y="8112169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ref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389A85-091A-4878-AF03-EFDB754FBAD8}"/>
              </a:ext>
            </a:extLst>
          </p:cNvPr>
          <p:cNvSpPr txBox="1"/>
          <p:nvPr/>
        </p:nvSpPr>
        <p:spPr>
          <a:xfrm>
            <a:off x="1982093" y="5330290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Exercise A Point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88FF40-C395-40CD-BF1D-274415C95C0A}"/>
              </a:ext>
            </a:extLst>
          </p:cNvPr>
          <p:cNvSpPr txBox="1"/>
          <p:nvPr/>
        </p:nvSpPr>
        <p:spPr>
          <a:xfrm>
            <a:off x="2697969" y="8407463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1501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9C9E20-DFA0-425D-A7CA-CE8A2EF9F295}"/>
              </a:ext>
            </a:extLst>
          </p:cNvPr>
          <p:cNvSpPr txBox="1"/>
          <p:nvPr/>
        </p:nvSpPr>
        <p:spPr>
          <a:xfrm>
            <a:off x="3082925" y="8406808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29A87-34A2-43E2-AB4B-4179F2D0040D}"/>
              </a:ext>
            </a:extLst>
          </p:cNvPr>
          <p:cNvSpPr txBox="1"/>
          <p:nvPr/>
        </p:nvSpPr>
        <p:spPr>
          <a:xfrm>
            <a:off x="3470258" y="8407463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1601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3BC147-D752-4014-826E-170718EA1B56}"/>
              </a:ext>
            </a:extLst>
          </p:cNvPr>
          <p:cNvSpPr/>
          <p:nvPr/>
        </p:nvSpPr>
        <p:spPr>
          <a:xfrm>
            <a:off x="1982093" y="5886160"/>
            <a:ext cx="2761356" cy="167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6D07D-4D0F-457A-A089-79252C219389}"/>
              </a:ext>
            </a:extLst>
          </p:cNvPr>
          <p:cNvSpPr/>
          <p:nvPr/>
        </p:nvSpPr>
        <p:spPr>
          <a:xfrm>
            <a:off x="1982093" y="6635752"/>
            <a:ext cx="2761356" cy="92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25709-645E-4907-AD53-915F2456F643}"/>
              </a:ext>
            </a:extLst>
          </p:cNvPr>
          <p:cNvSpPr txBox="1"/>
          <p:nvPr/>
        </p:nvSpPr>
        <p:spPr>
          <a:xfrm>
            <a:off x="1244600" y="6512140"/>
            <a:ext cx="737492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moon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7E1481-1B64-45A6-B865-E9625FAEBD4C}"/>
              </a:ext>
            </a:extLst>
          </p:cNvPr>
          <p:cNvSpPr txBox="1"/>
          <p:nvPr/>
        </p:nvSpPr>
        <p:spPr>
          <a:xfrm>
            <a:off x="2191134" y="6881139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arg1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D077A2-D2B9-463D-9772-1475BB3CA726}"/>
              </a:ext>
            </a:extLst>
          </p:cNvPr>
          <p:cNvSpPr txBox="1"/>
          <p:nvPr/>
        </p:nvSpPr>
        <p:spPr>
          <a:xfrm>
            <a:off x="1972902" y="6084692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local</a:t>
            </a:r>
            <a:endParaRPr lang="en-CA" sz="675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28145F-C978-41B0-8BC6-AC28F4920AEC}"/>
              </a:ext>
            </a:extLst>
          </p:cNvPr>
          <p:cNvSpPr/>
          <p:nvPr/>
        </p:nvSpPr>
        <p:spPr>
          <a:xfrm>
            <a:off x="2819999" y="6934023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B37221-7A03-4015-A88E-D6816AC488C7}"/>
              </a:ext>
            </a:extLst>
          </p:cNvPr>
          <p:cNvSpPr/>
          <p:nvPr/>
        </p:nvSpPr>
        <p:spPr>
          <a:xfrm>
            <a:off x="2818601" y="8165306"/>
            <a:ext cx="80963" cy="8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745829-552B-4798-9B30-75781772CDDB}"/>
              </a:ext>
            </a:extLst>
          </p:cNvPr>
          <p:cNvSpPr/>
          <p:nvPr/>
        </p:nvSpPr>
        <p:spPr>
          <a:xfrm>
            <a:off x="3623061" y="8351220"/>
            <a:ext cx="80963" cy="8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F3D385-745F-4A5C-9155-561FBED379C1}"/>
              </a:ext>
            </a:extLst>
          </p:cNvPr>
          <p:cNvSpPr/>
          <p:nvPr/>
        </p:nvSpPr>
        <p:spPr>
          <a:xfrm>
            <a:off x="2900363" y="8199676"/>
            <a:ext cx="754856" cy="151368"/>
          </a:xfrm>
          <a:custGeom>
            <a:avLst/>
            <a:gdLst>
              <a:gd name="connsiteX0" fmla="*/ 0 w 754856"/>
              <a:gd name="connsiteY0" fmla="*/ 3730 h 151368"/>
              <a:gd name="connsiteX1" fmla="*/ 326231 w 754856"/>
              <a:gd name="connsiteY1" fmla="*/ 6112 h 151368"/>
              <a:gd name="connsiteX2" fmla="*/ 657225 w 754856"/>
              <a:gd name="connsiteY2" fmla="*/ 60880 h 151368"/>
              <a:gd name="connsiteX3" fmla="*/ 754856 w 754856"/>
              <a:gd name="connsiteY3" fmla="*/ 151368 h 15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856" h="151368">
                <a:moveTo>
                  <a:pt x="0" y="3730"/>
                </a:moveTo>
                <a:cubicBezTo>
                  <a:pt x="108347" y="158"/>
                  <a:pt x="216694" y="-3413"/>
                  <a:pt x="326231" y="6112"/>
                </a:cubicBezTo>
                <a:cubicBezTo>
                  <a:pt x="435768" y="15637"/>
                  <a:pt x="585788" y="36671"/>
                  <a:pt x="657225" y="60880"/>
                </a:cubicBezTo>
                <a:cubicBezTo>
                  <a:pt x="728662" y="85089"/>
                  <a:pt x="741759" y="118228"/>
                  <a:pt x="754856" y="1513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745720-81DC-4878-8072-6B333D6622C8}"/>
              </a:ext>
            </a:extLst>
          </p:cNvPr>
          <p:cNvSpPr txBox="1"/>
          <p:nvPr/>
        </p:nvSpPr>
        <p:spPr>
          <a:xfrm>
            <a:off x="2191133" y="711467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arg2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22440F-4656-4B54-963A-D196CB8768BC}"/>
              </a:ext>
            </a:extLst>
          </p:cNvPr>
          <p:cNvSpPr txBox="1"/>
          <p:nvPr/>
        </p:nvSpPr>
        <p:spPr>
          <a:xfrm>
            <a:off x="2696781" y="7112674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7D6B0C3-3135-4688-8404-AC5B83AC6B29}"/>
              </a:ext>
            </a:extLst>
          </p:cNvPr>
          <p:cNvSpPr/>
          <p:nvPr/>
        </p:nvSpPr>
        <p:spPr>
          <a:xfrm>
            <a:off x="2850283" y="7172897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8D5E5BA-0685-406F-BCD0-D3E19D9345E1}"/>
              </a:ext>
            </a:extLst>
          </p:cNvPr>
          <p:cNvSpPr/>
          <p:nvPr/>
        </p:nvSpPr>
        <p:spPr>
          <a:xfrm>
            <a:off x="2577361" y="7210425"/>
            <a:ext cx="270614" cy="1321389"/>
          </a:xfrm>
          <a:custGeom>
            <a:avLst/>
            <a:gdLst>
              <a:gd name="connsiteX0" fmla="*/ 270614 w 270614"/>
              <a:gd name="connsiteY0" fmla="*/ 0 h 1321389"/>
              <a:gd name="connsiteX1" fmla="*/ 51539 w 270614"/>
              <a:gd name="connsiteY1" fmla="*/ 500063 h 1321389"/>
              <a:gd name="connsiteX2" fmla="*/ 3914 w 270614"/>
              <a:gd name="connsiteY2" fmla="*/ 1219200 h 1321389"/>
              <a:gd name="connsiteX3" fmla="*/ 122977 w 270614"/>
              <a:gd name="connsiteY3" fmla="*/ 1300163 h 132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614" h="1321389">
                <a:moveTo>
                  <a:pt x="270614" y="0"/>
                </a:moveTo>
                <a:cubicBezTo>
                  <a:pt x="183301" y="148431"/>
                  <a:pt x="95989" y="296863"/>
                  <a:pt x="51539" y="500063"/>
                </a:cubicBezTo>
                <a:cubicBezTo>
                  <a:pt x="7089" y="703263"/>
                  <a:pt x="-7992" y="1085850"/>
                  <a:pt x="3914" y="1219200"/>
                </a:cubicBezTo>
                <a:cubicBezTo>
                  <a:pt x="15820" y="1352550"/>
                  <a:pt x="69398" y="1326356"/>
                  <a:pt x="122977" y="130016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52693D-607E-4576-9B9D-CF30A5FF8C87}"/>
              </a:ext>
            </a:extLst>
          </p:cNvPr>
          <p:cNvSpPr/>
          <p:nvPr/>
        </p:nvSpPr>
        <p:spPr>
          <a:xfrm>
            <a:off x="3739944" y="8360784"/>
            <a:ext cx="80963" cy="8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7D9B46-BFEE-46B7-AF63-D1C980F7F6BE}"/>
              </a:ext>
            </a:extLst>
          </p:cNvPr>
          <p:cNvSpPr/>
          <p:nvPr/>
        </p:nvSpPr>
        <p:spPr>
          <a:xfrm>
            <a:off x="2897981" y="6967538"/>
            <a:ext cx="883444" cy="1395412"/>
          </a:xfrm>
          <a:custGeom>
            <a:avLst/>
            <a:gdLst>
              <a:gd name="connsiteX0" fmla="*/ 0 w 883444"/>
              <a:gd name="connsiteY0" fmla="*/ 0 h 1395412"/>
              <a:gd name="connsiteX1" fmla="*/ 366713 w 883444"/>
              <a:gd name="connsiteY1" fmla="*/ 121443 h 1395412"/>
              <a:gd name="connsiteX2" fmla="*/ 695325 w 883444"/>
              <a:gd name="connsiteY2" fmla="*/ 697706 h 1395412"/>
              <a:gd name="connsiteX3" fmla="*/ 838200 w 883444"/>
              <a:gd name="connsiteY3" fmla="*/ 1169193 h 1395412"/>
              <a:gd name="connsiteX4" fmla="*/ 883444 w 883444"/>
              <a:gd name="connsiteY4" fmla="*/ 1395412 h 139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444" h="1395412">
                <a:moveTo>
                  <a:pt x="0" y="0"/>
                </a:moveTo>
                <a:cubicBezTo>
                  <a:pt x="125412" y="2579"/>
                  <a:pt x="250825" y="5159"/>
                  <a:pt x="366713" y="121443"/>
                </a:cubicBezTo>
                <a:cubicBezTo>
                  <a:pt x="482601" y="237727"/>
                  <a:pt x="616744" y="523081"/>
                  <a:pt x="695325" y="697706"/>
                </a:cubicBezTo>
                <a:cubicBezTo>
                  <a:pt x="773906" y="872331"/>
                  <a:pt x="806847" y="1052909"/>
                  <a:pt x="838200" y="1169193"/>
                </a:cubicBezTo>
                <a:cubicBezTo>
                  <a:pt x="869553" y="1285477"/>
                  <a:pt x="876498" y="1340444"/>
                  <a:pt x="883444" y="1395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40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610723-D7DA-4044-9386-97A8A41F18E0}"/>
              </a:ext>
            </a:extLst>
          </p:cNvPr>
          <p:cNvSpPr txBox="1"/>
          <p:nvPr/>
        </p:nvSpPr>
        <p:spPr>
          <a:xfrm>
            <a:off x="1982093" y="4439007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Stack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C49397D-D9A8-4042-91D1-D41BFE40DDE4}"/>
              </a:ext>
            </a:extLst>
          </p:cNvPr>
          <p:cNvSpPr/>
          <p:nvPr/>
        </p:nvSpPr>
        <p:spPr>
          <a:xfrm>
            <a:off x="1982094" y="7677609"/>
            <a:ext cx="2761356" cy="167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F234F3-5E69-445C-875A-AF6F155A0E5A}"/>
              </a:ext>
            </a:extLst>
          </p:cNvPr>
          <p:cNvSpPr/>
          <p:nvPr/>
        </p:nvSpPr>
        <p:spPr>
          <a:xfrm>
            <a:off x="1982094" y="9038937"/>
            <a:ext cx="2761356" cy="312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EB5096-7A4D-48D1-99BC-D5145C48B68B}"/>
              </a:ext>
            </a:extLst>
          </p:cNvPr>
          <p:cNvSpPr txBox="1"/>
          <p:nvPr/>
        </p:nvSpPr>
        <p:spPr>
          <a:xfrm>
            <a:off x="1982093" y="9117497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args</a:t>
            </a:r>
            <a:endParaRPr lang="en-CA" sz="675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3CF6CB-AEED-4C6E-8DAE-B6FAFF47A397}"/>
              </a:ext>
            </a:extLst>
          </p:cNvPr>
          <p:cNvSpPr txBox="1"/>
          <p:nvPr/>
        </p:nvSpPr>
        <p:spPr>
          <a:xfrm>
            <a:off x="1575907" y="8303589"/>
            <a:ext cx="406186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main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26B389-5BBA-40FC-B826-770BE23E7886}"/>
              </a:ext>
            </a:extLst>
          </p:cNvPr>
          <p:cNvSpPr txBox="1"/>
          <p:nvPr/>
        </p:nvSpPr>
        <p:spPr>
          <a:xfrm>
            <a:off x="2207301" y="8340782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06DAFF-5381-410F-AE59-839D793FB047}"/>
              </a:ext>
            </a:extLst>
          </p:cNvPr>
          <p:cNvSpPr txBox="1"/>
          <p:nvPr/>
        </p:nvSpPr>
        <p:spPr>
          <a:xfrm>
            <a:off x="2207301" y="8045488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ref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389A85-091A-4878-AF03-EFDB754FBAD8}"/>
              </a:ext>
            </a:extLst>
          </p:cNvPr>
          <p:cNvSpPr txBox="1"/>
          <p:nvPr/>
        </p:nvSpPr>
        <p:spPr>
          <a:xfrm>
            <a:off x="1982093" y="4153711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Exercise A Point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88FF40-C395-40CD-BF1D-274415C95C0A}"/>
              </a:ext>
            </a:extLst>
          </p:cNvPr>
          <p:cNvSpPr txBox="1"/>
          <p:nvPr/>
        </p:nvSpPr>
        <p:spPr>
          <a:xfrm>
            <a:off x="2697969" y="8340782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1700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9C9E20-DFA0-425D-A7CA-CE8A2EF9F295}"/>
              </a:ext>
            </a:extLst>
          </p:cNvPr>
          <p:cNvSpPr txBox="1"/>
          <p:nvPr/>
        </p:nvSpPr>
        <p:spPr>
          <a:xfrm>
            <a:off x="3082925" y="8340127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29A87-34A2-43E2-AB4B-4179F2D0040D}"/>
              </a:ext>
            </a:extLst>
          </p:cNvPr>
          <p:cNvSpPr txBox="1"/>
          <p:nvPr/>
        </p:nvSpPr>
        <p:spPr>
          <a:xfrm>
            <a:off x="3470258" y="8340782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1602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3BC147-D752-4014-826E-170718EA1B56}"/>
              </a:ext>
            </a:extLst>
          </p:cNvPr>
          <p:cNvSpPr/>
          <p:nvPr/>
        </p:nvSpPr>
        <p:spPr>
          <a:xfrm>
            <a:off x="1982093" y="5886160"/>
            <a:ext cx="2761356" cy="167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6D07D-4D0F-457A-A089-79252C219389}"/>
              </a:ext>
            </a:extLst>
          </p:cNvPr>
          <p:cNvSpPr/>
          <p:nvPr/>
        </p:nvSpPr>
        <p:spPr>
          <a:xfrm>
            <a:off x="1982093" y="6635752"/>
            <a:ext cx="2761356" cy="92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25709-645E-4907-AD53-915F2456F643}"/>
              </a:ext>
            </a:extLst>
          </p:cNvPr>
          <p:cNvSpPr txBox="1"/>
          <p:nvPr/>
        </p:nvSpPr>
        <p:spPr>
          <a:xfrm>
            <a:off x="1244600" y="6512140"/>
            <a:ext cx="737492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mars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7E1481-1B64-45A6-B865-E9625FAEBD4C}"/>
              </a:ext>
            </a:extLst>
          </p:cNvPr>
          <p:cNvSpPr txBox="1"/>
          <p:nvPr/>
        </p:nvSpPr>
        <p:spPr>
          <a:xfrm>
            <a:off x="2191134" y="6881139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arg1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D077A2-D2B9-463D-9772-1475BB3CA726}"/>
              </a:ext>
            </a:extLst>
          </p:cNvPr>
          <p:cNvSpPr txBox="1"/>
          <p:nvPr/>
        </p:nvSpPr>
        <p:spPr>
          <a:xfrm>
            <a:off x="1972902" y="6084692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local</a:t>
            </a:r>
            <a:endParaRPr lang="en-CA" sz="675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28145F-C978-41B0-8BC6-AC28F4920AEC}"/>
              </a:ext>
            </a:extLst>
          </p:cNvPr>
          <p:cNvSpPr/>
          <p:nvPr/>
        </p:nvSpPr>
        <p:spPr>
          <a:xfrm>
            <a:off x="2819999" y="6934023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B37221-7A03-4015-A88E-D6816AC488C7}"/>
              </a:ext>
            </a:extLst>
          </p:cNvPr>
          <p:cNvSpPr/>
          <p:nvPr/>
        </p:nvSpPr>
        <p:spPr>
          <a:xfrm>
            <a:off x="2818601" y="8098625"/>
            <a:ext cx="80963" cy="8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745829-552B-4798-9B30-75781772CDDB}"/>
              </a:ext>
            </a:extLst>
          </p:cNvPr>
          <p:cNvSpPr/>
          <p:nvPr/>
        </p:nvSpPr>
        <p:spPr>
          <a:xfrm>
            <a:off x="3623061" y="8284539"/>
            <a:ext cx="80963" cy="8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F3D385-745F-4A5C-9155-561FBED379C1}"/>
              </a:ext>
            </a:extLst>
          </p:cNvPr>
          <p:cNvSpPr/>
          <p:nvPr/>
        </p:nvSpPr>
        <p:spPr>
          <a:xfrm>
            <a:off x="2900363" y="8132995"/>
            <a:ext cx="754856" cy="151368"/>
          </a:xfrm>
          <a:custGeom>
            <a:avLst/>
            <a:gdLst>
              <a:gd name="connsiteX0" fmla="*/ 0 w 754856"/>
              <a:gd name="connsiteY0" fmla="*/ 3730 h 151368"/>
              <a:gd name="connsiteX1" fmla="*/ 326231 w 754856"/>
              <a:gd name="connsiteY1" fmla="*/ 6112 h 151368"/>
              <a:gd name="connsiteX2" fmla="*/ 657225 w 754856"/>
              <a:gd name="connsiteY2" fmla="*/ 60880 h 151368"/>
              <a:gd name="connsiteX3" fmla="*/ 754856 w 754856"/>
              <a:gd name="connsiteY3" fmla="*/ 151368 h 15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856" h="151368">
                <a:moveTo>
                  <a:pt x="0" y="3730"/>
                </a:moveTo>
                <a:cubicBezTo>
                  <a:pt x="108347" y="158"/>
                  <a:pt x="216694" y="-3413"/>
                  <a:pt x="326231" y="6112"/>
                </a:cubicBezTo>
                <a:cubicBezTo>
                  <a:pt x="435768" y="15637"/>
                  <a:pt x="585788" y="36671"/>
                  <a:pt x="657225" y="60880"/>
                </a:cubicBezTo>
                <a:cubicBezTo>
                  <a:pt x="728662" y="85089"/>
                  <a:pt x="741759" y="118228"/>
                  <a:pt x="754856" y="1513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745720-81DC-4878-8072-6B333D6622C8}"/>
              </a:ext>
            </a:extLst>
          </p:cNvPr>
          <p:cNvSpPr txBox="1"/>
          <p:nvPr/>
        </p:nvSpPr>
        <p:spPr>
          <a:xfrm>
            <a:off x="2191133" y="711467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arg2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22440F-4656-4B54-963A-D196CB8768BC}"/>
              </a:ext>
            </a:extLst>
          </p:cNvPr>
          <p:cNvSpPr txBox="1"/>
          <p:nvPr/>
        </p:nvSpPr>
        <p:spPr>
          <a:xfrm>
            <a:off x="2696781" y="7112674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7D6B0C3-3135-4688-8404-AC5B83AC6B29}"/>
              </a:ext>
            </a:extLst>
          </p:cNvPr>
          <p:cNvSpPr/>
          <p:nvPr/>
        </p:nvSpPr>
        <p:spPr>
          <a:xfrm>
            <a:off x="2850283" y="7172897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F36F20-F8E8-4829-BDB1-A3BCEE6AB94E}"/>
              </a:ext>
            </a:extLst>
          </p:cNvPr>
          <p:cNvSpPr txBox="1"/>
          <p:nvPr/>
        </p:nvSpPr>
        <p:spPr>
          <a:xfrm>
            <a:off x="2191123" y="8688206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34D0D-6232-4B3F-ACE0-9FCB373A22FA}"/>
              </a:ext>
            </a:extLst>
          </p:cNvPr>
          <p:cNvSpPr txBox="1"/>
          <p:nvPr/>
        </p:nvSpPr>
        <p:spPr>
          <a:xfrm>
            <a:off x="2696771" y="8686205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782E2-8CD1-4CB1-A801-7AFA3E5026B9}"/>
              </a:ext>
            </a:extLst>
          </p:cNvPr>
          <p:cNvSpPr/>
          <p:nvPr/>
        </p:nvSpPr>
        <p:spPr>
          <a:xfrm>
            <a:off x="2850273" y="8746428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D3CB54-AEA7-4054-A012-8C6A326D420B}"/>
              </a:ext>
            </a:extLst>
          </p:cNvPr>
          <p:cNvCxnSpPr>
            <a:stCxn id="32" idx="0"/>
            <a:endCxn id="98" idx="2"/>
          </p:cNvCxnSpPr>
          <p:nvPr/>
        </p:nvCxnSpPr>
        <p:spPr>
          <a:xfrm flipV="1">
            <a:off x="2890056" y="8536990"/>
            <a:ext cx="1198" cy="209438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5578E9-4599-4C46-8AE6-34E59654284C}"/>
              </a:ext>
            </a:extLst>
          </p:cNvPr>
          <p:cNvSpPr txBox="1"/>
          <p:nvPr/>
        </p:nvSpPr>
        <p:spPr>
          <a:xfrm>
            <a:off x="2696355" y="7780089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1400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15F900-670D-43E5-846B-41644F118C6D}"/>
              </a:ext>
            </a:extLst>
          </p:cNvPr>
          <p:cNvSpPr/>
          <p:nvPr/>
        </p:nvSpPr>
        <p:spPr>
          <a:xfrm>
            <a:off x="3042443" y="7741745"/>
            <a:ext cx="80963" cy="8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06CC191-4C22-4159-BE85-DE418589F6B9}"/>
              </a:ext>
            </a:extLst>
          </p:cNvPr>
          <p:cNvSpPr/>
          <p:nvPr/>
        </p:nvSpPr>
        <p:spPr>
          <a:xfrm>
            <a:off x="2909888" y="6962775"/>
            <a:ext cx="486366" cy="809625"/>
          </a:xfrm>
          <a:custGeom>
            <a:avLst/>
            <a:gdLst>
              <a:gd name="connsiteX0" fmla="*/ 0 w 486366"/>
              <a:gd name="connsiteY0" fmla="*/ 0 h 809625"/>
              <a:gd name="connsiteX1" fmla="*/ 466725 w 486366"/>
              <a:gd name="connsiteY1" fmla="*/ 185738 h 809625"/>
              <a:gd name="connsiteX2" fmla="*/ 381000 w 486366"/>
              <a:gd name="connsiteY2" fmla="*/ 657225 h 809625"/>
              <a:gd name="connsiteX3" fmla="*/ 214312 w 486366"/>
              <a:gd name="connsiteY3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66" h="809625">
                <a:moveTo>
                  <a:pt x="0" y="0"/>
                </a:moveTo>
                <a:cubicBezTo>
                  <a:pt x="201612" y="38100"/>
                  <a:pt x="403225" y="76200"/>
                  <a:pt x="466725" y="185738"/>
                </a:cubicBezTo>
                <a:cubicBezTo>
                  <a:pt x="530225" y="295276"/>
                  <a:pt x="423069" y="553244"/>
                  <a:pt x="381000" y="657225"/>
                </a:cubicBezTo>
                <a:cubicBezTo>
                  <a:pt x="338931" y="761206"/>
                  <a:pt x="276621" y="785415"/>
                  <a:pt x="214312" y="809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5C6C37-5F6A-4017-9015-9D3E8CB1244B}"/>
              </a:ext>
            </a:extLst>
          </p:cNvPr>
          <p:cNvSpPr/>
          <p:nvPr/>
        </p:nvSpPr>
        <p:spPr>
          <a:xfrm>
            <a:off x="3038648" y="8746428"/>
            <a:ext cx="80963" cy="8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EE5890-02D6-4A3D-B602-3E3CE4E8BB2F}"/>
              </a:ext>
            </a:extLst>
          </p:cNvPr>
          <p:cNvSpPr/>
          <p:nvPr/>
        </p:nvSpPr>
        <p:spPr>
          <a:xfrm>
            <a:off x="2933700" y="7210425"/>
            <a:ext cx="1206339" cy="1581150"/>
          </a:xfrm>
          <a:custGeom>
            <a:avLst/>
            <a:gdLst>
              <a:gd name="connsiteX0" fmla="*/ 0 w 1206339"/>
              <a:gd name="connsiteY0" fmla="*/ 0 h 1581150"/>
              <a:gd name="connsiteX1" fmla="*/ 628650 w 1206339"/>
              <a:gd name="connsiteY1" fmla="*/ 100013 h 1581150"/>
              <a:gd name="connsiteX2" fmla="*/ 995363 w 1206339"/>
              <a:gd name="connsiteY2" fmla="*/ 590550 h 1581150"/>
              <a:gd name="connsiteX3" fmla="*/ 1195388 w 1206339"/>
              <a:gd name="connsiteY3" fmla="*/ 1185863 h 1581150"/>
              <a:gd name="connsiteX4" fmla="*/ 1071563 w 1206339"/>
              <a:gd name="connsiteY4" fmla="*/ 1509713 h 1581150"/>
              <a:gd name="connsiteX5" fmla="*/ 185738 w 1206339"/>
              <a:gd name="connsiteY5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6339" h="1581150">
                <a:moveTo>
                  <a:pt x="0" y="0"/>
                </a:moveTo>
                <a:cubicBezTo>
                  <a:pt x="231378" y="794"/>
                  <a:pt x="462756" y="1588"/>
                  <a:pt x="628650" y="100013"/>
                </a:cubicBezTo>
                <a:cubicBezTo>
                  <a:pt x="794544" y="198438"/>
                  <a:pt x="900907" y="409575"/>
                  <a:pt x="995363" y="590550"/>
                </a:cubicBezTo>
                <a:cubicBezTo>
                  <a:pt x="1089819" y="771525"/>
                  <a:pt x="1182688" y="1032669"/>
                  <a:pt x="1195388" y="1185863"/>
                </a:cubicBezTo>
                <a:cubicBezTo>
                  <a:pt x="1208088" y="1339057"/>
                  <a:pt x="1239838" y="1443832"/>
                  <a:pt x="1071563" y="1509713"/>
                </a:cubicBezTo>
                <a:cubicBezTo>
                  <a:pt x="903288" y="1575594"/>
                  <a:pt x="544513" y="1578372"/>
                  <a:pt x="185738" y="1581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B3D877-D0CB-4FB4-9E0C-8AAAFEF59AA0}"/>
              </a:ext>
            </a:extLst>
          </p:cNvPr>
          <p:cNvSpPr/>
          <p:nvPr/>
        </p:nvSpPr>
        <p:spPr>
          <a:xfrm>
            <a:off x="1982093" y="4730475"/>
            <a:ext cx="2761356" cy="102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09A4A1-E1C6-4169-9602-32C8DF2734C1}"/>
              </a:ext>
            </a:extLst>
          </p:cNvPr>
          <p:cNvSpPr/>
          <p:nvPr/>
        </p:nvSpPr>
        <p:spPr>
          <a:xfrm>
            <a:off x="1982093" y="5100519"/>
            <a:ext cx="2761356" cy="653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5FFD14-D574-483E-B577-859EB9C75C02}"/>
              </a:ext>
            </a:extLst>
          </p:cNvPr>
          <p:cNvSpPr txBox="1"/>
          <p:nvPr/>
        </p:nvSpPr>
        <p:spPr>
          <a:xfrm>
            <a:off x="2191134" y="5298346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C7FE4-B77C-4D83-8B62-7394B61E19A3}"/>
              </a:ext>
            </a:extLst>
          </p:cNvPr>
          <p:cNvSpPr txBox="1"/>
          <p:nvPr/>
        </p:nvSpPr>
        <p:spPr>
          <a:xfrm>
            <a:off x="1972902" y="4792977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local</a:t>
            </a:r>
            <a:endParaRPr lang="en-CA" sz="675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EBF4EF6-4A7C-4082-B8FB-BFC05472F176}"/>
              </a:ext>
            </a:extLst>
          </p:cNvPr>
          <p:cNvSpPr/>
          <p:nvPr/>
        </p:nvSpPr>
        <p:spPr>
          <a:xfrm>
            <a:off x="2819999" y="5351230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D5C17C6-7923-450D-B7EC-61D3C6221354}"/>
              </a:ext>
            </a:extLst>
          </p:cNvPr>
          <p:cNvSpPr/>
          <p:nvPr/>
        </p:nvSpPr>
        <p:spPr>
          <a:xfrm>
            <a:off x="2962719" y="8515525"/>
            <a:ext cx="80963" cy="8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6D435F-E1F7-46C9-9955-EAE0CB0B3AC8}"/>
              </a:ext>
            </a:extLst>
          </p:cNvPr>
          <p:cNvSpPr/>
          <p:nvPr/>
        </p:nvSpPr>
        <p:spPr>
          <a:xfrm>
            <a:off x="2905125" y="5386388"/>
            <a:ext cx="1362076" cy="3490748"/>
          </a:xfrm>
          <a:custGeom>
            <a:avLst/>
            <a:gdLst>
              <a:gd name="connsiteX0" fmla="*/ 0 w 1362076"/>
              <a:gd name="connsiteY0" fmla="*/ 0 h 3522908"/>
              <a:gd name="connsiteX1" fmla="*/ 938213 w 1362076"/>
              <a:gd name="connsiteY1" fmla="*/ 742950 h 3522908"/>
              <a:gd name="connsiteX2" fmla="*/ 1266825 w 1362076"/>
              <a:gd name="connsiteY2" fmla="*/ 2133600 h 3522908"/>
              <a:gd name="connsiteX3" fmla="*/ 1357313 w 1362076"/>
              <a:gd name="connsiteY3" fmla="*/ 3224212 h 3522908"/>
              <a:gd name="connsiteX4" fmla="*/ 1152525 w 1362076"/>
              <a:gd name="connsiteY4" fmla="*/ 3486150 h 3522908"/>
              <a:gd name="connsiteX5" fmla="*/ 214313 w 1362076"/>
              <a:gd name="connsiteY5" fmla="*/ 3514725 h 3522908"/>
              <a:gd name="connsiteX0" fmla="*/ 0 w 1362076"/>
              <a:gd name="connsiteY0" fmla="*/ 0 h 3490748"/>
              <a:gd name="connsiteX1" fmla="*/ 938213 w 1362076"/>
              <a:gd name="connsiteY1" fmla="*/ 742950 h 3490748"/>
              <a:gd name="connsiteX2" fmla="*/ 1266825 w 1362076"/>
              <a:gd name="connsiteY2" fmla="*/ 2133600 h 3490748"/>
              <a:gd name="connsiteX3" fmla="*/ 1357313 w 1362076"/>
              <a:gd name="connsiteY3" fmla="*/ 3224212 h 3490748"/>
              <a:gd name="connsiteX4" fmla="*/ 1152525 w 1362076"/>
              <a:gd name="connsiteY4" fmla="*/ 3486150 h 3490748"/>
              <a:gd name="connsiteX5" fmla="*/ 134938 w 1362076"/>
              <a:gd name="connsiteY5" fmla="*/ 3175000 h 34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2076" h="3490748">
                <a:moveTo>
                  <a:pt x="0" y="0"/>
                </a:moveTo>
                <a:cubicBezTo>
                  <a:pt x="363538" y="193675"/>
                  <a:pt x="727076" y="387350"/>
                  <a:pt x="938213" y="742950"/>
                </a:cubicBezTo>
                <a:cubicBezTo>
                  <a:pt x="1149351" y="1098550"/>
                  <a:pt x="1196975" y="1720056"/>
                  <a:pt x="1266825" y="2133600"/>
                </a:cubicBezTo>
                <a:cubicBezTo>
                  <a:pt x="1336675" y="2547144"/>
                  <a:pt x="1376363" y="2998787"/>
                  <a:pt x="1357313" y="3224212"/>
                </a:cubicBezTo>
                <a:cubicBezTo>
                  <a:pt x="1338263" y="3449637"/>
                  <a:pt x="1343025" y="3437731"/>
                  <a:pt x="1152525" y="3486150"/>
                </a:cubicBezTo>
                <a:cubicBezTo>
                  <a:pt x="962025" y="3534569"/>
                  <a:pt x="508794" y="3184922"/>
                  <a:pt x="134938" y="3175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EEBBE8-1C4C-48E3-AAAA-BADF40713F80}"/>
              </a:ext>
            </a:extLst>
          </p:cNvPr>
          <p:cNvSpPr txBox="1"/>
          <p:nvPr/>
        </p:nvSpPr>
        <p:spPr>
          <a:xfrm>
            <a:off x="1244935" y="5234215"/>
            <a:ext cx="737492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 err="1"/>
              <a:t>jupiter</a:t>
            </a:r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18781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3A37-6B82-4C78-812F-D9D461CDC672}"/>
              </a:ext>
            </a:extLst>
          </p:cNvPr>
          <p:cNvSpPr txBox="1"/>
          <p:nvPr/>
        </p:nvSpPr>
        <p:spPr>
          <a:xfrm>
            <a:off x="1982093" y="5272686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F7978-60AD-4CDE-AE09-356BACC0D746}"/>
              </a:ext>
            </a:extLst>
          </p:cNvPr>
          <p:cNvSpPr/>
          <p:nvPr/>
        </p:nvSpPr>
        <p:spPr>
          <a:xfrm>
            <a:off x="1982093" y="7341133"/>
            <a:ext cx="2761356" cy="2010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80474-6657-418A-AAF9-A633C8AA8512}"/>
              </a:ext>
            </a:extLst>
          </p:cNvPr>
          <p:cNvSpPr/>
          <p:nvPr/>
        </p:nvSpPr>
        <p:spPr>
          <a:xfrm>
            <a:off x="1982094" y="9038937"/>
            <a:ext cx="2761356" cy="312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65CAA-2539-4C2F-AA0D-22449388221A}"/>
              </a:ext>
            </a:extLst>
          </p:cNvPr>
          <p:cNvSpPr txBox="1"/>
          <p:nvPr/>
        </p:nvSpPr>
        <p:spPr>
          <a:xfrm>
            <a:off x="1982093" y="9117497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args</a:t>
            </a:r>
            <a:endParaRPr lang="en-CA" sz="67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EEB79-1F74-45CC-A601-42B51BB496C7}"/>
              </a:ext>
            </a:extLst>
          </p:cNvPr>
          <p:cNvSpPr txBox="1"/>
          <p:nvPr/>
        </p:nvSpPr>
        <p:spPr>
          <a:xfrm>
            <a:off x="1575907" y="8303589"/>
            <a:ext cx="406186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D8949-7BEC-4E7B-8872-67D2E91315EC}"/>
              </a:ext>
            </a:extLst>
          </p:cNvPr>
          <p:cNvSpPr txBox="1"/>
          <p:nvPr/>
        </p:nvSpPr>
        <p:spPr>
          <a:xfrm>
            <a:off x="2952489" y="8545954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num1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71181-B149-4EE3-8C57-DA344694D6C2}"/>
              </a:ext>
            </a:extLst>
          </p:cNvPr>
          <p:cNvSpPr txBox="1"/>
          <p:nvPr/>
        </p:nvSpPr>
        <p:spPr>
          <a:xfrm>
            <a:off x="1982093" y="4987390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Exercise B Point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5229A-BE5D-445C-A29D-2095B03DF662}"/>
              </a:ext>
            </a:extLst>
          </p:cNvPr>
          <p:cNvSpPr txBox="1"/>
          <p:nvPr/>
        </p:nvSpPr>
        <p:spPr>
          <a:xfrm>
            <a:off x="3832208" y="8346672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-999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A9A45-B3AF-48DC-B12C-05C16FE7B083}"/>
              </a:ext>
            </a:extLst>
          </p:cNvPr>
          <p:cNvSpPr txBox="1"/>
          <p:nvPr/>
        </p:nvSpPr>
        <p:spPr>
          <a:xfrm>
            <a:off x="3832208" y="8648763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666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EF823-64A2-4803-97BB-DE3BC2A56C3D}"/>
              </a:ext>
            </a:extLst>
          </p:cNvPr>
          <p:cNvSpPr/>
          <p:nvPr/>
        </p:nvSpPr>
        <p:spPr>
          <a:xfrm>
            <a:off x="1982093" y="5543260"/>
            <a:ext cx="2761356" cy="167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DF13A-E11F-4817-B472-6B40ED9D8414}"/>
              </a:ext>
            </a:extLst>
          </p:cNvPr>
          <p:cNvSpPr/>
          <p:nvPr/>
        </p:nvSpPr>
        <p:spPr>
          <a:xfrm>
            <a:off x="1982093" y="6292852"/>
            <a:ext cx="2761356" cy="92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13BA1-EC39-4C9D-911C-822803A902C7}"/>
              </a:ext>
            </a:extLst>
          </p:cNvPr>
          <p:cNvSpPr txBox="1"/>
          <p:nvPr/>
        </p:nvSpPr>
        <p:spPr>
          <a:xfrm>
            <a:off x="850900" y="6169240"/>
            <a:ext cx="1131192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Cplx::setRealPart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B7BA2-81B6-42CB-8875-9F2B5C5394A7}"/>
              </a:ext>
            </a:extLst>
          </p:cNvPr>
          <p:cNvSpPr txBox="1"/>
          <p:nvPr/>
        </p:nvSpPr>
        <p:spPr>
          <a:xfrm>
            <a:off x="2191134" y="6538239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 err="1"/>
              <a:t>arg</a:t>
            </a:r>
            <a:endParaRPr lang="en-US" sz="67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1542B-7DF9-446A-B685-3FF42460CD15}"/>
              </a:ext>
            </a:extLst>
          </p:cNvPr>
          <p:cNvSpPr txBox="1"/>
          <p:nvPr/>
        </p:nvSpPr>
        <p:spPr>
          <a:xfrm>
            <a:off x="1972902" y="5741792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local</a:t>
            </a:r>
            <a:endParaRPr lang="en-CA" sz="67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706BD-108D-4ECE-80FA-00ED04CF3D8A}"/>
              </a:ext>
            </a:extLst>
          </p:cNvPr>
          <p:cNvSpPr txBox="1"/>
          <p:nvPr/>
        </p:nvSpPr>
        <p:spPr>
          <a:xfrm>
            <a:off x="2191133" y="677177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this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4629E-BAB8-48EB-8538-631F7E8F7166}"/>
              </a:ext>
            </a:extLst>
          </p:cNvPr>
          <p:cNvSpPr txBox="1"/>
          <p:nvPr/>
        </p:nvSpPr>
        <p:spPr>
          <a:xfrm>
            <a:off x="2696781" y="6769774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0DACE1-0AE0-4851-B2F0-AFC7BC736D99}"/>
              </a:ext>
            </a:extLst>
          </p:cNvPr>
          <p:cNvSpPr/>
          <p:nvPr/>
        </p:nvSpPr>
        <p:spPr>
          <a:xfrm>
            <a:off x="2850283" y="6829997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42BB3-B8CD-4214-A16D-995CA4C3A04F}"/>
              </a:ext>
            </a:extLst>
          </p:cNvPr>
          <p:cNvSpPr txBox="1"/>
          <p:nvPr/>
        </p:nvSpPr>
        <p:spPr>
          <a:xfrm>
            <a:off x="3391576" y="865117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realM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5FFD83-D7D9-4459-9CF3-A18D5A7A4E5B}"/>
              </a:ext>
            </a:extLst>
          </p:cNvPr>
          <p:cNvSpPr txBox="1"/>
          <p:nvPr/>
        </p:nvSpPr>
        <p:spPr>
          <a:xfrm>
            <a:off x="3397944" y="834689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imagM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34171-ED6B-48B6-89E7-6D43497F0D62}"/>
              </a:ext>
            </a:extLst>
          </p:cNvPr>
          <p:cNvSpPr txBox="1"/>
          <p:nvPr/>
        </p:nvSpPr>
        <p:spPr>
          <a:xfrm>
            <a:off x="2696780" y="6540587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666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9B6971-E396-466B-968F-2B6C71A84C66}"/>
              </a:ext>
            </a:extLst>
          </p:cNvPr>
          <p:cNvSpPr/>
          <p:nvPr/>
        </p:nvSpPr>
        <p:spPr>
          <a:xfrm>
            <a:off x="3445301" y="8255000"/>
            <a:ext cx="809199" cy="65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697075-3869-42C5-B2FA-DE2B053F13AC}"/>
              </a:ext>
            </a:extLst>
          </p:cNvPr>
          <p:cNvSpPr/>
          <p:nvPr/>
        </p:nvSpPr>
        <p:spPr>
          <a:xfrm>
            <a:off x="2921000" y="6826387"/>
            <a:ext cx="679450" cy="1428613"/>
          </a:xfrm>
          <a:custGeom>
            <a:avLst/>
            <a:gdLst>
              <a:gd name="connsiteX0" fmla="*/ 0 w 679450"/>
              <a:gd name="connsiteY0" fmla="*/ 50663 h 1428613"/>
              <a:gd name="connsiteX1" fmla="*/ 374650 w 679450"/>
              <a:gd name="connsiteY1" fmla="*/ 88763 h 1428613"/>
              <a:gd name="connsiteX2" fmla="*/ 565150 w 679450"/>
              <a:gd name="connsiteY2" fmla="*/ 869813 h 1428613"/>
              <a:gd name="connsiteX3" fmla="*/ 679450 w 679450"/>
              <a:gd name="connsiteY3" fmla="*/ 1428613 h 14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1428613">
                <a:moveTo>
                  <a:pt x="0" y="50663"/>
                </a:moveTo>
                <a:cubicBezTo>
                  <a:pt x="140229" y="1450"/>
                  <a:pt x="280458" y="-47762"/>
                  <a:pt x="374650" y="88763"/>
                </a:cubicBezTo>
                <a:cubicBezTo>
                  <a:pt x="468842" y="225288"/>
                  <a:pt x="514350" y="646505"/>
                  <a:pt x="565150" y="869813"/>
                </a:cubicBezTo>
                <a:cubicBezTo>
                  <a:pt x="615950" y="1093121"/>
                  <a:pt x="647700" y="1260867"/>
                  <a:pt x="679450" y="142861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74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3A37-6B82-4C78-812F-D9D461CDC672}"/>
              </a:ext>
            </a:extLst>
          </p:cNvPr>
          <p:cNvSpPr txBox="1"/>
          <p:nvPr/>
        </p:nvSpPr>
        <p:spPr>
          <a:xfrm>
            <a:off x="1982093" y="3227986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F7978-60AD-4CDE-AE09-356BACC0D746}"/>
              </a:ext>
            </a:extLst>
          </p:cNvPr>
          <p:cNvSpPr/>
          <p:nvPr/>
        </p:nvSpPr>
        <p:spPr>
          <a:xfrm>
            <a:off x="1982093" y="7341133"/>
            <a:ext cx="2761356" cy="2010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80474-6657-418A-AAF9-A633C8AA8512}"/>
              </a:ext>
            </a:extLst>
          </p:cNvPr>
          <p:cNvSpPr/>
          <p:nvPr/>
        </p:nvSpPr>
        <p:spPr>
          <a:xfrm>
            <a:off x="1982094" y="9038937"/>
            <a:ext cx="2761356" cy="312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65CAA-2539-4C2F-AA0D-22449388221A}"/>
              </a:ext>
            </a:extLst>
          </p:cNvPr>
          <p:cNvSpPr txBox="1"/>
          <p:nvPr/>
        </p:nvSpPr>
        <p:spPr>
          <a:xfrm>
            <a:off x="1982093" y="9117497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args</a:t>
            </a:r>
            <a:endParaRPr lang="en-CA" sz="67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EEB79-1F74-45CC-A601-42B51BB496C7}"/>
              </a:ext>
            </a:extLst>
          </p:cNvPr>
          <p:cNvSpPr txBox="1"/>
          <p:nvPr/>
        </p:nvSpPr>
        <p:spPr>
          <a:xfrm>
            <a:off x="1575907" y="8303589"/>
            <a:ext cx="406186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D8949-7BEC-4E7B-8872-67D2E91315EC}"/>
              </a:ext>
            </a:extLst>
          </p:cNvPr>
          <p:cNvSpPr txBox="1"/>
          <p:nvPr/>
        </p:nvSpPr>
        <p:spPr>
          <a:xfrm>
            <a:off x="2952489" y="8545954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num1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71181-B149-4EE3-8C57-DA344694D6C2}"/>
              </a:ext>
            </a:extLst>
          </p:cNvPr>
          <p:cNvSpPr txBox="1"/>
          <p:nvPr/>
        </p:nvSpPr>
        <p:spPr>
          <a:xfrm>
            <a:off x="1982093" y="2942690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Exercise B Point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5229A-BE5D-445C-A29D-2095B03DF662}"/>
              </a:ext>
            </a:extLst>
          </p:cNvPr>
          <p:cNvSpPr txBox="1"/>
          <p:nvPr/>
        </p:nvSpPr>
        <p:spPr>
          <a:xfrm>
            <a:off x="3832208" y="8346672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-999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A9A45-B3AF-48DC-B12C-05C16FE7B083}"/>
              </a:ext>
            </a:extLst>
          </p:cNvPr>
          <p:cNvSpPr txBox="1"/>
          <p:nvPr/>
        </p:nvSpPr>
        <p:spPr>
          <a:xfrm>
            <a:off x="3832208" y="8648763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666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EF823-64A2-4803-97BB-DE3BC2A56C3D}"/>
              </a:ext>
            </a:extLst>
          </p:cNvPr>
          <p:cNvSpPr/>
          <p:nvPr/>
        </p:nvSpPr>
        <p:spPr>
          <a:xfrm>
            <a:off x="1982093" y="3498560"/>
            <a:ext cx="2761356" cy="167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DF13A-E11F-4817-B472-6B40ED9D8414}"/>
              </a:ext>
            </a:extLst>
          </p:cNvPr>
          <p:cNvSpPr/>
          <p:nvPr/>
        </p:nvSpPr>
        <p:spPr>
          <a:xfrm>
            <a:off x="1982093" y="4248152"/>
            <a:ext cx="2761356" cy="92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13BA1-EC39-4C9D-911C-822803A902C7}"/>
              </a:ext>
            </a:extLst>
          </p:cNvPr>
          <p:cNvSpPr txBox="1"/>
          <p:nvPr/>
        </p:nvSpPr>
        <p:spPr>
          <a:xfrm>
            <a:off x="850900" y="4124540"/>
            <a:ext cx="1131192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Cplx::getRealPart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1542B-7DF9-446A-B685-3FF42460CD15}"/>
              </a:ext>
            </a:extLst>
          </p:cNvPr>
          <p:cNvSpPr txBox="1"/>
          <p:nvPr/>
        </p:nvSpPr>
        <p:spPr>
          <a:xfrm>
            <a:off x="1972902" y="3697092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local</a:t>
            </a:r>
            <a:endParaRPr lang="en-CA" sz="67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706BD-108D-4ECE-80FA-00ED04CF3D8A}"/>
              </a:ext>
            </a:extLst>
          </p:cNvPr>
          <p:cNvSpPr txBox="1"/>
          <p:nvPr/>
        </p:nvSpPr>
        <p:spPr>
          <a:xfrm>
            <a:off x="2191133" y="472707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this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4629E-BAB8-48EB-8538-631F7E8F7166}"/>
              </a:ext>
            </a:extLst>
          </p:cNvPr>
          <p:cNvSpPr txBox="1"/>
          <p:nvPr/>
        </p:nvSpPr>
        <p:spPr>
          <a:xfrm>
            <a:off x="2696781" y="4725074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0DACE1-0AE0-4851-B2F0-AFC7BC736D99}"/>
              </a:ext>
            </a:extLst>
          </p:cNvPr>
          <p:cNvSpPr/>
          <p:nvPr/>
        </p:nvSpPr>
        <p:spPr>
          <a:xfrm>
            <a:off x="2850283" y="4785297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42BB3-B8CD-4214-A16D-995CA4C3A04F}"/>
              </a:ext>
            </a:extLst>
          </p:cNvPr>
          <p:cNvSpPr txBox="1"/>
          <p:nvPr/>
        </p:nvSpPr>
        <p:spPr>
          <a:xfrm>
            <a:off x="3391576" y="865117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realM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5FFD83-D7D9-4459-9CF3-A18D5A7A4E5B}"/>
              </a:ext>
            </a:extLst>
          </p:cNvPr>
          <p:cNvSpPr txBox="1"/>
          <p:nvPr/>
        </p:nvSpPr>
        <p:spPr>
          <a:xfrm>
            <a:off x="3397944" y="834689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imagM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9B6971-E396-466B-968F-2B6C71A84C66}"/>
              </a:ext>
            </a:extLst>
          </p:cNvPr>
          <p:cNvSpPr/>
          <p:nvPr/>
        </p:nvSpPr>
        <p:spPr>
          <a:xfrm>
            <a:off x="3445301" y="8255000"/>
            <a:ext cx="809199" cy="65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CAEDA8-D31E-4441-9798-ACABDF85CE4C}"/>
              </a:ext>
            </a:extLst>
          </p:cNvPr>
          <p:cNvSpPr/>
          <p:nvPr/>
        </p:nvSpPr>
        <p:spPr>
          <a:xfrm>
            <a:off x="1972902" y="5377512"/>
            <a:ext cx="2761356" cy="167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F16374-3F83-43A2-8906-FFB94AB30597}"/>
              </a:ext>
            </a:extLst>
          </p:cNvPr>
          <p:cNvSpPr/>
          <p:nvPr/>
        </p:nvSpPr>
        <p:spPr>
          <a:xfrm>
            <a:off x="1972902" y="6127104"/>
            <a:ext cx="2761356" cy="92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3B9B0-06CB-4339-9F91-A859FAB1956F}"/>
              </a:ext>
            </a:extLst>
          </p:cNvPr>
          <p:cNvSpPr txBox="1"/>
          <p:nvPr/>
        </p:nvSpPr>
        <p:spPr>
          <a:xfrm>
            <a:off x="841709" y="6003492"/>
            <a:ext cx="1131192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global_print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277E18-A725-43A5-A729-8909D4583D5E}"/>
              </a:ext>
            </a:extLst>
          </p:cNvPr>
          <p:cNvSpPr txBox="1"/>
          <p:nvPr/>
        </p:nvSpPr>
        <p:spPr>
          <a:xfrm>
            <a:off x="1963711" y="5576044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local</a:t>
            </a:r>
            <a:endParaRPr lang="en-CA" sz="675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70151F-788A-48D6-A891-B1DD457E73EA}"/>
              </a:ext>
            </a:extLst>
          </p:cNvPr>
          <p:cNvSpPr txBox="1"/>
          <p:nvPr/>
        </p:nvSpPr>
        <p:spPr>
          <a:xfrm>
            <a:off x="2181942" y="6606027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550F01-2117-470B-81A6-0B103B521802}"/>
              </a:ext>
            </a:extLst>
          </p:cNvPr>
          <p:cNvSpPr/>
          <p:nvPr/>
        </p:nvSpPr>
        <p:spPr>
          <a:xfrm>
            <a:off x="2841092" y="6664249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FB07ECE-B2EE-4E70-B0DB-58855EAF98DE}"/>
              </a:ext>
            </a:extLst>
          </p:cNvPr>
          <p:cNvSpPr/>
          <p:nvPr/>
        </p:nvSpPr>
        <p:spPr>
          <a:xfrm>
            <a:off x="2914650" y="6692900"/>
            <a:ext cx="609600" cy="1562100"/>
          </a:xfrm>
          <a:custGeom>
            <a:avLst/>
            <a:gdLst>
              <a:gd name="connsiteX0" fmla="*/ 0 w 609600"/>
              <a:gd name="connsiteY0" fmla="*/ 0 h 1562100"/>
              <a:gd name="connsiteX1" fmla="*/ 273050 w 609600"/>
              <a:gd name="connsiteY1" fmla="*/ 209550 h 1562100"/>
              <a:gd name="connsiteX2" fmla="*/ 488950 w 609600"/>
              <a:gd name="connsiteY2" fmla="*/ 882650 h 1562100"/>
              <a:gd name="connsiteX3" fmla="*/ 609600 w 609600"/>
              <a:gd name="connsiteY3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562100">
                <a:moveTo>
                  <a:pt x="0" y="0"/>
                </a:moveTo>
                <a:cubicBezTo>
                  <a:pt x="95779" y="31221"/>
                  <a:pt x="191558" y="62442"/>
                  <a:pt x="273050" y="209550"/>
                </a:cubicBezTo>
                <a:cubicBezTo>
                  <a:pt x="354542" y="356658"/>
                  <a:pt x="432858" y="657225"/>
                  <a:pt x="488950" y="882650"/>
                </a:cubicBezTo>
                <a:cubicBezTo>
                  <a:pt x="545042" y="1108075"/>
                  <a:pt x="577321" y="1335087"/>
                  <a:pt x="609600" y="1562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01F6B5-B11D-47C7-8A80-86751AEF2E34}"/>
              </a:ext>
            </a:extLst>
          </p:cNvPr>
          <p:cNvSpPr/>
          <p:nvPr/>
        </p:nvSpPr>
        <p:spPr>
          <a:xfrm>
            <a:off x="3484467" y="8213294"/>
            <a:ext cx="79565" cy="795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F7A1947-1946-4153-BCE6-A4B25865D7B6}"/>
              </a:ext>
            </a:extLst>
          </p:cNvPr>
          <p:cNvSpPr/>
          <p:nvPr/>
        </p:nvSpPr>
        <p:spPr>
          <a:xfrm>
            <a:off x="2927350" y="4826000"/>
            <a:ext cx="889000" cy="3429000"/>
          </a:xfrm>
          <a:custGeom>
            <a:avLst/>
            <a:gdLst>
              <a:gd name="connsiteX0" fmla="*/ 0 w 889000"/>
              <a:gd name="connsiteY0" fmla="*/ 0 h 3429000"/>
              <a:gd name="connsiteX1" fmla="*/ 546100 w 889000"/>
              <a:gd name="connsiteY1" fmla="*/ 298450 h 3429000"/>
              <a:gd name="connsiteX2" fmla="*/ 749300 w 889000"/>
              <a:gd name="connsiteY2" fmla="*/ 1022350 h 3429000"/>
              <a:gd name="connsiteX3" fmla="*/ 889000 w 88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000" h="3429000">
                <a:moveTo>
                  <a:pt x="0" y="0"/>
                </a:moveTo>
                <a:cubicBezTo>
                  <a:pt x="210608" y="64029"/>
                  <a:pt x="421217" y="128058"/>
                  <a:pt x="546100" y="298450"/>
                </a:cubicBezTo>
                <a:cubicBezTo>
                  <a:pt x="670983" y="468842"/>
                  <a:pt x="692150" y="500592"/>
                  <a:pt x="749300" y="1022350"/>
                </a:cubicBezTo>
                <a:cubicBezTo>
                  <a:pt x="806450" y="1544108"/>
                  <a:pt x="847725" y="2486554"/>
                  <a:pt x="889000" y="3429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2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3A37-6B82-4C78-812F-D9D461CDC672}"/>
              </a:ext>
            </a:extLst>
          </p:cNvPr>
          <p:cNvSpPr txBox="1"/>
          <p:nvPr/>
        </p:nvSpPr>
        <p:spPr>
          <a:xfrm>
            <a:off x="1982093" y="5272686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F7978-60AD-4CDE-AE09-356BACC0D746}"/>
              </a:ext>
            </a:extLst>
          </p:cNvPr>
          <p:cNvSpPr/>
          <p:nvPr/>
        </p:nvSpPr>
        <p:spPr>
          <a:xfrm>
            <a:off x="1982093" y="7341133"/>
            <a:ext cx="2761356" cy="2010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80474-6657-418A-AAF9-A633C8AA8512}"/>
              </a:ext>
            </a:extLst>
          </p:cNvPr>
          <p:cNvSpPr/>
          <p:nvPr/>
        </p:nvSpPr>
        <p:spPr>
          <a:xfrm>
            <a:off x="1982094" y="9038937"/>
            <a:ext cx="2761356" cy="312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65CAA-2539-4C2F-AA0D-22449388221A}"/>
              </a:ext>
            </a:extLst>
          </p:cNvPr>
          <p:cNvSpPr txBox="1"/>
          <p:nvPr/>
        </p:nvSpPr>
        <p:spPr>
          <a:xfrm>
            <a:off x="1982093" y="9117497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args</a:t>
            </a:r>
            <a:endParaRPr lang="en-CA" sz="67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EEB79-1F74-45CC-A601-42B51BB496C7}"/>
              </a:ext>
            </a:extLst>
          </p:cNvPr>
          <p:cNvSpPr txBox="1"/>
          <p:nvPr/>
        </p:nvSpPr>
        <p:spPr>
          <a:xfrm>
            <a:off x="1575907" y="8303589"/>
            <a:ext cx="406186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D8949-7BEC-4E7B-8872-67D2E91315EC}"/>
              </a:ext>
            </a:extLst>
          </p:cNvPr>
          <p:cNvSpPr txBox="1"/>
          <p:nvPr/>
        </p:nvSpPr>
        <p:spPr>
          <a:xfrm>
            <a:off x="2952489" y="8545954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num1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71181-B149-4EE3-8C57-DA344694D6C2}"/>
              </a:ext>
            </a:extLst>
          </p:cNvPr>
          <p:cNvSpPr txBox="1"/>
          <p:nvPr/>
        </p:nvSpPr>
        <p:spPr>
          <a:xfrm>
            <a:off x="1982093" y="4987390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Exercise B Point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5229A-BE5D-445C-A29D-2095B03DF662}"/>
              </a:ext>
            </a:extLst>
          </p:cNvPr>
          <p:cNvSpPr txBox="1"/>
          <p:nvPr/>
        </p:nvSpPr>
        <p:spPr>
          <a:xfrm>
            <a:off x="3832208" y="8346672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-999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A9A45-B3AF-48DC-B12C-05C16FE7B083}"/>
              </a:ext>
            </a:extLst>
          </p:cNvPr>
          <p:cNvSpPr txBox="1"/>
          <p:nvPr/>
        </p:nvSpPr>
        <p:spPr>
          <a:xfrm>
            <a:off x="3832208" y="8648763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666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EF823-64A2-4803-97BB-DE3BC2A56C3D}"/>
              </a:ext>
            </a:extLst>
          </p:cNvPr>
          <p:cNvSpPr/>
          <p:nvPr/>
        </p:nvSpPr>
        <p:spPr>
          <a:xfrm>
            <a:off x="1982093" y="5543260"/>
            <a:ext cx="2761356" cy="167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DF13A-E11F-4817-B472-6B40ED9D8414}"/>
              </a:ext>
            </a:extLst>
          </p:cNvPr>
          <p:cNvSpPr/>
          <p:nvPr/>
        </p:nvSpPr>
        <p:spPr>
          <a:xfrm>
            <a:off x="1982093" y="6292852"/>
            <a:ext cx="2761356" cy="92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13BA1-EC39-4C9D-911C-822803A902C7}"/>
              </a:ext>
            </a:extLst>
          </p:cNvPr>
          <p:cNvSpPr txBox="1"/>
          <p:nvPr/>
        </p:nvSpPr>
        <p:spPr>
          <a:xfrm>
            <a:off x="850900" y="6169240"/>
            <a:ext cx="1131192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Cplx::Cplx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B7BA2-81B6-42CB-8875-9F2B5C5394A7}"/>
              </a:ext>
            </a:extLst>
          </p:cNvPr>
          <p:cNvSpPr txBox="1"/>
          <p:nvPr/>
        </p:nvSpPr>
        <p:spPr>
          <a:xfrm>
            <a:off x="2191134" y="6625516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realM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1542B-7DF9-446A-B685-3FF42460CD15}"/>
              </a:ext>
            </a:extLst>
          </p:cNvPr>
          <p:cNvSpPr txBox="1"/>
          <p:nvPr/>
        </p:nvSpPr>
        <p:spPr>
          <a:xfrm>
            <a:off x="1972902" y="5741792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local</a:t>
            </a:r>
            <a:endParaRPr lang="en-CA" sz="67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706BD-108D-4ECE-80FA-00ED04CF3D8A}"/>
              </a:ext>
            </a:extLst>
          </p:cNvPr>
          <p:cNvSpPr txBox="1"/>
          <p:nvPr/>
        </p:nvSpPr>
        <p:spPr>
          <a:xfrm>
            <a:off x="2191133" y="6859052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this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4629E-BAB8-48EB-8538-631F7E8F7166}"/>
              </a:ext>
            </a:extLst>
          </p:cNvPr>
          <p:cNvSpPr txBox="1"/>
          <p:nvPr/>
        </p:nvSpPr>
        <p:spPr>
          <a:xfrm>
            <a:off x="2696781" y="6857051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0DACE1-0AE0-4851-B2F0-AFC7BC736D99}"/>
              </a:ext>
            </a:extLst>
          </p:cNvPr>
          <p:cNvSpPr/>
          <p:nvPr/>
        </p:nvSpPr>
        <p:spPr>
          <a:xfrm>
            <a:off x="2850283" y="6917274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42BB3-B8CD-4214-A16D-995CA4C3A04F}"/>
              </a:ext>
            </a:extLst>
          </p:cNvPr>
          <p:cNvSpPr txBox="1"/>
          <p:nvPr/>
        </p:nvSpPr>
        <p:spPr>
          <a:xfrm>
            <a:off x="3391576" y="865117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realM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5FFD83-D7D9-4459-9CF3-A18D5A7A4E5B}"/>
              </a:ext>
            </a:extLst>
          </p:cNvPr>
          <p:cNvSpPr txBox="1"/>
          <p:nvPr/>
        </p:nvSpPr>
        <p:spPr>
          <a:xfrm>
            <a:off x="3397944" y="834689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imagM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34171-ED6B-48B6-89E7-6D43497F0D62}"/>
              </a:ext>
            </a:extLst>
          </p:cNvPr>
          <p:cNvSpPr txBox="1"/>
          <p:nvPr/>
        </p:nvSpPr>
        <p:spPr>
          <a:xfrm>
            <a:off x="2696780" y="6627864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9B6971-E396-466B-968F-2B6C71A84C66}"/>
              </a:ext>
            </a:extLst>
          </p:cNvPr>
          <p:cNvSpPr/>
          <p:nvPr/>
        </p:nvSpPr>
        <p:spPr>
          <a:xfrm>
            <a:off x="3445301" y="8255000"/>
            <a:ext cx="809199" cy="65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89E424-B6B9-4097-AC0D-75D7E2D04051}"/>
              </a:ext>
            </a:extLst>
          </p:cNvPr>
          <p:cNvSpPr txBox="1"/>
          <p:nvPr/>
        </p:nvSpPr>
        <p:spPr>
          <a:xfrm>
            <a:off x="2952489" y="7778358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num2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3EC245-78FD-4B1A-8B4C-18445610632B}"/>
              </a:ext>
            </a:extLst>
          </p:cNvPr>
          <p:cNvSpPr txBox="1"/>
          <p:nvPr/>
        </p:nvSpPr>
        <p:spPr>
          <a:xfrm>
            <a:off x="3832208" y="7579076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157DFB-413B-47C5-8D98-374C7DF4B497}"/>
              </a:ext>
            </a:extLst>
          </p:cNvPr>
          <p:cNvSpPr txBox="1"/>
          <p:nvPr/>
        </p:nvSpPr>
        <p:spPr>
          <a:xfrm>
            <a:off x="3832208" y="7881167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34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58F6A-2A1F-425D-9D84-23EF51AF084C}"/>
              </a:ext>
            </a:extLst>
          </p:cNvPr>
          <p:cNvSpPr txBox="1"/>
          <p:nvPr/>
        </p:nvSpPr>
        <p:spPr>
          <a:xfrm>
            <a:off x="3391576" y="7883579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realM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4D860-3120-4518-B16A-0D50B93E3FC9}"/>
              </a:ext>
            </a:extLst>
          </p:cNvPr>
          <p:cNvSpPr txBox="1"/>
          <p:nvPr/>
        </p:nvSpPr>
        <p:spPr>
          <a:xfrm>
            <a:off x="3397944" y="7579299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imagM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BC4595-2A2E-4D17-8399-378CD0498AAD}"/>
              </a:ext>
            </a:extLst>
          </p:cNvPr>
          <p:cNvSpPr/>
          <p:nvPr/>
        </p:nvSpPr>
        <p:spPr>
          <a:xfrm>
            <a:off x="3445301" y="7487404"/>
            <a:ext cx="809199" cy="65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2BD078-5FAA-4A70-B0D7-F454270B9B12}"/>
              </a:ext>
            </a:extLst>
          </p:cNvPr>
          <p:cNvSpPr txBox="1"/>
          <p:nvPr/>
        </p:nvSpPr>
        <p:spPr>
          <a:xfrm>
            <a:off x="2191134" y="6375147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imagM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9CBD7F-6B57-4C32-B703-0677E0306882}"/>
              </a:ext>
            </a:extLst>
          </p:cNvPr>
          <p:cNvSpPr txBox="1"/>
          <p:nvPr/>
        </p:nvSpPr>
        <p:spPr>
          <a:xfrm>
            <a:off x="2696780" y="6377495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34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B6CD77E-2848-4F7A-90F1-9D0E81791A95}"/>
              </a:ext>
            </a:extLst>
          </p:cNvPr>
          <p:cNvSpPr/>
          <p:nvPr/>
        </p:nvSpPr>
        <p:spPr>
          <a:xfrm>
            <a:off x="2928938" y="6952546"/>
            <a:ext cx="823912" cy="529342"/>
          </a:xfrm>
          <a:custGeom>
            <a:avLst/>
            <a:gdLst>
              <a:gd name="connsiteX0" fmla="*/ 0 w 823912"/>
              <a:gd name="connsiteY0" fmla="*/ 704 h 529342"/>
              <a:gd name="connsiteX1" fmla="*/ 509587 w 823912"/>
              <a:gd name="connsiteY1" fmla="*/ 57854 h 529342"/>
              <a:gd name="connsiteX2" fmla="*/ 762000 w 823912"/>
              <a:gd name="connsiteY2" fmla="*/ 367417 h 529342"/>
              <a:gd name="connsiteX3" fmla="*/ 823912 w 823912"/>
              <a:gd name="connsiteY3" fmla="*/ 529342 h 52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12" h="529342">
                <a:moveTo>
                  <a:pt x="0" y="704"/>
                </a:moveTo>
                <a:cubicBezTo>
                  <a:pt x="191293" y="-1281"/>
                  <a:pt x="382587" y="-3265"/>
                  <a:pt x="509587" y="57854"/>
                </a:cubicBezTo>
                <a:cubicBezTo>
                  <a:pt x="636587" y="118973"/>
                  <a:pt x="709613" y="288836"/>
                  <a:pt x="762000" y="367417"/>
                </a:cubicBezTo>
                <a:cubicBezTo>
                  <a:pt x="814387" y="445998"/>
                  <a:pt x="819149" y="487670"/>
                  <a:pt x="823912" y="52934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07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3A37-6B82-4C78-812F-D9D461CDC672}"/>
              </a:ext>
            </a:extLst>
          </p:cNvPr>
          <p:cNvSpPr txBox="1"/>
          <p:nvPr/>
        </p:nvSpPr>
        <p:spPr>
          <a:xfrm>
            <a:off x="1982093" y="5272686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F7978-60AD-4CDE-AE09-356BACC0D746}"/>
              </a:ext>
            </a:extLst>
          </p:cNvPr>
          <p:cNvSpPr/>
          <p:nvPr/>
        </p:nvSpPr>
        <p:spPr>
          <a:xfrm>
            <a:off x="1982093" y="7341133"/>
            <a:ext cx="2761356" cy="2010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80474-6657-418A-AAF9-A633C8AA8512}"/>
              </a:ext>
            </a:extLst>
          </p:cNvPr>
          <p:cNvSpPr/>
          <p:nvPr/>
        </p:nvSpPr>
        <p:spPr>
          <a:xfrm>
            <a:off x="1982094" y="9038937"/>
            <a:ext cx="2761356" cy="312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65CAA-2539-4C2F-AA0D-22449388221A}"/>
              </a:ext>
            </a:extLst>
          </p:cNvPr>
          <p:cNvSpPr txBox="1"/>
          <p:nvPr/>
        </p:nvSpPr>
        <p:spPr>
          <a:xfrm>
            <a:off x="1982093" y="9117497"/>
            <a:ext cx="2761356" cy="196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no args</a:t>
            </a:r>
            <a:endParaRPr lang="en-CA" sz="67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EEB79-1F74-45CC-A601-42B51BB496C7}"/>
              </a:ext>
            </a:extLst>
          </p:cNvPr>
          <p:cNvSpPr txBox="1"/>
          <p:nvPr/>
        </p:nvSpPr>
        <p:spPr>
          <a:xfrm>
            <a:off x="1575907" y="8303589"/>
            <a:ext cx="406186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D8949-7BEC-4E7B-8872-67D2E91315EC}"/>
              </a:ext>
            </a:extLst>
          </p:cNvPr>
          <p:cNvSpPr txBox="1"/>
          <p:nvPr/>
        </p:nvSpPr>
        <p:spPr>
          <a:xfrm>
            <a:off x="2952489" y="8545954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num1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71181-B149-4EE3-8C57-DA344694D6C2}"/>
              </a:ext>
            </a:extLst>
          </p:cNvPr>
          <p:cNvSpPr txBox="1"/>
          <p:nvPr/>
        </p:nvSpPr>
        <p:spPr>
          <a:xfrm>
            <a:off x="1982093" y="4987390"/>
            <a:ext cx="276135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Exercise B Point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5229A-BE5D-445C-A29D-2095B03DF662}"/>
              </a:ext>
            </a:extLst>
          </p:cNvPr>
          <p:cNvSpPr txBox="1"/>
          <p:nvPr/>
        </p:nvSpPr>
        <p:spPr>
          <a:xfrm>
            <a:off x="3832208" y="8346672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-999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A9A45-B3AF-48DC-B12C-05C16FE7B083}"/>
              </a:ext>
            </a:extLst>
          </p:cNvPr>
          <p:cNvSpPr txBox="1"/>
          <p:nvPr/>
        </p:nvSpPr>
        <p:spPr>
          <a:xfrm>
            <a:off x="3832208" y="8648763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666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EF823-64A2-4803-97BB-DE3BC2A56C3D}"/>
              </a:ext>
            </a:extLst>
          </p:cNvPr>
          <p:cNvSpPr/>
          <p:nvPr/>
        </p:nvSpPr>
        <p:spPr>
          <a:xfrm>
            <a:off x="1982093" y="5543260"/>
            <a:ext cx="2761356" cy="167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DF13A-E11F-4817-B472-6B40ED9D8414}"/>
              </a:ext>
            </a:extLst>
          </p:cNvPr>
          <p:cNvSpPr/>
          <p:nvPr/>
        </p:nvSpPr>
        <p:spPr>
          <a:xfrm>
            <a:off x="1982093" y="6292852"/>
            <a:ext cx="2761356" cy="92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13BA1-EC39-4C9D-911C-822803A902C7}"/>
              </a:ext>
            </a:extLst>
          </p:cNvPr>
          <p:cNvSpPr txBox="1"/>
          <p:nvPr/>
        </p:nvSpPr>
        <p:spPr>
          <a:xfrm>
            <a:off x="850900" y="6169240"/>
            <a:ext cx="1131192" cy="3000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Cplx::</a:t>
            </a:r>
            <a:r>
              <a:rPr lang="en-US" sz="675" dirty="0" err="1"/>
              <a:t>Subract</a:t>
            </a:r>
            <a:endParaRPr lang="en-US" sz="67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B7BA2-81B6-42CB-8875-9F2B5C5394A7}"/>
              </a:ext>
            </a:extLst>
          </p:cNvPr>
          <p:cNvSpPr txBox="1"/>
          <p:nvPr/>
        </p:nvSpPr>
        <p:spPr>
          <a:xfrm>
            <a:off x="2191134" y="6625516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706BD-108D-4ECE-80FA-00ED04CF3D8A}"/>
              </a:ext>
            </a:extLst>
          </p:cNvPr>
          <p:cNvSpPr txBox="1"/>
          <p:nvPr/>
        </p:nvSpPr>
        <p:spPr>
          <a:xfrm>
            <a:off x="2191133" y="6859052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this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4629E-BAB8-48EB-8538-631F7E8F7166}"/>
              </a:ext>
            </a:extLst>
          </p:cNvPr>
          <p:cNvSpPr txBox="1"/>
          <p:nvPr/>
        </p:nvSpPr>
        <p:spPr>
          <a:xfrm>
            <a:off x="2696781" y="6857051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0DACE1-0AE0-4851-B2F0-AFC7BC736D99}"/>
              </a:ext>
            </a:extLst>
          </p:cNvPr>
          <p:cNvSpPr/>
          <p:nvPr/>
        </p:nvSpPr>
        <p:spPr>
          <a:xfrm>
            <a:off x="2850283" y="6917274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42BB3-B8CD-4214-A16D-995CA4C3A04F}"/>
              </a:ext>
            </a:extLst>
          </p:cNvPr>
          <p:cNvSpPr txBox="1"/>
          <p:nvPr/>
        </p:nvSpPr>
        <p:spPr>
          <a:xfrm>
            <a:off x="3391576" y="865117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realM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5FFD83-D7D9-4459-9CF3-A18D5A7A4E5B}"/>
              </a:ext>
            </a:extLst>
          </p:cNvPr>
          <p:cNvSpPr txBox="1"/>
          <p:nvPr/>
        </p:nvSpPr>
        <p:spPr>
          <a:xfrm>
            <a:off x="3397944" y="8346895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imagM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34171-ED6B-48B6-89E7-6D43497F0D62}"/>
              </a:ext>
            </a:extLst>
          </p:cNvPr>
          <p:cNvSpPr txBox="1"/>
          <p:nvPr/>
        </p:nvSpPr>
        <p:spPr>
          <a:xfrm>
            <a:off x="2696780" y="6627864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9B6971-E396-466B-968F-2B6C71A84C66}"/>
              </a:ext>
            </a:extLst>
          </p:cNvPr>
          <p:cNvSpPr/>
          <p:nvPr/>
        </p:nvSpPr>
        <p:spPr>
          <a:xfrm>
            <a:off x="3445301" y="8255000"/>
            <a:ext cx="809199" cy="65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89E424-B6B9-4097-AC0D-75D7E2D04051}"/>
              </a:ext>
            </a:extLst>
          </p:cNvPr>
          <p:cNvSpPr txBox="1"/>
          <p:nvPr/>
        </p:nvSpPr>
        <p:spPr>
          <a:xfrm>
            <a:off x="2952489" y="7778358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num2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3EC245-78FD-4B1A-8B4C-18445610632B}"/>
              </a:ext>
            </a:extLst>
          </p:cNvPr>
          <p:cNvSpPr txBox="1"/>
          <p:nvPr/>
        </p:nvSpPr>
        <p:spPr>
          <a:xfrm>
            <a:off x="3832208" y="7579076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-994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157DFB-413B-47C5-8D98-374C7DF4B497}"/>
              </a:ext>
            </a:extLst>
          </p:cNvPr>
          <p:cNvSpPr txBox="1"/>
          <p:nvPr/>
        </p:nvSpPr>
        <p:spPr>
          <a:xfrm>
            <a:off x="3832208" y="7881167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700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58F6A-2A1F-425D-9D84-23EF51AF084C}"/>
              </a:ext>
            </a:extLst>
          </p:cNvPr>
          <p:cNvSpPr txBox="1"/>
          <p:nvPr/>
        </p:nvSpPr>
        <p:spPr>
          <a:xfrm>
            <a:off x="3391576" y="7883579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realM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4D860-3120-4518-B16A-0D50B93E3FC9}"/>
              </a:ext>
            </a:extLst>
          </p:cNvPr>
          <p:cNvSpPr txBox="1"/>
          <p:nvPr/>
        </p:nvSpPr>
        <p:spPr>
          <a:xfrm>
            <a:off x="3397944" y="7579299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imagM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BC4595-2A2E-4D17-8399-378CD0498AAD}"/>
              </a:ext>
            </a:extLst>
          </p:cNvPr>
          <p:cNvSpPr/>
          <p:nvPr/>
        </p:nvSpPr>
        <p:spPr>
          <a:xfrm>
            <a:off x="3445301" y="7487404"/>
            <a:ext cx="809199" cy="65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8F900F-D4C7-438E-9E2C-759376E48C60}"/>
              </a:ext>
            </a:extLst>
          </p:cNvPr>
          <p:cNvSpPr txBox="1"/>
          <p:nvPr/>
        </p:nvSpPr>
        <p:spPr>
          <a:xfrm>
            <a:off x="2059449" y="8235977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144911-3DBE-471D-A0D7-BF3937DD3AE4}"/>
              </a:ext>
            </a:extLst>
          </p:cNvPr>
          <p:cNvSpPr txBox="1"/>
          <p:nvPr/>
        </p:nvSpPr>
        <p:spPr>
          <a:xfrm>
            <a:off x="2565097" y="8233976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4C0EE3B-A371-45FF-B428-3DF70DE736DC}"/>
              </a:ext>
            </a:extLst>
          </p:cNvPr>
          <p:cNvSpPr/>
          <p:nvPr/>
        </p:nvSpPr>
        <p:spPr>
          <a:xfrm>
            <a:off x="2718599" y="8294199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0C5154F-1E29-41C9-AB4A-EF30F95A9C34}"/>
              </a:ext>
            </a:extLst>
          </p:cNvPr>
          <p:cNvSpPr/>
          <p:nvPr/>
        </p:nvSpPr>
        <p:spPr>
          <a:xfrm>
            <a:off x="2800350" y="8029575"/>
            <a:ext cx="642938" cy="290513"/>
          </a:xfrm>
          <a:custGeom>
            <a:avLst/>
            <a:gdLst>
              <a:gd name="connsiteX0" fmla="*/ 0 w 642938"/>
              <a:gd name="connsiteY0" fmla="*/ 290513 h 290513"/>
              <a:gd name="connsiteX1" fmla="*/ 319088 w 642938"/>
              <a:gd name="connsiteY1" fmla="*/ 80963 h 290513"/>
              <a:gd name="connsiteX2" fmla="*/ 642938 w 642938"/>
              <a:gd name="connsiteY2" fmla="*/ 0 h 29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38" h="290513">
                <a:moveTo>
                  <a:pt x="0" y="290513"/>
                </a:moveTo>
                <a:cubicBezTo>
                  <a:pt x="105966" y="209947"/>
                  <a:pt x="211932" y="129382"/>
                  <a:pt x="319088" y="80963"/>
                </a:cubicBezTo>
                <a:cubicBezTo>
                  <a:pt x="426244" y="32544"/>
                  <a:pt x="534591" y="16272"/>
                  <a:pt x="642938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876968-A14B-4621-AC26-79767253D9BF}"/>
              </a:ext>
            </a:extLst>
          </p:cNvPr>
          <p:cNvSpPr/>
          <p:nvPr/>
        </p:nvSpPr>
        <p:spPr>
          <a:xfrm>
            <a:off x="2928938" y="6953250"/>
            <a:ext cx="1770694" cy="1509713"/>
          </a:xfrm>
          <a:custGeom>
            <a:avLst/>
            <a:gdLst>
              <a:gd name="connsiteX0" fmla="*/ 0 w 1770694"/>
              <a:gd name="connsiteY0" fmla="*/ 0 h 1509713"/>
              <a:gd name="connsiteX1" fmla="*/ 1214437 w 1770694"/>
              <a:gd name="connsiteY1" fmla="*/ 128588 h 1509713"/>
              <a:gd name="connsiteX2" fmla="*/ 1719262 w 1770694"/>
              <a:gd name="connsiteY2" fmla="*/ 676275 h 1509713"/>
              <a:gd name="connsiteX3" fmla="*/ 1709737 w 1770694"/>
              <a:gd name="connsiteY3" fmla="*/ 1290638 h 1509713"/>
              <a:gd name="connsiteX4" fmla="*/ 1328737 w 1770694"/>
              <a:gd name="connsiteY4" fmla="*/ 1509713 h 1509713"/>
              <a:gd name="connsiteX5" fmla="*/ 1328737 w 1770694"/>
              <a:gd name="connsiteY5" fmla="*/ 1509713 h 1509713"/>
              <a:gd name="connsiteX6" fmla="*/ 1328737 w 1770694"/>
              <a:gd name="connsiteY6" fmla="*/ 1509713 h 15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694" h="1509713">
                <a:moveTo>
                  <a:pt x="0" y="0"/>
                </a:moveTo>
                <a:cubicBezTo>
                  <a:pt x="463946" y="7938"/>
                  <a:pt x="927893" y="15876"/>
                  <a:pt x="1214437" y="128588"/>
                </a:cubicBezTo>
                <a:cubicBezTo>
                  <a:pt x="1500981" y="241300"/>
                  <a:pt x="1636712" y="482600"/>
                  <a:pt x="1719262" y="676275"/>
                </a:cubicBezTo>
                <a:cubicBezTo>
                  <a:pt x="1801812" y="869950"/>
                  <a:pt x="1774825" y="1151732"/>
                  <a:pt x="1709737" y="1290638"/>
                </a:cubicBezTo>
                <a:cubicBezTo>
                  <a:pt x="1644649" y="1429544"/>
                  <a:pt x="1328737" y="1509713"/>
                  <a:pt x="1328737" y="1509713"/>
                </a:cubicBezTo>
                <a:lnTo>
                  <a:pt x="1328737" y="1509713"/>
                </a:lnTo>
                <a:lnTo>
                  <a:pt x="1328737" y="150971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BBEB1BD-78EA-425E-9160-0B4F52E9B7F8}"/>
              </a:ext>
            </a:extLst>
          </p:cNvPr>
          <p:cNvSpPr/>
          <p:nvPr/>
        </p:nvSpPr>
        <p:spPr>
          <a:xfrm>
            <a:off x="2849373" y="6681167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7773A3-16BD-4776-84D2-8EE6CDE00FAD}"/>
              </a:ext>
            </a:extLst>
          </p:cNvPr>
          <p:cNvSpPr/>
          <p:nvPr/>
        </p:nvSpPr>
        <p:spPr>
          <a:xfrm>
            <a:off x="2434976" y="6724650"/>
            <a:ext cx="1013074" cy="1051335"/>
          </a:xfrm>
          <a:custGeom>
            <a:avLst/>
            <a:gdLst>
              <a:gd name="connsiteX0" fmla="*/ 417762 w 1013074"/>
              <a:gd name="connsiteY0" fmla="*/ 0 h 1051335"/>
              <a:gd name="connsiteX1" fmla="*/ 146299 w 1013074"/>
              <a:gd name="connsiteY1" fmla="*/ 604838 h 1051335"/>
              <a:gd name="connsiteX2" fmla="*/ 55812 w 1013074"/>
              <a:gd name="connsiteY2" fmla="*/ 1004888 h 1051335"/>
              <a:gd name="connsiteX3" fmla="*/ 1013074 w 1013074"/>
              <a:gd name="connsiteY3" fmla="*/ 1042988 h 1051335"/>
              <a:gd name="connsiteX4" fmla="*/ 1013074 w 1013074"/>
              <a:gd name="connsiteY4" fmla="*/ 1042988 h 10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074" h="1051335">
                <a:moveTo>
                  <a:pt x="417762" y="0"/>
                </a:moveTo>
                <a:cubicBezTo>
                  <a:pt x="312193" y="218678"/>
                  <a:pt x="206624" y="437357"/>
                  <a:pt x="146299" y="604838"/>
                </a:cubicBezTo>
                <a:cubicBezTo>
                  <a:pt x="85974" y="772319"/>
                  <a:pt x="-88650" y="931863"/>
                  <a:pt x="55812" y="1004888"/>
                </a:cubicBezTo>
                <a:cubicBezTo>
                  <a:pt x="200274" y="1077913"/>
                  <a:pt x="1013074" y="1042988"/>
                  <a:pt x="1013074" y="1042988"/>
                </a:cubicBezTo>
                <a:lnTo>
                  <a:pt x="1013074" y="1042988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F81400-6F37-4C1B-B698-24194E6DF251}"/>
              </a:ext>
            </a:extLst>
          </p:cNvPr>
          <p:cNvSpPr txBox="1"/>
          <p:nvPr/>
        </p:nvSpPr>
        <p:spPr>
          <a:xfrm>
            <a:off x="2931862" y="5873992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local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950071-B991-41D7-AEB4-7A57109E6914}"/>
              </a:ext>
            </a:extLst>
          </p:cNvPr>
          <p:cNvSpPr txBox="1"/>
          <p:nvPr/>
        </p:nvSpPr>
        <p:spPr>
          <a:xfrm>
            <a:off x="3811581" y="5674710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-5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559632-59E2-494B-852C-4646E7C21BB3}"/>
              </a:ext>
            </a:extLst>
          </p:cNvPr>
          <p:cNvSpPr txBox="1"/>
          <p:nvPr/>
        </p:nvSpPr>
        <p:spPr>
          <a:xfrm>
            <a:off x="3811581" y="5976801"/>
            <a:ext cx="386570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-34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D82FA-FDBA-45E9-A76D-2AA69F944433}"/>
              </a:ext>
            </a:extLst>
          </p:cNvPr>
          <p:cNvSpPr txBox="1"/>
          <p:nvPr/>
        </p:nvSpPr>
        <p:spPr>
          <a:xfrm>
            <a:off x="3370949" y="5979213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realM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72753-A65A-4383-BBBB-F5970C0947F3}"/>
              </a:ext>
            </a:extLst>
          </p:cNvPr>
          <p:cNvSpPr txBox="1"/>
          <p:nvPr/>
        </p:nvSpPr>
        <p:spPr>
          <a:xfrm>
            <a:off x="3377317" y="5674933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75" dirty="0"/>
              <a:t>imagM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D77692-74EE-43F5-BE3C-FA9C83850A5E}"/>
              </a:ext>
            </a:extLst>
          </p:cNvPr>
          <p:cNvSpPr/>
          <p:nvPr/>
        </p:nvSpPr>
        <p:spPr>
          <a:xfrm>
            <a:off x="3424674" y="5583038"/>
            <a:ext cx="809199" cy="656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90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166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Graydon Hall</dc:creator>
  <cp:lastModifiedBy>Graydon Hall</cp:lastModifiedBy>
  <cp:revision>1</cp:revision>
  <dcterms:created xsi:type="dcterms:W3CDTF">2021-09-18T21:34:47Z</dcterms:created>
  <dcterms:modified xsi:type="dcterms:W3CDTF">2021-09-29T04:11:13Z</dcterms:modified>
</cp:coreProperties>
</file>