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73F46-CF09-4890-8259-DB10565366F5}" v="30" dt="2021-10-07T17:17:53.839"/>
    <p1510:client id="{944EE4B4-FA6A-45E8-A307-C96B889EEE47}" v="227" dt="2021-10-07T17:24:04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ydon Hall" userId="6ad8ef6fe9c5877e" providerId="LiveId" clId="{944EE4B4-FA6A-45E8-A307-C96B889EEE47}"/>
    <pc:docChg chg="undo custSel addSld delSld modSld">
      <pc:chgData name="Graydon Hall" userId="6ad8ef6fe9c5877e" providerId="LiveId" clId="{944EE4B4-FA6A-45E8-A307-C96B889EEE47}" dt="2021-10-07T17:24:04.815" v="294" actId="47"/>
      <pc:docMkLst>
        <pc:docMk/>
      </pc:docMkLst>
      <pc:sldChg chg="addSp modSp mod setBg setClrOvrMap">
        <pc:chgData name="Graydon Hall" userId="6ad8ef6fe9c5877e" providerId="LiveId" clId="{944EE4B4-FA6A-45E8-A307-C96B889EEE47}" dt="2021-10-07T17:07:21.217" v="25" actId="27614"/>
        <pc:sldMkLst>
          <pc:docMk/>
          <pc:sldMk cId="293542468" sldId="257"/>
        </pc:sldMkLst>
        <pc:spChg chg="mod">
          <ac:chgData name="Graydon Hall" userId="6ad8ef6fe9c5877e" providerId="LiveId" clId="{944EE4B4-FA6A-45E8-A307-C96B889EEE47}" dt="2021-10-07T17:07:18.141" v="24" actId="26606"/>
          <ac:spMkLst>
            <pc:docMk/>
            <pc:sldMk cId="293542468" sldId="257"/>
            <ac:spMk id="2" creationId="{BF5F37F1-0762-4B7F-8556-14424C74E2A8}"/>
          </ac:spMkLst>
        </pc:spChg>
        <pc:spChg chg="mod">
          <ac:chgData name="Graydon Hall" userId="6ad8ef6fe9c5877e" providerId="LiveId" clId="{944EE4B4-FA6A-45E8-A307-C96B889EEE47}" dt="2021-10-07T17:07:18.141" v="24" actId="26606"/>
          <ac:spMkLst>
            <pc:docMk/>
            <pc:sldMk cId="293542468" sldId="257"/>
            <ac:spMk id="3" creationId="{17E157D6-4405-487C-A276-CA522D8FA17F}"/>
          </ac:spMkLst>
        </pc:spChg>
        <pc:spChg chg="add">
          <ac:chgData name="Graydon Hall" userId="6ad8ef6fe9c5877e" providerId="LiveId" clId="{944EE4B4-FA6A-45E8-A307-C96B889EEE47}" dt="2021-10-07T17:07:18.141" v="24" actId="26606"/>
          <ac:spMkLst>
            <pc:docMk/>
            <pc:sldMk cId="293542468" sldId="257"/>
            <ac:spMk id="10" creationId="{E9751CB9-7B25-4EB8-9A6F-82F822549F12}"/>
          </ac:spMkLst>
        </pc:spChg>
        <pc:spChg chg="add">
          <ac:chgData name="Graydon Hall" userId="6ad8ef6fe9c5877e" providerId="LiveId" clId="{944EE4B4-FA6A-45E8-A307-C96B889EEE47}" dt="2021-10-07T17:07:18.141" v="24" actId="26606"/>
          <ac:spMkLst>
            <pc:docMk/>
            <pc:sldMk cId="293542468" sldId="257"/>
            <ac:spMk id="12" creationId="{E1317383-CF3B-4B02-9512-BECBEF6362A4}"/>
          </ac:spMkLst>
        </pc:spChg>
        <pc:spChg chg="add">
          <ac:chgData name="Graydon Hall" userId="6ad8ef6fe9c5877e" providerId="LiveId" clId="{944EE4B4-FA6A-45E8-A307-C96B889EEE47}" dt="2021-10-07T17:07:18.141" v="24" actId="26606"/>
          <ac:spMkLst>
            <pc:docMk/>
            <pc:sldMk cId="293542468" sldId="257"/>
            <ac:spMk id="14" creationId="{B1D4C7A0-6DF2-4F2D-A45D-F111582974C7}"/>
          </ac:spMkLst>
        </pc:spChg>
        <pc:spChg chg="add">
          <ac:chgData name="Graydon Hall" userId="6ad8ef6fe9c5877e" providerId="LiveId" clId="{944EE4B4-FA6A-45E8-A307-C96B889EEE47}" dt="2021-10-07T17:07:18.141" v="24" actId="26606"/>
          <ac:spMkLst>
            <pc:docMk/>
            <pc:sldMk cId="293542468" sldId="257"/>
            <ac:spMk id="16" creationId="{DBF3943D-BCB6-4B31-809D-A005686483B4}"/>
          </ac:spMkLst>
        </pc:spChg>
        <pc:spChg chg="add">
          <ac:chgData name="Graydon Hall" userId="6ad8ef6fe9c5877e" providerId="LiveId" clId="{944EE4B4-FA6A-45E8-A307-C96B889EEE47}" dt="2021-10-07T17:07:18.141" v="24" actId="26606"/>
          <ac:spMkLst>
            <pc:docMk/>
            <pc:sldMk cId="293542468" sldId="257"/>
            <ac:spMk id="18" creationId="{39373A6F-2E1F-4613-8E1D-D68057D29F31}"/>
          </ac:spMkLst>
        </pc:spChg>
        <pc:picChg chg="mod">
          <ac:chgData name="Graydon Hall" userId="6ad8ef6fe9c5877e" providerId="LiveId" clId="{944EE4B4-FA6A-45E8-A307-C96B889EEE47}" dt="2021-10-07T17:07:21.217" v="25" actId="27614"/>
          <ac:picMkLst>
            <pc:docMk/>
            <pc:sldMk cId="293542468" sldId="257"/>
            <ac:picMk id="5" creationId="{A057C3AE-9560-490F-9568-E290BD8DCC86}"/>
          </ac:picMkLst>
        </pc:picChg>
      </pc:sldChg>
      <pc:sldChg chg="modSp new del mod">
        <pc:chgData name="Graydon Hall" userId="6ad8ef6fe9c5877e" providerId="LiveId" clId="{944EE4B4-FA6A-45E8-A307-C96B889EEE47}" dt="2021-10-07T17:08:58.062" v="63" actId="47"/>
        <pc:sldMkLst>
          <pc:docMk/>
          <pc:sldMk cId="130713301" sldId="258"/>
        </pc:sldMkLst>
        <pc:spChg chg="mod">
          <ac:chgData name="Graydon Hall" userId="6ad8ef6fe9c5877e" providerId="LiveId" clId="{944EE4B4-FA6A-45E8-A307-C96B889EEE47}" dt="2021-10-07T17:08:20.008" v="62" actId="20577"/>
          <ac:spMkLst>
            <pc:docMk/>
            <pc:sldMk cId="130713301" sldId="258"/>
            <ac:spMk id="2" creationId="{8CB63F29-0B34-45B5-B0EF-768969AFA26B}"/>
          </ac:spMkLst>
        </pc:spChg>
      </pc:sldChg>
      <pc:sldChg chg="addSp delSp modSp new mod setBg setClrOvrMap">
        <pc:chgData name="Graydon Hall" userId="6ad8ef6fe9c5877e" providerId="LiveId" clId="{944EE4B4-FA6A-45E8-A307-C96B889EEE47}" dt="2021-10-07T17:12:47.802" v="107" actId="27614"/>
        <pc:sldMkLst>
          <pc:docMk/>
          <pc:sldMk cId="1278441134" sldId="260"/>
        </pc:sldMkLst>
        <pc:spChg chg="mod">
          <ac:chgData name="Graydon Hall" userId="6ad8ef6fe9c5877e" providerId="LiveId" clId="{944EE4B4-FA6A-45E8-A307-C96B889EEE47}" dt="2021-10-07T17:12:45.141" v="106" actId="26606"/>
          <ac:spMkLst>
            <pc:docMk/>
            <pc:sldMk cId="1278441134" sldId="260"/>
            <ac:spMk id="2" creationId="{62019D53-1B90-4AD8-94A9-7929FA32E535}"/>
          </ac:spMkLst>
        </pc:spChg>
        <pc:spChg chg="del">
          <ac:chgData name="Graydon Hall" userId="6ad8ef6fe9c5877e" providerId="LiveId" clId="{944EE4B4-FA6A-45E8-A307-C96B889EEE47}" dt="2021-10-07T17:12:38.398" v="104" actId="478"/>
          <ac:spMkLst>
            <pc:docMk/>
            <pc:sldMk cId="1278441134" sldId="260"/>
            <ac:spMk id="3" creationId="{761963F3-7905-4CCF-A04C-72D1511B7417}"/>
          </ac:spMkLst>
        </pc:spChg>
        <pc:spChg chg="add">
          <ac:chgData name="Graydon Hall" userId="6ad8ef6fe9c5877e" providerId="LiveId" clId="{944EE4B4-FA6A-45E8-A307-C96B889EEE47}" dt="2021-10-07T17:12:45.141" v="106" actId="26606"/>
          <ac:spMkLst>
            <pc:docMk/>
            <pc:sldMk cId="1278441134" sldId="260"/>
            <ac:spMk id="10" creationId="{DD651B61-325E-4E73-8445-38B0DE8AAAB6}"/>
          </ac:spMkLst>
        </pc:spChg>
        <pc:spChg chg="add">
          <ac:chgData name="Graydon Hall" userId="6ad8ef6fe9c5877e" providerId="LiveId" clId="{944EE4B4-FA6A-45E8-A307-C96B889EEE47}" dt="2021-10-07T17:12:45.141" v="106" actId="26606"/>
          <ac:spMkLst>
            <pc:docMk/>
            <pc:sldMk cId="1278441134" sldId="260"/>
            <ac:spMk id="12" creationId="{B42E5253-D3AC-4AC2-B766-8B34F13C2F5E}"/>
          </ac:spMkLst>
        </pc:spChg>
        <pc:spChg chg="add">
          <ac:chgData name="Graydon Hall" userId="6ad8ef6fe9c5877e" providerId="LiveId" clId="{944EE4B4-FA6A-45E8-A307-C96B889EEE47}" dt="2021-10-07T17:12:45.141" v="106" actId="26606"/>
          <ac:spMkLst>
            <pc:docMk/>
            <pc:sldMk cId="1278441134" sldId="260"/>
            <ac:spMk id="14" creationId="{10AE8D57-436A-4073-9A75-15BB5949F8B4}"/>
          </ac:spMkLst>
        </pc:spChg>
        <pc:spChg chg="add">
          <ac:chgData name="Graydon Hall" userId="6ad8ef6fe9c5877e" providerId="LiveId" clId="{944EE4B4-FA6A-45E8-A307-C96B889EEE47}" dt="2021-10-07T17:12:45.141" v="106" actId="26606"/>
          <ac:spMkLst>
            <pc:docMk/>
            <pc:sldMk cId="1278441134" sldId="260"/>
            <ac:spMk id="16" creationId="{E2852671-8EB6-4EAF-8AF8-65CF3FD66456}"/>
          </ac:spMkLst>
        </pc:spChg>
        <pc:spChg chg="add">
          <ac:chgData name="Graydon Hall" userId="6ad8ef6fe9c5877e" providerId="LiveId" clId="{944EE4B4-FA6A-45E8-A307-C96B889EEE47}" dt="2021-10-07T17:12:45.141" v="106" actId="26606"/>
          <ac:spMkLst>
            <pc:docMk/>
            <pc:sldMk cId="1278441134" sldId="260"/>
            <ac:spMk id="18" creationId="{F7207B7B-5C57-458C-BE38-95D2CD7655BB}"/>
          </ac:spMkLst>
        </pc:spChg>
        <pc:spChg chg="add">
          <ac:chgData name="Graydon Hall" userId="6ad8ef6fe9c5877e" providerId="LiveId" clId="{944EE4B4-FA6A-45E8-A307-C96B889EEE47}" dt="2021-10-07T17:12:45.141" v="106" actId="26606"/>
          <ac:spMkLst>
            <pc:docMk/>
            <pc:sldMk cId="1278441134" sldId="260"/>
            <ac:spMk id="20" creationId="{9822E561-F97C-4CBB-A9A6-A6BF6317BC84}"/>
          </ac:spMkLst>
        </pc:spChg>
        <pc:spChg chg="add">
          <ac:chgData name="Graydon Hall" userId="6ad8ef6fe9c5877e" providerId="LiveId" clId="{944EE4B4-FA6A-45E8-A307-C96B889EEE47}" dt="2021-10-07T17:12:45.141" v="106" actId="26606"/>
          <ac:spMkLst>
            <pc:docMk/>
            <pc:sldMk cId="1278441134" sldId="260"/>
            <ac:spMk id="22" creationId="{B01B0E58-A5C8-4CDA-A2E0-35DF94E59857}"/>
          </ac:spMkLst>
        </pc:spChg>
        <pc:picChg chg="add mod">
          <ac:chgData name="Graydon Hall" userId="6ad8ef6fe9c5877e" providerId="LiveId" clId="{944EE4B4-FA6A-45E8-A307-C96B889EEE47}" dt="2021-10-07T17:12:47.802" v="107" actId="27614"/>
          <ac:picMkLst>
            <pc:docMk/>
            <pc:sldMk cId="1278441134" sldId="260"/>
            <ac:picMk id="5" creationId="{21436E71-5959-436E-8695-062031256CAE}"/>
          </ac:picMkLst>
        </pc:picChg>
      </pc:sldChg>
      <pc:sldChg chg="addSp delSp modSp new del mod setBg">
        <pc:chgData name="Graydon Hall" userId="6ad8ef6fe9c5877e" providerId="LiveId" clId="{944EE4B4-FA6A-45E8-A307-C96B889EEE47}" dt="2021-10-07T17:17:56.088" v="164" actId="47"/>
        <pc:sldMkLst>
          <pc:docMk/>
          <pc:sldMk cId="2258406799" sldId="261"/>
        </pc:sldMkLst>
        <pc:spChg chg="mod ord">
          <ac:chgData name="Graydon Hall" userId="6ad8ef6fe9c5877e" providerId="LiveId" clId="{944EE4B4-FA6A-45E8-A307-C96B889EEE47}" dt="2021-10-07T17:15:57.177" v="156" actId="1076"/>
          <ac:spMkLst>
            <pc:docMk/>
            <pc:sldMk cId="2258406799" sldId="261"/>
            <ac:spMk id="2" creationId="{85B9738F-67EA-4570-9A0F-6B372297330B}"/>
          </ac:spMkLst>
        </pc:spChg>
        <pc:spChg chg="del">
          <ac:chgData name="Graydon Hall" userId="6ad8ef6fe9c5877e" providerId="LiveId" clId="{944EE4B4-FA6A-45E8-A307-C96B889EEE47}" dt="2021-10-07T17:15:33.877" v="150" actId="478"/>
          <ac:spMkLst>
            <pc:docMk/>
            <pc:sldMk cId="2258406799" sldId="261"/>
            <ac:spMk id="3" creationId="{1A8B7F71-7CA2-4222-8FCE-81C47EF2249E}"/>
          </ac:spMkLst>
        </pc:spChg>
        <pc:spChg chg="add">
          <ac:chgData name="Graydon Hall" userId="6ad8ef6fe9c5877e" providerId="LiveId" clId="{944EE4B4-FA6A-45E8-A307-C96B889EEE47}" dt="2021-10-07T17:15:41.924" v="152" actId="26606"/>
          <ac:spMkLst>
            <pc:docMk/>
            <pc:sldMk cId="2258406799" sldId="261"/>
            <ac:spMk id="10" creationId="{E6C8E6EB-4C59-429B-97E4-72A058CFC4FB}"/>
          </ac:spMkLst>
        </pc:spChg>
        <pc:spChg chg="add">
          <ac:chgData name="Graydon Hall" userId="6ad8ef6fe9c5877e" providerId="LiveId" clId="{944EE4B4-FA6A-45E8-A307-C96B889EEE47}" dt="2021-10-07T17:15:41.924" v="152" actId="26606"/>
          <ac:spMkLst>
            <pc:docMk/>
            <pc:sldMk cId="2258406799" sldId="261"/>
            <ac:spMk id="12" creationId="{B5B90362-AFCC-46A9-B41C-A257A8C5B314}"/>
          </ac:spMkLst>
        </pc:spChg>
        <pc:spChg chg="add">
          <ac:chgData name="Graydon Hall" userId="6ad8ef6fe9c5877e" providerId="LiveId" clId="{944EE4B4-FA6A-45E8-A307-C96B889EEE47}" dt="2021-10-07T17:15:41.924" v="152" actId="26606"/>
          <ac:spMkLst>
            <pc:docMk/>
            <pc:sldMk cId="2258406799" sldId="261"/>
            <ac:spMk id="14" creationId="{F71EF7F1-38BA-471D-8CD4-2A9AE8E35527}"/>
          </ac:spMkLst>
        </pc:spChg>
        <pc:spChg chg="add">
          <ac:chgData name="Graydon Hall" userId="6ad8ef6fe9c5877e" providerId="LiveId" clId="{944EE4B4-FA6A-45E8-A307-C96B889EEE47}" dt="2021-10-07T17:15:41.924" v="152" actId="26606"/>
          <ac:spMkLst>
            <pc:docMk/>
            <pc:sldMk cId="2258406799" sldId="261"/>
            <ac:spMk id="16" creationId="{C0524398-BFB4-4C4A-8317-83B8729F9B26}"/>
          </ac:spMkLst>
        </pc:spChg>
        <pc:spChg chg="add">
          <ac:chgData name="Graydon Hall" userId="6ad8ef6fe9c5877e" providerId="LiveId" clId="{944EE4B4-FA6A-45E8-A307-C96B889EEE47}" dt="2021-10-07T17:15:41.924" v="152" actId="26606"/>
          <ac:spMkLst>
            <pc:docMk/>
            <pc:sldMk cId="2258406799" sldId="261"/>
            <ac:spMk id="18" creationId="{26B4480E-B7FF-4481-890E-043A69AE6FE2}"/>
          </ac:spMkLst>
        </pc:spChg>
        <pc:spChg chg="add">
          <ac:chgData name="Graydon Hall" userId="6ad8ef6fe9c5877e" providerId="LiveId" clId="{944EE4B4-FA6A-45E8-A307-C96B889EEE47}" dt="2021-10-07T17:15:41.924" v="152" actId="26606"/>
          <ac:spMkLst>
            <pc:docMk/>
            <pc:sldMk cId="2258406799" sldId="261"/>
            <ac:spMk id="20" creationId="{64C13BAB-7C00-4D21-A857-E3D41C0A2A66}"/>
          </ac:spMkLst>
        </pc:spChg>
        <pc:spChg chg="add">
          <ac:chgData name="Graydon Hall" userId="6ad8ef6fe9c5877e" providerId="LiveId" clId="{944EE4B4-FA6A-45E8-A307-C96B889EEE47}" dt="2021-10-07T17:15:41.924" v="152" actId="26606"/>
          <ac:spMkLst>
            <pc:docMk/>
            <pc:sldMk cId="2258406799" sldId="261"/>
            <ac:spMk id="22" creationId="{1F1FF39A-AC3C-4066-9D4C-519AA22812EA}"/>
          </ac:spMkLst>
        </pc:spChg>
        <pc:picChg chg="add mod">
          <ac:chgData name="Graydon Hall" userId="6ad8ef6fe9c5877e" providerId="LiveId" clId="{944EE4B4-FA6A-45E8-A307-C96B889EEE47}" dt="2021-10-07T17:17:07.795" v="160" actId="1076"/>
          <ac:picMkLst>
            <pc:docMk/>
            <pc:sldMk cId="2258406799" sldId="261"/>
            <ac:picMk id="5" creationId="{27A7E4A6-BD3C-4A07-AA7F-297B245E6463}"/>
          </ac:picMkLst>
        </pc:picChg>
      </pc:sldChg>
      <pc:sldChg chg="addSp modSp new mod">
        <pc:chgData name="Graydon Hall" userId="6ad8ef6fe9c5877e" providerId="LiveId" clId="{944EE4B4-FA6A-45E8-A307-C96B889EEE47}" dt="2021-10-07T17:18:30.198" v="166" actId="14100"/>
        <pc:sldMkLst>
          <pc:docMk/>
          <pc:sldMk cId="3082379922" sldId="262"/>
        </pc:sldMkLst>
        <pc:spChg chg="add mod">
          <ac:chgData name="Graydon Hall" userId="6ad8ef6fe9c5877e" providerId="LiveId" clId="{944EE4B4-FA6A-45E8-A307-C96B889EEE47}" dt="2021-10-07T17:17:51.678" v="163"/>
          <ac:spMkLst>
            <pc:docMk/>
            <pc:sldMk cId="3082379922" sldId="262"/>
            <ac:spMk id="5" creationId="{D3BB5F3B-774E-4B55-BEC3-74C54E937678}"/>
          </ac:spMkLst>
        </pc:spChg>
        <pc:picChg chg="add mod">
          <ac:chgData name="Graydon Hall" userId="6ad8ef6fe9c5877e" providerId="LiveId" clId="{944EE4B4-FA6A-45E8-A307-C96B889EEE47}" dt="2021-10-07T17:18:30.198" v="166" actId="14100"/>
          <ac:picMkLst>
            <pc:docMk/>
            <pc:sldMk cId="3082379922" sldId="262"/>
            <ac:picMk id="4" creationId="{C1CCBEFC-1FEC-4BCB-849D-9174EAF27C2D}"/>
          </ac:picMkLst>
        </pc:picChg>
      </pc:sldChg>
      <pc:sldChg chg="addSp delSp modSp new mod setBg addAnim">
        <pc:chgData name="Graydon Hall" userId="6ad8ef6fe9c5877e" providerId="LiveId" clId="{944EE4B4-FA6A-45E8-A307-C96B889EEE47}" dt="2021-10-07T17:20:51.794" v="183"/>
        <pc:sldMkLst>
          <pc:docMk/>
          <pc:sldMk cId="2508159521" sldId="263"/>
        </pc:sldMkLst>
        <pc:spChg chg="mod">
          <ac:chgData name="Graydon Hall" userId="6ad8ef6fe9c5877e" providerId="LiveId" clId="{944EE4B4-FA6A-45E8-A307-C96B889EEE47}" dt="2021-10-07T17:20:51.794" v="182" actId="26606"/>
          <ac:spMkLst>
            <pc:docMk/>
            <pc:sldMk cId="2508159521" sldId="263"/>
            <ac:spMk id="2" creationId="{C88F5292-A906-463A-9399-D91B364EE4D0}"/>
          </ac:spMkLst>
        </pc:spChg>
        <pc:spChg chg="del">
          <ac:chgData name="Graydon Hall" userId="6ad8ef6fe9c5877e" providerId="LiveId" clId="{944EE4B4-FA6A-45E8-A307-C96B889EEE47}" dt="2021-10-07T17:20:30.155" v="181" actId="478"/>
          <ac:spMkLst>
            <pc:docMk/>
            <pc:sldMk cId="2508159521" sldId="263"/>
            <ac:spMk id="3" creationId="{1DEAD25A-9C5E-4817-B741-C1882A10208B}"/>
          </ac:spMkLst>
        </pc:spChg>
        <pc:spChg chg="add">
          <ac:chgData name="Graydon Hall" userId="6ad8ef6fe9c5877e" providerId="LiveId" clId="{944EE4B4-FA6A-45E8-A307-C96B889EEE47}" dt="2021-10-07T17:20:51.794" v="182" actId="26606"/>
          <ac:spMkLst>
            <pc:docMk/>
            <pc:sldMk cId="2508159521" sldId="263"/>
            <ac:spMk id="7" creationId="{DCF4EB5C-ED25-4675-8255-2F5B12CFFCF0}"/>
          </ac:spMkLst>
        </pc:spChg>
        <pc:spChg chg="add">
          <ac:chgData name="Graydon Hall" userId="6ad8ef6fe9c5877e" providerId="LiveId" clId="{944EE4B4-FA6A-45E8-A307-C96B889EEE47}" dt="2021-10-07T17:20:51.794" v="182" actId="26606"/>
          <ac:spMkLst>
            <pc:docMk/>
            <pc:sldMk cId="2508159521" sldId="263"/>
            <ac:spMk id="9" creationId="{9514EC6E-A557-42A2-BCDC-3ABFFC5E564D}"/>
          </ac:spMkLst>
        </pc:spChg>
        <pc:spChg chg="add">
          <ac:chgData name="Graydon Hall" userId="6ad8ef6fe9c5877e" providerId="LiveId" clId="{944EE4B4-FA6A-45E8-A307-C96B889EEE47}" dt="2021-10-07T17:20:51.794" v="182" actId="26606"/>
          <ac:spMkLst>
            <pc:docMk/>
            <pc:sldMk cId="2508159521" sldId="263"/>
            <ac:spMk id="11" creationId="{905482C9-EB42-4BFE-95BF-7FD661F07657}"/>
          </ac:spMkLst>
        </pc:spChg>
        <pc:spChg chg="add">
          <ac:chgData name="Graydon Hall" userId="6ad8ef6fe9c5877e" providerId="LiveId" clId="{944EE4B4-FA6A-45E8-A307-C96B889EEE47}" dt="2021-10-07T17:20:51.794" v="182" actId="26606"/>
          <ac:spMkLst>
            <pc:docMk/>
            <pc:sldMk cId="2508159521" sldId="263"/>
            <ac:spMk id="13" creationId="{7539E646-A625-4A26-86ED-BD90EDD329F7}"/>
          </ac:spMkLst>
        </pc:spChg>
        <pc:spChg chg="add">
          <ac:chgData name="Graydon Hall" userId="6ad8ef6fe9c5877e" providerId="LiveId" clId="{944EE4B4-FA6A-45E8-A307-C96B889EEE47}" dt="2021-10-07T17:20:51.794" v="182" actId="26606"/>
          <ac:spMkLst>
            <pc:docMk/>
            <pc:sldMk cId="2508159521" sldId="263"/>
            <ac:spMk id="15" creationId="{9FE6175D-CE1B-4C8E-8FF8-7309F21F31C5}"/>
          </ac:spMkLst>
        </pc:spChg>
        <pc:spChg chg="add">
          <ac:chgData name="Graydon Hall" userId="6ad8ef6fe9c5877e" providerId="LiveId" clId="{944EE4B4-FA6A-45E8-A307-C96B889EEE47}" dt="2021-10-07T17:20:51.794" v="182" actId="26606"/>
          <ac:spMkLst>
            <pc:docMk/>
            <pc:sldMk cId="2508159521" sldId="263"/>
            <ac:spMk id="17" creationId="{0DF8C05A-3103-44B5-AFBC-A8FC5AF00AFD}"/>
          </ac:spMkLst>
        </pc:spChg>
        <pc:spChg chg="add">
          <ac:chgData name="Graydon Hall" userId="6ad8ef6fe9c5877e" providerId="LiveId" clId="{944EE4B4-FA6A-45E8-A307-C96B889EEE47}" dt="2021-10-07T17:20:51.794" v="182" actId="26606"/>
          <ac:spMkLst>
            <pc:docMk/>
            <pc:sldMk cId="2508159521" sldId="263"/>
            <ac:spMk id="19" creationId="{0794EE00-AFAB-44F8-902F-E94445806663}"/>
          </ac:spMkLst>
        </pc:spChg>
        <pc:spChg chg="add">
          <ac:chgData name="Graydon Hall" userId="6ad8ef6fe9c5877e" providerId="LiveId" clId="{944EE4B4-FA6A-45E8-A307-C96B889EEE47}" dt="2021-10-07T17:20:51.794" v="182" actId="26606"/>
          <ac:spMkLst>
            <pc:docMk/>
            <pc:sldMk cId="2508159521" sldId="263"/>
            <ac:spMk id="21" creationId="{95F12ABC-29DF-4D0F-9FE7-873B7F8E32DC}"/>
          </ac:spMkLst>
        </pc:spChg>
      </pc:sldChg>
      <pc:sldChg chg="addSp delSp modSp new del mod setBg setClrOvrMap">
        <pc:chgData name="Graydon Hall" userId="6ad8ef6fe9c5877e" providerId="LiveId" clId="{944EE4B4-FA6A-45E8-A307-C96B889EEE47}" dt="2021-10-07T17:24:04.815" v="294" actId="47"/>
        <pc:sldMkLst>
          <pc:docMk/>
          <pc:sldMk cId="2466740771" sldId="264"/>
        </pc:sldMkLst>
        <pc:spChg chg="del mod">
          <ac:chgData name="Graydon Hall" userId="6ad8ef6fe9c5877e" providerId="LiveId" clId="{944EE4B4-FA6A-45E8-A307-C96B889EEE47}" dt="2021-10-07T17:21:59.386" v="194" actId="478"/>
          <ac:spMkLst>
            <pc:docMk/>
            <pc:sldMk cId="2466740771" sldId="264"/>
            <ac:spMk id="2" creationId="{B36A7217-737D-430A-B164-AC1996105550}"/>
          </ac:spMkLst>
        </pc:spChg>
        <pc:spChg chg="add del mod ord">
          <ac:chgData name="Graydon Hall" userId="6ad8ef6fe9c5877e" providerId="LiveId" clId="{944EE4B4-FA6A-45E8-A307-C96B889EEE47}" dt="2021-10-07T17:23:55.251" v="293" actId="20577"/>
          <ac:spMkLst>
            <pc:docMk/>
            <pc:sldMk cId="2466740771" sldId="264"/>
            <ac:spMk id="3" creationId="{09C543A2-0640-46DE-B82D-52DB1B3C53F1}"/>
          </ac:spMkLst>
        </pc:spChg>
        <pc:spChg chg="add del">
          <ac:chgData name="Graydon Hall" userId="6ad8ef6fe9c5877e" providerId="LiveId" clId="{944EE4B4-FA6A-45E8-A307-C96B889EEE47}" dt="2021-10-07T17:23:06.966" v="230" actId="26606"/>
          <ac:spMkLst>
            <pc:docMk/>
            <pc:sldMk cId="2466740771" sldId="264"/>
            <ac:spMk id="9" creationId="{1BB56EB9-078F-4952-AC1F-149C7A0AE4D5}"/>
          </ac:spMkLst>
        </pc:spChg>
        <pc:spChg chg="add del">
          <ac:chgData name="Graydon Hall" userId="6ad8ef6fe9c5877e" providerId="LiveId" clId="{944EE4B4-FA6A-45E8-A307-C96B889EEE47}" dt="2021-10-07T17:21:49.743" v="189" actId="26606"/>
          <ac:spMkLst>
            <pc:docMk/>
            <pc:sldMk cId="2466740771" sldId="264"/>
            <ac:spMk id="10" creationId="{E6C8E6EB-4C59-429B-97E4-72A058CFC4FB}"/>
          </ac:spMkLst>
        </pc:spChg>
        <pc:spChg chg="add del">
          <ac:chgData name="Graydon Hall" userId="6ad8ef6fe9c5877e" providerId="LiveId" clId="{944EE4B4-FA6A-45E8-A307-C96B889EEE47}" dt="2021-10-07T17:23:06.966" v="230" actId="26606"/>
          <ac:spMkLst>
            <pc:docMk/>
            <pc:sldMk cId="2466740771" sldId="264"/>
            <ac:spMk id="11" creationId="{D3772EE4-ED5E-4D3A-A306-B22CF866786D}"/>
          </ac:spMkLst>
        </pc:spChg>
        <pc:spChg chg="add del">
          <ac:chgData name="Graydon Hall" userId="6ad8ef6fe9c5877e" providerId="LiveId" clId="{944EE4B4-FA6A-45E8-A307-C96B889EEE47}" dt="2021-10-07T17:21:49.743" v="189" actId="26606"/>
          <ac:spMkLst>
            <pc:docMk/>
            <pc:sldMk cId="2466740771" sldId="264"/>
            <ac:spMk id="12" creationId="{B5B90362-AFCC-46A9-B41C-A257A8C5B314}"/>
          </ac:spMkLst>
        </pc:spChg>
        <pc:spChg chg="add del">
          <ac:chgData name="Graydon Hall" userId="6ad8ef6fe9c5877e" providerId="LiveId" clId="{944EE4B4-FA6A-45E8-A307-C96B889EEE47}" dt="2021-10-07T17:23:06.966" v="230" actId="26606"/>
          <ac:spMkLst>
            <pc:docMk/>
            <pc:sldMk cId="2466740771" sldId="264"/>
            <ac:spMk id="13" creationId="{10058680-D07C-4893-B2B7-91543F18AB32}"/>
          </ac:spMkLst>
        </pc:spChg>
        <pc:spChg chg="add del">
          <ac:chgData name="Graydon Hall" userId="6ad8ef6fe9c5877e" providerId="LiveId" clId="{944EE4B4-FA6A-45E8-A307-C96B889EEE47}" dt="2021-10-07T17:21:49.743" v="189" actId="26606"/>
          <ac:spMkLst>
            <pc:docMk/>
            <pc:sldMk cId="2466740771" sldId="264"/>
            <ac:spMk id="14" creationId="{F71EF7F1-38BA-471D-8CD4-2A9AE8E35527}"/>
          </ac:spMkLst>
        </pc:spChg>
        <pc:spChg chg="add del">
          <ac:chgData name="Graydon Hall" userId="6ad8ef6fe9c5877e" providerId="LiveId" clId="{944EE4B4-FA6A-45E8-A307-C96B889EEE47}" dt="2021-10-07T17:23:06.966" v="230" actId="26606"/>
          <ac:spMkLst>
            <pc:docMk/>
            <pc:sldMk cId="2466740771" sldId="264"/>
            <ac:spMk id="15" creationId="{7B42427A-0A1F-4A55-8705-D9179F1E0CFB}"/>
          </ac:spMkLst>
        </pc:spChg>
        <pc:spChg chg="add del">
          <ac:chgData name="Graydon Hall" userId="6ad8ef6fe9c5877e" providerId="LiveId" clId="{944EE4B4-FA6A-45E8-A307-C96B889EEE47}" dt="2021-10-07T17:21:49.743" v="189" actId="26606"/>
          <ac:spMkLst>
            <pc:docMk/>
            <pc:sldMk cId="2466740771" sldId="264"/>
            <ac:spMk id="16" creationId="{C0524398-BFB4-4C4A-8317-83B8729F9B26}"/>
          </ac:spMkLst>
        </pc:spChg>
        <pc:spChg chg="add del">
          <ac:chgData name="Graydon Hall" userId="6ad8ef6fe9c5877e" providerId="LiveId" clId="{944EE4B4-FA6A-45E8-A307-C96B889EEE47}" dt="2021-10-07T17:23:06.966" v="230" actId="26606"/>
          <ac:spMkLst>
            <pc:docMk/>
            <pc:sldMk cId="2466740771" sldId="264"/>
            <ac:spMk id="17" creationId="{EE54A6FE-D8CB-48A3-900B-053D4EBD3B85}"/>
          </ac:spMkLst>
        </pc:spChg>
        <pc:spChg chg="add del">
          <ac:chgData name="Graydon Hall" userId="6ad8ef6fe9c5877e" providerId="LiveId" clId="{944EE4B4-FA6A-45E8-A307-C96B889EEE47}" dt="2021-10-07T17:21:49.743" v="189" actId="26606"/>
          <ac:spMkLst>
            <pc:docMk/>
            <pc:sldMk cId="2466740771" sldId="264"/>
            <ac:spMk id="18" creationId="{D6D7A0BC-0046-4CAA-8E7F-DCAFE511EA0E}"/>
          </ac:spMkLst>
        </pc:spChg>
        <pc:spChg chg="add del">
          <ac:chgData name="Graydon Hall" userId="6ad8ef6fe9c5877e" providerId="LiveId" clId="{944EE4B4-FA6A-45E8-A307-C96B889EEE47}" dt="2021-10-07T17:21:49.743" v="189" actId="26606"/>
          <ac:spMkLst>
            <pc:docMk/>
            <pc:sldMk cId="2466740771" sldId="264"/>
            <ac:spMk id="20" creationId="{E7C6334F-6411-41EC-AD7D-179EDD8B58CB}"/>
          </ac:spMkLst>
        </pc:spChg>
        <pc:spChg chg="add">
          <ac:chgData name="Graydon Hall" userId="6ad8ef6fe9c5877e" providerId="LiveId" clId="{944EE4B4-FA6A-45E8-A307-C96B889EEE47}" dt="2021-10-07T17:23:06.966" v="230" actId="26606"/>
          <ac:spMkLst>
            <pc:docMk/>
            <pc:sldMk cId="2466740771" sldId="264"/>
            <ac:spMk id="21" creationId="{00401440-1DC9-4C9E-A3BA-4DECEEB46503}"/>
          </ac:spMkLst>
        </pc:spChg>
        <pc:spChg chg="add del">
          <ac:chgData name="Graydon Hall" userId="6ad8ef6fe9c5877e" providerId="LiveId" clId="{944EE4B4-FA6A-45E8-A307-C96B889EEE47}" dt="2021-10-07T17:21:49.743" v="189" actId="26606"/>
          <ac:spMkLst>
            <pc:docMk/>
            <pc:sldMk cId="2466740771" sldId="264"/>
            <ac:spMk id="22" creationId="{E6B02CEE-3AF8-4349-9B3E-8970E6DF62B3}"/>
          </ac:spMkLst>
        </pc:spChg>
        <pc:spChg chg="add del">
          <ac:chgData name="Graydon Hall" userId="6ad8ef6fe9c5877e" providerId="LiveId" clId="{944EE4B4-FA6A-45E8-A307-C96B889EEE47}" dt="2021-10-07T17:21:49.743" v="189" actId="26606"/>
          <ac:spMkLst>
            <pc:docMk/>
            <pc:sldMk cId="2466740771" sldId="264"/>
            <ac:spMk id="24" creationId="{AAA01CF0-3FB5-44EB-B7DE-F2E86374C2FB}"/>
          </ac:spMkLst>
        </pc:spChg>
        <pc:spChg chg="add">
          <ac:chgData name="Graydon Hall" userId="6ad8ef6fe9c5877e" providerId="LiveId" clId="{944EE4B4-FA6A-45E8-A307-C96B889EEE47}" dt="2021-10-07T17:23:06.966" v="230" actId="26606"/>
          <ac:spMkLst>
            <pc:docMk/>
            <pc:sldMk cId="2466740771" sldId="264"/>
            <ac:spMk id="26" creationId="{36B822CC-7DA9-4417-AA94-64CEB676F0B8}"/>
          </ac:spMkLst>
        </pc:spChg>
        <pc:spChg chg="add">
          <ac:chgData name="Graydon Hall" userId="6ad8ef6fe9c5877e" providerId="LiveId" clId="{944EE4B4-FA6A-45E8-A307-C96B889EEE47}" dt="2021-10-07T17:23:06.966" v="230" actId="26606"/>
          <ac:spMkLst>
            <pc:docMk/>
            <pc:sldMk cId="2466740771" sldId="264"/>
            <ac:spMk id="28" creationId="{AFA01E88-71CC-4FF3-9E81-51E0C32B45E4}"/>
          </ac:spMkLst>
        </pc:spChg>
        <pc:picChg chg="add del mod">
          <ac:chgData name="Graydon Hall" userId="6ad8ef6fe9c5877e" providerId="LiveId" clId="{944EE4B4-FA6A-45E8-A307-C96B889EEE47}" dt="2021-10-07T17:21:50.684" v="191" actId="22"/>
          <ac:picMkLst>
            <pc:docMk/>
            <pc:sldMk cId="2466740771" sldId="264"/>
            <ac:picMk id="5" creationId="{EC6F0D27-99B6-49DE-857C-212A8583FD12}"/>
          </ac:picMkLst>
        </pc:picChg>
        <pc:picChg chg="add del mod modCrop">
          <ac:chgData name="Graydon Hall" userId="6ad8ef6fe9c5877e" providerId="LiveId" clId="{944EE4B4-FA6A-45E8-A307-C96B889EEE47}" dt="2021-10-07T17:22:51.034" v="227" actId="478"/>
          <ac:picMkLst>
            <pc:docMk/>
            <pc:sldMk cId="2466740771" sldId="264"/>
            <ac:picMk id="7" creationId="{87B9FD9C-6A4C-43E3-868E-6BF1692F0C3B}"/>
          </ac:picMkLst>
        </pc:picChg>
        <pc:picChg chg="add mod">
          <ac:chgData name="Graydon Hall" userId="6ad8ef6fe9c5877e" providerId="LiveId" clId="{944EE4B4-FA6A-45E8-A307-C96B889EEE47}" dt="2021-10-07T17:23:26.790" v="236" actId="1076"/>
          <ac:picMkLst>
            <pc:docMk/>
            <pc:sldMk cId="2466740771" sldId="264"/>
            <ac:picMk id="19" creationId="{8A3278AB-C259-4760-AE72-909B635E6913}"/>
          </ac:picMkLst>
        </pc:picChg>
      </pc:sldChg>
    </pc:docChg>
  </pc:docChgLst>
  <pc:docChgLst>
    <pc:chgData clId="Web-{46773F46-CF09-4890-8259-DB10565366F5}"/>
    <pc:docChg chg="addSld">
      <pc:chgData name="" userId="" providerId="" clId="Web-{46773F46-CF09-4890-8259-DB10565366F5}" dt="2021-10-07T17:08:47.448" v="0"/>
      <pc:docMkLst>
        <pc:docMk/>
      </pc:docMkLst>
      <pc:sldChg chg="new">
        <pc:chgData name="" userId="" providerId="" clId="Web-{46773F46-CF09-4890-8259-DB10565366F5}" dt="2021-10-07T17:08:47.448" v="0"/>
        <pc:sldMkLst>
          <pc:docMk/>
          <pc:sldMk cId="144180443" sldId="259"/>
        </pc:sldMkLst>
      </pc:sldChg>
    </pc:docChg>
  </pc:docChgLst>
  <pc:docChgLst>
    <pc:chgData name="Guest User" providerId="Windows Live" clId="Web-{46773F46-CF09-4890-8259-DB10565366F5}"/>
    <pc:docChg chg="modSld">
      <pc:chgData name="Guest User" userId="" providerId="Windows Live" clId="Web-{46773F46-CF09-4890-8259-DB10565366F5}" dt="2021-10-07T17:17:53.839" v="26" actId="1076"/>
      <pc:docMkLst>
        <pc:docMk/>
      </pc:docMkLst>
      <pc:sldChg chg="addSp delSp modSp mod setBg">
        <pc:chgData name="Guest User" userId="" providerId="Windows Live" clId="Web-{46773F46-CF09-4890-8259-DB10565366F5}" dt="2021-10-07T17:17:53.839" v="26" actId="1076"/>
        <pc:sldMkLst>
          <pc:docMk/>
          <pc:sldMk cId="144180443" sldId="259"/>
        </pc:sldMkLst>
        <pc:spChg chg="mod">
          <ac:chgData name="Guest User" userId="" providerId="Windows Live" clId="Web-{46773F46-CF09-4890-8259-DB10565366F5}" dt="2021-10-07T17:17:18.308" v="20" actId="20577"/>
          <ac:spMkLst>
            <pc:docMk/>
            <pc:sldMk cId="144180443" sldId="259"/>
            <ac:spMk id="2" creationId="{51B4B226-7A75-4AC7-8FA7-D087292B17DB}"/>
          </ac:spMkLst>
        </pc:spChg>
        <pc:spChg chg="del">
          <ac:chgData name="Guest User" userId="" providerId="Windows Live" clId="Web-{46773F46-CF09-4890-8259-DB10565366F5}" dt="2021-10-07T17:09:04.401" v="9"/>
          <ac:spMkLst>
            <pc:docMk/>
            <pc:sldMk cId="144180443" sldId="259"/>
            <ac:spMk id="3" creationId="{98218AF1-9C94-4311-B2B1-B74FDAF4908E}"/>
          </ac:spMkLst>
        </pc:spChg>
        <pc:spChg chg="add">
          <ac:chgData name="Guest User" userId="" providerId="Windows Live" clId="Web-{46773F46-CF09-4890-8259-DB10565366F5}" dt="2021-10-07T17:17:04.386" v="18"/>
          <ac:spMkLst>
            <pc:docMk/>
            <pc:sldMk cId="144180443" sldId="259"/>
            <ac:spMk id="12" creationId="{DD651B61-325E-4E73-8445-38B0DE8AAAB6}"/>
          </ac:spMkLst>
        </pc:spChg>
        <pc:spChg chg="add">
          <ac:chgData name="Guest User" userId="" providerId="Windows Live" clId="Web-{46773F46-CF09-4890-8259-DB10565366F5}" dt="2021-10-07T17:17:04.386" v="18"/>
          <ac:spMkLst>
            <pc:docMk/>
            <pc:sldMk cId="144180443" sldId="259"/>
            <ac:spMk id="14" creationId="{B42E5253-D3AC-4AC2-B766-8B34F13C2F5E}"/>
          </ac:spMkLst>
        </pc:spChg>
        <pc:spChg chg="add">
          <ac:chgData name="Guest User" userId="" providerId="Windows Live" clId="Web-{46773F46-CF09-4890-8259-DB10565366F5}" dt="2021-10-07T17:17:04.386" v="18"/>
          <ac:spMkLst>
            <pc:docMk/>
            <pc:sldMk cId="144180443" sldId="259"/>
            <ac:spMk id="16" creationId="{10AE8D57-436A-4073-9A75-15BB5949F8B4}"/>
          </ac:spMkLst>
        </pc:spChg>
        <pc:spChg chg="add">
          <ac:chgData name="Guest User" userId="" providerId="Windows Live" clId="Web-{46773F46-CF09-4890-8259-DB10565366F5}" dt="2021-10-07T17:17:04.386" v="18"/>
          <ac:spMkLst>
            <pc:docMk/>
            <pc:sldMk cId="144180443" sldId="259"/>
            <ac:spMk id="18" creationId="{E2852671-8EB6-4EAF-8AF8-65CF3FD66456}"/>
          </ac:spMkLst>
        </pc:spChg>
        <pc:spChg chg="add">
          <ac:chgData name="Guest User" userId="" providerId="Windows Live" clId="Web-{46773F46-CF09-4890-8259-DB10565366F5}" dt="2021-10-07T17:17:04.386" v="18"/>
          <ac:spMkLst>
            <pc:docMk/>
            <pc:sldMk cId="144180443" sldId="259"/>
            <ac:spMk id="20" creationId="{26B4480E-B7FF-4481-890E-043A69AE6FE2}"/>
          </ac:spMkLst>
        </pc:spChg>
        <pc:grpChg chg="add">
          <ac:chgData name="Guest User" userId="" providerId="Windows Live" clId="Web-{46773F46-CF09-4890-8259-DB10565366F5}" dt="2021-10-07T17:17:04.386" v="18"/>
          <ac:grpSpMkLst>
            <pc:docMk/>
            <pc:sldMk cId="144180443" sldId="259"/>
            <ac:grpSpMk id="22" creationId="{79394E1F-0B5F-497D-B2A6-8383A2A54834}"/>
          </ac:grpSpMkLst>
        </pc:grpChg>
        <pc:graphicFrameChg chg="add del mod">
          <ac:chgData name="Guest User" userId="" providerId="Windows Live" clId="Web-{46773F46-CF09-4890-8259-DB10565366F5}" dt="2021-10-07T17:15:01.448" v="11"/>
          <ac:graphicFrameMkLst>
            <pc:docMk/>
            <pc:sldMk cId="144180443" sldId="259"/>
            <ac:graphicFrameMk id="5" creationId="{9B0A9D0D-AA9B-4EE0-9617-0BE928FECCE2}"/>
          </ac:graphicFrameMkLst>
        </pc:graphicFrameChg>
        <pc:picChg chg="add del mod">
          <ac:chgData name="Guest User" userId="" providerId="Windows Live" clId="Web-{46773F46-CF09-4890-8259-DB10565366F5}" dt="2021-10-07T17:16:49.995" v="15"/>
          <ac:picMkLst>
            <pc:docMk/>
            <pc:sldMk cId="144180443" sldId="259"/>
            <ac:picMk id="6" creationId="{9C7A9382-B527-4D71-9CBB-E663AC56AAC3}"/>
          </ac:picMkLst>
        </pc:picChg>
        <pc:picChg chg="add del mod">
          <ac:chgData name="Guest User" userId="" providerId="Windows Live" clId="Web-{46773F46-CF09-4890-8259-DB10565366F5}" dt="2021-10-07T17:17:44.214" v="21"/>
          <ac:picMkLst>
            <pc:docMk/>
            <pc:sldMk cId="144180443" sldId="259"/>
            <ac:picMk id="7" creationId="{C35E53E0-F2F4-4573-A8E6-44DA674533D3}"/>
          </ac:picMkLst>
        </pc:picChg>
        <pc:picChg chg="add mod">
          <ac:chgData name="Guest User" userId="" providerId="Windows Live" clId="Web-{46773F46-CF09-4890-8259-DB10565366F5}" dt="2021-10-07T17:17:53.839" v="26" actId="1076"/>
          <ac:picMkLst>
            <pc:docMk/>
            <pc:sldMk cId="144180443" sldId="259"/>
            <ac:picMk id="8" creationId="{66E4A456-473C-4EF8-B0D6-B81F58D6D5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5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6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1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6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9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4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1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38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hool corridor with lockers">
            <a:extLst>
              <a:ext uri="{FF2B5EF4-FFF2-40B4-BE49-F238E27FC236}">
                <a16:creationId xmlns:a16="http://schemas.microsoft.com/office/drawing/2014/main" id="{C27CA00B-56EB-4B8D-A462-75327C7C4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63909-7830-43D0-8C55-9A973AD9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Student Registration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A43CF-6708-4E68-86B4-9DAEFD0A8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CA" dirty="0"/>
              <a:t>Jared Kraus and Graydon Hall</a:t>
            </a:r>
          </a:p>
        </p:txBody>
      </p:sp>
    </p:spTree>
    <p:extLst>
      <p:ext uri="{BB962C8B-B14F-4D97-AF65-F5344CB8AC3E}">
        <p14:creationId xmlns:p14="http://schemas.microsoft.com/office/powerpoint/2010/main" val="37375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F37F1-0762-4B7F-8556-14424C74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Front End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57D6-4405-487C-A276-CA522D8F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Allows students to choose from the 5 specified options</a:t>
            </a:r>
          </a:p>
          <a:p>
            <a:r>
              <a:rPr lang="en-CA">
                <a:solidFill>
                  <a:srgbClr val="FFFFFF"/>
                </a:solidFill>
              </a:rPr>
              <a:t>Fields toggle on and off based on option selected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57C3AE-9560-490F-9568-E290BD8D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503" y="936141"/>
            <a:ext cx="4490958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B4B226-7A75-4AC7-8FA7-D087292B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Database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66E4A456-473C-4EF8-B0D6-B81F58D6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64" y="1170896"/>
            <a:ext cx="7200377" cy="43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19D53-1B90-4AD8-94A9-7929FA32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UML Package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436E71-5959-436E-8695-06203125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695629"/>
            <a:ext cx="6253164" cy="3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C78B-8EF7-4D30-BDA8-9534691E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E547-6752-4C40-881B-2E85713D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CBEFC-1FEC-4BCB-849D-9174EAF27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6" b="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BB5F3B-774E-4B55-BEC3-74C54E937678}"/>
              </a:ext>
            </a:extLst>
          </p:cNvPr>
          <p:cNvSpPr txBox="1">
            <a:spLocks/>
          </p:cNvSpPr>
          <p:nvPr/>
        </p:nvSpPr>
        <p:spPr>
          <a:xfrm>
            <a:off x="8788574" y="-45811"/>
            <a:ext cx="3403426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>
                <a:solidFill>
                  <a:schemeClr val="tx1"/>
                </a:solidFill>
              </a:rPr>
              <a:t>UML Class Diagram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7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F5292-A906-463A-9399-D91B364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Code overview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815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C696AF"/>
      </a:accent1>
      <a:accent2>
        <a:srgbClr val="BA7F85"/>
      </a:accent2>
      <a:accent3>
        <a:srgbClr val="C19C8C"/>
      </a:accent3>
      <a:accent4>
        <a:srgbClr val="B2A279"/>
      </a:accent4>
      <a:accent5>
        <a:srgbClr val="A1A77E"/>
      </a:accent5>
      <a:accent6>
        <a:srgbClr val="8EAD76"/>
      </a:accent6>
      <a:hlink>
        <a:srgbClr val="579072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Univers</vt:lpstr>
      <vt:lpstr>Univers Condensed</vt:lpstr>
      <vt:lpstr>Wingdings 2</vt:lpstr>
      <vt:lpstr>DividendVTI</vt:lpstr>
      <vt:lpstr>Student Registration System</vt:lpstr>
      <vt:lpstr>Front End Interface</vt:lpstr>
      <vt:lpstr>Database</vt:lpstr>
      <vt:lpstr>UML Package Diagram</vt:lpstr>
      <vt:lpstr>PowerPoint Presentation</vt:lpstr>
      <vt:lpstr>Code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 System</dc:title>
  <dc:creator>Graydon Hall</dc:creator>
  <cp:lastModifiedBy>Graydon Hall</cp:lastModifiedBy>
  <cp:revision>1</cp:revision>
  <dcterms:created xsi:type="dcterms:W3CDTF">2021-10-07T17:00:55Z</dcterms:created>
  <dcterms:modified xsi:type="dcterms:W3CDTF">2021-10-07T17:24:12Z</dcterms:modified>
</cp:coreProperties>
</file>