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74" r:id="rId3"/>
  </p:sldIdLst>
  <p:sldSz cx="10799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38D7B2-32E8-1213-8C71-113A147E0B36}" name="Graydon Hall" initials="GH" userId="6ad8ef6fe9c587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C79A8-D743-4438-8944-7D310AF38B87}" v="5" dt="2021-11-03T22:33:45.814"/>
    <p1510:client id="{B5A70E19-A033-4369-80EB-126A7551737E}" v="68" dt="2021-11-03T21:25:44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125" d="100"/>
          <a:sy n="125" d="100"/>
        </p:scale>
        <p:origin x="1902" y="-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don Hall" userId="6ad8ef6fe9c5877e" providerId="LiveId" clId="{C081B4C5-B526-4B70-BE03-1138E1698E66}"/>
    <pc:docChg chg="undo redo custSel addSld delSld modSld">
      <pc:chgData name="Graydon Hall" userId="6ad8ef6fe9c5877e" providerId="LiveId" clId="{C081B4C5-B526-4B70-BE03-1138E1698E66}" dt="2021-09-23T03:00:30.437" v="436" actId="20577"/>
      <pc:docMkLst>
        <pc:docMk/>
      </pc:docMkLst>
      <pc:sldChg chg="addSp delSp modSp mod">
        <pc:chgData name="Graydon Hall" userId="6ad8ef6fe9c5877e" providerId="LiveId" clId="{C081B4C5-B526-4B70-BE03-1138E1698E66}" dt="2021-09-22T22:53:12.911" v="331" actId="478"/>
        <pc:sldMkLst>
          <pc:docMk/>
          <pc:sldMk cId="512537512" sldId="256"/>
        </pc:sldMkLst>
        <pc:spChg chg="del">
          <ac:chgData name="Graydon Hall" userId="6ad8ef6fe9c5877e" providerId="LiveId" clId="{C081B4C5-B526-4B70-BE03-1138E1698E66}" dt="2021-09-22T16:00:47.957" v="23" actId="478"/>
          <ac:spMkLst>
            <pc:docMk/>
            <pc:sldMk cId="512537512" sldId="256"/>
            <ac:spMk id="2" creationId="{5D24DF99-2C43-409F-949E-CCC53A1A43A8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4" creationId="{6706500B-C63F-45A6-90E0-E7BE233F8D66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5" creationId="{DFA0EB68-9DCB-4EE5-8549-9F900F440E5A}"/>
          </ac:spMkLst>
        </pc:spChg>
        <pc:spChg chg="mod">
          <ac:chgData name="Graydon Hall" userId="6ad8ef6fe9c5877e" providerId="LiveId" clId="{C081B4C5-B526-4B70-BE03-1138E1698E66}" dt="2021-09-22T16:12:10.467" v="102" actId="1035"/>
          <ac:spMkLst>
            <pc:docMk/>
            <pc:sldMk cId="512537512" sldId="256"/>
            <ac:spMk id="6" creationId="{D6610723-D7DA-4044-9386-97A8A41F18E0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7" creationId="{10C63DCC-5796-4056-9695-02DE5AA5A1D5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8" creationId="{B5455468-9138-4F8C-8180-F837496A55F3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5" creationId="{69E55280-C825-49BB-92AD-DD676C1FA19F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6" creationId="{7AC7328D-9B95-4F98-BC0B-8EFBC7F52513}"/>
          </ac:spMkLst>
        </pc:spChg>
        <pc:spChg chg="del">
          <ac:chgData name="Graydon Hall" userId="6ad8ef6fe9c5877e" providerId="LiveId" clId="{C081B4C5-B526-4B70-BE03-1138E1698E66}" dt="2021-09-22T16:00:49.814" v="24" actId="478"/>
          <ac:spMkLst>
            <pc:docMk/>
            <pc:sldMk cId="512537512" sldId="256"/>
            <ac:spMk id="18" creationId="{CE08281C-A08A-40FD-94A5-5F9792AEEBBC}"/>
          </ac:spMkLst>
        </pc:spChg>
        <pc:spChg chg="del">
          <ac:chgData name="Graydon Hall" userId="6ad8ef6fe9c5877e" providerId="LiveId" clId="{C081B4C5-B526-4B70-BE03-1138E1698E66}" dt="2021-09-22T16:00:23.638" v="22" actId="478"/>
          <ac:spMkLst>
            <pc:docMk/>
            <pc:sldMk cId="512537512" sldId="256"/>
            <ac:spMk id="19" creationId="{EA6C07C0-5AC7-4040-A38A-27838691AB21}"/>
          </ac:spMkLst>
        </pc:spChg>
        <pc:spChg chg="del">
          <ac:chgData name="Graydon Hall" userId="6ad8ef6fe9c5877e" providerId="LiveId" clId="{C081B4C5-B526-4B70-BE03-1138E1698E66}" dt="2021-09-22T16:00:15.385" v="20" actId="478"/>
          <ac:spMkLst>
            <pc:docMk/>
            <pc:sldMk cId="512537512" sldId="256"/>
            <ac:spMk id="20" creationId="{506C618E-7AC5-4D14-AD84-D35AFB966A1D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21" creationId="{EEA946C7-1F8F-45C9-81CF-5B5C6991E8A5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22" creationId="{A4848E38-BD06-4E4D-A8AC-CB0BF3656171}"/>
          </ac:spMkLst>
        </pc:spChg>
        <pc:spChg chg="add del">
          <ac:chgData name="Graydon Hall" userId="6ad8ef6fe9c5877e" providerId="LiveId" clId="{C081B4C5-B526-4B70-BE03-1138E1698E66}" dt="2021-09-22T22:53:12.911" v="331" actId="478"/>
          <ac:spMkLst>
            <pc:docMk/>
            <pc:sldMk cId="512537512" sldId="256"/>
            <ac:spMk id="23" creationId="{5F314A62-9DD4-40C5-8C32-13B10C8F9EF2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28" creationId="{729C9E20-DFA0-425D-A7CA-CE8A2EF9F295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29" creationId="{24E29A87-34A2-43E2-AB4B-4179F2D0040D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30" creationId="{653E3437-B598-439F-A9FE-350B55C0C11F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1" creationId="{220077AD-D382-491E-9473-DCA57EC4750D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2" creationId="{117AFEAF-771B-45B5-8059-386F483D379E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3" creationId="{B7A26FF8-1153-4BE3-9AB8-50F2F7139199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4" creationId="{CAFFBAA5-5088-4F04-A4B2-DB76FDB65976}"/>
          </ac:spMkLst>
        </pc:spChg>
        <pc:spChg chg="mod">
          <ac:chgData name="Graydon Hall" userId="6ad8ef6fe9c5877e" providerId="LiveId" clId="{C081B4C5-B526-4B70-BE03-1138E1698E66}" dt="2021-09-22T22:51:10.791" v="289" actId="20577"/>
          <ac:spMkLst>
            <pc:docMk/>
            <pc:sldMk cId="512537512" sldId="256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22:51:13.567" v="291" actId="20577"/>
          <ac:spMkLst>
            <pc:docMk/>
            <pc:sldMk cId="512537512" sldId="256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22:51:18.487" v="293" actId="20577"/>
          <ac:spMkLst>
            <pc:docMk/>
            <pc:sldMk cId="512537512" sldId="256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22:51:21.079" v="295" actId="20577"/>
          <ac:spMkLst>
            <pc:docMk/>
            <pc:sldMk cId="512537512" sldId="256"/>
            <ac:spMk id="40" creationId="{C1D49437-35D1-455D-B4C7-4821A13B79AC}"/>
          </ac:spMkLst>
        </pc:spChg>
        <pc:spChg chg="mod">
          <ac:chgData name="Graydon Hall" userId="6ad8ef6fe9c5877e" providerId="LiveId" clId="{C081B4C5-B526-4B70-BE03-1138E1698E66}" dt="2021-09-22T16:01:05.503" v="25" actId="14100"/>
          <ac:spMkLst>
            <pc:docMk/>
            <pc:sldMk cId="512537512" sldId="256"/>
            <ac:spMk id="92" creationId="{5C49397D-D9A8-4042-91D1-D41BFE40DDE4}"/>
          </ac:spMkLst>
        </pc:spChg>
        <pc:spChg chg="mod">
          <ac:chgData name="Graydon Hall" userId="6ad8ef6fe9c5877e" providerId="LiveId" clId="{C081B4C5-B526-4B70-BE03-1138E1698E66}" dt="2021-09-22T16:01:09.253" v="26" actId="14100"/>
          <ac:spMkLst>
            <pc:docMk/>
            <pc:sldMk cId="512537512" sldId="256"/>
            <ac:spMk id="93" creationId="{7DF234F3-5E69-445C-875A-AF6F155A0E5A}"/>
          </ac:spMkLst>
        </pc:spChg>
        <pc:spChg chg="mod">
          <ac:chgData name="Graydon Hall" userId="6ad8ef6fe9c5877e" providerId="LiveId" clId="{C081B4C5-B526-4B70-BE03-1138E1698E66}" dt="2021-09-22T16:01:13.930" v="27" actId="14100"/>
          <ac:spMkLst>
            <pc:docMk/>
            <pc:sldMk cId="512537512" sldId="256"/>
            <ac:spMk id="94" creationId="{5CEB5096-7A4D-48D1-99BC-D5145C48B68B}"/>
          </ac:spMkLst>
        </pc:spChg>
        <pc:spChg chg="del mod">
          <ac:chgData name="Graydon Hall" userId="6ad8ef6fe9c5877e" providerId="LiveId" clId="{C081B4C5-B526-4B70-BE03-1138E1698E66}" dt="2021-09-22T16:03:08.221" v="59" actId="478"/>
          <ac:spMkLst>
            <pc:docMk/>
            <pc:sldMk cId="512537512" sldId="256"/>
            <ac:spMk id="96" creationId="{586E1B81-B30E-4583-9F07-AF77E1D5AD52}"/>
          </ac:spMkLst>
        </pc:spChg>
        <pc:spChg chg="mod">
          <ac:chgData name="Graydon Hall" userId="6ad8ef6fe9c5877e" providerId="LiveId" clId="{C081B4C5-B526-4B70-BE03-1138E1698E66}" dt="2021-09-22T16:10:27.786" v="81" actId="20577"/>
          <ac:spMkLst>
            <pc:docMk/>
            <pc:sldMk cId="512537512" sldId="256"/>
            <ac:spMk id="97" creationId="{ABF8834C-10EB-4A0A-A81F-D1A58524C8B0}"/>
          </ac:spMkLst>
        </pc:spChg>
        <pc:spChg chg="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98" creationId="{8C88FF40-C395-40CD-BF1D-274415C95C0A}"/>
          </ac:spMkLst>
        </pc:spChg>
        <pc:spChg chg="mod">
          <ac:chgData name="Graydon Hall" userId="6ad8ef6fe9c5877e" providerId="LiveId" clId="{C081B4C5-B526-4B70-BE03-1138E1698E66}" dt="2021-09-22T16:01:29.974" v="34" actId="20577"/>
          <ac:spMkLst>
            <pc:docMk/>
            <pc:sldMk cId="512537512" sldId="256"/>
            <ac:spMk id="99" creationId="{D926B389-5BBA-40FC-B826-770BE23E7886}"/>
          </ac:spMkLst>
        </pc:spChg>
        <pc:spChg chg="mod">
          <ac:chgData name="Graydon Hall" userId="6ad8ef6fe9c5877e" providerId="LiveId" clId="{C081B4C5-B526-4B70-BE03-1138E1698E66}" dt="2021-09-22T16:02:54.582" v="57" actId="14100"/>
          <ac:spMkLst>
            <pc:docMk/>
            <pc:sldMk cId="512537512" sldId="256"/>
            <ac:spMk id="100" creationId="{DA5C1F43-4035-401F-9102-FE897114D5A1}"/>
          </ac:spMkLst>
        </pc:spChg>
        <pc:spChg chg="mod">
          <ac:chgData name="Graydon Hall" userId="6ad8ef6fe9c5877e" providerId="LiveId" clId="{C081B4C5-B526-4B70-BE03-1138E1698E66}" dt="2021-09-22T16:01:19.583" v="31" actId="20577"/>
          <ac:spMkLst>
            <pc:docMk/>
            <pc:sldMk cId="512537512" sldId="256"/>
            <ac:spMk id="101" creationId="{6A06DAFF-5381-410F-AE59-839D793FB047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08" creationId="{88F86566-D341-4D0E-96F4-14F50B3C70DB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11" creationId="{75618792-2757-4C52-9A87-A2FA7989A338}"/>
          </ac:spMkLst>
        </pc:spChg>
        <pc:spChg chg="mod">
          <ac:chgData name="Graydon Hall" userId="6ad8ef6fe9c5877e" providerId="LiveId" clId="{C081B4C5-B526-4B70-BE03-1138E1698E66}" dt="2021-09-22T16:12:04.689" v="95" actId="14100"/>
          <ac:spMkLst>
            <pc:docMk/>
            <pc:sldMk cId="512537512" sldId="256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2T16:10:34.240" v="82" actId="164"/>
          <ac:grpSpMkLst>
            <pc:docMk/>
            <pc:sldMk cId="512537512" sldId="256"/>
            <ac:grpSpMk id="3" creationId="{CBD053C1-0D15-4233-BF3D-152D53E65BD0}"/>
          </ac:grpSpMkLst>
        </pc:grpChg>
        <pc:grpChg chg="add mod">
          <ac:chgData name="Graydon Hall" userId="6ad8ef6fe9c5877e" providerId="LiveId" clId="{C081B4C5-B526-4B70-BE03-1138E1698E66}" dt="2021-09-22T16:10:44.286" v="86" actId="1076"/>
          <ac:grpSpMkLst>
            <pc:docMk/>
            <pc:sldMk cId="512537512" sldId="256"/>
            <ac:grpSpMk id="36" creationId="{6D5ED58D-C985-429E-92BF-69D51BFA7CD7}"/>
          </ac:grpSpMkLst>
        </pc:grpChg>
      </pc:sldChg>
      <pc:sldChg chg="add del">
        <pc:chgData name="Graydon Hall" userId="6ad8ef6fe9c5877e" providerId="LiveId" clId="{C081B4C5-B526-4B70-BE03-1138E1698E66}" dt="2021-09-22T17:02:05.384" v="168" actId="47"/>
        <pc:sldMkLst>
          <pc:docMk/>
          <pc:sldMk cId="490267010" sldId="257"/>
        </pc:sldMkLst>
      </pc:sldChg>
      <pc:sldChg chg="add del">
        <pc:chgData name="Graydon Hall" userId="6ad8ef6fe9c5877e" providerId="LiveId" clId="{C081B4C5-B526-4B70-BE03-1138E1698E66}" dt="2021-09-22T17:02:06.055" v="169" actId="47"/>
        <pc:sldMkLst>
          <pc:docMk/>
          <pc:sldMk cId="1414857408" sldId="258"/>
        </pc:sldMkLst>
      </pc:sldChg>
      <pc:sldChg chg="addSp delSp modSp add mod">
        <pc:chgData name="Graydon Hall" userId="6ad8ef6fe9c5877e" providerId="LiveId" clId="{C081B4C5-B526-4B70-BE03-1138E1698E66}" dt="2021-09-23T03:00:30.437" v="436" actId="20577"/>
        <pc:sldMkLst>
          <pc:docMk/>
          <pc:sldMk cId="4152978319" sldId="259"/>
        </pc:sldMkLst>
        <pc:spChg chg="add del mod">
          <ac:chgData name="Graydon Hall" userId="6ad8ef6fe9c5877e" providerId="LiveId" clId="{C081B4C5-B526-4B70-BE03-1138E1698E66}" dt="2021-09-23T02:20:43.549" v="417" actId="478"/>
          <ac:spMkLst>
            <pc:docMk/>
            <pc:sldMk cId="4152978319" sldId="259"/>
            <ac:spMk id="2" creationId="{06077FA9-94B9-420C-B41D-AC0D4C4CF9D2}"/>
          </ac:spMkLst>
        </pc:spChg>
        <pc:spChg chg="add mod">
          <ac:chgData name="Graydon Hall" userId="6ad8ef6fe9c5877e" providerId="LiveId" clId="{C081B4C5-B526-4B70-BE03-1138E1698E66}" dt="2021-09-23T02:53:15.318" v="425" actId="206"/>
          <ac:spMkLst>
            <pc:docMk/>
            <pc:sldMk cId="4152978319" sldId="259"/>
            <ac:spMk id="2" creationId="{467581E1-BF79-4D9A-B8F8-A89625666D31}"/>
          </ac:spMkLst>
        </pc:spChg>
        <pc:spChg chg="add del mod">
          <ac:chgData name="Graydon Hall" userId="6ad8ef6fe9c5877e" providerId="LiveId" clId="{C081B4C5-B526-4B70-BE03-1138E1698E66}" dt="2021-09-23T02:20:19.436" v="414" actId="478"/>
          <ac:spMkLst>
            <pc:docMk/>
            <pc:sldMk cId="4152978319" sldId="259"/>
            <ac:spMk id="4" creationId="{FA8FBD6A-E88E-42C3-92CE-32E91D5E02C2}"/>
          </ac:spMkLst>
        </pc:spChg>
        <pc:spChg chg="add del mod">
          <ac:chgData name="Graydon Hall" userId="6ad8ef6fe9c5877e" providerId="LiveId" clId="{C081B4C5-B526-4B70-BE03-1138E1698E66}" dt="2021-09-22T22:53:15.839" v="332" actId="478"/>
          <ac:spMkLst>
            <pc:docMk/>
            <pc:sldMk cId="4152978319" sldId="259"/>
            <ac:spMk id="5" creationId="{D501DB87-D809-4985-981C-F14C38626D91}"/>
          </ac:spMkLst>
        </pc:spChg>
        <pc:spChg chg="mod">
          <ac:chgData name="Graydon Hall" userId="6ad8ef6fe9c5877e" providerId="LiveId" clId="{C081B4C5-B526-4B70-BE03-1138E1698E66}" dt="2021-09-22T16:12:27.881" v="108" actId="1076"/>
          <ac:spMkLst>
            <pc:docMk/>
            <pc:sldMk cId="4152978319" sldId="259"/>
            <ac:spMk id="6" creationId="{D6610723-D7DA-4044-9386-97A8A41F18E0}"/>
          </ac:spMkLst>
        </pc:spChg>
        <pc:spChg chg="add mod">
          <ac:chgData name="Graydon Hall" userId="6ad8ef6fe9c5877e" providerId="LiveId" clId="{C081B4C5-B526-4B70-BE03-1138E1698E66}" dt="2021-09-23T02:20:39" v="416"/>
          <ac:spMkLst>
            <pc:docMk/>
            <pc:sldMk cId="4152978319" sldId="259"/>
            <ac:spMk id="20" creationId="{751D39C6-E0F4-4E58-8368-26856C34C70A}"/>
          </ac:spMkLst>
        </pc:spChg>
        <pc:spChg chg="add del mod">
          <ac:chgData name="Graydon Hall" userId="6ad8ef6fe9c5877e" providerId="LiveId" clId="{C081B4C5-B526-4B70-BE03-1138E1698E66}" dt="2021-09-23T02:52:44.958" v="422" actId="478"/>
          <ac:spMkLst>
            <pc:docMk/>
            <pc:sldMk cId="4152978319" sldId="259"/>
            <ac:spMk id="21" creationId="{F3C6F49E-2143-4B9B-B995-E6D4BAE03733}"/>
          </ac:spMkLst>
        </pc:spChg>
        <pc:spChg chg="add mod">
          <ac:chgData name="Graydon Hall" userId="6ad8ef6fe9c5877e" providerId="LiveId" clId="{C081B4C5-B526-4B70-BE03-1138E1698E66}" dt="2021-09-22T16:12:52.747" v="110" actId="1076"/>
          <ac:spMkLst>
            <pc:docMk/>
            <pc:sldMk cId="4152978319" sldId="259"/>
            <ac:spMk id="22" creationId="{C23BC147-D752-4014-826E-170718EA1B56}"/>
          </ac:spMkLst>
        </pc:spChg>
        <pc:spChg chg="add mod">
          <ac:chgData name="Graydon Hall" userId="6ad8ef6fe9c5877e" providerId="LiveId" clId="{C081B4C5-B526-4B70-BE03-1138E1698E66}" dt="2021-09-22T16:13:55.489" v="122" actId="14100"/>
          <ac:spMkLst>
            <pc:docMk/>
            <pc:sldMk cId="4152978319" sldId="259"/>
            <ac:spMk id="23" creationId="{69F6D07D-4D0F-457A-A089-79252C219389}"/>
          </ac:spMkLst>
        </pc:spChg>
        <pc:spChg chg="add del mod">
          <ac:chgData name="Graydon Hall" userId="6ad8ef6fe9c5877e" providerId="LiveId" clId="{C081B4C5-B526-4B70-BE03-1138E1698E66}" dt="2021-09-22T16:13:57.762" v="123" actId="478"/>
          <ac:spMkLst>
            <pc:docMk/>
            <pc:sldMk cId="4152978319" sldId="259"/>
            <ac:spMk id="24" creationId="{3EAECDC3-D3F4-47FE-A0DA-FEFAFDA971AB}"/>
          </ac:spMkLst>
        </pc:spChg>
        <pc:spChg chg="add mod">
          <ac:chgData name="Graydon Hall" userId="6ad8ef6fe9c5877e" providerId="LiveId" clId="{C081B4C5-B526-4B70-BE03-1138E1698E66}" dt="2021-09-22T16:13:05.172" v="114" actId="14100"/>
          <ac:spMkLst>
            <pc:docMk/>
            <pc:sldMk cId="4152978319" sldId="259"/>
            <ac:spMk id="25" creationId="{00425709-645E-4907-AD53-915F2456F643}"/>
          </ac:spMkLst>
        </pc:spChg>
        <pc:spChg chg="add del mod">
          <ac:chgData name="Graydon Hall" userId="6ad8ef6fe9c5877e" providerId="LiveId" clId="{C081B4C5-B526-4B70-BE03-1138E1698E66}" dt="2021-09-22T16:13:49.937" v="119" actId="478"/>
          <ac:spMkLst>
            <pc:docMk/>
            <pc:sldMk cId="4152978319" sldId="259"/>
            <ac:spMk id="26" creationId="{3DC2DE5E-A485-4958-9D7F-0F19DC9156CF}"/>
          </ac:spMkLst>
        </pc:spChg>
        <pc:spChg chg="add del mod">
          <ac:chgData name="Graydon Hall" userId="6ad8ef6fe9c5877e" providerId="LiveId" clId="{C081B4C5-B526-4B70-BE03-1138E1698E66}" dt="2021-09-22T16:13:50.836" v="120" actId="478"/>
          <ac:spMkLst>
            <pc:docMk/>
            <pc:sldMk cId="4152978319" sldId="259"/>
            <ac:spMk id="27" creationId="{FE81879C-6200-4F9E-A254-FF1A35CF91F5}"/>
          </ac:spMkLst>
        </pc:spChg>
        <pc:spChg chg="add del mod">
          <ac:chgData name="Graydon Hall" userId="6ad8ef6fe9c5877e" providerId="LiveId" clId="{C081B4C5-B526-4B70-BE03-1138E1698E66}" dt="2021-09-22T16:13:44.186" v="115" actId="478"/>
          <ac:spMkLst>
            <pc:docMk/>
            <pc:sldMk cId="4152978319" sldId="259"/>
            <ac:spMk id="31" creationId="{7EFFED71-EA69-4DC1-97A7-51AC94A903F0}"/>
          </ac:spMkLst>
        </pc:spChg>
        <pc:spChg chg="add del mod">
          <ac:chgData name="Graydon Hall" userId="6ad8ef6fe9c5877e" providerId="LiveId" clId="{C081B4C5-B526-4B70-BE03-1138E1698E66}" dt="2021-09-22T16:13:52.242" v="121" actId="478"/>
          <ac:spMkLst>
            <pc:docMk/>
            <pc:sldMk cId="4152978319" sldId="259"/>
            <ac:spMk id="32" creationId="{65CE90F6-880B-4076-AB0A-8A0352158923}"/>
          </ac:spMkLst>
        </pc:spChg>
        <pc:spChg chg="add mod">
          <ac:chgData name="Graydon Hall" userId="6ad8ef6fe9c5877e" providerId="LiveId" clId="{C081B4C5-B526-4B70-BE03-1138E1698E66}" dt="2021-09-22T22:53:08.816" v="330"/>
          <ac:spMkLst>
            <pc:docMk/>
            <pc:sldMk cId="4152978319" sldId="259"/>
            <ac:spMk id="34" creationId="{04BE0624-601B-4FCE-AF13-1E00EB9F9A42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34" creationId="{6FB98BE7-2D43-49BA-B166-20C441A75E20}"/>
          </ac:spMkLst>
        </pc:spChg>
        <pc:spChg chg="add del mod">
          <ac:chgData name="Graydon Hall" userId="6ad8ef6fe9c5877e" providerId="LiveId" clId="{C081B4C5-B526-4B70-BE03-1138E1698E66}" dt="2021-09-22T22:57:46.683" v="349" actId="478"/>
          <ac:spMkLst>
            <pc:docMk/>
            <pc:sldMk cId="4152978319" sldId="259"/>
            <ac:spMk id="35" creationId="{4F7D1D64-5DCE-4712-AB69-574F867247A3}"/>
          </ac:spMkLst>
        </pc:spChg>
        <pc:spChg chg="del mod">
          <ac:chgData name="Graydon Hall" userId="6ad8ef6fe9c5877e" providerId="LiveId" clId="{C081B4C5-B526-4B70-BE03-1138E1698E66}" dt="2021-09-22T16:13:45.802" v="116" actId="478"/>
          <ac:spMkLst>
            <pc:docMk/>
            <pc:sldMk cId="4152978319" sldId="259"/>
            <ac:spMk id="35" creationId="{A73511BB-1CDB-4942-92A5-7E04C6A4BD5C}"/>
          </ac:spMkLst>
        </pc:spChg>
        <pc:spChg chg="mod">
          <ac:chgData name="Graydon Hall" userId="6ad8ef6fe9c5877e" providerId="LiveId" clId="{C081B4C5-B526-4B70-BE03-1138E1698E66}" dt="2021-09-22T17:08:55.396" v="183" actId="20577"/>
          <ac:spMkLst>
            <pc:docMk/>
            <pc:sldMk cId="4152978319" sldId="259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17:08:57.605" v="185" actId="20577"/>
          <ac:spMkLst>
            <pc:docMk/>
            <pc:sldMk cId="4152978319" sldId="259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17:08:59.844" v="187" actId="20577"/>
          <ac:spMkLst>
            <pc:docMk/>
            <pc:sldMk cId="4152978319" sldId="259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17:09:03.029" v="189" actId="20577"/>
          <ac:spMkLst>
            <pc:docMk/>
            <pc:sldMk cId="4152978319" sldId="259"/>
            <ac:spMk id="40" creationId="{C1D49437-35D1-455D-B4C7-4821A13B79AC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1" creationId="{09C88FD3-0EAD-4F7B-9565-5771C3888370}"/>
          </ac:spMkLst>
        </pc:spChg>
        <pc:spChg chg="add mod">
          <ac:chgData name="Graydon Hall" userId="6ad8ef6fe9c5877e" providerId="LiveId" clId="{C081B4C5-B526-4B70-BE03-1138E1698E66}" dt="2021-09-23T00:02:43.330" v="355" actId="1076"/>
          <ac:spMkLst>
            <pc:docMk/>
            <pc:sldMk cId="4152978319" sldId="259"/>
            <ac:spMk id="41" creationId="{AAC854A1-D750-4C2C-9794-6EEEE1BCC463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2" creationId="{0DF45EB9-A1C3-445B-81A3-CEE869424D1D}"/>
          </ac:spMkLst>
        </pc:spChg>
        <pc:spChg chg="add mod">
          <ac:chgData name="Graydon Hall" userId="6ad8ef6fe9c5877e" providerId="LiveId" clId="{C081B4C5-B526-4B70-BE03-1138E1698E66}" dt="2021-09-23T03:00:30.437" v="436" actId="20577"/>
          <ac:spMkLst>
            <pc:docMk/>
            <pc:sldMk cId="4152978319" sldId="259"/>
            <ac:spMk id="42" creationId="{C8B84E5A-1B4D-4661-8806-5F4E2B92C32C}"/>
          </ac:spMkLst>
        </pc:spChg>
        <pc:spChg chg="add mod">
          <ac:chgData name="Graydon Hall" userId="6ad8ef6fe9c5877e" providerId="LiveId" clId="{C081B4C5-B526-4B70-BE03-1138E1698E66}" dt="2021-09-23T00:04:15.739" v="388" actId="1076"/>
          <ac:spMkLst>
            <pc:docMk/>
            <pc:sldMk cId="4152978319" sldId="259"/>
            <ac:spMk id="44" creationId="{1371320C-8FBB-4E4F-BC9D-23C0DAE0FE6D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4" creationId="{EB2714C0-215F-405B-9C20-BA666EAD5552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5" creationId="{1BCC8641-BC64-4237-863C-1FA10BD3E020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6" creationId="{8981B2A9-4038-4650-9DF5-0916B585C27E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7" creationId="{D36C42F6-02C6-41D1-89F7-F087BE071B66}"/>
          </ac:spMkLst>
        </pc:spChg>
        <pc:spChg chg="add mod">
          <ac:chgData name="Graydon Hall" userId="6ad8ef6fe9c5877e" providerId="LiveId" clId="{C081B4C5-B526-4B70-BE03-1138E1698E66}" dt="2021-09-22T16:14:34.519" v="127" actId="14100"/>
          <ac:spMkLst>
            <pc:docMk/>
            <pc:sldMk cId="4152978319" sldId="259"/>
            <ac:spMk id="48" creationId="{F249F00B-62FB-4401-B345-CE004A9926A1}"/>
          </ac:spMkLst>
        </pc:spChg>
        <pc:spChg chg="add mod">
          <ac:chgData name="Graydon Hall" userId="6ad8ef6fe9c5877e" providerId="LiveId" clId="{C081B4C5-B526-4B70-BE03-1138E1698E66}" dt="2021-09-22T16:14:53.210" v="135" actId="20577"/>
          <ac:spMkLst>
            <pc:docMk/>
            <pc:sldMk cId="4152978319" sldId="259"/>
            <ac:spMk id="49" creationId="{D97E1481-1B64-45A6-B865-E9625FAEBD4C}"/>
          </ac:spMkLst>
        </pc:spChg>
        <pc:spChg chg="add mod">
          <ac:chgData name="Graydon Hall" userId="6ad8ef6fe9c5877e" providerId="LiveId" clId="{C081B4C5-B526-4B70-BE03-1138E1698E66}" dt="2021-09-22T16:14:36.869" v="128" actId="14100"/>
          <ac:spMkLst>
            <pc:docMk/>
            <pc:sldMk cId="4152978319" sldId="259"/>
            <ac:spMk id="50" creationId="{7B82910A-5292-459E-932D-429D05AE2575}"/>
          </ac:spMkLst>
        </pc:spChg>
        <pc:spChg chg="add mod">
          <ac:chgData name="Graydon Hall" userId="6ad8ef6fe9c5877e" providerId="LiveId" clId="{C081B4C5-B526-4B70-BE03-1138E1698E66}" dt="2021-09-22T16:14:57.554" v="152" actId="20577"/>
          <ac:spMkLst>
            <pc:docMk/>
            <pc:sldMk cId="4152978319" sldId="259"/>
            <ac:spMk id="51" creationId="{45B5DD0D-C57D-4B72-861A-0463AB25EF99}"/>
          </ac:spMkLst>
        </pc:spChg>
        <pc:spChg chg="add mod ord">
          <ac:chgData name="Graydon Hall" userId="6ad8ef6fe9c5877e" providerId="LiveId" clId="{C081B4C5-B526-4B70-BE03-1138E1698E66}" dt="2021-09-23T02:53:17.172" v="426" actId="166"/>
          <ac:spMkLst>
            <pc:docMk/>
            <pc:sldMk cId="4152978319" sldId="259"/>
            <ac:spMk id="52" creationId="{1128145F-C978-41B0-8BC6-AC28F4920AEC}"/>
          </ac:spMkLst>
        </pc:spChg>
        <pc:spChg chg="add mod">
          <ac:chgData name="Graydon Hall" userId="6ad8ef6fe9c5877e" providerId="LiveId" clId="{C081B4C5-B526-4B70-BE03-1138E1698E66}" dt="2021-09-22T16:14:40.214" v="129" actId="1076"/>
          <ac:spMkLst>
            <pc:docMk/>
            <pc:sldMk cId="4152978319" sldId="259"/>
            <ac:spMk id="53" creationId="{0D31F8F5-8675-44AC-9D27-F2F6AF50F150}"/>
          </ac:spMkLst>
        </pc:spChg>
        <pc:spChg chg="add mod">
          <ac:chgData name="Graydon Hall" userId="6ad8ef6fe9c5877e" providerId="LiveId" clId="{C081B4C5-B526-4B70-BE03-1138E1698E66}" dt="2021-09-23T00:03:54.288" v="380" actId="207"/>
          <ac:spMkLst>
            <pc:docMk/>
            <pc:sldMk cId="4152978319" sldId="259"/>
            <ac:spMk id="54" creationId="{F06952EB-0D02-4CD9-A7FB-CED815F934EE}"/>
          </ac:spMkLst>
        </pc:spChg>
        <pc:spChg chg="add mod">
          <ac:chgData name="Graydon Hall" userId="6ad8ef6fe9c5877e" providerId="LiveId" clId="{C081B4C5-B526-4B70-BE03-1138E1698E66}" dt="2021-09-23T00:03:56.984" v="382" actId="1076"/>
          <ac:spMkLst>
            <pc:docMk/>
            <pc:sldMk cId="4152978319" sldId="259"/>
            <ac:spMk id="56" creationId="{312B4466-1988-454D-B724-7B72BDA631E0}"/>
          </ac:spMkLst>
        </pc:spChg>
        <pc:spChg chg="mod">
          <ac:chgData name="Graydon Hall" userId="6ad8ef6fe9c5877e" providerId="LiveId" clId="{C081B4C5-B526-4B70-BE03-1138E1698E66}" dt="2021-09-22T16:12:27.881" v="108" actId="1076"/>
          <ac:spMkLst>
            <pc:docMk/>
            <pc:sldMk cId="4152978319" sldId="259"/>
            <ac:spMk id="113" creationId="{CA389A85-091A-4878-AF03-EFDB754FBAD8}"/>
          </ac:spMkLst>
        </pc:spChg>
        <pc:grpChg chg="add del mod">
          <ac:chgData name="Graydon Hall" userId="6ad8ef6fe9c5877e" providerId="LiveId" clId="{C081B4C5-B526-4B70-BE03-1138E1698E66}" dt="2021-09-22T16:13:46.954" v="117" actId="478"/>
          <ac:grpSpMkLst>
            <pc:docMk/>
            <pc:sldMk cId="4152978319" sldId="259"/>
            <ac:grpSpMk id="33" creationId="{B63ED615-06DB-4FCA-A12B-5612F06AA958}"/>
          </ac:grpSpMkLst>
        </pc:grpChg>
        <pc:grpChg chg="add del mod">
          <ac:chgData name="Graydon Hall" userId="6ad8ef6fe9c5877e" providerId="LiveId" clId="{C081B4C5-B526-4B70-BE03-1138E1698E66}" dt="2021-09-22T16:13:48.529" v="118" actId="478"/>
          <ac:grpSpMkLst>
            <pc:docMk/>
            <pc:sldMk cId="4152978319" sldId="259"/>
            <ac:grpSpMk id="43" creationId="{FA320564-7BD2-42D9-9DF5-6AED6CC360D4}"/>
          </ac:grpSpMkLst>
        </pc:grpChg>
        <pc:cxnChg chg="add mod">
          <ac:chgData name="Graydon Hall" userId="6ad8ef6fe9c5877e" providerId="LiveId" clId="{C081B4C5-B526-4B70-BE03-1138E1698E66}" dt="2021-09-23T00:02:52.185" v="357" actId="208"/>
          <ac:cxnSpMkLst>
            <pc:docMk/>
            <pc:sldMk cId="4152978319" sldId="259"/>
            <ac:cxnSpMk id="7" creationId="{1EA405BF-FB40-4D07-9EC0-25D7D2DBD1C6}"/>
          </ac:cxnSpMkLst>
        </pc:cxnChg>
        <pc:cxnChg chg="add mod">
          <ac:chgData name="Graydon Hall" userId="6ad8ef6fe9c5877e" providerId="LiveId" clId="{C081B4C5-B526-4B70-BE03-1138E1698E66}" dt="2021-09-23T00:03:10.654" v="363" actId="14100"/>
          <ac:cxnSpMkLst>
            <pc:docMk/>
            <pc:sldMk cId="4152978319" sldId="259"/>
            <ac:cxnSpMk id="43" creationId="{B213713A-EA6C-45A7-AB1E-158891F5A60D}"/>
          </ac:cxnSpMkLst>
        </pc:cxnChg>
        <pc:cxnChg chg="add mod">
          <ac:chgData name="Graydon Hall" userId="6ad8ef6fe9c5877e" providerId="LiveId" clId="{C081B4C5-B526-4B70-BE03-1138E1698E66}" dt="2021-09-23T02:16:44.197" v="405" actId="14100"/>
          <ac:cxnSpMkLst>
            <pc:docMk/>
            <pc:sldMk cId="4152978319" sldId="259"/>
            <ac:cxnSpMk id="45" creationId="{E0C4B06A-719E-4BA5-92A0-B92F427FE42F}"/>
          </ac:cxnSpMkLst>
        </pc:cxnChg>
        <pc:cxnChg chg="add del mod">
          <ac:chgData name="Graydon Hall" userId="6ad8ef6fe9c5877e" providerId="LiveId" clId="{C081B4C5-B526-4B70-BE03-1138E1698E66}" dt="2021-09-23T00:03:12.491" v="365"/>
          <ac:cxnSpMkLst>
            <pc:docMk/>
            <pc:sldMk cId="4152978319" sldId="259"/>
            <ac:cxnSpMk id="46" creationId="{534F7DDD-2342-42DA-92D6-E4A1239D8A37}"/>
          </ac:cxnSpMkLst>
        </pc:cxnChg>
        <pc:cxnChg chg="add del mod">
          <ac:chgData name="Graydon Hall" userId="6ad8ef6fe9c5877e" providerId="LiveId" clId="{C081B4C5-B526-4B70-BE03-1138E1698E66}" dt="2021-09-23T00:03:14.104" v="367"/>
          <ac:cxnSpMkLst>
            <pc:docMk/>
            <pc:sldMk cId="4152978319" sldId="259"/>
            <ac:cxnSpMk id="47" creationId="{E8BA572E-32A8-4216-9623-D8AE3ABC9733}"/>
          </ac:cxnSpMkLst>
        </pc:cxnChg>
        <pc:cxnChg chg="add mod">
          <ac:chgData name="Graydon Hall" userId="6ad8ef6fe9c5877e" providerId="LiveId" clId="{C081B4C5-B526-4B70-BE03-1138E1698E66}" dt="2021-09-23T00:03:48.919" v="379" actId="1076"/>
          <ac:cxnSpMkLst>
            <pc:docMk/>
            <pc:sldMk cId="4152978319" sldId="259"/>
            <ac:cxnSpMk id="55" creationId="{4516669F-A1E3-4193-B307-9EBDB692C283}"/>
          </ac:cxnSpMkLst>
        </pc:cxnChg>
        <pc:cxnChg chg="add mod">
          <ac:chgData name="Graydon Hall" userId="6ad8ef6fe9c5877e" providerId="LiveId" clId="{C081B4C5-B526-4B70-BE03-1138E1698E66}" dt="2021-09-23T00:04:08.334" v="387" actId="14100"/>
          <ac:cxnSpMkLst>
            <pc:docMk/>
            <pc:sldMk cId="4152978319" sldId="259"/>
            <ac:cxnSpMk id="57" creationId="{DE372053-AD21-40AC-97E3-A96EF7D8C65B}"/>
          </ac:cxnSpMkLst>
        </pc:cxnChg>
      </pc:sldChg>
      <pc:sldChg chg="addSp delSp modSp add mod">
        <pc:chgData name="Graydon Hall" userId="6ad8ef6fe9c5877e" providerId="LiveId" clId="{C081B4C5-B526-4B70-BE03-1138E1698E66}" dt="2021-09-23T02:56:16.286" v="431" actId="14100"/>
        <pc:sldMkLst>
          <pc:docMk/>
          <pc:sldMk cId="2377403687" sldId="260"/>
        </pc:sldMkLst>
        <pc:spChg chg="del mod">
          <ac:chgData name="Graydon Hall" userId="6ad8ef6fe9c5877e" providerId="LiveId" clId="{C081B4C5-B526-4B70-BE03-1138E1698E66}" dt="2021-09-22T21:22:06.600" v="228" actId="478"/>
          <ac:spMkLst>
            <pc:docMk/>
            <pc:sldMk cId="2377403687" sldId="260"/>
            <ac:spMk id="2" creationId="{06077FA9-94B9-420C-B41D-AC0D4C4CF9D2}"/>
          </ac:spMkLst>
        </pc:spChg>
        <pc:spChg chg="add del">
          <ac:chgData name="Graydon Hall" userId="6ad8ef6fe9c5877e" providerId="LiveId" clId="{C081B4C5-B526-4B70-BE03-1138E1698E66}" dt="2021-09-23T02:16:49.150" v="408" actId="478"/>
          <ac:spMkLst>
            <pc:docMk/>
            <pc:sldMk cId="2377403687" sldId="260"/>
            <ac:spMk id="2" creationId="{5A783838-0541-498A-A40C-EAAB6A8EDDEA}"/>
          </ac:spMkLst>
        </pc:spChg>
        <pc:spChg chg="add del mod">
          <ac:chgData name="Graydon Hall" userId="6ad8ef6fe9c5877e" providerId="LiveId" clId="{C081B4C5-B526-4B70-BE03-1138E1698E66}" dt="2021-09-23T02:16:48.420" v="406" actId="478"/>
          <ac:spMkLst>
            <pc:docMk/>
            <pc:sldMk cId="2377403687" sldId="260"/>
            <ac:spMk id="4" creationId="{A95BA54C-B6A7-4DC3-85D3-0042A3FF9FA6}"/>
          </ac:spMkLst>
        </pc:spChg>
        <pc:spChg chg="del">
          <ac:chgData name="Graydon Hall" userId="6ad8ef6fe9c5877e" providerId="LiveId" clId="{C081B4C5-B526-4B70-BE03-1138E1698E66}" dt="2021-09-22T17:03:16.568" v="181" actId="478"/>
          <ac:spMkLst>
            <pc:docMk/>
            <pc:sldMk cId="2377403687" sldId="260"/>
            <ac:spMk id="4" creationId="{FA8FBD6A-E88E-42C3-92CE-32E91D5E02C2}"/>
          </ac:spMkLst>
        </pc:spChg>
        <pc:spChg chg="add del mod">
          <ac:chgData name="Graydon Hall" userId="6ad8ef6fe9c5877e" providerId="LiveId" clId="{C081B4C5-B526-4B70-BE03-1138E1698E66}" dt="2021-09-23T02:21:19.479" v="420" actId="206"/>
          <ac:spMkLst>
            <pc:docMk/>
            <pc:sldMk cId="2377403687" sldId="260"/>
            <ac:spMk id="5" creationId="{457E6260-D016-4118-BD18-9F8951E4A61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6" creationId="{D6610723-D7DA-4044-9386-97A8A41F18E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2" creationId="{C23BC147-D752-4014-826E-170718EA1B56}"/>
          </ac:spMkLst>
        </pc:spChg>
        <pc:spChg chg="add del 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3" creationId="{69F6D07D-4D0F-457A-A089-79252C219389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5" creationId="{00425709-645E-4907-AD53-915F2456F643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8" creationId="{729C9E20-DFA0-425D-A7CA-CE8A2EF9F295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9" creationId="{24E29A87-34A2-43E2-AB4B-4179F2D0040D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0" creationId="{653E3437-B598-439F-A9FE-350B55C0C11F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2" creationId="{5F58D1C8-352E-49B7-B99E-DC56D01C768F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3" creationId="{202463B7-97D8-438B-A4B1-8FD80431E741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4" creationId="{AF0CDFA5-EA35-4615-815E-2D4CFEDADDEE}"/>
          </ac:spMkLst>
        </pc:spChg>
        <pc:spChg chg="add del">
          <ac:chgData name="Graydon Hall" userId="6ad8ef6fe9c5877e" providerId="LiveId" clId="{C081B4C5-B526-4B70-BE03-1138E1698E66}" dt="2021-09-22T17:09:20.969" v="223" actId="22"/>
          <ac:spMkLst>
            <pc:docMk/>
            <pc:sldMk cId="2377403687" sldId="260"/>
            <ac:spMk id="34" creationId="{B47BB4D8-7EFE-4C6A-BEC9-533BC5562459}"/>
          </ac:spMkLst>
        </pc:spChg>
        <pc:spChg chg="mod">
          <ac:chgData name="Graydon Hall" userId="6ad8ef6fe9c5877e" providerId="LiveId" clId="{C081B4C5-B526-4B70-BE03-1138E1698E66}" dt="2021-09-23T02:56:16.286" v="431" actId="14100"/>
          <ac:spMkLst>
            <pc:docMk/>
            <pc:sldMk cId="2377403687" sldId="260"/>
            <ac:spMk id="35" creationId="{6A7AA36E-7268-4374-8AD3-84335CA7FF0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0" creationId="{C1D49437-35D1-455D-B4C7-4821A13B79AC}"/>
          </ac:spMkLst>
        </pc:spChg>
        <pc:spChg chg="add mod">
          <ac:chgData name="Graydon Hall" userId="6ad8ef6fe9c5877e" providerId="LiveId" clId="{C081B4C5-B526-4B70-BE03-1138E1698E66}" dt="2021-09-22T22:53:07.089" v="329"/>
          <ac:spMkLst>
            <pc:docMk/>
            <pc:sldMk cId="2377403687" sldId="260"/>
            <ac:spMk id="41" creationId="{E7D077A2-D2B9-463D-9772-1475BB3CA72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8" creationId="{F249F00B-62FB-4401-B345-CE004A9926A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9" creationId="{D97E1481-1B64-45A6-B865-E9625FAEBD4C}"/>
          </ac:spMkLst>
        </pc:spChg>
        <pc:spChg chg="del">
          <ac:chgData name="Graydon Hall" userId="6ad8ef6fe9c5877e" providerId="LiveId" clId="{C081B4C5-B526-4B70-BE03-1138E1698E66}" dt="2021-09-22T17:02:36.031" v="177" actId="478"/>
          <ac:spMkLst>
            <pc:docMk/>
            <pc:sldMk cId="2377403687" sldId="260"/>
            <ac:spMk id="50" creationId="{7B82910A-5292-459E-932D-429D05AE2575}"/>
          </ac:spMkLst>
        </pc:spChg>
        <pc:spChg chg="del">
          <ac:chgData name="Graydon Hall" userId="6ad8ef6fe9c5877e" providerId="LiveId" clId="{C081B4C5-B526-4B70-BE03-1138E1698E66}" dt="2021-09-22T17:02:34.902" v="176" actId="478"/>
          <ac:spMkLst>
            <pc:docMk/>
            <pc:sldMk cId="2377403687" sldId="260"/>
            <ac:spMk id="51" creationId="{45B5DD0D-C57D-4B72-861A-0463AB25EF99}"/>
          </ac:spMkLst>
        </pc:spChg>
        <pc:spChg chg="mod ord">
          <ac:chgData name="Graydon Hall" userId="6ad8ef6fe9c5877e" providerId="LiveId" clId="{C081B4C5-B526-4B70-BE03-1138E1698E66}" dt="2021-09-23T02:21:23.010" v="421" actId="166"/>
          <ac:spMkLst>
            <pc:docMk/>
            <pc:sldMk cId="2377403687" sldId="260"/>
            <ac:spMk id="52" creationId="{1128145F-C978-41B0-8BC6-AC28F4920AEC}"/>
          </ac:spMkLst>
        </pc:spChg>
        <pc:spChg chg="del">
          <ac:chgData name="Graydon Hall" userId="6ad8ef6fe9c5877e" providerId="LiveId" clId="{C081B4C5-B526-4B70-BE03-1138E1698E66}" dt="2021-09-22T17:02:36.527" v="178" actId="478"/>
          <ac:spMkLst>
            <pc:docMk/>
            <pc:sldMk cId="2377403687" sldId="260"/>
            <ac:spMk id="53" creationId="{0D31F8F5-8675-44AC-9D27-F2F6AF50F15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2" creationId="{5C49397D-D9A8-4042-91D1-D41BFE40DDE4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3" creationId="{7DF234F3-5E69-445C-875A-AF6F155A0E5A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4" creationId="{5CEB5096-7A4D-48D1-99BC-D5145C48B68B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5" creationId="{C13CF6CB-AEED-4C6E-8DAE-B6FAFF47A397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7" creationId="{ABF8834C-10EB-4A0A-A81F-D1A58524C8B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8" creationId="{8C88FF40-C395-40CD-BF1D-274415C95C0A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9" creationId="{D926B389-5BBA-40FC-B826-770BE23E788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00" creationId="{DA5C1F43-4035-401F-9102-FE897114D5A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01" creationId="{6A06DAFF-5381-410F-AE59-839D793FB047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3T02:56:13.862" v="430" actId="14100"/>
          <ac:grpSpMkLst>
            <pc:docMk/>
            <pc:sldMk cId="2377403687" sldId="260"/>
            <ac:grpSpMk id="31" creationId="{BB89B912-4989-4086-B7F7-8E3FE86683B1}"/>
          </ac:grpSpMkLst>
        </pc:grpChg>
        <pc:grpChg chg="del mod">
          <ac:chgData name="Graydon Hall" userId="6ad8ef6fe9c5877e" providerId="LiveId" clId="{C081B4C5-B526-4B70-BE03-1138E1698E66}" dt="2021-09-22T22:51:27.022" v="296" actId="478"/>
          <ac:grpSpMkLst>
            <pc:docMk/>
            <pc:sldMk cId="2377403687" sldId="260"/>
            <ac:grpSpMk id="36" creationId="{6D5ED58D-C985-429E-92BF-69D51BFA7CD7}"/>
          </ac:grpSpMkLst>
        </pc:grpChg>
      </pc:sldChg>
      <pc:sldChg chg="addSp delSp modSp add mod">
        <pc:chgData name="Graydon Hall" userId="6ad8ef6fe9c5877e" providerId="LiveId" clId="{C081B4C5-B526-4B70-BE03-1138E1698E66}" dt="2021-09-23T02:56:47.888" v="434" actId="20577"/>
        <pc:sldMkLst>
          <pc:docMk/>
          <pc:sldMk cId="948721982" sldId="261"/>
        </pc:sldMkLst>
        <pc:spChg chg="add del">
          <ac:chgData name="Graydon Hall" userId="6ad8ef6fe9c5877e" providerId="LiveId" clId="{C081B4C5-B526-4B70-BE03-1138E1698E66}" dt="2021-09-22T21:26:08.830" v="260" actId="478"/>
          <ac:spMkLst>
            <pc:docMk/>
            <pc:sldMk cId="948721982" sldId="261"/>
            <ac:spMk id="2" creationId="{2231136C-48C2-4EF7-9489-C52534FB7414}"/>
          </ac:spMkLst>
        </pc:spChg>
        <pc:spChg chg="del">
          <ac:chgData name="Graydon Hall" userId="6ad8ef6fe9c5877e" providerId="LiveId" clId="{C081B4C5-B526-4B70-BE03-1138E1698E66}" dt="2021-09-22T21:25:55.110" v="258" actId="478"/>
          <ac:spMkLst>
            <pc:docMk/>
            <pc:sldMk cId="948721982" sldId="261"/>
            <ac:spMk id="4" creationId="{A95BA54C-B6A7-4DC3-85D3-0042A3FF9FA6}"/>
          </ac:spMkLst>
        </pc:spChg>
        <pc:spChg chg="add mod">
          <ac:chgData name="Graydon Hall" userId="6ad8ef6fe9c5877e" providerId="LiveId" clId="{C081B4C5-B526-4B70-BE03-1138E1698E66}" dt="2021-09-22T21:26:43.384" v="263"/>
          <ac:spMkLst>
            <pc:docMk/>
            <pc:sldMk cId="948721982" sldId="261"/>
            <ac:spMk id="5" creationId="{B2208081-DC58-4590-8C1B-548618074B1A}"/>
          </ac:spMkLst>
        </pc:spChg>
        <pc:spChg chg="mod">
          <ac:chgData name="Graydon Hall" userId="6ad8ef6fe9c5877e" providerId="LiveId" clId="{C081B4C5-B526-4B70-BE03-1138E1698E66}" dt="2021-09-22T22:54:31.380" v="334" actId="313"/>
          <ac:spMkLst>
            <pc:docMk/>
            <pc:sldMk cId="948721982" sldId="261"/>
            <ac:spMk id="25" creationId="{00425709-645E-4907-AD53-915F2456F643}"/>
          </ac:spMkLst>
        </pc:spChg>
        <pc:spChg chg="mod">
          <ac:chgData name="Graydon Hall" userId="6ad8ef6fe9c5877e" providerId="LiveId" clId="{C081B4C5-B526-4B70-BE03-1138E1698E66}" dt="2021-09-22T21:27:56.158" v="287" actId="14100"/>
          <ac:spMkLst>
            <pc:docMk/>
            <pc:sldMk cId="948721982" sldId="261"/>
            <ac:spMk id="28" creationId="{729C9E20-DFA0-425D-A7CA-CE8A2EF9F295}"/>
          </ac:spMkLst>
        </pc:spChg>
        <pc:spChg chg="mod">
          <ac:chgData name="Graydon Hall" userId="6ad8ef6fe9c5877e" providerId="LiveId" clId="{C081B4C5-B526-4B70-BE03-1138E1698E66}" dt="2021-09-22T21:27:49.164" v="286" actId="1037"/>
          <ac:spMkLst>
            <pc:docMk/>
            <pc:sldMk cId="948721982" sldId="261"/>
            <ac:spMk id="29" creationId="{24E29A87-34A2-43E2-AB4B-4179F2D0040D}"/>
          </ac:spMkLst>
        </pc:spChg>
        <pc:spChg chg="mod">
          <ac:chgData name="Graydon Hall" userId="6ad8ef6fe9c5877e" providerId="LiveId" clId="{C081B4C5-B526-4B70-BE03-1138E1698E66}" dt="2021-09-22T21:27:49.164" v="286" actId="1037"/>
          <ac:spMkLst>
            <pc:docMk/>
            <pc:sldMk cId="948721982" sldId="261"/>
            <ac:spMk id="30" creationId="{653E3437-B598-439F-A9FE-350B55C0C11F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2" creationId="{C5093B66-E8F7-489E-A210-E59EF57BE297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3" creationId="{9A77C307-4ABE-4919-9FB9-C83309F923D9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4" creationId="{27015DEE-22BD-4B02-B011-BD78E0695E09}"/>
          </ac:spMkLst>
        </pc:spChg>
        <pc:spChg chg="mod">
          <ac:chgData name="Graydon Hall" userId="6ad8ef6fe9c5877e" providerId="LiveId" clId="{C081B4C5-B526-4B70-BE03-1138E1698E66}" dt="2021-09-23T02:56:47.888" v="434" actId="20577"/>
          <ac:spMkLst>
            <pc:docMk/>
            <pc:sldMk cId="948721982" sldId="261"/>
            <ac:spMk id="35" creationId="{8FD11CEF-8765-4497-ADD7-B0513F2C260E}"/>
          </ac:spMkLst>
        </pc:spChg>
        <pc:spChg chg="add mod">
          <ac:chgData name="Graydon Hall" userId="6ad8ef6fe9c5877e" providerId="LiveId" clId="{C081B4C5-B526-4B70-BE03-1138E1698E66}" dt="2021-09-22T22:53:01.535" v="328" actId="20577"/>
          <ac:spMkLst>
            <pc:docMk/>
            <pc:sldMk cId="948721982" sldId="261"/>
            <ac:spMk id="41" creationId="{10A32BAE-679B-478B-B57C-0E14B121EA8E}"/>
          </ac:spMkLst>
        </pc:spChg>
        <pc:spChg chg="mod">
          <ac:chgData name="Graydon Hall" userId="6ad8ef6fe9c5877e" providerId="LiveId" clId="{C081B4C5-B526-4B70-BE03-1138E1698E66}" dt="2021-09-22T21:25:48.926" v="257" actId="20577"/>
          <ac:spMkLst>
            <pc:docMk/>
            <pc:sldMk cId="948721982" sldId="261"/>
            <ac:spMk id="49" creationId="{D97E1481-1B64-45A6-B865-E9625FAEBD4C}"/>
          </ac:spMkLst>
        </pc:spChg>
        <pc:spChg chg="mod">
          <ac:chgData name="Graydon Hall" userId="6ad8ef6fe9c5877e" providerId="LiveId" clId="{C081B4C5-B526-4B70-BE03-1138E1698E66}" dt="2021-09-22T21:25:24.168" v="254" actId="20577"/>
          <ac:spMkLst>
            <pc:docMk/>
            <pc:sldMk cId="948721982" sldId="261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2T22:51:30.375" v="299"/>
          <ac:grpSpMkLst>
            <pc:docMk/>
            <pc:sldMk cId="948721982" sldId="261"/>
            <ac:grpSpMk id="31" creationId="{9429907E-2CB9-4A63-AA8B-A15AA6AB671B}"/>
          </ac:grpSpMkLst>
        </pc:grpChg>
        <pc:grpChg chg="del">
          <ac:chgData name="Graydon Hall" userId="6ad8ef6fe9c5877e" providerId="LiveId" clId="{C081B4C5-B526-4B70-BE03-1138E1698E66}" dt="2021-09-22T22:51:30.263" v="298" actId="478"/>
          <ac:grpSpMkLst>
            <pc:docMk/>
            <pc:sldMk cId="948721982" sldId="261"/>
            <ac:grpSpMk id="36" creationId="{6D5ED58D-C985-429E-92BF-69D51BFA7CD7}"/>
          </ac:grpSpMkLst>
        </pc:grpChg>
      </pc:sldChg>
      <pc:sldChg chg="add del">
        <pc:chgData name="Graydon Hall" userId="6ad8ef6fe9c5877e" providerId="LiveId" clId="{C081B4C5-B526-4B70-BE03-1138E1698E66}" dt="2021-09-22T21:19:18.638" v="226" actId="47"/>
        <pc:sldMkLst>
          <pc:docMk/>
          <pc:sldMk cId="1714682917" sldId="261"/>
        </pc:sldMkLst>
      </pc:sldChg>
    </pc:docChg>
  </pc:docChgLst>
  <pc:docChgLst>
    <pc:chgData name="Graydon Hall" userId="6ad8ef6fe9c5877e" providerId="LiveId" clId="{772C79A8-D743-4438-8944-7D310AF38B87}"/>
    <pc:docChg chg="undo custSel modSld">
      <pc:chgData name="Graydon Hall" userId="6ad8ef6fe9c5877e" providerId="LiveId" clId="{772C79A8-D743-4438-8944-7D310AF38B87}" dt="2021-11-04T00:06:45.016" v="12" actId="1076"/>
      <pc:docMkLst>
        <pc:docMk/>
      </pc:docMkLst>
      <pc:sldChg chg="addSp delSp modSp mod">
        <pc:chgData name="Graydon Hall" userId="6ad8ef6fe9c5877e" providerId="LiveId" clId="{772C79A8-D743-4438-8944-7D310AF38B87}" dt="2021-11-04T00:06:45.016" v="12" actId="1076"/>
        <pc:sldMkLst>
          <pc:docMk/>
          <pc:sldMk cId="2214303510" sldId="274"/>
        </pc:sldMkLst>
        <pc:spChg chg="add del mod">
          <ac:chgData name="Graydon Hall" userId="6ad8ef6fe9c5877e" providerId="LiveId" clId="{772C79A8-D743-4438-8944-7D310AF38B87}" dt="2021-11-03T22:33:43.427" v="3"/>
          <ac:spMkLst>
            <pc:docMk/>
            <pc:sldMk cId="2214303510" sldId="274"/>
            <ac:spMk id="220" creationId="{6DBF0D2A-E809-43C3-944A-9C88CBA2D3C7}"/>
          </ac:spMkLst>
        </pc:spChg>
        <pc:spChg chg="add mod">
          <ac:chgData name="Graydon Hall" userId="6ad8ef6fe9c5877e" providerId="LiveId" clId="{772C79A8-D743-4438-8944-7D310AF38B87}" dt="2021-11-03T22:33:42.704" v="2" actId="571"/>
          <ac:spMkLst>
            <pc:docMk/>
            <pc:sldMk cId="2214303510" sldId="274"/>
            <ac:spMk id="225" creationId="{4D0FF59D-5F2A-4C08-9949-D3D32D3DE08A}"/>
          </ac:spMkLst>
        </pc:spChg>
        <pc:spChg chg="add del mod">
          <ac:chgData name="Graydon Hall" userId="6ad8ef6fe9c5877e" providerId="LiveId" clId="{772C79A8-D743-4438-8944-7D310AF38B87}" dt="2021-11-04T00:06:45.016" v="12" actId="1076"/>
          <ac:spMkLst>
            <pc:docMk/>
            <pc:sldMk cId="2214303510" sldId="274"/>
            <ac:spMk id="230" creationId="{0E992041-E6C1-4356-B39B-04DFBCF707FE}"/>
          </ac:spMkLst>
        </pc:spChg>
        <pc:spChg chg="add del mod">
          <ac:chgData name="Graydon Hall" userId="6ad8ef6fe9c5877e" providerId="LiveId" clId="{772C79A8-D743-4438-8944-7D310AF38B87}" dt="2021-11-04T00:06:45.016" v="12" actId="1076"/>
          <ac:spMkLst>
            <pc:docMk/>
            <pc:sldMk cId="2214303510" sldId="274"/>
            <ac:spMk id="255" creationId="{92679DDA-617E-43DA-9517-715CA6806163}"/>
          </ac:spMkLst>
        </pc:spChg>
        <pc:spChg chg="mod">
          <ac:chgData name="Graydon Hall" userId="6ad8ef6fe9c5877e" providerId="LiveId" clId="{772C79A8-D743-4438-8944-7D310AF38B87}" dt="2021-11-04T00:06:40.323" v="11" actId="20577"/>
          <ac:spMkLst>
            <pc:docMk/>
            <pc:sldMk cId="2214303510" sldId="274"/>
            <ac:spMk id="289" creationId="{09EF2BF7-3238-49EE-8155-408FA751C31D}"/>
          </ac:spMkLst>
        </pc:spChg>
        <pc:spChg chg="mod">
          <ac:chgData name="Graydon Hall" userId="6ad8ef6fe9c5877e" providerId="LiveId" clId="{772C79A8-D743-4438-8944-7D310AF38B87}" dt="2021-11-04T00:06:36.366" v="9" actId="1038"/>
          <ac:spMkLst>
            <pc:docMk/>
            <pc:sldMk cId="2214303510" sldId="274"/>
            <ac:spMk id="303" creationId="{A7C13240-7FF3-4849-B8D0-46CEC2E92C4E}"/>
          </ac:spMkLst>
        </pc:spChg>
        <pc:grpChg chg="add del mod">
          <ac:chgData name="Graydon Hall" userId="6ad8ef6fe9c5877e" providerId="LiveId" clId="{772C79A8-D743-4438-8944-7D310AF38B87}" dt="2021-11-03T22:33:43.427" v="3"/>
          <ac:grpSpMkLst>
            <pc:docMk/>
            <pc:sldMk cId="2214303510" sldId="274"/>
            <ac:grpSpMk id="221" creationId="{F0FA5F33-4E2A-4485-A2AA-428CD67F2324}"/>
          </ac:grpSpMkLst>
        </pc:grpChg>
        <pc:grpChg chg="add mod">
          <ac:chgData name="Graydon Hall" userId="6ad8ef6fe9c5877e" providerId="LiveId" clId="{772C79A8-D743-4438-8944-7D310AF38B87}" dt="2021-11-03T22:33:42.704" v="2" actId="571"/>
          <ac:grpSpMkLst>
            <pc:docMk/>
            <pc:sldMk cId="2214303510" sldId="274"/>
            <ac:grpSpMk id="226" creationId="{502A0433-78F3-4D0A-A448-F6458F240A11}"/>
          </ac:grpSpMkLst>
        </pc:grpChg>
        <pc:grpChg chg="add del mod">
          <ac:chgData name="Graydon Hall" userId="6ad8ef6fe9c5877e" providerId="LiveId" clId="{772C79A8-D743-4438-8944-7D310AF38B87}" dt="2021-11-04T00:06:45.016" v="12" actId="1076"/>
          <ac:grpSpMkLst>
            <pc:docMk/>
            <pc:sldMk cId="2214303510" sldId="274"/>
            <ac:grpSpMk id="256" creationId="{B96A8EBB-0AAB-4294-A1A1-DC98379FF6EC}"/>
          </ac:grpSpMkLst>
        </pc:grpChg>
        <pc:cxnChg chg="mod">
          <ac:chgData name="Graydon Hall" userId="6ad8ef6fe9c5877e" providerId="LiveId" clId="{772C79A8-D743-4438-8944-7D310AF38B87}" dt="2021-11-03T22:33:40.702" v="0"/>
          <ac:cxnSpMkLst>
            <pc:docMk/>
            <pc:sldMk cId="2214303510" sldId="274"/>
            <ac:cxnSpMk id="222" creationId="{8398C869-7B8D-4A74-BBF5-D0427CCBB614}"/>
          </ac:cxnSpMkLst>
        </pc:cxnChg>
        <pc:cxnChg chg="mod">
          <ac:chgData name="Graydon Hall" userId="6ad8ef6fe9c5877e" providerId="LiveId" clId="{772C79A8-D743-4438-8944-7D310AF38B87}" dt="2021-11-03T22:33:40.702" v="0"/>
          <ac:cxnSpMkLst>
            <pc:docMk/>
            <pc:sldMk cId="2214303510" sldId="274"/>
            <ac:cxnSpMk id="223" creationId="{C0180902-E856-4575-BD9B-7998FA77CFE8}"/>
          </ac:cxnSpMkLst>
        </pc:cxnChg>
        <pc:cxnChg chg="mod">
          <ac:chgData name="Graydon Hall" userId="6ad8ef6fe9c5877e" providerId="LiveId" clId="{772C79A8-D743-4438-8944-7D310AF38B87}" dt="2021-11-03T22:33:40.702" v="0"/>
          <ac:cxnSpMkLst>
            <pc:docMk/>
            <pc:sldMk cId="2214303510" sldId="274"/>
            <ac:cxnSpMk id="224" creationId="{F3598C52-C1EF-4510-8F8E-95F0FC3941A1}"/>
          </ac:cxnSpMkLst>
        </pc:cxnChg>
        <pc:cxnChg chg="mod">
          <ac:chgData name="Graydon Hall" userId="6ad8ef6fe9c5877e" providerId="LiveId" clId="{772C79A8-D743-4438-8944-7D310AF38B87}" dt="2021-11-03T22:33:42.704" v="2" actId="571"/>
          <ac:cxnSpMkLst>
            <pc:docMk/>
            <pc:sldMk cId="2214303510" sldId="274"/>
            <ac:cxnSpMk id="227" creationId="{22AEE52D-E215-4C05-BA4B-BEF45E031F27}"/>
          </ac:cxnSpMkLst>
        </pc:cxnChg>
        <pc:cxnChg chg="mod">
          <ac:chgData name="Graydon Hall" userId="6ad8ef6fe9c5877e" providerId="LiveId" clId="{772C79A8-D743-4438-8944-7D310AF38B87}" dt="2021-11-03T22:33:42.704" v="2" actId="571"/>
          <ac:cxnSpMkLst>
            <pc:docMk/>
            <pc:sldMk cId="2214303510" sldId="274"/>
            <ac:cxnSpMk id="228" creationId="{EDCE1163-872D-401C-BBB7-F120B5B56608}"/>
          </ac:cxnSpMkLst>
        </pc:cxnChg>
        <pc:cxnChg chg="mod">
          <ac:chgData name="Graydon Hall" userId="6ad8ef6fe9c5877e" providerId="LiveId" clId="{772C79A8-D743-4438-8944-7D310AF38B87}" dt="2021-11-03T22:33:42.704" v="2" actId="571"/>
          <ac:cxnSpMkLst>
            <pc:docMk/>
            <pc:sldMk cId="2214303510" sldId="274"/>
            <ac:cxnSpMk id="229" creationId="{9D61106E-D143-4FA3-A012-F75C592E5C6B}"/>
          </ac:cxnSpMkLst>
        </pc:cxnChg>
        <pc:cxnChg chg="mod">
          <ac:chgData name="Graydon Hall" userId="6ad8ef6fe9c5877e" providerId="LiveId" clId="{772C79A8-D743-4438-8944-7D310AF38B87}" dt="2021-11-03T22:33:45.814" v="4"/>
          <ac:cxnSpMkLst>
            <pc:docMk/>
            <pc:sldMk cId="2214303510" sldId="274"/>
            <ac:cxnSpMk id="301" creationId="{BE2D9CA3-0C8B-4945-B8ED-C64B37F270F4}"/>
          </ac:cxnSpMkLst>
        </pc:cxnChg>
        <pc:cxnChg chg="mod">
          <ac:chgData name="Graydon Hall" userId="6ad8ef6fe9c5877e" providerId="LiveId" clId="{772C79A8-D743-4438-8944-7D310AF38B87}" dt="2021-11-03T22:33:45.814" v="4"/>
          <ac:cxnSpMkLst>
            <pc:docMk/>
            <pc:sldMk cId="2214303510" sldId="274"/>
            <ac:cxnSpMk id="304" creationId="{480513DB-E7F5-4ED6-8607-7E12C009EEA6}"/>
          </ac:cxnSpMkLst>
        </pc:cxnChg>
        <pc:cxnChg chg="mod">
          <ac:chgData name="Graydon Hall" userId="6ad8ef6fe9c5877e" providerId="LiveId" clId="{772C79A8-D743-4438-8944-7D310AF38B87}" dt="2021-11-03T22:33:45.814" v="4"/>
          <ac:cxnSpMkLst>
            <pc:docMk/>
            <pc:sldMk cId="2214303510" sldId="274"/>
            <ac:cxnSpMk id="305" creationId="{8949D6F9-71C9-4E2A-8D57-82DA33BD0C76}"/>
          </ac:cxnSpMkLst>
        </pc:cxnChg>
      </pc:sldChg>
    </pc:docChg>
  </pc:docChgLst>
  <pc:docChgLst>
    <pc:chgData name="Graydon Hall" userId="6ad8ef6fe9c5877e" providerId="LiveId" clId="{4271E21A-AB85-4161-B58A-04882154B0BB}"/>
    <pc:docChg chg="undo custSel addSld delSld modSld">
      <pc:chgData name="Graydon Hall" userId="6ad8ef6fe9c5877e" providerId="LiveId" clId="{4271E21A-AB85-4161-B58A-04882154B0BB}" dt="2021-10-08T23:27:14.425" v="460" actId="20577"/>
      <pc:docMkLst>
        <pc:docMk/>
      </pc:docMkLst>
      <pc:sldChg chg="modSp mod">
        <pc:chgData name="Graydon Hall" userId="6ad8ef6fe9c5877e" providerId="LiveId" clId="{4271E21A-AB85-4161-B58A-04882154B0BB}" dt="2021-10-06T16:55:43.905" v="312" actId="20577"/>
        <pc:sldMkLst>
          <pc:docMk/>
          <pc:sldMk cId="3051491482" sldId="270"/>
        </pc:sldMkLst>
        <pc:spChg chg="mod">
          <ac:chgData name="Graydon Hall" userId="6ad8ef6fe9c5877e" providerId="LiveId" clId="{4271E21A-AB85-4161-B58A-04882154B0BB}" dt="2021-10-06T16:55:43.905" v="312" actId="20577"/>
          <ac:spMkLst>
            <pc:docMk/>
            <pc:sldMk cId="3051491482" sldId="270"/>
            <ac:spMk id="58" creationId="{2CF15F7D-304B-4988-93BE-CAD465112494}"/>
          </ac:spMkLst>
        </pc:spChg>
      </pc:sldChg>
      <pc:sldChg chg="addSp delSp modSp add mod">
        <pc:chgData name="Graydon Hall" userId="6ad8ef6fe9c5877e" providerId="LiveId" clId="{4271E21A-AB85-4161-B58A-04882154B0BB}" dt="2021-10-06T15:48:19.574" v="310" actId="14100"/>
        <pc:sldMkLst>
          <pc:docMk/>
          <pc:sldMk cId="1442054476" sldId="272"/>
        </pc:sldMkLst>
        <pc:spChg chg="add mod">
          <ac:chgData name="Graydon Hall" userId="6ad8ef6fe9c5877e" providerId="LiveId" clId="{4271E21A-AB85-4161-B58A-04882154B0BB}" dt="2021-10-06T15:47:46.644" v="307" actId="1076"/>
          <ac:spMkLst>
            <pc:docMk/>
            <pc:sldMk cId="1442054476" sldId="272"/>
            <ac:spMk id="2" creationId="{4E9A5612-DA99-4DDA-B08C-A957EF7378DB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4" creationId="{AA4B4BD1-A192-49D1-B733-8545748E4A86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5" creationId="{AF8CE1D6-E0F0-497F-8A14-BBF1A53C8294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6" creationId="{A57CA1FD-1B8B-41BE-ABA8-C97807271D17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7" creationId="{72E7BD47-1BA9-4EDF-B1BB-E76E67BE91F9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8" creationId="{21B445B7-534E-4B3B-8208-D2C6289A6847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0" creationId="{4AFFEACC-0A61-4CB8-A16F-F3122EE184D0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2" creationId="{311A8C2B-CC43-4A82-A2F3-94705D5E6910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3" creationId="{F6A40FF2-2735-456C-83D5-62C5206FFEF9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4" creationId="{7784E7E7-2FDD-47A5-84BE-79A77E199722}"/>
          </ac:spMkLst>
        </pc:spChg>
        <pc:spChg chg="add mod">
          <ac:chgData name="Graydon Hall" userId="6ad8ef6fe9c5877e" providerId="LiveId" clId="{4271E21A-AB85-4161-B58A-04882154B0BB}" dt="2021-10-06T15:38:55.608" v="143" actId="164"/>
          <ac:spMkLst>
            <pc:docMk/>
            <pc:sldMk cId="1442054476" sldId="272"/>
            <ac:spMk id="26" creationId="{7BF006C2-1D9C-4A4D-BDAF-86AE5911013F}"/>
          </ac:spMkLst>
        </pc:spChg>
        <pc:spChg chg="add mod">
          <ac:chgData name="Graydon Hall" userId="6ad8ef6fe9c5877e" providerId="LiveId" clId="{4271E21A-AB85-4161-B58A-04882154B0BB}" dt="2021-10-06T15:38:55.608" v="143" actId="164"/>
          <ac:spMkLst>
            <pc:docMk/>
            <pc:sldMk cId="1442054476" sldId="272"/>
            <ac:spMk id="27" creationId="{B37FB220-B6C3-4EF0-8BC6-8B6C5748F6FF}"/>
          </ac:spMkLst>
        </pc:spChg>
        <pc:spChg chg="add mod">
          <ac:chgData name="Graydon Hall" userId="6ad8ef6fe9c5877e" providerId="LiveId" clId="{4271E21A-AB85-4161-B58A-04882154B0BB}" dt="2021-10-06T15:47:10.705" v="298" actId="164"/>
          <ac:spMkLst>
            <pc:docMk/>
            <pc:sldMk cId="1442054476" sldId="272"/>
            <ac:spMk id="28" creationId="{B8F853D9-2004-437B-A65B-D0C02F3D04E7}"/>
          </ac:spMkLst>
        </pc:spChg>
        <pc:spChg chg="add mod">
          <ac:chgData name="Graydon Hall" userId="6ad8ef6fe9c5877e" providerId="LiveId" clId="{4271E21A-AB85-4161-B58A-04882154B0BB}" dt="2021-10-06T15:47:10.705" v="298" actId="164"/>
          <ac:spMkLst>
            <pc:docMk/>
            <pc:sldMk cId="1442054476" sldId="272"/>
            <ac:spMk id="29" creationId="{6444639C-0EF5-4ADC-AC06-2424FC9DADB0}"/>
          </ac:spMkLst>
        </pc:spChg>
        <pc:spChg chg="add mod">
          <ac:chgData name="Graydon Hall" userId="6ad8ef6fe9c5877e" providerId="LiveId" clId="{4271E21A-AB85-4161-B58A-04882154B0BB}" dt="2021-10-06T15:47:10.705" v="298" actId="164"/>
          <ac:spMkLst>
            <pc:docMk/>
            <pc:sldMk cId="1442054476" sldId="272"/>
            <ac:spMk id="30" creationId="{A1BC8FDA-03B8-4F75-BD9C-1560BC957816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31" creationId="{1CE1623C-FE8A-4D93-8AD5-D2C2B7CE5031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32" creationId="{424B48C6-2FA2-425F-8C06-F73F74B7F0B5}"/>
          </ac:spMkLst>
        </pc:spChg>
        <pc:spChg chg="del mod">
          <ac:chgData name="Graydon Hall" userId="6ad8ef6fe9c5877e" providerId="LiveId" clId="{4271E21A-AB85-4161-B58A-04882154B0BB}" dt="2021-10-06T15:37:35.166" v="131" actId="478"/>
          <ac:spMkLst>
            <pc:docMk/>
            <pc:sldMk cId="1442054476" sldId="272"/>
            <ac:spMk id="33" creationId="{C8E5CAEA-3B25-49A1-B089-1C151E457FDC}"/>
          </ac:spMkLst>
        </pc:spChg>
        <pc:spChg chg="del mod">
          <ac:chgData name="Graydon Hall" userId="6ad8ef6fe9c5877e" providerId="LiveId" clId="{4271E21A-AB85-4161-B58A-04882154B0BB}" dt="2021-10-06T15:37:38.286" v="132" actId="478"/>
          <ac:spMkLst>
            <pc:docMk/>
            <pc:sldMk cId="1442054476" sldId="272"/>
            <ac:spMk id="34" creationId="{2B0B467D-B8B4-464F-8359-1329BBB34B3B}"/>
          </ac:spMkLst>
        </pc:spChg>
        <pc:spChg chg="add mod">
          <ac:chgData name="Graydon Hall" userId="6ad8ef6fe9c5877e" providerId="LiveId" clId="{4271E21A-AB85-4161-B58A-04882154B0BB}" dt="2021-10-06T15:38:51.601" v="142" actId="164"/>
          <ac:spMkLst>
            <pc:docMk/>
            <pc:sldMk cId="1442054476" sldId="272"/>
            <ac:spMk id="35" creationId="{ADC188EF-CC37-448D-BF72-E44BBEA9B7EF}"/>
          </ac:spMkLst>
        </pc:spChg>
        <pc:spChg chg="add mod">
          <ac:chgData name="Graydon Hall" userId="6ad8ef6fe9c5877e" providerId="LiveId" clId="{4271E21A-AB85-4161-B58A-04882154B0BB}" dt="2021-10-06T15:38:51.601" v="142" actId="164"/>
          <ac:spMkLst>
            <pc:docMk/>
            <pc:sldMk cId="1442054476" sldId="272"/>
            <ac:spMk id="36" creationId="{B6A689A9-985D-422C-93AF-34D01E305C9E}"/>
          </ac:spMkLst>
        </pc:spChg>
        <pc:spChg chg="add mod">
          <ac:chgData name="Graydon Hall" userId="6ad8ef6fe9c5877e" providerId="LiveId" clId="{4271E21A-AB85-4161-B58A-04882154B0BB}" dt="2021-10-06T15:38:51.601" v="142" actId="164"/>
          <ac:spMkLst>
            <pc:docMk/>
            <pc:sldMk cId="1442054476" sldId="272"/>
            <ac:spMk id="37" creationId="{40FD02ED-545E-482D-9020-C3E9763E240C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38" creationId="{9062CE81-29C0-46DF-9685-C35D3C7A02E4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39" creationId="{B945C087-1E5F-4779-80AB-499D8957ACC5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40" creationId="{D3262E2C-D40B-4A1D-BFAA-7621C2AC314E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41" creationId="{003F11E1-FFFC-49FF-A19D-8477966B6DB1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42" creationId="{BAD2D4B9-F04D-420D-A37A-BC3196E75C94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3" creationId="{C736067D-B9F6-48D9-BDC9-31F5D5EEFBF3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4" creationId="{DD39A836-F9BB-427D-B211-14C0FD52156D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5" creationId="{3376E8E8-BF25-4870-B2C3-1A141F9128D5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6" creationId="{73626983-6349-449F-92DA-763E996D4544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7" creationId="{0EE23DB0-E7FA-4B93-A2A7-D4E973B042D9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48" creationId="{50881149-33FF-450B-AA58-749A59681120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49" creationId="{487108B5-17FD-49BF-B791-929BB4D7CD98}"/>
          </ac:spMkLst>
        </pc:spChg>
        <pc:spChg chg="del mod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0" creationId="{B62DFFD8-7023-466E-AC41-AB0D85584685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1" creationId="{1FE0F66E-78D1-44BA-A51E-D09657BB0920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2" creationId="{6EC50C3A-31D9-4126-BEDC-95D6BF5D9712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3" creationId="{DD7F7795-FD7F-4277-B0C2-16C1CB715C87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4" creationId="{336D80D3-2799-4D0C-9B42-688AECED68B8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5" creationId="{3C39C5B4-5BC9-4BAB-91B5-3F3938819B2F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6" creationId="{AF0C9742-9F8F-4839-9408-5C00B3789707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57" creationId="{532A12EA-0C9D-4874-850F-7833BEF37E35}"/>
          </ac:spMkLst>
        </pc:spChg>
        <pc:spChg chg="del">
          <ac:chgData name="Graydon Hall" userId="6ad8ef6fe9c5877e" providerId="LiveId" clId="{4271E21A-AB85-4161-B58A-04882154B0BB}" dt="2021-10-06T15:33:06.334" v="60" actId="478"/>
          <ac:spMkLst>
            <pc:docMk/>
            <pc:sldMk cId="1442054476" sldId="272"/>
            <ac:spMk id="58" creationId="{14AAA9FD-A6C4-4110-AC6E-40A82B592239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59" creationId="{B98F7695-39F2-44C6-AEB7-F395BB7E0A96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0" creationId="{7615C46F-E333-413E-BF3F-EAF81DB1E1AA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1" creationId="{86EEC2D1-3DE8-4CC4-86A9-DCD1E507A592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2" creationId="{894B29DF-4852-42C8-9E2D-6AD36FAD6B84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3" creationId="{239DE104-DEF6-4401-90C1-947B95A0DE6F}"/>
          </ac:spMkLst>
        </pc:spChg>
        <pc:spChg chg="add mod">
          <ac:chgData name="Graydon Hall" userId="6ad8ef6fe9c5877e" providerId="LiveId" clId="{4271E21A-AB85-4161-B58A-04882154B0BB}" dt="2021-10-06T15:39:32.956" v="151" actId="1076"/>
          <ac:spMkLst>
            <pc:docMk/>
            <pc:sldMk cId="1442054476" sldId="272"/>
            <ac:spMk id="64" creationId="{A76D9D5C-5166-471B-B430-5D83B36864C9}"/>
          </ac:spMkLst>
        </pc:spChg>
        <pc:spChg chg="add del mod">
          <ac:chgData name="Graydon Hall" userId="6ad8ef6fe9c5877e" providerId="LiveId" clId="{4271E21A-AB85-4161-B58A-04882154B0BB}" dt="2021-10-06T15:35:35.486" v="103" actId="478"/>
          <ac:spMkLst>
            <pc:docMk/>
            <pc:sldMk cId="1442054476" sldId="272"/>
            <ac:spMk id="65" creationId="{FB1203B9-0B6C-44DB-8F34-BCC4E11D6C7F}"/>
          </ac:spMkLst>
        </pc:spChg>
        <pc:spChg chg="add del mod">
          <ac:chgData name="Graydon Hall" userId="6ad8ef6fe9c5877e" providerId="LiveId" clId="{4271E21A-AB85-4161-B58A-04882154B0BB}" dt="2021-10-06T15:35:35.486" v="103" actId="478"/>
          <ac:spMkLst>
            <pc:docMk/>
            <pc:sldMk cId="1442054476" sldId="272"/>
            <ac:spMk id="66" creationId="{C6DF5083-8956-47F6-8301-01F24F42E000}"/>
          </ac:spMkLst>
        </pc:spChg>
        <pc:spChg chg="add del mod">
          <ac:chgData name="Graydon Hall" userId="6ad8ef6fe9c5877e" providerId="LiveId" clId="{4271E21A-AB85-4161-B58A-04882154B0BB}" dt="2021-10-06T15:35:50.182" v="106" actId="478"/>
          <ac:spMkLst>
            <pc:docMk/>
            <pc:sldMk cId="1442054476" sldId="272"/>
            <ac:spMk id="67" creationId="{8FFD0324-DD35-4E1C-9914-1D4E3E8ED96D}"/>
          </ac:spMkLst>
        </pc:spChg>
        <pc:spChg chg="add del mod">
          <ac:chgData name="Graydon Hall" userId="6ad8ef6fe9c5877e" providerId="LiveId" clId="{4271E21A-AB85-4161-B58A-04882154B0BB}" dt="2021-10-06T15:35:53.607" v="108" actId="478"/>
          <ac:spMkLst>
            <pc:docMk/>
            <pc:sldMk cId="1442054476" sldId="272"/>
            <ac:spMk id="68" creationId="{9B923F09-BFE7-4725-AAF1-6D6BAAF7A425}"/>
          </ac:spMkLst>
        </pc:spChg>
        <pc:spChg chg="add mod">
          <ac:chgData name="Graydon Hall" userId="6ad8ef6fe9c5877e" providerId="LiveId" clId="{4271E21A-AB85-4161-B58A-04882154B0BB}" dt="2021-10-06T15:39:17.234" v="148" actId="14100"/>
          <ac:spMkLst>
            <pc:docMk/>
            <pc:sldMk cId="1442054476" sldId="272"/>
            <ac:spMk id="69" creationId="{8193D24F-A7E3-4A0D-B28C-517430AD6639}"/>
          </ac:spMkLst>
        </pc:spChg>
        <pc:spChg chg="add del mod">
          <ac:chgData name="Graydon Hall" userId="6ad8ef6fe9c5877e" providerId="LiveId" clId="{4271E21A-AB85-4161-B58A-04882154B0BB}" dt="2021-10-06T15:35:35.486" v="103" actId="478"/>
          <ac:spMkLst>
            <pc:docMk/>
            <pc:sldMk cId="1442054476" sldId="272"/>
            <ac:spMk id="70" creationId="{2BB40673-DBF9-42CC-9734-626F1F972CEA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1" creationId="{AA480938-C499-4F4D-8E9F-30674FD45ED4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2" creationId="{4D5FF331-FD4A-4A17-AE1B-C7E5D909A770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3" creationId="{8F9D0E2A-BE05-4B3E-A3EE-23B3667A307A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4" creationId="{987A474A-10EA-4280-A4B1-8973FE605AD1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5" creationId="{921564D0-60EC-4D53-B1A7-B09CAAFA08A0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6" creationId="{89E6E8D6-135A-444E-BD09-65C6BC5FD645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7" creationId="{3A438285-2980-4598-98D4-B6910874EF56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8" creationId="{A21A6CFF-B182-411A-92CA-3201523C9DC0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9" creationId="{2795B65F-3B49-4B2E-AD99-D2023AE6783F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80" creationId="{D5C1D292-3704-4426-8C07-4B7FAB260B17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1" creationId="{F1DEDCB1-F154-4C22-A448-29CCB0D9881F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2" creationId="{B9D65CEF-1625-4F0B-B255-618B1EE3D3FF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3" creationId="{1E7236B6-0873-45AC-B944-2DE5016BC09C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4" creationId="{5E02B0BD-DB01-4255-821C-D6A8425CAC8A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5" creationId="{ECEE0EBD-D48C-43BE-8002-EE4699132070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6" creationId="{A12E9FB3-DF8D-4567-9EC2-88809984BBBE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7" creationId="{682132B2-DEE8-4BDF-AD00-3B3CA7888F10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8" creationId="{D1373A9C-B3FA-45F8-9B31-9F5BC69A6E3C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9" creationId="{5554419B-FA7E-4EF0-AAAD-0BCD06A8F44E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90" creationId="{6B878BAC-5AAF-4FFC-A222-8BAADE29B673}"/>
          </ac:spMkLst>
        </pc:spChg>
        <pc:spChg chg="add mod">
          <ac:chgData name="Graydon Hall" userId="6ad8ef6fe9c5877e" providerId="LiveId" clId="{4271E21A-AB85-4161-B58A-04882154B0BB}" dt="2021-10-06T15:39:38.159" v="157" actId="1038"/>
          <ac:spMkLst>
            <pc:docMk/>
            <pc:sldMk cId="1442054476" sldId="272"/>
            <ac:spMk id="91" creationId="{90A882A8-B2D7-4A62-A661-3781E02A671A}"/>
          </ac:spMkLst>
        </pc:spChg>
        <pc:spChg chg="add mod">
          <ac:chgData name="Graydon Hall" userId="6ad8ef6fe9c5877e" providerId="LiveId" clId="{4271E21A-AB85-4161-B58A-04882154B0BB}" dt="2021-10-06T15:39:20.913" v="149" actId="14100"/>
          <ac:spMkLst>
            <pc:docMk/>
            <pc:sldMk cId="1442054476" sldId="272"/>
            <ac:spMk id="92" creationId="{52AD7401-98EE-4931-8BB3-8F7D9D4CAE46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3" creationId="{D6FF00BE-97A5-43D4-AA4E-0DCEFE240851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4" creationId="{791E55B8-4E87-467D-A6B0-8CCCDF9A0B20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5" creationId="{B0A02BF5-43A9-4ACB-90E1-D12F4B5F9F57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6" creationId="{9C5336EF-8996-475F-A237-0478E8A52F7E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7" creationId="{45FB9A01-2067-48A0-8FD2-726320E36943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8" creationId="{DA980192-116B-4EEC-988B-3D4D4063AFD6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9" creationId="{37BDFDC4-44AF-4339-B1C6-69A67344035B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100" creationId="{7FC12B9C-0833-48F1-BE92-087789E4AD5F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101" creationId="{439317ED-36EE-4CB6-B065-0C2177182B83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102" creationId="{6FC5F128-3973-4E62-817B-69B04A356696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3" creationId="{14E0BBFD-36D7-4048-A7F9-A55C7F2E837D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4" creationId="{C0F9FF99-096D-4C28-9DDC-D060343A74A7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5" creationId="{549663F8-3E0E-4A25-B5DD-4B45B3854E91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6" creationId="{8E1AB4AE-0F7F-48CC-808D-54093E594E4B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7" creationId="{E5DA1CB3-99D8-4D61-AD93-CADD0DE75381}"/>
          </ac:spMkLst>
        </pc:spChg>
        <pc:spChg chg="add mod">
          <ac:chgData name="Graydon Hall" userId="6ad8ef6fe9c5877e" providerId="LiveId" clId="{4271E21A-AB85-4161-B58A-04882154B0BB}" dt="2021-10-06T15:42:19.209" v="185" actId="1076"/>
          <ac:spMkLst>
            <pc:docMk/>
            <pc:sldMk cId="1442054476" sldId="272"/>
            <ac:spMk id="108" creationId="{182D3938-2689-40DF-8E21-68A0ABEBA260}"/>
          </ac:spMkLst>
        </pc:spChg>
        <pc:spChg chg="add mod">
          <ac:chgData name="Graydon Hall" userId="6ad8ef6fe9c5877e" providerId="LiveId" clId="{4271E21A-AB85-4161-B58A-04882154B0BB}" dt="2021-10-06T15:38:27.636" v="139" actId="1076"/>
          <ac:spMkLst>
            <pc:docMk/>
            <pc:sldMk cId="1442054476" sldId="272"/>
            <ac:spMk id="109" creationId="{CE1FDE50-675E-4FC7-AB38-D50817C66469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0" creationId="{A71F7665-0027-4188-AF84-1F0F680AD881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1" creationId="{3C530B15-2B22-43EB-90B7-0BD9D054A516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2" creationId="{032108CD-204F-42E4-B5FA-BA88550B764F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3" creationId="{BBB617C6-E611-4560-B16F-072FC6A153E0}"/>
          </ac:spMkLst>
        </pc:spChg>
        <pc:spChg chg="add del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4" creationId="{8370D7B4-B33B-4A44-A696-7A195EF45AEA}"/>
          </ac:spMkLst>
        </pc:spChg>
        <pc:spChg chg="add del mod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15" creationId="{7560231D-A02B-4232-BA82-567748589272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6" creationId="{40236678-FCB0-472B-9A50-CA353A9940FD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7" creationId="{028462DB-B2C8-46FB-BC4B-FA17AD1AB596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8" creationId="{4B19FA2C-488A-49CC-882F-EF95C11D6C11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9" creationId="{CEE5D4F8-04B1-4651-BAC6-9F4AE31C3D70}"/>
          </ac:spMkLst>
        </pc:spChg>
        <pc:spChg chg="add del mod">
          <ac:chgData name="Graydon Hall" userId="6ad8ef6fe9c5877e" providerId="LiveId" clId="{4271E21A-AB85-4161-B58A-04882154B0BB}" dt="2021-10-06T15:44:01.482" v="251" actId="478"/>
          <ac:spMkLst>
            <pc:docMk/>
            <pc:sldMk cId="1442054476" sldId="272"/>
            <ac:spMk id="120" creationId="{BEBCC9A9-B567-4BE8-AA86-447725CF0864}"/>
          </ac:spMkLst>
        </pc:spChg>
        <pc:spChg chg="add del mod ord">
          <ac:chgData name="Graydon Hall" userId="6ad8ef6fe9c5877e" providerId="LiveId" clId="{4271E21A-AB85-4161-B58A-04882154B0BB}" dt="2021-10-06T15:47:16.761" v="300" actId="478"/>
          <ac:spMkLst>
            <pc:docMk/>
            <pc:sldMk cId="1442054476" sldId="272"/>
            <ac:spMk id="121" creationId="{0848F440-620E-4F9F-B682-B284E330B177}"/>
          </ac:spMkLst>
        </pc:spChg>
        <pc:spChg chg="add del mod ord">
          <ac:chgData name="Graydon Hall" userId="6ad8ef6fe9c5877e" providerId="LiveId" clId="{4271E21A-AB85-4161-B58A-04882154B0BB}" dt="2021-10-06T15:47:17.953" v="302" actId="478"/>
          <ac:spMkLst>
            <pc:docMk/>
            <pc:sldMk cId="1442054476" sldId="272"/>
            <ac:spMk id="122" creationId="{F1D4341F-9482-42FC-9C44-BE74FD3B5639}"/>
          </ac:spMkLst>
        </pc:spChg>
        <pc:spChg chg="add del mod ord">
          <ac:chgData name="Graydon Hall" userId="6ad8ef6fe9c5877e" providerId="LiveId" clId="{4271E21A-AB85-4161-B58A-04882154B0BB}" dt="2021-10-06T15:47:17.354" v="301" actId="478"/>
          <ac:spMkLst>
            <pc:docMk/>
            <pc:sldMk cId="1442054476" sldId="272"/>
            <ac:spMk id="123" creationId="{752709A0-0DC5-43AD-80E2-1899110F7FA1}"/>
          </ac:spMkLst>
        </pc:spChg>
        <pc:spChg chg="add del mod">
          <ac:chgData name="Graydon Hall" userId="6ad8ef6fe9c5877e" providerId="LiveId" clId="{4271E21A-AB85-4161-B58A-04882154B0BB}" dt="2021-10-06T15:44:00.905" v="250" actId="478"/>
          <ac:spMkLst>
            <pc:docMk/>
            <pc:sldMk cId="1442054476" sldId="272"/>
            <ac:spMk id="124" creationId="{6A910FEB-FDC8-406A-95AA-1A40D250A895}"/>
          </ac:spMkLst>
        </pc:spChg>
        <pc:spChg chg="add del mod">
          <ac:chgData name="Graydon Hall" userId="6ad8ef6fe9c5877e" providerId="LiveId" clId="{4271E21A-AB85-4161-B58A-04882154B0BB}" dt="2021-10-06T15:43:59.075" v="249" actId="478"/>
          <ac:spMkLst>
            <pc:docMk/>
            <pc:sldMk cId="1442054476" sldId="272"/>
            <ac:spMk id="125" creationId="{ECD07FF2-D003-4D0B-88B4-4E9DC4E65F19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27" creationId="{ED98C959-F85D-4B8B-A9D6-391EA9ECD741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28" creationId="{4CBC550B-5C41-4C73-A1B8-216E1A985C3A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29" creationId="{187C4440-DB86-4B5E-AD86-5904FB4FD896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30" creationId="{8FF4E4CB-B955-4376-BE59-42D3FCD38C03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31" creationId="{E6B04EE2-11D0-444F-BE56-F20736157BE7}"/>
          </ac:spMkLst>
        </pc:spChg>
        <pc:spChg chg="del mod">
          <ac:chgData name="Graydon Hall" userId="6ad8ef6fe9c5877e" providerId="LiveId" clId="{4271E21A-AB85-4161-B58A-04882154B0BB}" dt="2021-10-06T15:42:51.388" v="203" actId="478"/>
          <ac:spMkLst>
            <pc:docMk/>
            <pc:sldMk cId="1442054476" sldId="272"/>
            <ac:spMk id="132" creationId="{803BDB7E-FD45-44A3-83EC-975422C4C462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4" creationId="{9EB97C4F-C866-45E4-8F35-6F47D844B465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5" creationId="{597BB906-E553-4558-B3DB-E1B0BD6DA3D7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6" creationId="{CCACCAB3-FBFF-4413-9A6E-61545366F2B8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7" creationId="{62BDB014-E6A8-4094-96EF-4812AD5FC07D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8" creationId="{C5B468C7-C472-45AC-AED1-F6590A106705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39" creationId="{9A514081-7AF7-4A90-BB8C-81966C659792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42" creationId="{A13A27A2-075B-4452-9132-3FA040A7F12C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43" creationId="{615B5579-AAC8-46B9-A108-A061B5D53EEE}"/>
          </ac:spMkLst>
        </pc:spChg>
        <pc:spChg chg="add del mod">
          <ac:chgData name="Graydon Hall" userId="6ad8ef6fe9c5877e" providerId="LiveId" clId="{4271E21A-AB85-4161-B58A-04882154B0BB}" dt="2021-10-06T15:43:02.979" v="209" actId="478"/>
          <ac:spMkLst>
            <pc:docMk/>
            <pc:sldMk cId="1442054476" sldId="272"/>
            <ac:spMk id="144" creationId="{DAAEA0E5-1DA5-46A4-A965-1389BC36D88E}"/>
          </ac:spMkLst>
        </pc:spChg>
        <pc:spChg chg="add del mod">
          <ac:chgData name="Graydon Hall" userId="6ad8ef6fe9c5877e" providerId="LiveId" clId="{4271E21A-AB85-4161-B58A-04882154B0BB}" dt="2021-10-06T15:42:48.755" v="202" actId="478"/>
          <ac:spMkLst>
            <pc:docMk/>
            <pc:sldMk cId="1442054476" sldId="272"/>
            <ac:spMk id="145" creationId="{D562D606-2F84-4922-B1EA-45B83CD90E23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47" creationId="{53999F5E-B566-47B9-9877-DCC2B9A56AC2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48" creationId="{F0427681-1B30-4E79-9B48-0D3C41A70521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49" creationId="{C469CB07-F206-4AB8-AC8D-231112095DAA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0" creationId="{56033396-539C-48CF-82B1-B9AC983858D7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1" creationId="{DD35B207-A190-4D4A-A866-E7FDE03825C8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3" creationId="{B796DAB9-E45B-481A-BE96-B451B6C0D538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4" creationId="{DF4B32FC-EB26-45B7-AD1F-7E2FBA80F8A4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5" creationId="{D3E81FFB-AD6C-4E37-85C3-0BB1E5938F0D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6" creationId="{24CD4060-F140-4BE0-9119-DBD55C5A5A90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7" creationId="{75431556-672C-45AD-981C-31A762B66EE6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9" creationId="{888DCAF4-29A3-4AF1-8E75-FAD4ACD70DB0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0" creationId="{739EADC2-BDA6-43BE-8A31-6D63E5CA4D80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1" creationId="{870D5A0A-F699-448A-9629-20D681A84F59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2" creationId="{C39F11D4-24D2-4F96-8CE4-7CD533F33112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3" creationId="{0BE278E3-37C2-4AA4-85BD-875BE3FB2D73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4" creationId="{CE6AF7FB-0A14-4EFF-B496-99E5BDDBB079}"/>
          </ac:spMkLst>
        </pc:spChg>
        <pc:spChg chg="add del mod">
          <ac:chgData name="Graydon Hall" userId="6ad8ef6fe9c5877e" providerId="LiveId" clId="{4271E21A-AB85-4161-B58A-04882154B0BB}" dt="2021-10-06T15:43:27.146" v="241" actId="478"/>
          <ac:spMkLst>
            <pc:docMk/>
            <pc:sldMk cId="1442054476" sldId="272"/>
            <ac:spMk id="165" creationId="{6AF23DAC-D3C3-43BD-AC7F-D15DCAC923E8}"/>
          </ac:spMkLst>
        </pc:spChg>
        <pc:spChg chg="add del mod">
          <ac:chgData name="Graydon Hall" userId="6ad8ef6fe9c5877e" providerId="LiveId" clId="{4271E21A-AB85-4161-B58A-04882154B0BB}" dt="2021-10-06T15:44:14.843" v="253" actId="478"/>
          <ac:spMkLst>
            <pc:docMk/>
            <pc:sldMk cId="1442054476" sldId="272"/>
            <ac:spMk id="166" creationId="{E9DBF7A9-6F35-4D59-811C-CF233207AEA6}"/>
          </ac:spMkLst>
        </pc:spChg>
        <pc:spChg chg="add del mod">
          <ac:chgData name="Graydon Hall" userId="6ad8ef6fe9c5877e" providerId="LiveId" clId="{4271E21A-AB85-4161-B58A-04882154B0BB}" dt="2021-10-06T15:44:10.147" v="252" actId="478"/>
          <ac:spMkLst>
            <pc:docMk/>
            <pc:sldMk cId="1442054476" sldId="272"/>
            <ac:spMk id="167" creationId="{7E08BEBB-0267-48DB-93FE-A4F396D25EFF}"/>
          </ac:spMkLst>
        </pc:spChg>
        <pc:spChg chg="add del mod">
          <ac:chgData name="Graydon Hall" userId="6ad8ef6fe9c5877e" providerId="LiveId" clId="{4271E21A-AB85-4161-B58A-04882154B0BB}" dt="2021-10-06T15:43:31.123" v="243" actId="478"/>
          <ac:spMkLst>
            <pc:docMk/>
            <pc:sldMk cId="1442054476" sldId="272"/>
            <ac:spMk id="168" creationId="{7747B9F4-47D8-4657-9591-819BE2B65D1D}"/>
          </ac:spMkLst>
        </pc:spChg>
        <pc:spChg chg="add del mod">
          <ac:chgData name="Graydon Hall" userId="6ad8ef6fe9c5877e" providerId="LiveId" clId="{4271E21A-AB85-4161-B58A-04882154B0BB}" dt="2021-10-06T15:43:29.059" v="242" actId="478"/>
          <ac:spMkLst>
            <pc:docMk/>
            <pc:sldMk cId="1442054476" sldId="272"/>
            <ac:spMk id="169" creationId="{90431D2A-E20F-4B71-B361-B6E5951ED6AC}"/>
          </ac:spMkLst>
        </pc:spChg>
        <pc:spChg chg="add del mod">
          <ac:chgData name="Graydon Hall" userId="6ad8ef6fe9c5877e" providerId="LiveId" clId="{4271E21A-AB85-4161-B58A-04882154B0BB}" dt="2021-10-06T15:44:14.843" v="253" actId="478"/>
          <ac:spMkLst>
            <pc:docMk/>
            <pc:sldMk cId="1442054476" sldId="272"/>
            <ac:spMk id="170" creationId="{768D4086-7533-4F06-8A69-4181548561A7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2" creationId="{BBC12D1B-3DA4-47CC-B240-3CF4604239C3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3" creationId="{F2EBBAD6-3C32-4500-95C4-9ED7C5E6582F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4" creationId="{51CA2593-1FA0-4F8B-89C8-5F3475948CB1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5" creationId="{AD4A4A47-C9E5-487D-B3E9-A0A992023BDF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6" creationId="{9D2E26D4-DB48-4F16-A168-3AEC6233F9B2}"/>
          </ac:spMkLst>
        </pc:spChg>
        <pc:spChg chg="add mod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7" creationId="{BC9A9742-59FE-4D47-9794-7315F31C77C5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79" creationId="{4C93C94F-6A6B-40F6-91D0-2E72F68A562D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0" creationId="{FE734B34-0212-4ABB-86B2-E9900DCB15A9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1" creationId="{F761B2A0-21AE-44BD-A13F-9205AA4CD1B3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2" creationId="{6971920F-DC8D-4228-AA37-1C058E315606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3" creationId="{5F7D21D0-2A28-4229-AC66-78BABEAE6C61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4" creationId="{32310E19-DABA-4CB4-9BE3-09937E3E0378}"/>
          </ac:spMkLst>
        </pc:spChg>
        <pc:spChg chg="mod">
          <ac:chgData name="Graydon Hall" userId="6ad8ef6fe9c5877e" providerId="LiveId" clId="{4271E21A-AB85-4161-B58A-04882154B0BB}" dt="2021-10-06T15:44:17.715" v="254"/>
          <ac:spMkLst>
            <pc:docMk/>
            <pc:sldMk cId="1442054476" sldId="272"/>
            <ac:spMk id="186" creationId="{73D10AA9-E430-42D9-9076-6147FCCACFCD}"/>
          </ac:spMkLst>
        </pc:spChg>
        <pc:spChg chg="mod">
          <ac:chgData name="Graydon Hall" userId="6ad8ef6fe9c5877e" providerId="LiveId" clId="{4271E21A-AB85-4161-B58A-04882154B0BB}" dt="2021-10-06T15:44:17.715" v="254"/>
          <ac:spMkLst>
            <pc:docMk/>
            <pc:sldMk cId="1442054476" sldId="272"/>
            <ac:spMk id="187" creationId="{B27558D0-E886-4224-907C-8F817187BA49}"/>
          </ac:spMkLst>
        </pc:spChg>
        <pc:spChg chg="mod">
          <ac:chgData name="Graydon Hall" userId="6ad8ef6fe9c5877e" providerId="LiveId" clId="{4271E21A-AB85-4161-B58A-04882154B0BB}" dt="2021-10-06T15:46:43.963" v="276" actId="20577"/>
          <ac:spMkLst>
            <pc:docMk/>
            <pc:sldMk cId="1442054476" sldId="272"/>
            <ac:spMk id="189" creationId="{2345C4E2-79CC-4DCE-B380-2FB6BDEA5A65}"/>
          </ac:spMkLst>
        </pc:spChg>
        <pc:spChg chg="mod">
          <ac:chgData name="Graydon Hall" userId="6ad8ef6fe9c5877e" providerId="LiveId" clId="{4271E21A-AB85-4161-B58A-04882154B0BB}" dt="2021-10-06T15:46:36.407" v="270" actId="20577"/>
          <ac:spMkLst>
            <pc:docMk/>
            <pc:sldMk cId="1442054476" sldId="272"/>
            <ac:spMk id="190" creationId="{84373271-59B2-4D86-8892-1D746547B6CB}"/>
          </ac:spMkLst>
        </pc:spChg>
        <pc:spChg chg="mod">
          <ac:chgData name="Graydon Hall" userId="6ad8ef6fe9c5877e" providerId="LiveId" clId="{4271E21A-AB85-4161-B58A-04882154B0BB}" dt="2021-10-06T15:46:47.029" v="281" actId="313"/>
          <ac:spMkLst>
            <pc:docMk/>
            <pc:sldMk cId="1442054476" sldId="272"/>
            <ac:spMk id="191" creationId="{1E866CBA-8B9A-427A-B4B5-D28255B3575E}"/>
          </ac:spMkLst>
        </pc:spChg>
        <pc:spChg chg="mod">
          <ac:chgData name="Graydon Hall" userId="6ad8ef6fe9c5877e" providerId="LiveId" clId="{4271E21A-AB85-4161-B58A-04882154B0BB}" dt="2021-10-06T15:46:49.488" v="286" actId="313"/>
          <ac:spMkLst>
            <pc:docMk/>
            <pc:sldMk cId="1442054476" sldId="272"/>
            <ac:spMk id="192" creationId="{D48AA4D5-0DD6-4273-A1E2-6123BF628000}"/>
          </ac:spMkLst>
        </pc:spChg>
        <pc:spChg chg="mod">
          <ac:chgData name="Graydon Hall" userId="6ad8ef6fe9c5877e" providerId="LiveId" clId="{4271E21A-AB85-4161-B58A-04882154B0BB}" dt="2021-10-06T15:46:54.541" v="296" actId="313"/>
          <ac:spMkLst>
            <pc:docMk/>
            <pc:sldMk cId="1442054476" sldId="272"/>
            <ac:spMk id="193" creationId="{3934D35B-4E0D-4FAE-AC69-BEFFC9B16C3F}"/>
          </ac:spMkLst>
        </pc:spChg>
        <pc:spChg chg="mod">
          <ac:chgData name="Graydon Hall" userId="6ad8ef6fe9c5877e" providerId="LiveId" clId="{4271E21A-AB85-4161-B58A-04882154B0BB}" dt="2021-10-06T15:46:32.514" v="268"/>
          <ac:spMkLst>
            <pc:docMk/>
            <pc:sldMk cId="1442054476" sldId="272"/>
            <ac:spMk id="194" creationId="{1AFF5759-1893-48C8-8DE3-AFAA06FAB75E}"/>
          </ac:spMkLst>
        </pc:spChg>
        <pc:spChg chg="mod">
          <ac:chgData name="Graydon Hall" userId="6ad8ef6fe9c5877e" providerId="LiveId" clId="{4271E21A-AB85-4161-B58A-04882154B0BB}" dt="2021-10-06T15:47:15.183" v="299" actId="571"/>
          <ac:spMkLst>
            <pc:docMk/>
            <pc:sldMk cId="1442054476" sldId="272"/>
            <ac:spMk id="196" creationId="{CA2F0123-B1BC-4E18-BD1D-BC35EB734FE7}"/>
          </ac:spMkLst>
        </pc:spChg>
        <pc:spChg chg="mod">
          <ac:chgData name="Graydon Hall" userId="6ad8ef6fe9c5877e" providerId="LiveId" clId="{4271E21A-AB85-4161-B58A-04882154B0BB}" dt="2021-10-06T15:47:15.183" v="299" actId="571"/>
          <ac:spMkLst>
            <pc:docMk/>
            <pc:sldMk cId="1442054476" sldId="272"/>
            <ac:spMk id="197" creationId="{66EA5C19-8452-4A47-8DDE-56C48A4355E3}"/>
          </ac:spMkLst>
        </pc:spChg>
        <pc:spChg chg="mod">
          <ac:chgData name="Graydon Hall" userId="6ad8ef6fe9c5877e" providerId="LiveId" clId="{4271E21A-AB85-4161-B58A-04882154B0BB}" dt="2021-10-06T15:47:15.183" v="299" actId="571"/>
          <ac:spMkLst>
            <pc:docMk/>
            <pc:sldMk cId="1442054476" sldId="272"/>
            <ac:spMk id="198" creationId="{7D0C8FB7-3C20-4FFB-81F8-A90AE4492760}"/>
          </ac:spMkLst>
        </pc:s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3" creationId="{870604F7-D16E-4588-8802-8C6671F178E2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9" creationId="{2435B53D-29F0-4F25-B718-5A8DB108FAF7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11" creationId="{6A5D3B28-2663-433D-9318-7CB4A68477F4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15" creationId="{D4F4F17F-EC3F-4C0B-A84B-D9705274FEAC}"/>
          </ac:grpSpMkLst>
        </pc:grpChg>
        <pc:grpChg chg="add mod">
          <ac:chgData name="Graydon Hall" userId="6ad8ef6fe9c5877e" providerId="LiveId" clId="{4271E21A-AB85-4161-B58A-04882154B0BB}" dt="2021-10-06T15:47:38.380" v="306" actId="1076"/>
          <ac:grpSpMkLst>
            <pc:docMk/>
            <pc:sldMk cId="1442054476" sldId="272"/>
            <ac:grpSpMk id="16" creationId="{1C94C684-EDC1-4AE1-9C04-81F89B4B8D0C}"/>
          </ac:grpSpMkLst>
        </pc:grpChg>
        <pc:grpChg chg="add mod">
          <ac:chgData name="Graydon Hall" userId="6ad8ef6fe9c5877e" providerId="LiveId" clId="{4271E21A-AB85-4161-B58A-04882154B0BB}" dt="2021-10-06T15:39:08" v="147" actId="164"/>
          <ac:grpSpMkLst>
            <pc:docMk/>
            <pc:sldMk cId="1442054476" sldId="272"/>
            <ac:grpSpMk id="17" creationId="{66BDD8B4-9487-449D-8E4F-E95C5654C588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18" creationId="{7A65158E-2A1F-4D4C-A4CF-61CD0709B67C}"/>
          </ac:grpSpMkLst>
        </pc:grpChg>
        <pc:grpChg chg="add del mod">
          <ac:chgData name="Graydon Hall" userId="6ad8ef6fe9c5877e" providerId="LiveId" clId="{4271E21A-AB85-4161-B58A-04882154B0BB}" dt="2021-10-06T15:43:52.466" v="248" actId="478"/>
          <ac:grpSpMkLst>
            <pc:docMk/>
            <pc:sldMk cId="1442054476" sldId="272"/>
            <ac:grpSpMk id="19" creationId="{14436C48-2011-4062-AE8E-812067199AE5}"/>
          </ac:grpSpMkLst>
        </pc:grpChg>
        <pc:grpChg chg="add mod">
          <ac:chgData name="Graydon Hall" userId="6ad8ef6fe9c5877e" providerId="LiveId" clId="{4271E21A-AB85-4161-B58A-04882154B0BB}" dt="2021-10-06T15:47:10.705" v="298" actId="164"/>
          <ac:grpSpMkLst>
            <pc:docMk/>
            <pc:sldMk cId="1442054476" sldId="272"/>
            <ac:grpSpMk id="20" creationId="{97A84A3F-A94F-42AA-9934-DB717C14DCC8}"/>
          </ac:grpSpMkLst>
        </pc:grpChg>
        <pc:grpChg chg="add del mod">
          <ac:chgData name="Graydon Hall" userId="6ad8ef6fe9c5877e" providerId="LiveId" clId="{4271E21A-AB85-4161-B58A-04882154B0BB}" dt="2021-10-06T15:43:36.799" v="244" actId="165"/>
          <ac:grpSpMkLst>
            <pc:docMk/>
            <pc:sldMk cId="1442054476" sldId="272"/>
            <ac:grpSpMk id="126" creationId="{921D3FC3-064A-45D4-8A11-C0D1806F0682}"/>
          </ac:grpSpMkLst>
        </pc:grpChg>
        <pc:grpChg chg="add del mod">
          <ac:chgData name="Graydon Hall" userId="6ad8ef6fe9c5877e" providerId="LiveId" clId="{4271E21A-AB85-4161-B58A-04882154B0BB}" dt="2021-10-06T15:43:27.146" v="241" actId="478"/>
          <ac:grpSpMkLst>
            <pc:docMk/>
            <pc:sldMk cId="1442054476" sldId="272"/>
            <ac:grpSpMk id="133" creationId="{A65D5750-A7F8-4316-86B9-BF95FC1FF631}"/>
          </ac:grpSpMkLst>
        </pc:grpChg>
        <pc:grpChg chg="add del mod">
          <ac:chgData name="Graydon Hall" userId="6ad8ef6fe9c5877e" providerId="LiveId" clId="{4271E21A-AB85-4161-B58A-04882154B0BB}" dt="2021-10-06T15:43:04.524" v="210" actId="478"/>
          <ac:grpSpMkLst>
            <pc:docMk/>
            <pc:sldMk cId="1442054476" sldId="272"/>
            <ac:grpSpMk id="146" creationId="{DAC06444-A98F-4F49-85BB-E4932EDD9DD0}"/>
          </ac:grpSpMkLst>
        </pc:grpChg>
        <pc:grpChg chg="add del mod">
          <ac:chgData name="Graydon Hall" userId="6ad8ef6fe9c5877e" providerId="LiveId" clId="{4271E21A-AB85-4161-B58A-04882154B0BB}" dt="2021-10-06T15:43:27.146" v="241" actId="478"/>
          <ac:grpSpMkLst>
            <pc:docMk/>
            <pc:sldMk cId="1442054476" sldId="272"/>
            <ac:grpSpMk id="152" creationId="{F814D894-274C-426A-B156-86390921C5F5}"/>
          </ac:grpSpMkLst>
        </pc:grpChg>
        <pc:grpChg chg="add del mod">
          <ac:chgData name="Graydon Hall" userId="6ad8ef6fe9c5877e" providerId="LiveId" clId="{4271E21A-AB85-4161-B58A-04882154B0BB}" dt="2021-10-06T15:43:23.905" v="240" actId="478"/>
          <ac:grpSpMkLst>
            <pc:docMk/>
            <pc:sldMk cId="1442054476" sldId="272"/>
            <ac:grpSpMk id="158" creationId="{999FE191-52C9-4A16-BFE9-995F959EBD2C}"/>
          </ac:grpSpMkLst>
        </pc:grpChg>
        <pc:grpChg chg="add del mod">
          <ac:chgData name="Graydon Hall" userId="6ad8ef6fe9c5877e" providerId="LiveId" clId="{4271E21A-AB85-4161-B58A-04882154B0BB}" dt="2021-10-06T15:42:11.768" v="183" actId="165"/>
          <ac:grpSpMkLst>
            <pc:docMk/>
            <pc:sldMk cId="1442054476" sldId="272"/>
            <ac:grpSpMk id="171" creationId="{8974534A-69A0-4099-AE01-3D4483CD11B3}"/>
          </ac:grpSpMkLst>
        </pc:grpChg>
        <pc:grpChg chg="add mod">
          <ac:chgData name="Graydon Hall" userId="6ad8ef6fe9c5877e" providerId="LiveId" clId="{4271E21A-AB85-4161-B58A-04882154B0BB}" dt="2021-10-06T15:43:47.141" v="247" actId="1076"/>
          <ac:grpSpMkLst>
            <pc:docMk/>
            <pc:sldMk cId="1442054476" sldId="272"/>
            <ac:grpSpMk id="178" creationId="{3AF743C0-514E-41E8-A6E0-151431F460D4}"/>
          </ac:grpSpMkLst>
        </pc:grpChg>
        <pc:grpChg chg="add mod ord">
          <ac:chgData name="Graydon Hall" userId="6ad8ef6fe9c5877e" providerId="LiveId" clId="{4271E21A-AB85-4161-B58A-04882154B0BB}" dt="2021-10-06T15:47:25.981" v="304" actId="1076"/>
          <ac:grpSpMkLst>
            <pc:docMk/>
            <pc:sldMk cId="1442054476" sldId="272"/>
            <ac:grpSpMk id="185" creationId="{3A8AB2E4-1920-4B6B-8014-75FC8BD908DF}"/>
          </ac:grpSpMkLst>
        </pc:grpChg>
        <pc:grpChg chg="add del mod">
          <ac:chgData name="Graydon Hall" userId="6ad8ef6fe9c5877e" providerId="LiveId" clId="{4271E21A-AB85-4161-B58A-04882154B0BB}" dt="2021-10-06T15:46:59.577" v="297" actId="478"/>
          <ac:grpSpMkLst>
            <pc:docMk/>
            <pc:sldMk cId="1442054476" sldId="272"/>
            <ac:grpSpMk id="188" creationId="{4D66ABE8-FBD5-4035-87B9-486B14194409}"/>
          </ac:grpSpMkLst>
        </pc:grpChg>
        <pc:grpChg chg="add mod">
          <ac:chgData name="Graydon Hall" userId="6ad8ef6fe9c5877e" providerId="LiveId" clId="{4271E21A-AB85-4161-B58A-04882154B0BB}" dt="2021-10-06T15:47:22.457" v="303" actId="1076"/>
          <ac:grpSpMkLst>
            <pc:docMk/>
            <pc:sldMk cId="1442054476" sldId="272"/>
            <ac:grpSpMk id="195" creationId="{24C19C2D-DF3F-42D4-8121-697C570459B6}"/>
          </ac:grpSpMkLst>
        </pc:grpChg>
        <pc:picChg chg="add mod">
          <ac:chgData name="Graydon Hall" userId="6ad8ef6fe9c5877e" providerId="LiveId" clId="{4271E21A-AB85-4161-B58A-04882154B0BB}" dt="2021-10-06T15:48:19.574" v="310" actId="14100"/>
          <ac:picMkLst>
            <pc:docMk/>
            <pc:sldMk cId="1442054476" sldId="272"/>
            <ac:picMk id="22" creationId="{FDAD15B8-E738-4DD3-84C7-AD6CBE7E3A82}"/>
          </ac:picMkLst>
        </pc:picChg>
        <pc:cxnChg chg="add mod ord">
          <ac:chgData name="Graydon Hall" userId="6ad8ef6fe9c5877e" providerId="LiveId" clId="{4271E21A-AB85-4161-B58A-04882154B0BB}" dt="2021-10-06T15:46:15.207" v="267" actId="167"/>
          <ac:cxnSpMkLst>
            <pc:docMk/>
            <pc:sldMk cId="1442054476" sldId="272"/>
            <ac:cxnSpMk id="140" creationId="{FC2A5771-BE10-4B18-8FBF-1689C34DBE81}"/>
          </ac:cxnSpMkLst>
        </pc:cxnChg>
        <pc:cxnChg chg="add mod ord">
          <ac:chgData name="Graydon Hall" userId="6ad8ef6fe9c5877e" providerId="LiveId" clId="{4271E21A-AB85-4161-B58A-04882154B0BB}" dt="2021-10-06T15:46:15.207" v="267" actId="167"/>
          <ac:cxnSpMkLst>
            <pc:docMk/>
            <pc:sldMk cId="1442054476" sldId="272"/>
            <ac:cxnSpMk id="141" creationId="{CACFE526-DD75-4B75-8CF2-A3815B119493}"/>
          </ac:cxnSpMkLst>
        </pc:cxnChg>
      </pc:sldChg>
      <pc:sldChg chg="add del">
        <pc:chgData name="Graydon Hall" userId="6ad8ef6fe9c5877e" providerId="LiveId" clId="{4271E21A-AB85-4161-B58A-04882154B0BB}" dt="2021-10-08T22:30:45.105" v="314" actId="47"/>
        <pc:sldMkLst>
          <pc:docMk/>
          <pc:sldMk cId="784104193" sldId="273"/>
        </pc:sldMkLst>
      </pc:sldChg>
      <pc:sldChg chg="addSp delSp modSp add mod">
        <pc:chgData name="Graydon Hall" userId="6ad8ef6fe9c5877e" providerId="LiveId" clId="{4271E21A-AB85-4161-B58A-04882154B0BB}" dt="2021-10-08T23:27:14.425" v="460" actId="20577"/>
        <pc:sldMkLst>
          <pc:docMk/>
          <pc:sldMk cId="2929413010" sldId="273"/>
        </pc:sldMkLst>
        <pc:spChg chg="add mod">
          <ac:chgData name="Graydon Hall" userId="6ad8ef6fe9c5877e" providerId="LiveId" clId="{4271E21A-AB85-4161-B58A-04882154B0BB}" dt="2021-10-08T23:21:47.933" v="387"/>
          <ac:spMkLst>
            <pc:docMk/>
            <pc:sldMk cId="2929413010" sldId="273"/>
            <ac:spMk id="4" creationId="{12E161FB-A57A-420C-B2B7-5F56A76E877D}"/>
          </ac:spMkLst>
        </pc:spChg>
        <pc:spChg chg="add mod">
          <ac:chgData name="Graydon Hall" userId="6ad8ef6fe9c5877e" providerId="LiveId" clId="{4271E21A-AB85-4161-B58A-04882154B0BB}" dt="2021-10-08T23:24:22.657" v="404"/>
          <ac:spMkLst>
            <pc:docMk/>
            <pc:sldMk cId="2929413010" sldId="273"/>
            <ac:spMk id="5" creationId="{61983EBE-40FB-4177-AC65-7B3CCA8DA515}"/>
          </ac:spMkLst>
        </pc:spChg>
        <pc:spChg chg="add mod">
          <ac:chgData name="Graydon Hall" userId="6ad8ef6fe9c5877e" providerId="LiveId" clId="{4271E21A-AB85-4161-B58A-04882154B0BB}" dt="2021-10-08T23:26:22.447" v="444" actId="206"/>
          <ac:spMkLst>
            <pc:docMk/>
            <pc:sldMk cId="2929413010" sldId="273"/>
            <ac:spMk id="6" creationId="{9C6FC36B-9541-43C2-85F8-09112A79E848}"/>
          </ac:spMkLst>
        </pc:spChg>
        <pc:spChg chg="mod">
          <ac:chgData name="Graydon Hall" userId="6ad8ef6fe9c5877e" providerId="LiveId" clId="{4271E21A-AB85-4161-B58A-04882154B0BB}" dt="2021-10-08T23:18:52.603" v="331" actId="20577"/>
          <ac:spMkLst>
            <pc:docMk/>
            <pc:sldMk cId="2929413010" sldId="273"/>
            <ac:spMk id="116" creationId="{40236678-FCB0-472B-9A50-CA353A9940FD}"/>
          </ac:spMkLst>
        </pc:spChg>
        <pc:spChg chg="mod">
          <ac:chgData name="Graydon Hall" userId="6ad8ef6fe9c5877e" providerId="LiveId" clId="{4271E21A-AB85-4161-B58A-04882154B0BB}" dt="2021-10-08T23:23:51.769" v="402" actId="20577"/>
          <ac:spMkLst>
            <pc:docMk/>
            <pc:sldMk cId="2929413010" sldId="273"/>
            <ac:spMk id="119" creationId="{CEE5D4F8-04B1-4651-BAC6-9F4AE31C3D70}"/>
          </ac:spMkLst>
        </pc:spChg>
        <pc:spChg chg="mod">
          <ac:chgData name="Graydon Hall" userId="6ad8ef6fe9c5877e" providerId="LiveId" clId="{4271E21A-AB85-4161-B58A-04882154B0BB}" dt="2021-10-08T23:19:19.987" v="338" actId="20577"/>
          <ac:spMkLst>
            <pc:docMk/>
            <pc:sldMk cId="2929413010" sldId="273"/>
            <ac:spMk id="120" creationId="{C1F0392E-41F4-4C2C-BBFC-525A88268A3B}"/>
          </ac:spMkLst>
        </pc:spChg>
        <pc:spChg chg="mod">
          <ac:chgData name="Graydon Hall" userId="6ad8ef6fe9c5877e" providerId="LiveId" clId="{4271E21A-AB85-4161-B58A-04882154B0BB}" dt="2021-10-08T23:19:12.233" v="333"/>
          <ac:spMkLst>
            <pc:docMk/>
            <pc:sldMk cId="2929413010" sldId="273"/>
            <ac:spMk id="121" creationId="{A461367C-5D5B-4C77-84EC-3DFAFB940ADB}"/>
          </ac:spMkLst>
        </pc:spChg>
        <pc:spChg chg="mod">
          <ac:chgData name="Graydon Hall" userId="6ad8ef6fe9c5877e" providerId="LiveId" clId="{4271E21A-AB85-4161-B58A-04882154B0BB}" dt="2021-10-08T23:19:22.411" v="341" actId="20577"/>
          <ac:spMkLst>
            <pc:docMk/>
            <pc:sldMk cId="2929413010" sldId="273"/>
            <ac:spMk id="122" creationId="{A681ED16-AA87-4301-8182-F0420FF14AE8}"/>
          </ac:spMkLst>
        </pc:spChg>
        <pc:spChg chg="mod">
          <ac:chgData name="Graydon Hall" userId="6ad8ef6fe9c5877e" providerId="LiveId" clId="{4271E21A-AB85-4161-B58A-04882154B0BB}" dt="2021-10-08T23:19:43.548" v="345" actId="20577"/>
          <ac:spMkLst>
            <pc:docMk/>
            <pc:sldMk cId="2929413010" sldId="273"/>
            <ac:spMk id="124" creationId="{8E298045-C17F-4AA7-BA2D-D4D0ECD06C8A}"/>
          </ac:spMkLst>
        </pc:spChg>
        <pc:spChg chg="mod">
          <ac:chgData name="Graydon Hall" userId="6ad8ef6fe9c5877e" providerId="LiveId" clId="{4271E21A-AB85-4161-B58A-04882154B0BB}" dt="2021-10-08T23:19:39.921" v="342"/>
          <ac:spMkLst>
            <pc:docMk/>
            <pc:sldMk cId="2929413010" sldId="273"/>
            <ac:spMk id="125" creationId="{F2C20616-B419-4279-9286-8FC182D8F957}"/>
          </ac:spMkLst>
        </pc:spChg>
        <pc:spChg chg="mod">
          <ac:chgData name="Graydon Hall" userId="6ad8ef6fe9c5877e" providerId="LiveId" clId="{4271E21A-AB85-4161-B58A-04882154B0BB}" dt="2021-10-08T23:25:27.280" v="436" actId="20577"/>
          <ac:spMkLst>
            <pc:docMk/>
            <pc:sldMk cId="2929413010" sldId="273"/>
            <ac:spMk id="126" creationId="{88AC8F0E-111C-4DEF-8EAD-DBFF09A86CE0}"/>
          </ac:spMkLst>
        </pc:spChg>
        <pc:spChg chg="mod">
          <ac:chgData name="Graydon Hall" userId="6ad8ef6fe9c5877e" providerId="LiveId" clId="{4271E21A-AB85-4161-B58A-04882154B0BB}" dt="2021-10-08T23:20:09.906" v="350" actId="20577"/>
          <ac:spMkLst>
            <pc:docMk/>
            <pc:sldMk cId="2929413010" sldId="273"/>
            <ac:spMk id="127" creationId="{B7CEB4CA-242B-4BF6-B9CA-4F326FDB7FCE}"/>
          </ac:spMkLst>
        </pc:spChg>
        <pc:spChg chg="mod">
          <ac:chgData name="Graydon Hall" userId="6ad8ef6fe9c5877e" providerId="LiveId" clId="{4271E21A-AB85-4161-B58A-04882154B0BB}" dt="2021-10-08T23:20:17.067" v="360" actId="20577"/>
          <ac:spMkLst>
            <pc:docMk/>
            <pc:sldMk cId="2929413010" sldId="273"/>
            <ac:spMk id="128" creationId="{F52B4B2F-38AD-4F61-9F5F-DBFE41BE8B4B}"/>
          </ac:spMkLst>
        </pc:spChg>
        <pc:spChg chg="mod">
          <ac:chgData name="Graydon Hall" userId="6ad8ef6fe9c5877e" providerId="LiveId" clId="{4271E21A-AB85-4161-B58A-04882154B0BB}" dt="2021-10-08T23:19:39.921" v="342"/>
          <ac:spMkLst>
            <pc:docMk/>
            <pc:sldMk cId="2929413010" sldId="273"/>
            <ac:spMk id="129" creationId="{A9851803-D367-4408-A0EC-D811417AAEC4}"/>
          </ac:spMkLst>
        </pc:spChg>
        <pc:spChg chg="mod">
          <ac:chgData name="Graydon Hall" userId="6ad8ef6fe9c5877e" providerId="LiveId" clId="{4271E21A-AB85-4161-B58A-04882154B0BB}" dt="2021-10-08T23:20:20.032" v="361"/>
          <ac:spMkLst>
            <pc:docMk/>
            <pc:sldMk cId="2929413010" sldId="273"/>
            <ac:spMk id="131" creationId="{4E8E1E6D-97AC-469D-9656-AF1C8CE7DFD6}"/>
          </ac:spMkLst>
        </pc:spChg>
        <pc:spChg chg="mod">
          <ac:chgData name="Graydon Hall" userId="6ad8ef6fe9c5877e" providerId="LiveId" clId="{4271E21A-AB85-4161-B58A-04882154B0BB}" dt="2021-10-08T23:20:20.032" v="361"/>
          <ac:spMkLst>
            <pc:docMk/>
            <pc:sldMk cId="2929413010" sldId="273"/>
            <ac:spMk id="132" creationId="{3F244EF5-E647-455B-B6DB-096982027D54}"/>
          </ac:spMkLst>
        </pc:spChg>
        <pc:spChg chg="mod">
          <ac:chgData name="Graydon Hall" userId="6ad8ef6fe9c5877e" providerId="LiveId" clId="{4271E21A-AB85-4161-B58A-04882154B0BB}" dt="2021-10-08T23:20:20.032" v="361"/>
          <ac:spMkLst>
            <pc:docMk/>
            <pc:sldMk cId="2929413010" sldId="273"/>
            <ac:spMk id="133" creationId="{907E90B7-076A-44E3-8756-3850A5F0B9E2}"/>
          </ac:spMkLst>
        </pc:spChg>
        <pc:spChg chg="add mod">
          <ac:chgData name="Graydon Hall" userId="6ad8ef6fe9c5877e" providerId="LiveId" clId="{4271E21A-AB85-4161-B58A-04882154B0BB}" dt="2021-10-08T23:20:33.548" v="364" actId="1076"/>
          <ac:spMkLst>
            <pc:docMk/>
            <pc:sldMk cId="2929413010" sldId="273"/>
            <ac:spMk id="134" creationId="{B429C624-975C-460C-82D6-17B41EBA0C50}"/>
          </ac:spMkLst>
        </pc:spChg>
        <pc:spChg chg="mod">
          <ac:chgData name="Graydon Hall" userId="6ad8ef6fe9c5877e" providerId="LiveId" clId="{4271E21A-AB85-4161-B58A-04882154B0BB}" dt="2021-10-08T23:20:47.307" v="374" actId="20577"/>
          <ac:spMkLst>
            <pc:docMk/>
            <pc:sldMk cId="2929413010" sldId="273"/>
            <ac:spMk id="136" creationId="{FA5EA17A-EE23-45DC-A35B-6839B05D2137}"/>
          </ac:spMkLst>
        </pc:spChg>
        <pc:spChg chg="del mod">
          <ac:chgData name="Graydon Hall" userId="6ad8ef6fe9c5877e" providerId="LiveId" clId="{4271E21A-AB85-4161-B58A-04882154B0BB}" dt="2021-10-08T23:20:44.003" v="367" actId="478"/>
          <ac:spMkLst>
            <pc:docMk/>
            <pc:sldMk cId="2929413010" sldId="273"/>
            <ac:spMk id="137" creationId="{181F539F-BB04-495A-87B1-816CBB68D1FE}"/>
          </ac:spMkLst>
        </pc:spChg>
        <pc:spChg chg="mod">
          <ac:chgData name="Graydon Hall" userId="6ad8ef6fe9c5877e" providerId="LiveId" clId="{4271E21A-AB85-4161-B58A-04882154B0BB}" dt="2021-10-08T23:20:49.507" v="377" actId="20577"/>
          <ac:spMkLst>
            <pc:docMk/>
            <pc:sldMk cId="2929413010" sldId="273"/>
            <ac:spMk id="138" creationId="{40F62548-3DD4-469F-8F8F-163284A7A329}"/>
          </ac:spMkLst>
        </pc:spChg>
        <pc:spChg chg="del">
          <ac:chgData name="Graydon Hall" userId="6ad8ef6fe9c5877e" providerId="LiveId" clId="{4271E21A-AB85-4161-B58A-04882154B0BB}" dt="2021-10-08T23:25:45.521" v="437" actId="478"/>
          <ac:spMkLst>
            <pc:docMk/>
            <pc:sldMk cId="2929413010" sldId="273"/>
            <ac:spMk id="143" creationId="{615B5579-AAC8-46B9-A108-A061B5D53EEE}"/>
          </ac:spMkLst>
        </pc:spChg>
        <pc:spChg chg="add mod">
          <ac:chgData name="Graydon Hall" userId="6ad8ef6fe9c5877e" providerId="LiveId" clId="{4271E21A-AB85-4161-B58A-04882154B0BB}" dt="2021-10-08T23:21:33.267" v="385" actId="20577"/>
          <ac:spMkLst>
            <pc:docMk/>
            <pc:sldMk cId="2929413010" sldId="273"/>
            <ac:spMk id="144" creationId="{379054D6-E0D2-4A00-8CD6-D651CF678E63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6" creationId="{E275246F-D717-4EE9-88C9-BE5B164A9EF3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7" creationId="{8ACA26A1-A551-4662-9256-0E9E4E60121B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8" creationId="{3ACD2D8C-067B-4EDA-A841-B49247FEE0A1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9" creationId="{3CF5F0C4-ABC0-4688-844B-59B2214644E8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50" creationId="{6305394D-4B5F-4225-A8E5-97F56D4D9C93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51" creationId="{0224767F-E98E-408A-9DEA-31908379FD8E}"/>
          </ac:spMkLst>
        </pc:spChg>
        <pc:spChg chg="mod">
          <ac:chgData name="Graydon Hall" userId="6ad8ef6fe9c5877e" providerId="LiveId" clId="{4271E21A-AB85-4161-B58A-04882154B0BB}" dt="2021-10-08T23:27:14.425" v="460" actId="20577"/>
          <ac:spMkLst>
            <pc:docMk/>
            <pc:sldMk cId="2929413010" sldId="273"/>
            <ac:spMk id="153" creationId="{709F6C20-9DB1-4090-96B7-85E497C44340}"/>
          </ac:spMkLst>
        </pc:spChg>
        <pc:spChg chg="mod">
          <ac:chgData name="Graydon Hall" userId="6ad8ef6fe9c5877e" providerId="LiveId" clId="{4271E21A-AB85-4161-B58A-04882154B0BB}" dt="2021-10-08T23:24:57.841" v="433" actId="14100"/>
          <ac:spMkLst>
            <pc:docMk/>
            <pc:sldMk cId="2929413010" sldId="273"/>
            <ac:spMk id="154" creationId="{9822C706-8E16-407F-9839-908ED71F5773}"/>
          </ac:spMkLst>
        </pc:spChg>
        <pc:spChg chg="mod">
          <ac:chgData name="Graydon Hall" userId="6ad8ef6fe9c5877e" providerId="LiveId" clId="{4271E21A-AB85-4161-B58A-04882154B0BB}" dt="2021-10-08T23:25:47.985" v="438"/>
          <ac:spMkLst>
            <pc:docMk/>
            <pc:sldMk cId="2929413010" sldId="273"/>
            <ac:spMk id="156" creationId="{20250109-6B69-48FA-B9A0-AABEE53B6E78}"/>
          </ac:spMkLst>
        </pc:spChg>
        <pc:spChg chg="mod">
          <ac:chgData name="Graydon Hall" userId="6ad8ef6fe9c5877e" providerId="LiveId" clId="{4271E21A-AB85-4161-B58A-04882154B0BB}" dt="2021-10-08T23:25:54.558" v="441" actId="20577"/>
          <ac:spMkLst>
            <pc:docMk/>
            <pc:sldMk cId="2929413010" sldId="273"/>
            <ac:spMk id="157" creationId="{ED3B7953-8F4F-4CA2-96A8-4C9774602319}"/>
          </ac:spMkLst>
        </pc:spChg>
        <pc:spChg chg="mod">
          <ac:chgData name="Graydon Hall" userId="6ad8ef6fe9c5877e" providerId="LiveId" clId="{4271E21A-AB85-4161-B58A-04882154B0BB}" dt="2021-10-08T23:25:47.985" v="438"/>
          <ac:spMkLst>
            <pc:docMk/>
            <pc:sldMk cId="2929413010" sldId="273"/>
            <ac:spMk id="158" creationId="{96FB1AF2-E1F2-45EF-B581-9D9C3836B5CA}"/>
          </ac:spMkLst>
        </pc:spChg>
        <pc:spChg chg="mod">
          <ac:chgData name="Graydon Hall" userId="6ad8ef6fe9c5877e" providerId="LiveId" clId="{4271E21A-AB85-4161-B58A-04882154B0BB}" dt="2021-10-08T23:26:34.341" v="455" actId="20577"/>
          <ac:spMkLst>
            <pc:docMk/>
            <pc:sldMk cId="2929413010" sldId="273"/>
            <ac:spMk id="160" creationId="{9C413AE8-1BD8-4BC6-B3FA-8FC8ACBD22C1}"/>
          </ac:spMkLst>
        </pc:spChg>
        <pc:spChg chg="mod">
          <ac:chgData name="Graydon Hall" userId="6ad8ef6fe9c5877e" providerId="LiveId" clId="{4271E21A-AB85-4161-B58A-04882154B0BB}" dt="2021-10-08T23:26:30.922" v="454" actId="20577"/>
          <ac:spMkLst>
            <pc:docMk/>
            <pc:sldMk cId="2929413010" sldId="273"/>
            <ac:spMk id="161" creationId="{D4161707-F6F1-43A7-A872-27646C538202}"/>
          </ac:spMkLst>
        </pc:spChg>
        <pc:grpChg chg="add mod">
          <ac:chgData name="Graydon Hall" userId="6ad8ef6fe9c5877e" providerId="LiveId" clId="{4271E21A-AB85-4161-B58A-04882154B0BB}" dt="2021-10-08T23:19:16.857" v="335" actId="1076"/>
          <ac:grpSpMkLst>
            <pc:docMk/>
            <pc:sldMk cId="2929413010" sldId="273"/>
            <ac:grpSpMk id="115" creationId="{53FB30D4-018D-43DF-B15E-48DFF545E64D}"/>
          </ac:grpSpMkLst>
        </pc:grpChg>
        <pc:grpChg chg="add mod">
          <ac:chgData name="Graydon Hall" userId="6ad8ef6fe9c5877e" providerId="LiveId" clId="{4271E21A-AB85-4161-B58A-04882154B0BB}" dt="2021-10-08T23:19:42.093" v="343" actId="1076"/>
          <ac:grpSpMkLst>
            <pc:docMk/>
            <pc:sldMk cId="2929413010" sldId="273"/>
            <ac:grpSpMk id="123" creationId="{9C785202-E3FE-4D1F-ACCD-4B443937252E}"/>
          </ac:grpSpMkLst>
        </pc:grpChg>
        <pc:grpChg chg="add del mod">
          <ac:chgData name="Graydon Hall" userId="6ad8ef6fe9c5877e" providerId="LiveId" clId="{4271E21A-AB85-4161-B58A-04882154B0BB}" dt="2021-10-08T23:20:20.909" v="362"/>
          <ac:grpSpMkLst>
            <pc:docMk/>
            <pc:sldMk cId="2929413010" sldId="273"/>
            <ac:grpSpMk id="130" creationId="{255F58DF-A7F9-4FA2-BC53-63EC4BA3330A}"/>
          </ac:grpSpMkLst>
        </pc:grpChg>
        <pc:grpChg chg="add mod">
          <ac:chgData name="Graydon Hall" userId="6ad8ef6fe9c5877e" providerId="LiveId" clId="{4271E21A-AB85-4161-B58A-04882154B0BB}" dt="2021-10-08T23:21:27.036" v="378" actId="1076"/>
          <ac:grpSpMkLst>
            <pc:docMk/>
            <pc:sldMk cId="2929413010" sldId="273"/>
            <ac:grpSpMk id="135" creationId="{7FFFCD5D-11FF-4FE8-A3D0-FDCD5CCEC08B}"/>
          </ac:grpSpMkLst>
        </pc:grpChg>
        <pc:grpChg chg="add del mod">
          <ac:chgData name="Graydon Hall" userId="6ad8ef6fe9c5877e" providerId="LiveId" clId="{4271E21A-AB85-4161-B58A-04882154B0BB}" dt="2021-10-08T23:24:32.536" v="406"/>
          <ac:grpSpMkLst>
            <pc:docMk/>
            <pc:sldMk cId="2929413010" sldId="273"/>
            <ac:grpSpMk id="145" creationId="{97A32118-00CD-4CAB-B75B-74F2209F7D8C}"/>
          </ac:grpSpMkLst>
        </pc:grpChg>
        <pc:grpChg chg="add mod">
          <ac:chgData name="Graydon Hall" userId="6ad8ef6fe9c5877e" providerId="LiveId" clId="{4271E21A-AB85-4161-B58A-04882154B0BB}" dt="2021-10-08T23:24:38.402" v="409" actId="1076"/>
          <ac:grpSpMkLst>
            <pc:docMk/>
            <pc:sldMk cId="2929413010" sldId="273"/>
            <ac:grpSpMk id="152" creationId="{2F73E00D-F7D1-40EB-93C7-9A8BE4E5CECB}"/>
          </ac:grpSpMkLst>
        </pc:grpChg>
        <pc:grpChg chg="add mod">
          <ac:chgData name="Graydon Hall" userId="6ad8ef6fe9c5877e" providerId="LiveId" clId="{4271E21A-AB85-4161-B58A-04882154B0BB}" dt="2021-10-08T23:25:52.825" v="440" actId="1076"/>
          <ac:grpSpMkLst>
            <pc:docMk/>
            <pc:sldMk cId="2929413010" sldId="273"/>
            <ac:grpSpMk id="155" creationId="{88B15475-20DD-4161-BC43-11AEE2E958EA}"/>
          </ac:grpSpMkLst>
        </pc:grpChg>
        <pc:grpChg chg="add del mod">
          <ac:chgData name="Graydon Hall" userId="6ad8ef6fe9c5877e" providerId="LiveId" clId="{4271E21A-AB85-4161-B58A-04882154B0BB}" dt="2021-10-08T23:26:57.625" v="456" actId="478"/>
          <ac:grpSpMkLst>
            <pc:docMk/>
            <pc:sldMk cId="2929413010" sldId="273"/>
            <ac:grpSpMk id="159" creationId="{62868DF5-8E4C-4C28-A19A-275910C21EAD}"/>
          </ac:grpSpMkLst>
        </pc:grpChg>
        <pc:grpChg chg="del">
          <ac:chgData name="Graydon Hall" userId="6ad8ef6fe9c5877e" providerId="LiveId" clId="{4271E21A-AB85-4161-B58A-04882154B0BB}" dt="2021-10-08T23:19:08.091" v="332" actId="478"/>
          <ac:grpSpMkLst>
            <pc:docMk/>
            <pc:sldMk cId="2929413010" sldId="273"/>
            <ac:grpSpMk id="185" creationId="{3A8AB2E4-1920-4B6B-8014-75FC8BD908DF}"/>
          </ac:grpSpMkLst>
        </pc:grpChg>
      </pc:sldChg>
    </pc:docChg>
  </pc:docChgLst>
  <pc:docChgLst>
    <pc:chgData name="Graydon Hall" userId="6ad8ef6fe9c5877e" providerId="LiveId" clId="{743B0715-C183-42DE-B6E5-38E47A36CCC5}"/>
    <pc:docChg chg="undo redo custSel addSld modSld sldOrd">
      <pc:chgData name="Graydon Hall" userId="6ad8ef6fe9c5877e" providerId="LiveId" clId="{743B0715-C183-42DE-B6E5-38E47A36CCC5}" dt="2021-10-02T21:01:18.390" v="5499" actId="1076"/>
      <pc:docMkLst>
        <pc:docMk/>
      </pc:docMkLst>
      <pc:sldChg chg="addSp modSp mod">
        <pc:chgData name="Graydon Hall" userId="6ad8ef6fe9c5877e" providerId="LiveId" clId="{743B0715-C183-42DE-B6E5-38E47A36CCC5}" dt="2021-09-29T03:39:03.859" v="84" actId="20577"/>
        <pc:sldMkLst>
          <pc:docMk/>
          <pc:sldMk cId="3187814692" sldId="261"/>
        </pc:sldMkLst>
        <pc:spChg chg="add mod">
          <ac:chgData name="Graydon Hall" userId="6ad8ef6fe9c5877e" providerId="LiveId" clId="{743B0715-C183-42DE-B6E5-38E47A36CCC5}" dt="2021-09-29T03:39:03.859" v="84" actId="20577"/>
          <ac:spMkLst>
            <pc:docMk/>
            <pc:sldMk cId="3187814692" sldId="261"/>
            <ac:spMk id="48" creationId="{02EEBBE8-1C4C-48E3-AAAA-BADF40713F80}"/>
          </ac:spMkLst>
        </pc:spChg>
      </pc:sldChg>
      <pc:sldChg chg="addSp delSp modSp new mod">
        <pc:chgData name="Graydon Hall" userId="6ad8ef6fe9c5877e" providerId="LiveId" clId="{743B0715-C183-42DE-B6E5-38E47A36CCC5}" dt="2021-09-29T03:54:13.070" v="298" actId="1076"/>
        <pc:sldMkLst>
          <pc:docMk/>
          <pc:sldMk cId="1520747544" sldId="262"/>
        </pc:sldMkLst>
        <pc:spChg chg="del">
          <ac:chgData name="Graydon Hall" userId="6ad8ef6fe9c5877e" providerId="LiveId" clId="{743B0715-C183-42DE-B6E5-38E47A36CCC5}" dt="2021-09-29T03:13:58.899" v="1" actId="478"/>
          <ac:spMkLst>
            <pc:docMk/>
            <pc:sldMk cId="1520747544" sldId="262"/>
            <ac:spMk id="2" creationId="{B96800AC-0418-4AFE-B862-ABDE1A6C08D8}"/>
          </ac:spMkLst>
        </pc:spChg>
        <pc:spChg chg="del mod">
          <ac:chgData name="Graydon Hall" userId="6ad8ef6fe9c5877e" providerId="LiveId" clId="{743B0715-C183-42DE-B6E5-38E47A36CCC5}" dt="2021-09-29T03:14:01.378" v="3" actId="478"/>
          <ac:spMkLst>
            <pc:docMk/>
            <pc:sldMk cId="1520747544" sldId="262"/>
            <ac:spMk id="3" creationId="{7916B284-33FF-4807-A0F1-EFE75871D565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4" creationId="{69D13A37-6B82-4C78-812F-D9D461CDC672}"/>
          </ac:spMkLst>
        </pc:spChg>
        <pc:spChg chg="add del mod">
          <ac:chgData name="Graydon Hall" userId="6ad8ef6fe9c5877e" providerId="LiveId" clId="{743B0715-C183-42DE-B6E5-38E47A36CCC5}" dt="2021-09-29T03:50:53.866" v="288" actId="14100"/>
          <ac:spMkLst>
            <pc:docMk/>
            <pc:sldMk cId="1520747544" sldId="262"/>
            <ac:spMk id="5" creationId="{03DF7978-60AD-4CDE-AE09-356BACC0D746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6" creationId="{D0C80474-6657-418A-AAF9-A633C8AA8512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7" creationId="{8CC65CAA-2539-4C2F-AA0D-22449388221A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8" creationId="{0C3EEB79-1F74-45CC-A601-42B51BB496C7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9" creationId="{700D8949-7BEC-4E7B-8872-67D2E91315EC}"/>
          </ac:spMkLst>
        </pc:spChg>
        <pc:spChg chg="add del mod">
          <ac:chgData name="Graydon Hall" userId="6ad8ef6fe9c5877e" providerId="LiveId" clId="{743B0715-C183-42DE-B6E5-38E47A36CCC5}" dt="2021-09-29T03:36:49.364" v="28" actId="478"/>
          <ac:spMkLst>
            <pc:docMk/>
            <pc:sldMk cId="1520747544" sldId="262"/>
            <ac:spMk id="10" creationId="{01EC3C9B-2A77-4BF7-B267-93537547F115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1" creationId="{ABE71181-B149-4EE3-8C57-DA344694D6C2}"/>
          </ac:spMkLst>
        </pc:spChg>
        <pc:spChg chg="add del mod">
          <ac:chgData name="Graydon Hall" userId="6ad8ef6fe9c5877e" providerId="LiveId" clId="{743B0715-C183-42DE-B6E5-38E47A36CCC5}" dt="2021-09-29T03:36:31.956" v="19" actId="478"/>
          <ac:spMkLst>
            <pc:docMk/>
            <pc:sldMk cId="1520747544" sldId="262"/>
            <ac:spMk id="12" creationId="{BF87B038-24EA-4D6F-AA4A-B5A49E4701F2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13" creationId="{1485229A-BE5D-445C-A29D-2095B03DF662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14" creationId="{8E3A9A45-B3AF-48DC-B12C-05C16FE7B083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5" creationId="{37CEF823-64A2-4803-97BB-DE3BC2A56C3D}"/>
          </ac:spMkLst>
        </pc:spChg>
        <pc:spChg chg="add mod or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6" creationId="{EA2DF13A-E11F-4817-B472-6B40ED9D8414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7" creationId="{49613BA1-EC39-4C9D-911C-822803A902C7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8" creationId="{827B7BA2-81B6-42CB-8875-9F2B5C5394A7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9" creationId="{EB91542B-7DF9-446A-B685-3FF42460CD15}"/>
          </ac:spMkLst>
        </pc:spChg>
        <pc:spChg chg="add del mod ord">
          <ac:chgData name="Graydon Hall" userId="6ad8ef6fe9c5877e" providerId="LiveId" clId="{743B0715-C183-42DE-B6E5-38E47A36CCC5}" dt="2021-09-29T03:48:14.259" v="195" actId="478"/>
          <ac:spMkLst>
            <pc:docMk/>
            <pc:sldMk cId="1520747544" sldId="262"/>
            <ac:spMk id="20" creationId="{03D617A6-3605-4403-A00D-192C92BE1038}"/>
          </ac:spMkLst>
        </pc:spChg>
        <pc:spChg chg="add del mod">
          <ac:chgData name="Graydon Hall" userId="6ad8ef6fe9c5877e" providerId="LiveId" clId="{743B0715-C183-42DE-B6E5-38E47A36CCC5}" dt="2021-09-29T03:36:21.730" v="18" actId="478"/>
          <ac:spMkLst>
            <pc:docMk/>
            <pc:sldMk cId="1520747544" sldId="262"/>
            <ac:spMk id="21" creationId="{E5DE45E8-EEB8-4482-89CA-29DA67379F18}"/>
          </ac:spMkLst>
        </pc:spChg>
        <pc:spChg chg="add del mod">
          <ac:chgData name="Graydon Hall" userId="6ad8ef6fe9c5877e" providerId="LiveId" clId="{743B0715-C183-42DE-B6E5-38E47A36CCC5}" dt="2021-09-29T03:36:19.082" v="14" actId="478"/>
          <ac:spMkLst>
            <pc:docMk/>
            <pc:sldMk cId="1520747544" sldId="262"/>
            <ac:spMk id="22" creationId="{F761A6F5-9B5F-4503-A48B-C066E03B23B0}"/>
          </ac:spMkLst>
        </pc:spChg>
        <pc:spChg chg="add del mod">
          <ac:chgData name="Graydon Hall" userId="6ad8ef6fe9c5877e" providerId="LiveId" clId="{743B0715-C183-42DE-B6E5-38E47A36CCC5}" dt="2021-09-29T03:36:20.874" v="17" actId="478"/>
          <ac:spMkLst>
            <pc:docMk/>
            <pc:sldMk cId="1520747544" sldId="262"/>
            <ac:spMk id="23" creationId="{989887C1-A93D-49F2-B8A0-193D9B94E14F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4" creationId="{FD8706BD-108D-4ECE-80FA-00ED04CF3D8A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5" creationId="{D874629E-BAB8-48EB-8538-631F7E8F7166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6" creationId="{D60DACE1-0AE0-4851-B2F0-AFC7BC736D99}"/>
          </ac:spMkLst>
        </pc:spChg>
        <pc:spChg chg="add del mod">
          <ac:chgData name="Graydon Hall" userId="6ad8ef6fe9c5877e" providerId="LiveId" clId="{743B0715-C183-42DE-B6E5-38E47A36CCC5}" dt="2021-09-29T03:36:15.386" v="11" actId="478"/>
          <ac:spMkLst>
            <pc:docMk/>
            <pc:sldMk cId="1520747544" sldId="262"/>
            <ac:spMk id="27" creationId="{331319E9-FA3B-4F32-95FC-8CF792132737}"/>
          </ac:spMkLst>
        </pc:spChg>
        <pc:spChg chg="add del mod">
          <ac:chgData name="Graydon Hall" userId="6ad8ef6fe9c5877e" providerId="LiveId" clId="{743B0715-C183-42DE-B6E5-38E47A36CCC5}" dt="2021-09-29T03:36:19.816" v="15" actId="478"/>
          <ac:spMkLst>
            <pc:docMk/>
            <pc:sldMk cId="1520747544" sldId="262"/>
            <ac:spMk id="28" creationId="{5C8E1C9E-56A0-4C56-9D23-B7525279507E}"/>
          </ac:spMkLst>
        </pc:spChg>
        <pc:spChg chg="add del mod">
          <ac:chgData name="Graydon Hall" userId="6ad8ef6fe9c5877e" providerId="LiveId" clId="{743B0715-C183-42DE-B6E5-38E47A36CCC5}" dt="2021-09-29T03:36:20.409" v="16" actId="478"/>
          <ac:spMkLst>
            <pc:docMk/>
            <pc:sldMk cId="1520747544" sldId="262"/>
            <ac:spMk id="29" creationId="{3CD0DEED-BD3D-4727-8A5B-5BC716E76768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0" creationId="{EF742BB3-B8CD-4214-A16D-995CA4C3A04F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1" creationId="{195FFD83-D7D9-4459-9CF3-A18D5A7A4E5B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2" creationId="{0F9B6971-E396-466B-968F-2B6C71A84C66}"/>
          </ac:spMkLst>
        </pc:spChg>
        <pc:spChg chg="add mod or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33" creationId="{93034171-ED6B-48B6-89E7-6D43497F0D62}"/>
          </ac:spMkLst>
        </pc:spChg>
        <pc:spChg chg="add del mod">
          <ac:chgData name="Graydon Hall" userId="6ad8ef6fe9c5877e" providerId="LiveId" clId="{743B0715-C183-42DE-B6E5-38E47A36CCC5}" dt="2021-09-29T03:50:51.095" v="287" actId="478"/>
          <ac:spMkLst>
            <pc:docMk/>
            <pc:sldMk cId="1520747544" sldId="262"/>
            <ac:spMk id="34" creationId="{504E148F-17B4-487A-9380-824A592108EE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5" creationId="{6789E424-B6B9-4097-AC0D-75D7E2D04051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6" creationId="{353EC245-78FD-4B1A-8B4C-18445610632B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7" creationId="{73157DFB-413B-47C5-8D98-374C7DF4B497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8" creationId="{C5858F6A-2A1F-425D-9D84-23EF51AF084C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9" creationId="{3BD4D860-3120-4518-B16A-0D50B93E3FC9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40" creationId="{FEBC4595-2A2E-4D17-8399-378CD0498AAD}"/>
          </ac:spMkLst>
        </pc:spChg>
        <pc:spChg chg="add del mod">
          <ac:chgData name="Graydon Hall" userId="6ad8ef6fe9c5877e" providerId="LiveId" clId="{743B0715-C183-42DE-B6E5-38E47A36CCC5}" dt="2021-09-29T03:54:12.689" v="297" actId="478"/>
          <ac:spMkLst>
            <pc:docMk/>
            <pc:sldMk cId="1520747544" sldId="262"/>
            <ac:spMk id="41" creationId="{9F697075-3869-42C5-B2FA-DE2B053F13AC}"/>
          </ac:spMkLst>
        </pc:spChg>
      </pc:sldChg>
      <pc:sldChg chg="addSp delSp modSp add mod">
        <pc:chgData name="Graydon Hall" userId="6ad8ef6fe9c5877e" providerId="LiveId" clId="{743B0715-C183-42DE-B6E5-38E47A36CCC5}" dt="2021-09-29T03:56:32.641" v="322"/>
        <pc:sldMkLst>
          <pc:docMk/>
          <pc:sldMk cId="1503291825" sldId="263"/>
        </pc:sldMkLst>
        <pc:spChg chg="add">
          <ac:chgData name="Graydon Hall" userId="6ad8ef6fe9c5877e" providerId="LiveId" clId="{743B0715-C183-42DE-B6E5-38E47A36CCC5}" dt="2021-09-29T03:55:34.344" v="315" actId="11529"/>
          <ac:spMkLst>
            <pc:docMk/>
            <pc:sldMk cId="1503291825" sldId="263"/>
            <ac:spMk id="2" creationId="{CFB07ECE-B2EE-4E70-B0DB-58855EAF98DE}"/>
          </ac:spMkLst>
        </pc:spChg>
        <pc:spChg chg="add mod">
          <ac:chgData name="Graydon Hall" userId="6ad8ef6fe9c5877e" providerId="LiveId" clId="{743B0715-C183-42DE-B6E5-38E47A36CCC5}" dt="2021-09-29T03:56:32.641" v="322"/>
          <ac:spMkLst>
            <pc:docMk/>
            <pc:sldMk cId="1503291825" sldId="263"/>
            <ac:spMk id="3" creationId="{3F7A1947-1946-4153-BCE6-A4B25865D7B6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1" creationId="{ABE71181-B149-4EE3-8C57-DA344694D6C2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5" creationId="{37CEF823-64A2-4803-97BB-DE3BC2A56C3D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6" creationId="{EA2DF13A-E11F-4817-B472-6B40ED9D8414}"/>
          </ac:spMkLst>
        </pc:spChg>
        <pc:spChg chg="mod">
          <ac:chgData name="Graydon Hall" userId="6ad8ef6fe9c5877e" providerId="LiveId" clId="{743B0715-C183-42DE-B6E5-38E47A36CCC5}" dt="2021-09-29T03:54:41.588" v="305" actId="20577"/>
          <ac:spMkLst>
            <pc:docMk/>
            <pc:sldMk cId="1503291825" sldId="263"/>
            <ac:spMk id="17" creationId="{49613BA1-EC39-4C9D-911C-822803A902C7}"/>
          </ac:spMkLst>
        </pc:spChg>
        <pc:spChg chg="del mod">
          <ac:chgData name="Graydon Hall" userId="6ad8ef6fe9c5877e" providerId="LiveId" clId="{743B0715-C183-42DE-B6E5-38E47A36CCC5}" dt="2021-09-29T03:54:43.667" v="306" actId="478"/>
          <ac:spMkLst>
            <pc:docMk/>
            <pc:sldMk cId="1503291825" sldId="263"/>
            <ac:spMk id="18" creationId="{827B7BA2-81B6-42CB-8875-9F2B5C5394A7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9" creationId="{EB91542B-7DF9-446A-B685-3FF42460CD15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29" creationId="{47CAEDA8-D31E-4441-9798-ACABDF85CE4C}"/>
          </ac:spMkLst>
        </pc:spChg>
        <pc:spChg chg="del mod">
          <ac:chgData name="Graydon Hall" userId="6ad8ef6fe9c5877e" providerId="LiveId" clId="{743B0715-C183-42DE-B6E5-38E47A36CCC5}" dt="2021-09-29T03:54:47.052" v="307" actId="478"/>
          <ac:spMkLst>
            <pc:docMk/>
            <pc:sldMk cId="1503291825" sldId="263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34" creationId="{B2F16374-3F83-43A2-8906-FFB94AB30597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5" creationId="{6789E424-B6B9-4097-AC0D-75D7E2D04051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6" creationId="{353EC245-78FD-4B1A-8B4C-18445610632B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7" creationId="{73157DFB-413B-47C5-8D98-374C7DF4B497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8" creationId="{C5858F6A-2A1F-425D-9D84-23EF51AF084C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9" creationId="{3BD4D860-3120-4518-B16A-0D50B93E3FC9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40" creationId="{FEBC4595-2A2E-4D17-8399-378CD0498AAD}"/>
          </ac:spMkLst>
        </pc:spChg>
        <pc:spChg chg="add mod">
          <ac:chgData name="Graydon Hall" userId="6ad8ef6fe9c5877e" providerId="LiveId" clId="{743B0715-C183-42DE-B6E5-38E47A36CCC5}" dt="2021-09-29T03:55:07.494" v="312"/>
          <ac:spMkLst>
            <pc:docMk/>
            <pc:sldMk cId="1503291825" sldId="263"/>
            <ac:spMk id="41" creationId="{DBF3B9B0-06CB-4339-9F91-A859FAB1956F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42" creationId="{FB277E18-A725-43A5-A729-8909D4583D5E}"/>
          </ac:spMkLst>
        </pc:spChg>
        <pc:spChg chg="add mod">
          <ac:chgData name="Graydon Hall" userId="6ad8ef6fe9c5877e" providerId="LiveId" clId="{743B0715-C183-42DE-B6E5-38E47A36CCC5}" dt="2021-09-29T03:55:22.689" v="314" actId="20577"/>
          <ac:spMkLst>
            <pc:docMk/>
            <pc:sldMk cId="1503291825" sldId="263"/>
            <ac:spMk id="43" creationId="{2970151F-788A-48D6-A891-B1DD457E73EA}"/>
          </ac:spMkLst>
        </pc:spChg>
        <pc:spChg chg="add del mod">
          <ac:chgData name="Graydon Hall" userId="6ad8ef6fe9c5877e" providerId="LiveId" clId="{743B0715-C183-42DE-B6E5-38E47A36CCC5}" dt="2021-09-29T03:55:15.517" v="313" actId="478"/>
          <ac:spMkLst>
            <pc:docMk/>
            <pc:sldMk cId="1503291825" sldId="263"/>
            <ac:spMk id="44" creationId="{2B167A58-2A6F-42A3-83D6-8B11291C1983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45" creationId="{52550F01-2117-470B-81A6-0B103B521802}"/>
          </ac:spMkLst>
        </pc:spChg>
        <pc:spChg chg="add mod">
          <ac:chgData name="Graydon Hall" userId="6ad8ef6fe9c5877e" providerId="LiveId" clId="{743B0715-C183-42DE-B6E5-38E47A36CCC5}" dt="2021-09-29T03:55:45.920" v="320" actId="207"/>
          <ac:spMkLst>
            <pc:docMk/>
            <pc:sldMk cId="1503291825" sldId="263"/>
            <ac:spMk id="46" creationId="{CC01F6B5-B11D-47C7-8A80-86751AEF2E34}"/>
          </ac:spMkLst>
        </pc:spChg>
      </pc:sldChg>
      <pc:sldChg chg="addSp delSp modSp add mod">
        <pc:chgData name="Graydon Hall" userId="6ad8ef6fe9c5877e" providerId="LiveId" clId="{743B0715-C183-42DE-B6E5-38E47A36CCC5}" dt="2021-10-02T20:48:30.700" v="5493" actId="20577"/>
        <pc:sldMkLst>
          <pc:docMk/>
          <pc:sldMk cId="3452070991" sldId="264"/>
        </pc:sldMkLst>
        <pc:spChg chg="add mod">
          <ac:chgData name="Graydon Hall" userId="6ad8ef6fe9c5877e" providerId="LiveId" clId="{743B0715-C183-42DE-B6E5-38E47A36CCC5}" dt="2021-09-29T04:01:24.047" v="349"/>
          <ac:spMkLst>
            <pc:docMk/>
            <pc:sldMk cId="3452070991" sldId="264"/>
            <ac:spMk id="2" creationId="{4B6CD77E-2848-4F7A-90F1-9D0E81791A95}"/>
          </ac:spMkLst>
        </pc:spChg>
        <pc:spChg chg="mod">
          <ac:chgData name="Graydon Hall" userId="6ad8ef6fe9c5877e" providerId="LiveId" clId="{743B0715-C183-42DE-B6E5-38E47A36CCC5}" dt="2021-09-29T04:03:22.658" v="363" actId="20577"/>
          <ac:spMkLst>
            <pc:docMk/>
            <pc:sldMk cId="3452070991" sldId="264"/>
            <ac:spMk id="11" creationId="{ABE71181-B149-4EE3-8C57-DA344694D6C2}"/>
          </ac:spMkLst>
        </pc:spChg>
        <pc:spChg chg="mod">
          <ac:chgData name="Graydon Hall" userId="6ad8ef6fe9c5877e" providerId="LiveId" clId="{743B0715-C183-42DE-B6E5-38E47A36CCC5}" dt="2021-09-29T03:59:30.762" v="334" actId="20577"/>
          <ac:spMkLst>
            <pc:docMk/>
            <pc:sldMk cId="3452070991" sldId="264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10-02T20:48:27.444" v="5489" actId="20577"/>
          <ac:spMkLst>
            <pc:docMk/>
            <pc:sldMk cId="3452070991" sldId="264"/>
            <ac:spMk id="18" creationId="{827B7BA2-81B6-42CB-8875-9F2B5C5394A7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10-02T20:48:30.700" v="5493" actId="20577"/>
          <ac:spMkLst>
            <pc:docMk/>
            <pc:sldMk cId="3452070991" sldId="264"/>
            <ac:spMk id="29" creationId="{4B2BD078-5FAA-4A70-B0D7-F454270B9B12}"/>
          </ac:spMkLst>
        </pc:spChg>
        <pc:spChg chg="mod">
          <ac:chgData name="Graydon Hall" userId="6ad8ef6fe9c5877e" providerId="LiveId" clId="{743B0715-C183-42DE-B6E5-38E47A36CCC5}" dt="2021-09-29T04:01:38.713" v="352" actId="20577"/>
          <ac:spMkLst>
            <pc:docMk/>
            <pc:sldMk cId="3452070991" sldId="264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04:01:33.073" v="351" actId="20577"/>
          <ac:spMkLst>
            <pc:docMk/>
            <pc:sldMk cId="3452070991" sldId="264"/>
            <ac:spMk id="34" creationId="{FD9CBD7F-6B57-4C32-B703-0677E0306882}"/>
          </ac:spMkLst>
        </pc:spChg>
        <pc:spChg chg="mod">
          <ac:chgData name="Graydon Hall" userId="6ad8ef6fe9c5877e" providerId="LiveId" clId="{743B0715-C183-42DE-B6E5-38E47A36CCC5}" dt="2021-09-29T03:59:13.786" v="326" actId="20577"/>
          <ac:spMkLst>
            <pc:docMk/>
            <pc:sldMk cId="3452070991" sldId="264"/>
            <ac:spMk id="35" creationId="{6789E424-B6B9-4097-AC0D-75D7E2D04051}"/>
          </ac:spMkLst>
        </pc:spChg>
        <pc:spChg chg="mod">
          <ac:chgData name="Graydon Hall" userId="6ad8ef6fe9c5877e" providerId="LiveId" clId="{743B0715-C183-42DE-B6E5-38E47A36CCC5}" dt="2021-09-29T04:01:50.623" v="355" actId="20577"/>
          <ac:spMkLst>
            <pc:docMk/>
            <pc:sldMk cId="3452070991" sldId="264"/>
            <ac:spMk id="36" creationId="{353EC245-78FD-4B1A-8B4C-18445610632B}"/>
          </ac:spMkLst>
        </pc:spChg>
        <pc:spChg chg="mod">
          <ac:chgData name="Graydon Hall" userId="6ad8ef6fe9c5877e" providerId="LiveId" clId="{743B0715-C183-42DE-B6E5-38E47A36CCC5}" dt="2021-09-29T04:01:48.022" v="354" actId="20577"/>
          <ac:spMkLst>
            <pc:docMk/>
            <pc:sldMk cId="3452070991" sldId="264"/>
            <ac:spMk id="37" creationId="{73157DFB-413B-47C5-8D98-374C7DF4B497}"/>
          </ac:spMkLst>
        </pc:spChg>
        <pc:spChg chg="add del mod">
          <ac:chgData name="Graydon Hall" userId="6ad8ef6fe9c5877e" providerId="LiveId" clId="{743B0715-C183-42DE-B6E5-38E47A36CCC5}" dt="2021-09-29T04:03:20.743" v="361"/>
          <ac:spMkLst>
            <pc:docMk/>
            <pc:sldMk cId="3452070991" sldId="264"/>
            <ac:spMk id="41" creationId="{E942651D-9FFB-4F16-934D-7ABCE9858DD5}"/>
          </ac:spMkLst>
        </pc:spChg>
        <pc:spChg chg="add del mod">
          <ac:chgData name="Graydon Hall" userId="6ad8ef6fe9c5877e" providerId="LiveId" clId="{743B0715-C183-42DE-B6E5-38E47A36CCC5}" dt="2021-09-29T04:03:20.743" v="361"/>
          <ac:spMkLst>
            <pc:docMk/>
            <pc:sldMk cId="3452070991" sldId="264"/>
            <ac:spMk id="42" creationId="{AF24D77E-B01B-4E14-9C9F-7ADB8E293025}"/>
          </ac:spMkLst>
        </pc:spChg>
      </pc:sldChg>
      <pc:sldChg chg="addSp delSp modSp add mod">
        <pc:chgData name="Graydon Hall" userId="6ad8ef6fe9c5877e" providerId="LiveId" clId="{743B0715-C183-42DE-B6E5-38E47A36CCC5}" dt="2021-10-02T20:48:48.204" v="5496" actId="20577"/>
        <pc:sldMkLst>
          <pc:docMk/>
          <pc:sldMk cId="475903413" sldId="265"/>
        </pc:sldMkLst>
        <pc:spChg chg="del">
          <ac:chgData name="Graydon Hall" userId="6ad8ef6fe9c5877e" providerId="LiveId" clId="{743B0715-C183-42DE-B6E5-38E47A36CCC5}" dt="2021-09-29T04:07:22.457" v="388" actId="478"/>
          <ac:spMkLst>
            <pc:docMk/>
            <pc:sldMk cId="475903413" sldId="265"/>
            <ac:spMk id="2" creationId="{4B6CD77E-2848-4F7A-90F1-9D0E81791A95}"/>
          </ac:spMkLst>
        </pc:spChg>
        <pc:spChg chg="add mod">
          <ac:chgData name="Graydon Hall" userId="6ad8ef6fe9c5877e" providerId="LiveId" clId="{743B0715-C183-42DE-B6E5-38E47A36CCC5}" dt="2021-09-29T04:04:06.051" v="370"/>
          <ac:spMkLst>
            <pc:docMk/>
            <pc:sldMk cId="475903413" sldId="265"/>
            <ac:spMk id="3" creationId="{50C5154F-1E29-41C9-AB4A-EF30F95A9C34}"/>
          </ac:spMkLst>
        </pc:spChg>
        <pc:spChg chg="add mod">
          <ac:chgData name="Graydon Hall" userId="6ad8ef6fe9c5877e" providerId="LiveId" clId="{743B0715-C183-42DE-B6E5-38E47A36CCC5}" dt="2021-09-29T04:07:50.355" v="391"/>
          <ac:spMkLst>
            <pc:docMk/>
            <pc:sldMk cId="475903413" sldId="265"/>
            <ac:spMk id="10" creationId="{BB876968-A14B-4621-AC26-79767253D9BF}"/>
          </ac:spMkLst>
        </pc:spChg>
        <pc:spChg chg="mod">
          <ac:chgData name="Graydon Hall" userId="6ad8ef6fe9c5877e" providerId="LiveId" clId="{743B0715-C183-42DE-B6E5-38E47A36CCC5}" dt="2021-09-29T04:03:27.098" v="366" actId="20577"/>
          <ac:spMkLst>
            <pc:docMk/>
            <pc:sldMk cId="475903413" sldId="265"/>
            <ac:spMk id="11" creationId="{ABE71181-B149-4EE3-8C57-DA344694D6C2}"/>
          </ac:spMkLst>
        </pc:spChg>
        <pc:spChg chg="add mod">
          <ac:chgData name="Graydon Hall" userId="6ad8ef6fe9c5877e" providerId="LiveId" clId="{743B0715-C183-42DE-B6E5-38E47A36CCC5}" dt="2021-09-29T04:09:34.716" v="410"/>
          <ac:spMkLst>
            <pc:docMk/>
            <pc:sldMk cId="475903413" sldId="265"/>
            <ac:spMk id="12" creationId="{3A7773A3-16BD-4776-84D2-8EE6CDE00FAD}"/>
          </ac:spMkLst>
        </pc:spChg>
        <pc:spChg chg="mod">
          <ac:chgData name="Graydon Hall" userId="6ad8ef6fe9c5877e" providerId="LiveId" clId="{743B0715-C183-42DE-B6E5-38E47A36CCC5}" dt="2021-10-02T20:48:48.204" v="5496" actId="20577"/>
          <ac:spMkLst>
            <pc:docMk/>
            <pc:sldMk cId="475903413" sldId="265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09-29T04:08:09.798" v="396" actId="20577"/>
          <ac:spMkLst>
            <pc:docMk/>
            <pc:sldMk cId="475903413" sldId="265"/>
            <ac:spMk id="18" creationId="{827B7BA2-81B6-42CB-8875-9F2B5C5394A7}"/>
          </ac:spMkLst>
        </pc:spChg>
        <pc:spChg chg="del">
          <ac:chgData name="Graydon Hall" userId="6ad8ef6fe9c5877e" providerId="LiveId" clId="{743B0715-C183-42DE-B6E5-38E47A36CCC5}" dt="2021-09-29T04:09:39.031" v="411" actId="478"/>
          <ac:spMkLst>
            <pc:docMk/>
            <pc:sldMk cId="475903413" sldId="265"/>
            <ac:spMk id="19" creationId="{EB91542B-7DF9-446A-B685-3FF42460CD15}"/>
          </ac:spMkLst>
        </pc:spChg>
        <pc:spChg chg="add del mod">
          <ac:chgData name="Graydon Hall" userId="6ad8ef6fe9c5877e" providerId="LiveId" clId="{743B0715-C183-42DE-B6E5-38E47A36CCC5}" dt="2021-09-29T04:08:41.736" v="405" actId="478"/>
          <ac:spMkLst>
            <pc:docMk/>
            <pc:sldMk cId="475903413" sldId="265"/>
            <ac:spMk id="29" creationId="{4B2BD078-5FAA-4A70-B0D7-F454270B9B12}"/>
          </ac:spMkLst>
        </pc:spChg>
        <pc:spChg chg="add del mod">
          <ac:chgData name="Graydon Hall" userId="6ad8ef6fe9c5877e" providerId="LiveId" clId="{743B0715-C183-42DE-B6E5-38E47A36CCC5}" dt="2021-09-29T04:08:44.824" v="406" actId="6549"/>
          <ac:spMkLst>
            <pc:docMk/>
            <pc:sldMk cId="475903413" sldId="265"/>
            <ac:spMk id="33" creationId="{93034171-ED6B-48B6-89E7-6D43497F0D62}"/>
          </ac:spMkLst>
        </pc:spChg>
        <pc:spChg chg="add del">
          <ac:chgData name="Graydon Hall" userId="6ad8ef6fe9c5877e" providerId="LiveId" clId="{743B0715-C183-42DE-B6E5-38E47A36CCC5}" dt="2021-09-29T04:08:40.210" v="403" actId="478"/>
          <ac:spMkLst>
            <pc:docMk/>
            <pc:sldMk cId="475903413" sldId="265"/>
            <ac:spMk id="34" creationId="{FD9CBD7F-6B57-4C32-B703-0677E0306882}"/>
          </ac:spMkLst>
        </pc:spChg>
        <pc:spChg chg="mod">
          <ac:chgData name="Graydon Hall" userId="6ad8ef6fe9c5877e" providerId="LiveId" clId="{743B0715-C183-42DE-B6E5-38E47A36CCC5}" dt="2021-09-29T04:05:04.466" v="379" actId="20577"/>
          <ac:spMkLst>
            <pc:docMk/>
            <pc:sldMk cId="475903413" sldId="265"/>
            <ac:spMk id="36" creationId="{353EC245-78FD-4B1A-8B4C-18445610632B}"/>
          </ac:spMkLst>
        </pc:spChg>
        <pc:spChg chg="mod">
          <ac:chgData name="Graydon Hall" userId="6ad8ef6fe9c5877e" providerId="LiveId" clId="{743B0715-C183-42DE-B6E5-38E47A36CCC5}" dt="2021-09-29T04:04:56.818" v="374" actId="20577"/>
          <ac:spMkLst>
            <pc:docMk/>
            <pc:sldMk cId="475903413" sldId="265"/>
            <ac:spMk id="37" creationId="{73157DFB-413B-47C5-8D98-374C7DF4B497}"/>
          </ac:spMkLst>
        </pc:spChg>
        <pc:spChg chg="add mod">
          <ac:chgData name="Graydon Hall" userId="6ad8ef6fe9c5877e" providerId="LiveId" clId="{743B0715-C183-42DE-B6E5-38E47A36CCC5}" dt="2021-09-29T04:04:10.389" v="371" actId="20577"/>
          <ac:spMkLst>
            <pc:docMk/>
            <pc:sldMk cId="475903413" sldId="265"/>
            <ac:spMk id="41" creationId="{298F900F-D4C7-438E-9E2C-759376E48C60}"/>
          </ac:spMkLst>
        </pc:spChg>
        <pc:spChg chg="add mod">
          <ac:chgData name="Graydon Hall" userId="6ad8ef6fe9c5877e" providerId="LiveId" clId="{743B0715-C183-42DE-B6E5-38E47A36CCC5}" dt="2021-09-29T04:03:37.041" v="368" actId="1076"/>
          <ac:spMkLst>
            <pc:docMk/>
            <pc:sldMk cId="475903413" sldId="265"/>
            <ac:spMk id="42" creationId="{E9144911-3DBE-471D-A0D7-BF3937DD3AE4}"/>
          </ac:spMkLst>
        </pc:spChg>
        <pc:spChg chg="add mod">
          <ac:chgData name="Graydon Hall" userId="6ad8ef6fe9c5877e" providerId="LiveId" clId="{743B0715-C183-42DE-B6E5-38E47A36CCC5}" dt="2021-09-29T04:03:37.041" v="368" actId="1076"/>
          <ac:spMkLst>
            <pc:docMk/>
            <pc:sldMk cId="475903413" sldId="265"/>
            <ac:spMk id="43" creationId="{E4C0EE3B-A371-45FF-B428-3DF70DE736DC}"/>
          </ac:spMkLst>
        </pc:spChg>
        <pc:spChg chg="add mod">
          <ac:chgData name="Graydon Hall" userId="6ad8ef6fe9c5877e" providerId="LiveId" clId="{743B0715-C183-42DE-B6E5-38E47A36CCC5}" dt="2021-09-29T04:08:49.685" v="408" actId="1076"/>
          <ac:spMkLst>
            <pc:docMk/>
            <pc:sldMk cId="475903413" sldId="265"/>
            <ac:spMk id="44" creationId="{FBBEB1BD-78EA-425E-9160-0B4F52E9B7F8}"/>
          </ac:spMkLst>
        </pc:spChg>
        <pc:spChg chg="add del mod">
          <ac:chgData name="Graydon Hall" userId="6ad8ef6fe9c5877e" providerId="LiveId" clId="{743B0715-C183-42DE-B6E5-38E47A36CCC5}" dt="2021-09-29T04:09:53.059" v="413"/>
          <ac:spMkLst>
            <pc:docMk/>
            <pc:sldMk cId="475903413" sldId="265"/>
            <ac:spMk id="45" creationId="{D5EECA03-9ED2-452C-9B09-BD5A87BABB00}"/>
          </ac:spMkLst>
        </pc:spChg>
        <pc:spChg chg="add del mod">
          <ac:chgData name="Graydon Hall" userId="6ad8ef6fe9c5877e" providerId="LiveId" clId="{743B0715-C183-42DE-B6E5-38E47A36CCC5}" dt="2021-09-29T04:09:53.059" v="413"/>
          <ac:spMkLst>
            <pc:docMk/>
            <pc:sldMk cId="475903413" sldId="265"/>
            <ac:spMk id="46" creationId="{A4F4AD71-BDA0-45DF-A810-FFF95AC295AA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7" creationId="{3DC40DED-1442-4273-9E87-C06AF462697F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8" creationId="{B57C08BC-AB12-4E06-82E5-82DCA481912A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9" creationId="{D7B69D3F-050B-43FD-A30E-C44FF34A1232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0" creationId="{F2ECC20C-20C1-4FD8-BA54-B571A78CFBB8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1" creationId="{C2BBFC46-9F7C-4997-B209-940D9582251B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2" creationId="{2E27FE5F-0B59-4381-992A-9A925A645D89}"/>
          </ac:spMkLst>
        </pc:spChg>
        <pc:spChg chg="add mod">
          <ac:chgData name="Graydon Hall" userId="6ad8ef6fe9c5877e" providerId="LiveId" clId="{743B0715-C183-42DE-B6E5-38E47A36CCC5}" dt="2021-09-29T04:10:25.282" v="424" actId="20577"/>
          <ac:spMkLst>
            <pc:docMk/>
            <pc:sldMk cId="475903413" sldId="265"/>
            <ac:spMk id="53" creationId="{D9F81400-6F37-4C1B-B698-24194E6DF251}"/>
          </ac:spMkLst>
        </pc:spChg>
        <pc:spChg chg="add mod">
          <ac:chgData name="Graydon Hall" userId="6ad8ef6fe9c5877e" providerId="LiveId" clId="{743B0715-C183-42DE-B6E5-38E47A36CCC5}" dt="2021-09-29T04:10:54.031" v="430" actId="20577"/>
          <ac:spMkLst>
            <pc:docMk/>
            <pc:sldMk cId="475903413" sldId="265"/>
            <ac:spMk id="54" creationId="{F9950071-B991-41D7-AEB4-7A57109E6914}"/>
          </ac:spMkLst>
        </pc:spChg>
        <pc:spChg chg="add mod">
          <ac:chgData name="Graydon Hall" userId="6ad8ef6fe9c5877e" providerId="LiveId" clId="{743B0715-C183-42DE-B6E5-38E47A36CCC5}" dt="2021-09-29T04:11:00.285" v="433" actId="20577"/>
          <ac:spMkLst>
            <pc:docMk/>
            <pc:sldMk cId="475903413" sldId="265"/>
            <ac:spMk id="55" creationId="{2E559632-59E2-494B-852C-4646E7C21BB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6" creationId="{DE7D82FA-FDBA-45E9-A76D-2AA69F94443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7" creationId="{38D72753-A65A-4383-BBBB-F5970C0947F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8" creationId="{79D77692-74EE-43F5-BE3C-FA9C83850A5E}"/>
          </ac:spMkLst>
        </pc:spChg>
      </pc:sldChg>
      <pc:sldChg chg="addSp delSp modSp add mod">
        <pc:chgData name="Graydon Hall" userId="6ad8ef6fe9c5877e" providerId="LiveId" clId="{743B0715-C183-42DE-B6E5-38E47A36CCC5}" dt="2021-09-29T21:20:11.944" v="863" actId="14100"/>
        <pc:sldMkLst>
          <pc:docMk/>
          <pc:sldMk cId="1926971169" sldId="266"/>
        </pc:sldMkLst>
        <pc:spChg chg="add del mod">
          <ac:chgData name="Graydon Hall" userId="6ad8ef6fe9c5877e" providerId="LiveId" clId="{743B0715-C183-42DE-B6E5-38E47A36CCC5}" dt="2021-09-29T20:43:42.637" v="635" actId="478"/>
          <ac:spMkLst>
            <pc:docMk/>
            <pc:sldMk cId="1926971169" sldId="266"/>
            <ac:spMk id="2" creationId="{D4A8BE6F-AE52-443C-AB03-E905C606BC40}"/>
          </ac:spMkLst>
        </pc:spChg>
        <pc:spChg chg="del">
          <ac:chgData name="Graydon Hall" userId="6ad8ef6fe9c5877e" providerId="LiveId" clId="{743B0715-C183-42DE-B6E5-38E47A36CCC5}" dt="2021-09-29T20:26:13.066" v="446" actId="478"/>
          <ac:spMkLst>
            <pc:docMk/>
            <pc:sldMk cId="1926971169" sldId="266"/>
            <ac:spMk id="3" creationId="{50C5154F-1E29-41C9-AB4A-EF30F95A9C34}"/>
          </ac:spMkLst>
        </pc:spChg>
        <pc:spChg chg="mod">
          <ac:chgData name="Graydon Hall" userId="6ad8ef6fe9c5877e" providerId="LiveId" clId="{743B0715-C183-42DE-B6E5-38E47A36CCC5}" dt="2021-09-29T21:20:11.944" v="863" actId="14100"/>
          <ac:spMkLst>
            <pc:docMk/>
            <pc:sldMk cId="1926971169" sldId="266"/>
            <ac:spMk id="4" creationId="{69D13A37-6B82-4C78-812F-D9D461CDC672}"/>
          </ac:spMkLst>
        </pc:spChg>
        <pc:spChg chg="add del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5" creationId="{03DF7978-60AD-4CDE-AE09-356BACC0D746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6" creationId="{D0C80474-6657-418A-AAF9-A633C8AA8512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7" creationId="{8CC65CAA-2539-4C2F-AA0D-22449388221A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8" creationId="{0C3EEB79-1F74-45CC-A601-42B51BB496C7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9" creationId="{700D8949-7BEC-4E7B-8872-67D2E91315EC}"/>
          </ac:spMkLst>
        </pc:spChg>
        <pc:spChg chg="del">
          <ac:chgData name="Graydon Hall" userId="6ad8ef6fe9c5877e" providerId="LiveId" clId="{743B0715-C183-42DE-B6E5-38E47A36CCC5}" dt="2021-09-29T20:26:27.825" v="459" actId="478"/>
          <ac:spMkLst>
            <pc:docMk/>
            <pc:sldMk cId="1926971169" sldId="266"/>
            <ac:spMk id="10" creationId="{BB876968-A14B-4621-AC26-79767253D9BF}"/>
          </ac:spMkLst>
        </pc:spChg>
        <pc:spChg chg="mod">
          <ac:chgData name="Graydon Hall" userId="6ad8ef6fe9c5877e" providerId="LiveId" clId="{743B0715-C183-42DE-B6E5-38E47A36CCC5}" dt="2021-09-29T21:07:17.823" v="761" actId="14100"/>
          <ac:spMkLst>
            <pc:docMk/>
            <pc:sldMk cId="1926971169" sldId="266"/>
            <ac:spMk id="11" creationId="{ABE71181-B149-4EE3-8C57-DA344694D6C2}"/>
          </ac:spMkLst>
        </pc:spChg>
        <pc:spChg chg="add del">
          <ac:chgData name="Graydon Hall" userId="6ad8ef6fe9c5877e" providerId="LiveId" clId="{743B0715-C183-42DE-B6E5-38E47A36CCC5}" dt="2021-09-29T20:26:18.809" v="451" actId="478"/>
          <ac:spMkLst>
            <pc:docMk/>
            <pc:sldMk cId="1926971169" sldId="266"/>
            <ac:spMk id="12" creationId="{3A7773A3-16BD-4776-84D2-8EE6CDE00FAD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3" creationId="{1485229A-BE5D-445C-A29D-2095B03DF662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4" creationId="{8E3A9A45-B3AF-48DC-B12C-05C16FE7B083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5" creationId="{37CEF823-64A2-4803-97BB-DE3BC2A56C3D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6" creationId="{EA2DF13A-E11F-4817-B472-6B40ED9D8414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8" creationId="{827B7BA2-81B6-42CB-8875-9F2B5C5394A7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9" creationId="{46F5181C-BDBC-4AB8-83A7-972C3E6E24F4}"/>
          </ac:spMkLst>
        </pc:spChg>
        <pc:spChg chg="add del">
          <ac:chgData name="Graydon Hall" userId="6ad8ef6fe9c5877e" providerId="LiveId" clId="{743B0715-C183-42DE-B6E5-38E47A36CCC5}" dt="2021-09-29T20:34:11.209" v="529" actId="478"/>
          <ac:spMkLst>
            <pc:docMk/>
            <pc:sldMk cId="1926971169" sldId="266"/>
            <ac:spMk id="20" creationId="{FFADF4CE-54C7-481F-AE31-BE49D855788E}"/>
          </ac:spMkLst>
        </pc:spChg>
        <pc:spChg chg="add del mod">
          <ac:chgData name="Graydon Hall" userId="6ad8ef6fe9c5877e" providerId="LiveId" clId="{743B0715-C183-42DE-B6E5-38E47A36CCC5}" dt="2021-09-29T20:43:43.485" v="636" actId="478"/>
          <ac:spMkLst>
            <pc:docMk/>
            <pc:sldMk cId="1926971169" sldId="266"/>
            <ac:spMk id="21" creationId="{0449EE8F-E3D5-4E5E-92CD-4BAAB7C91D6F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09-29T20:44:50.259" v="682"/>
          <ac:spMkLst>
            <pc:docMk/>
            <pc:sldMk cId="1926971169" sldId="266"/>
            <ac:spMk id="29" creationId="{38FB2998-D17F-4C72-9B49-F8CF82A51658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0" creationId="{EF742BB3-B8CD-4214-A16D-995CA4C3A04F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1" creationId="{195FFD83-D7D9-4459-9CF3-A18D5A7A4E5B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2" creationId="{0F9B6971-E396-466B-968F-2B6C71A84C66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20:45:10.871" v="684"/>
          <ac:spMkLst>
            <pc:docMk/>
            <pc:sldMk cId="1926971169" sldId="266"/>
            <ac:spMk id="34" creationId="{5B4DDA67-D56E-4B37-A84F-BEF454B9EAA2}"/>
          </ac:spMkLst>
        </pc:spChg>
        <pc:spChg chg="del">
          <ac:chgData name="Graydon Hall" userId="6ad8ef6fe9c5877e" providerId="LiveId" clId="{743B0715-C183-42DE-B6E5-38E47A36CCC5}" dt="2021-09-29T20:26:26.441" v="458" actId="478"/>
          <ac:spMkLst>
            <pc:docMk/>
            <pc:sldMk cId="1926971169" sldId="266"/>
            <ac:spMk id="35" creationId="{6789E424-B6B9-4097-AC0D-75D7E2D04051}"/>
          </ac:spMkLst>
        </pc:spChg>
        <pc:spChg chg="del">
          <ac:chgData name="Graydon Hall" userId="6ad8ef6fe9c5877e" providerId="LiveId" clId="{743B0715-C183-42DE-B6E5-38E47A36CCC5}" dt="2021-09-29T20:26:22.250" v="453" actId="478"/>
          <ac:spMkLst>
            <pc:docMk/>
            <pc:sldMk cId="1926971169" sldId="266"/>
            <ac:spMk id="36" creationId="{353EC245-78FD-4B1A-8B4C-18445610632B}"/>
          </ac:spMkLst>
        </pc:spChg>
        <pc:spChg chg="del">
          <ac:chgData name="Graydon Hall" userId="6ad8ef6fe9c5877e" providerId="LiveId" clId="{743B0715-C183-42DE-B6E5-38E47A36CCC5}" dt="2021-09-29T20:26:23.961" v="455" actId="478"/>
          <ac:spMkLst>
            <pc:docMk/>
            <pc:sldMk cId="1926971169" sldId="266"/>
            <ac:spMk id="37" creationId="{73157DFB-413B-47C5-8D98-374C7DF4B497}"/>
          </ac:spMkLst>
        </pc:spChg>
        <pc:spChg chg="del mod">
          <ac:chgData name="Graydon Hall" userId="6ad8ef6fe9c5877e" providerId="LiveId" clId="{743B0715-C183-42DE-B6E5-38E47A36CCC5}" dt="2021-09-29T20:26:25.338" v="457" actId="478"/>
          <ac:spMkLst>
            <pc:docMk/>
            <pc:sldMk cId="1926971169" sldId="266"/>
            <ac:spMk id="38" creationId="{C5858F6A-2A1F-425D-9D84-23EF51AF084C}"/>
          </ac:spMkLst>
        </pc:spChg>
        <pc:spChg chg="del">
          <ac:chgData name="Graydon Hall" userId="6ad8ef6fe9c5877e" providerId="LiveId" clId="{743B0715-C183-42DE-B6E5-38E47A36CCC5}" dt="2021-09-29T20:26:20.914" v="452" actId="478"/>
          <ac:spMkLst>
            <pc:docMk/>
            <pc:sldMk cId="1926971169" sldId="266"/>
            <ac:spMk id="39" creationId="{3BD4D860-3120-4518-B16A-0D50B93E3FC9}"/>
          </ac:spMkLst>
        </pc:spChg>
        <pc:spChg chg="del">
          <ac:chgData name="Graydon Hall" userId="6ad8ef6fe9c5877e" providerId="LiveId" clId="{743B0715-C183-42DE-B6E5-38E47A36CCC5}" dt="2021-09-29T20:26:23.010" v="454" actId="478"/>
          <ac:spMkLst>
            <pc:docMk/>
            <pc:sldMk cId="1926971169" sldId="266"/>
            <ac:spMk id="40" creationId="{FEBC4595-2A2E-4D17-8399-378CD0498AAD}"/>
          </ac:spMkLst>
        </pc:spChg>
        <pc:spChg chg="del">
          <ac:chgData name="Graydon Hall" userId="6ad8ef6fe9c5877e" providerId="LiveId" clId="{743B0715-C183-42DE-B6E5-38E47A36CCC5}" dt="2021-09-29T20:26:30.970" v="460" actId="478"/>
          <ac:spMkLst>
            <pc:docMk/>
            <pc:sldMk cId="1926971169" sldId="266"/>
            <ac:spMk id="41" creationId="{298F900F-D4C7-438E-9E2C-759376E48C60}"/>
          </ac:spMkLst>
        </pc:spChg>
        <pc:spChg chg="del">
          <ac:chgData name="Graydon Hall" userId="6ad8ef6fe9c5877e" providerId="LiveId" clId="{743B0715-C183-42DE-B6E5-38E47A36CCC5}" dt="2021-09-29T20:26:09.713" v="445" actId="478"/>
          <ac:spMkLst>
            <pc:docMk/>
            <pc:sldMk cId="1926971169" sldId="266"/>
            <ac:spMk id="42" creationId="{E9144911-3DBE-471D-A0D7-BF3937DD3AE4}"/>
          </ac:spMkLst>
        </pc:spChg>
        <pc:spChg chg="del">
          <ac:chgData name="Graydon Hall" userId="6ad8ef6fe9c5877e" providerId="LiveId" clId="{743B0715-C183-42DE-B6E5-38E47A36CCC5}" dt="2021-09-29T20:26:06.626" v="444" actId="478"/>
          <ac:spMkLst>
            <pc:docMk/>
            <pc:sldMk cId="1926971169" sldId="266"/>
            <ac:spMk id="43" creationId="{E4C0EE3B-A371-45FF-B428-3DF70DE736DC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44" creationId="{FBBEB1BD-78EA-425E-9160-0B4F52E9B7F8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45" creationId="{4C45101B-86CB-4372-B945-F57608A2AA11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6" creationId="{05C9C61F-B640-4679-BE12-3DFCDF58112B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7" creationId="{8115181F-D416-4F87-8CDB-F72C7031F5D7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8" creationId="{A0ED181C-DE1C-426B-BCEC-FE0D0DEC008B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9" creationId="{755C86C8-F3E9-4833-92A9-475500C325BF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0" creationId="{BBBE8330-51ED-4050-AACA-8D1EC6E50002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1" creationId="{7B32BDA2-1B42-4640-8999-5D5B485C1015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2" creationId="{4E427078-5565-496F-A1CA-0938297574EF}"/>
          </ac:spMkLst>
        </pc:spChg>
        <pc:spChg chg="del">
          <ac:chgData name="Graydon Hall" userId="6ad8ef6fe9c5877e" providerId="LiveId" clId="{743B0715-C183-42DE-B6E5-38E47A36CCC5}" dt="2021-09-29T20:37:10.337" v="570" actId="478"/>
          <ac:spMkLst>
            <pc:docMk/>
            <pc:sldMk cId="1926971169" sldId="266"/>
            <ac:spMk id="53" creationId="{D9F81400-6F37-4C1B-B698-24194E6DF251}"/>
          </ac:spMkLst>
        </pc:spChg>
        <pc:spChg chg="del">
          <ac:chgData name="Graydon Hall" userId="6ad8ef6fe9c5877e" providerId="LiveId" clId="{743B0715-C183-42DE-B6E5-38E47A36CCC5}" dt="2021-09-29T20:37:14.191" v="573" actId="478"/>
          <ac:spMkLst>
            <pc:docMk/>
            <pc:sldMk cId="1926971169" sldId="266"/>
            <ac:spMk id="54" creationId="{F9950071-B991-41D7-AEB4-7A57109E6914}"/>
          </ac:spMkLst>
        </pc:spChg>
        <pc:spChg chg="del">
          <ac:chgData name="Graydon Hall" userId="6ad8ef6fe9c5877e" providerId="LiveId" clId="{743B0715-C183-42DE-B6E5-38E47A36CCC5}" dt="2021-09-29T20:37:14.911" v="574" actId="478"/>
          <ac:spMkLst>
            <pc:docMk/>
            <pc:sldMk cId="1926971169" sldId="266"/>
            <ac:spMk id="55" creationId="{2E559632-59E2-494B-852C-4646E7C21BB3}"/>
          </ac:spMkLst>
        </pc:spChg>
        <pc:spChg chg="del mod">
          <ac:chgData name="Graydon Hall" userId="6ad8ef6fe9c5877e" providerId="LiveId" clId="{743B0715-C183-42DE-B6E5-38E47A36CCC5}" dt="2021-09-29T20:37:16.791" v="576" actId="478"/>
          <ac:spMkLst>
            <pc:docMk/>
            <pc:sldMk cId="1926971169" sldId="266"/>
            <ac:spMk id="56" creationId="{DE7D82FA-FDBA-45E9-A76D-2AA69F944433}"/>
          </ac:spMkLst>
        </pc:spChg>
        <pc:spChg chg="del">
          <ac:chgData name="Graydon Hall" userId="6ad8ef6fe9c5877e" providerId="LiveId" clId="{743B0715-C183-42DE-B6E5-38E47A36CCC5}" dt="2021-09-29T20:37:13.584" v="572" actId="478"/>
          <ac:spMkLst>
            <pc:docMk/>
            <pc:sldMk cId="1926971169" sldId="266"/>
            <ac:spMk id="57" creationId="{38D72753-A65A-4383-BBBB-F5970C0947F3}"/>
          </ac:spMkLst>
        </pc:spChg>
        <pc:spChg chg="del">
          <ac:chgData name="Graydon Hall" userId="6ad8ef6fe9c5877e" providerId="LiveId" clId="{743B0715-C183-42DE-B6E5-38E47A36CCC5}" dt="2021-09-29T20:37:11.695" v="571" actId="478"/>
          <ac:spMkLst>
            <pc:docMk/>
            <pc:sldMk cId="1926971169" sldId="266"/>
            <ac:spMk id="58" creationId="{79D77692-74EE-43F5-BE3C-FA9C83850A5E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9" creationId="{6F2A98B4-56A3-4374-8EF8-0B6D1FCB1B8F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60" creationId="{99AEE20E-0EB9-4748-8620-B897086F8DCF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61" creationId="{42FCE60A-0C47-44FD-B094-B4ABECD30FAD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62" creationId="{08F4FC4F-C543-4D94-9FDC-6413490F35C0}"/>
          </ac:spMkLst>
        </pc:spChg>
        <pc:spChg chg="add mod">
          <ac:chgData name="Graydon Hall" userId="6ad8ef6fe9c5877e" providerId="LiveId" clId="{743B0715-C183-42DE-B6E5-38E47A36CCC5}" dt="2021-09-29T20:50:10.807" v="726" actId="14100"/>
          <ac:spMkLst>
            <pc:docMk/>
            <pc:sldMk cId="1926971169" sldId="266"/>
            <ac:spMk id="64" creationId="{E3D9BFA3-15AC-470E-B521-DA6A705C6EE6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65" creationId="{C3C116B7-ECF0-40C4-AB07-13E60A9F076A}"/>
          </ac:spMkLst>
        </pc:spChg>
        <pc:grpChg chg="add mod">
          <ac:chgData name="Graydon Hall" userId="6ad8ef6fe9c5877e" providerId="LiveId" clId="{743B0715-C183-42DE-B6E5-38E47A36CCC5}" dt="2021-09-29T20:44:22.632" v="680" actId="1037"/>
          <ac:grpSpMkLst>
            <pc:docMk/>
            <pc:sldMk cId="1926971169" sldId="266"/>
            <ac:grpSpMk id="27" creationId="{11D2D4C4-A335-4340-B4E2-DFEB0CC5DFA3}"/>
          </ac:grpSpMkLst>
        </pc:grpChg>
        <pc:grpChg chg="add mod">
          <ac:chgData name="Graydon Hall" userId="6ad8ef6fe9c5877e" providerId="LiveId" clId="{743B0715-C183-42DE-B6E5-38E47A36CCC5}" dt="2021-09-29T20:44:22.632" v="680" actId="1037"/>
          <ac:grpSpMkLst>
            <pc:docMk/>
            <pc:sldMk cId="1926971169" sldId="266"/>
            <ac:grpSpMk id="28" creationId="{F55E8291-14D0-4A93-8D05-79A67F8C9FA2}"/>
          </ac:grpSpMkLst>
        </pc:grpChg>
        <pc:cxnChg chg="add mod">
          <ac:chgData name="Graydon Hall" userId="6ad8ef6fe9c5877e" providerId="LiveId" clId="{743B0715-C183-42DE-B6E5-38E47A36CCC5}" dt="2021-09-29T20:44:22.632" v="680" actId="1037"/>
          <ac:cxnSpMkLst>
            <pc:docMk/>
            <pc:sldMk cId="1926971169" sldId="266"/>
            <ac:cxnSpMk id="23" creationId="{BD2AF247-FA6A-47D0-BFFE-57376CE4A841}"/>
          </ac:cxnSpMkLst>
        </pc:cxnChg>
        <pc:cxnChg chg="add mod">
          <ac:chgData name="Graydon Hall" userId="6ad8ef6fe9c5877e" providerId="LiveId" clId="{743B0715-C183-42DE-B6E5-38E47A36CCC5}" dt="2021-09-29T20:44:22.632" v="680" actId="1037"/>
          <ac:cxnSpMkLst>
            <pc:docMk/>
            <pc:sldMk cId="1926971169" sldId="266"/>
            <ac:cxnSpMk id="63" creationId="{C5E59C9E-F31F-45D6-ADE4-E022B9951E87}"/>
          </ac:cxnSpMkLst>
        </pc:cxnChg>
      </pc:sldChg>
      <pc:sldChg chg="addSp delSp modSp add mod">
        <pc:chgData name="Graydon Hall" userId="6ad8ef6fe9c5877e" providerId="LiveId" clId="{743B0715-C183-42DE-B6E5-38E47A36CCC5}" dt="2021-09-30T19:01:02.145" v="3791" actId="1076"/>
        <pc:sldMkLst>
          <pc:docMk/>
          <pc:sldMk cId="665027416" sldId="267"/>
        </pc:sldMkLst>
        <pc:spChg chg="add mod">
          <ac:chgData name="Graydon Hall" userId="6ad8ef6fe9c5877e" providerId="LiveId" clId="{743B0715-C183-42DE-B6E5-38E47A36CCC5}" dt="2021-09-30T15:24:08.573" v="1028" actId="20577"/>
          <ac:spMkLst>
            <pc:docMk/>
            <pc:sldMk cId="665027416" sldId="267"/>
            <ac:spMk id="3" creationId="{41A71E7B-0281-4DFF-8DCB-9EB68AB3A83C}"/>
          </ac:spMkLst>
        </pc:spChg>
        <pc:spChg chg="add del mod">
          <ac:chgData name="Graydon Hall" userId="6ad8ef6fe9c5877e" providerId="LiveId" clId="{743B0715-C183-42DE-B6E5-38E47A36CCC5}" dt="2021-09-29T21:03:52.374" v="755" actId="478"/>
          <ac:spMkLst>
            <pc:docMk/>
            <pc:sldMk cId="665027416" sldId="267"/>
            <ac:spMk id="3" creationId="{EEE26ACF-4149-4229-A2B8-A26EBC031B00}"/>
          </ac:spMkLst>
        </pc:spChg>
        <pc:spChg chg="mod">
          <ac:chgData name="Graydon Hall" userId="6ad8ef6fe9c5877e" providerId="LiveId" clId="{743B0715-C183-42DE-B6E5-38E47A36CCC5}" dt="2021-09-29T21:20:05.013" v="861" actId="14100"/>
          <ac:spMkLst>
            <pc:docMk/>
            <pc:sldMk cId="665027416" sldId="267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21:09:34.002" v="765" actId="1076"/>
          <ac:spMkLst>
            <pc:docMk/>
            <pc:sldMk cId="665027416" sldId="267"/>
            <ac:spMk id="5" creationId="{03DF7978-60AD-4CDE-AE09-356BACC0D746}"/>
          </ac:spMkLst>
        </pc:spChg>
        <pc:spChg chg="add mod">
          <ac:chgData name="Graydon Hall" userId="6ad8ef6fe9c5877e" providerId="LiveId" clId="{743B0715-C183-42DE-B6E5-38E47A36CCC5}" dt="2021-09-30T19:00:51.358" v="3788" actId="208"/>
          <ac:spMkLst>
            <pc:docMk/>
            <pc:sldMk cId="665027416" sldId="267"/>
            <ac:spMk id="10" creationId="{6A13B73C-A4D9-4388-A369-3FD4A51C9DC6}"/>
          </ac:spMkLst>
        </pc:spChg>
        <pc:spChg chg="add del mod">
          <ac:chgData name="Graydon Hall" userId="6ad8ef6fe9c5877e" providerId="LiveId" clId="{743B0715-C183-42DE-B6E5-38E47A36CCC5}" dt="2021-09-29T21:11:55.806" v="777" actId="478"/>
          <ac:spMkLst>
            <pc:docMk/>
            <pc:sldMk cId="665027416" sldId="267"/>
            <ac:spMk id="10" creationId="{C7323650-FC6D-4288-9B3C-A0D021E9A22B}"/>
          </ac:spMkLst>
        </pc:spChg>
        <pc:spChg chg="mod">
          <ac:chgData name="Graydon Hall" userId="6ad8ef6fe9c5877e" providerId="LiveId" clId="{743B0715-C183-42DE-B6E5-38E47A36CCC5}" dt="2021-09-30T18:52:30.362" v="3699" actId="20577"/>
          <ac:spMkLst>
            <pc:docMk/>
            <pc:sldMk cId="665027416" sldId="267"/>
            <ac:spMk id="11" creationId="{ABE71181-B149-4EE3-8C57-DA344694D6C2}"/>
          </ac:spMkLst>
        </pc:spChg>
        <pc:spChg chg="add del mod">
          <ac:chgData name="Graydon Hall" userId="6ad8ef6fe9c5877e" providerId="LiveId" clId="{743B0715-C183-42DE-B6E5-38E47A36CCC5}" dt="2021-09-29T21:09:42.203" v="767" actId="478"/>
          <ac:spMkLst>
            <pc:docMk/>
            <pc:sldMk cId="665027416" sldId="267"/>
            <ac:spMk id="12" creationId="{E0063739-BA67-4EBC-85B3-BD7315FE2425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13" creationId="{1485229A-BE5D-445C-A29D-2095B03DF662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14" creationId="{8E3A9A45-B3AF-48DC-B12C-05C16FE7B083}"/>
          </ac:spMkLst>
        </pc:spChg>
        <pc:spChg chg="del mod">
          <ac:chgData name="Graydon Hall" userId="6ad8ef6fe9c5877e" providerId="LiveId" clId="{743B0715-C183-42DE-B6E5-38E47A36CCC5}" dt="2021-09-29T21:03:07.788" v="751" actId="478"/>
          <ac:spMkLst>
            <pc:docMk/>
            <pc:sldMk cId="665027416" sldId="267"/>
            <ac:spMk id="19" creationId="{46F5181C-BDBC-4AB8-83A7-972C3E6E24F4}"/>
          </ac:spMkLst>
        </pc:spChg>
        <pc:spChg chg="add mod">
          <ac:chgData name="Graydon Hall" userId="6ad8ef6fe9c5877e" providerId="LiveId" clId="{743B0715-C183-42DE-B6E5-38E47A36CCC5}" dt="2021-09-29T21:10:05.764" v="770"/>
          <ac:spMkLst>
            <pc:docMk/>
            <pc:sldMk cId="665027416" sldId="267"/>
            <ac:spMk id="20" creationId="{547FE1C0-78F6-4E38-B7FA-BB0544F84C4A}"/>
          </ac:spMkLst>
        </pc:spChg>
        <pc:spChg chg="add mod">
          <ac:chgData name="Graydon Hall" userId="6ad8ef6fe9c5877e" providerId="LiveId" clId="{743B0715-C183-42DE-B6E5-38E47A36CCC5}" dt="2021-09-29T21:10:56.430" v="776"/>
          <ac:spMkLst>
            <pc:docMk/>
            <pc:sldMk cId="665027416" sldId="267"/>
            <ac:spMk id="21" creationId="{12A2866F-70E5-49E4-BFF8-F99E0F0959F9}"/>
          </ac:spMkLst>
        </pc:spChg>
        <pc:spChg chg="add del">
          <ac:chgData name="Graydon Hall" userId="6ad8ef6fe9c5877e" providerId="LiveId" clId="{743B0715-C183-42DE-B6E5-38E47A36CCC5}" dt="2021-09-29T21:12:14.016" v="779" actId="478"/>
          <ac:spMkLst>
            <pc:docMk/>
            <pc:sldMk cId="665027416" sldId="267"/>
            <ac:spMk id="22" creationId="{38B7A0C4-3A5F-4FC1-8205-205036E04C8C}"/>
          </ac:spMkLst>
        </pc:spChg>
        <pc:spChg chg="mod">
          <ac:chgData name="Graydon Hall" userId="6ad8ef6fe9c5877e" providerId="LiveId" clId="{743B0715-C183-42DE-B6E5-38E47A36CCC5}" dt="2021-09-29T21:01:38.898" v="742" actId="206"/>
          <ac:spMkLst>
            <pc:docMk/>
            <pc:sldMk cId="665027416" sldId="267"/>
            <ac:spMk id="29" creationId="{38FB2998-D17F-4C72-9B49-F8CF82A51658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30" creationId="{EF742BB3-B8CD-4214-A16D-995CA4C3A04F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31" creationId="{195FFD83-D7D9-4459-9CF3-A18D5A7A4E5B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32" creationId="{0F9B6971-E396-466B-968F-2B6C71A84C66}"/>
          </ac:spMkLst>
        </pc:spChg>
        <pc:spChg chg="add mod">
          <ac:chgData name="Graydon Hall" userId="6ad8ef6fe9c5877e" providerId="LiveId" clId="{743B0715-C183-42DE-B6E5-38E47A36CCC5}" dt="2021-09-29T21:12:25.652" v="781"/>
          <ac:spMkLst>
            <pc:docMk/>
            <pc:sldMk cId="665027416" sldId="267"/>
            <ac:spMk id="35" creationId="{522DF440-990C-4AC7-89A4-F956E42DC1E7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45" creationId="{4C45101B-86CB-4372-B945-F57608A2AA11}"/>
          </ac:spMkLst>
        </pc:spChg>
        <pc:spChg chg="mod">
          <ac:chgData name="Graydon Hall" userId="6ad8ef6fe9c5877e" providerId="LiveId" clId="{743B0715-C183-42DE-B6E5-38E47A36CCC5}" dt="2021-09-29T21:01:12.294" v="733" actId="20577"/>
          <ac:spMkLst>
            <pc:docMk/>
            <pc:sldMk cId="665027416" sldId="267"/>
            <ac:spMk id="54" creationId="{437AF63C-1FCF-4662-BE8B-02BEA81AD64D}"/>
          </ac:spMkLst>
        </pc:spChg>
        <pc:spChg chg="mod">
          <ac:chgData name="Graydon Hall" userId="6ad8ef6fe9c5877e" providerId="LiveId" clId="{743B0715-C183-42DE-B6E5-38E47A36CCC5}" dt="2021-09-29T21:01:15.741" v="735" actId="20577"/>
          <ac:spMkLst>
            <pc:docMk/>
            <pc:sldMk cId="665027416" sldId="267"/>
            <ac:spMk id="55" creationId="{548D98DB-3C17-4BCD-B341-41546ECD446A}"/>
          </ac:spMkLst>
        </pc:spChg>
        <pc:spChg chg="mod">
          <ac:chgData name="Graydon Hall" userId="6ad8ef6fe9c5877e" providerId="LiveId" clId="{743B0715-C183-42DE-B6E5-38E47A36CCC5}" dt="2021-09-29T21:01:18.117" v="737" actId="20577"/>
          <ac:spMkLst>
            <pc:docMk/>
            <pc:sldMk cId="665027416" sldId="267"/>
            <ac:spMk id="56" creationId="{244774B1-FA94-4568-9E5A-E32B99A9F176}"/>
          </ac:spMkLst>
        </pc:spChg>
        <pc:spChg chg="mod">
          <ac:chgData name="Graydon Hall" userId="6ad8ef6fe9c5877e" providerId="LiveId" clId="{743B0715-C183-42DE-B6E5-38E47A36CCC5}" dt="2021-09-29T21:01:21.229" v="739" actId="20577"/>
          <ac:spMkLst>
            <pc:docMk/>
            <pc:sldMk cId="665027416" sldId="267"/>
            <ac:spMk id="57" creationId="{49CFC0C2-98A4-4206-9DD6-12FB60112185}"/>
          </ac:spMkLst>
        </pc:spChg>
        <pc:spChg chg="mod">
          <ac:chgData name="Graydon Hall" userId="6ad8ef6fe9c5877e" providerId="LiveId" clId="{743B0715-C183-42DE-B6E5-38E47A36CCC5}" dt="2021-09-29T21:01:04.616" v="730"/>
          <ac:spMkLst>
            <pc:docMk/>
            <pc:sldMk cId="665027416" sldId="267"/>
            <ac:spMk id="58" creationId="{34D83752-1847-4E3E-8619-7C119FBEA7D2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67" creationId="{146DA5DC-BB7C-4FE5-A5E6-B598EB02C61A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68" creationId="{D21261D9-EECE-4315-88AE-AED2214A6199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69" creationId="{61E58199-13D7-4F69-8B73-FE8AF35278DB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70" creationId="{B30B8E36-7225-4EDF-8026-C80E0A116A84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71" creationId="{CEB3A782-FA41-4E7A-B316-369117333619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3" creationId="{82A861FD-FBD5-49C8-87B0-FE67334597E3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4" creationId="{DDE27D17-A231-48E3-9D74-DCF951A18017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5" creationId="{0FF2EA18-2B27-45D5-A3D3-2D2DAF96B16C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6" creationId="{2657631D-C8A0-4D06-B345-B2FD0A455BC2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7" creationId="{F11295AA-3C32-4477-97D3-5194ADFA246E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8" creationId="{6A84FCC7-9519-4F2A-ABAE-F191991BC136}"/>
          </ac:spMkLst>
        </pc:spChg>
        <pc:spChg chg="add mod">
          <ac:chgData name="Graydon Hall" userId="6ad8ef6fe9c5877e" providerId="LiveId" clId="{743B0715-C183-42DE-B6E5-38E47A36CCC5}" dt="2021-09-29T21:10:28.875" v="772" actId="1076"/>
          <ac:spMkLst>
            <pc:docMk/>
            <pc:sldMk cId="665027416" sldId="267"/>
            <ac:spMk id="79" creationId="{48722A1F-ADB0-42CB-9689-559D76D3A782}"/>
          </ac:spMkLst>
        </pc:spChg>
        <pc:spChg chg="add mod">
          <ac:chgData name="Graydon Hall" userId="6ad8ef6fe9c5877e" providerId="LiveId" clId="{743B0715-C183-42DE-B6E5-38E47A36CCC5}" dt="2021-09-29T21:10:40.060" v="774" actId="1076"/>
          <ac:spMkLst>
            <pc:docMk/>
            <pc:sldMk cId="665027416" sldId="267"/>
            <ac:spMk id="80" creationId="{0D55B6D6-ED78-4EA2-91B8-1EC83D51C246}"/>
          </ac:spMkLst>
        </pc:spChg>
        <pc:spChg chg="add mod">
          <ac:chgData name="Graydon Hall" userId="6ad8ef6fe9c5877e" providerId="LiveId" clId="{743B0715-C183-42DE-B6E5-38E47A36CCC5}" dt="2021-09-29T21:12:51.786" v="846" actId="1036"/>
          <ac:spMkLst>
            <pc:docMk/>
            <pc:sldMk cId="665027416" sldId="267"/>
            <ac:spMk id="81" creationId="{E9D4274A-E3E9-4AC0-B99A-4CC0DD026E89}"/>
          </ac:spMkLst>
        </pc:spChg>
        <pc:spChg chg="add mod">
          <ac:chgData name="Graydon Hall" userId="6ad8ef6fe9c5877e" providerId="LiveId" clId="{743B0715-C183-42DE-B6E5-38E47A36CCC5}" dt="2021-09-30T19:01:02.145" v="3791" actId="1076"/>
          <ac:spMkLst>
            <pc:docMk/>
            <pc:sldMk cId="665027416" sldId="267"/>
            <ac:spMk id="82" creationId="{3393D78F-D17E-4D5A-87FE-A6C3308EC21C}"/>
          </ac:spMkLst>
        </pc:spChg>
        <pc:grpChg chg="add mod">
          <ac:chgData name="Graydon Hall" userId="6ad8ef6fe9c5877e" providerId="LiveId" clId="{743B0715-C183-42DE-B6E5-38E47A36CCC5}" dt="2021-09-29T21:02:47.553" v="746" actId="164"/>
          <ac:grpSpMkLst>
            <pc:docMk/>
            <pc:sldMk cId="665027416" sldId="267"/>
            <ac:grpSpMk id="2" creationId="{D91AFCC9-FC40-464C-BC3F-E2763F145D0C}"/>
          </ac:grpSpMkLst>
        </pc:grpChg>
        <pc:grpChg chg="mod">
          <ac:chgData name="Graydon Hall" userId="6ad8ef6fe9c5877e" providerId="LiveId" clId="{743B0715-C183-42DE-B6E5-38E47A36CCC5}" dt="2021-09-29T21:01:41.585" v="743" actId="1076"/>
          <ac:grpSpMkLst>
            <pc:docMk/>
            <pc:sldMk cId="665027416" sldId="267"/>
            <ac:grpSpMk id="28" creationId="{F55E8291-14D0-4A93-8D05-79A67F8C9FA2}"/>
          </ac:grpSpMkLst>
        </pc:grpChg>
        <pc:grpChg chg="add mod">
          <ac:chgData name="Graydon Hall" userId="6ad8ef6fe9c5877e" providerId="LiveId" clId="{743B0715-C183-42DE-B6E5-38E47A36CCC5}" dt="2021-09-29T21:01:08.948" v="731" actId="1076"/>
          <ac:grpSpMkLst>
            <pc:docMk/>
            <pc:sldMk cId="665027416" sldId="267"/>
            <ac:grpSpMk id="53" creationId="{3CD321A8-8E59-45E8-A994-3CE9398DD1EB}"/>
          </ac:grpSpMkLst>
        </pc:grpChg>
        <pc:grpChg chg="add mod">
          <ac:chgData name="Graydon Hall" userId="6ad8ef6fe9c5877e" providerId="LiveId" clId="{743B0715-C183-42DE-B6E5-38E47A36CCC5}" dt="2021-09-29T21:02:01.467" v="745" actId="1076"/>
          <ac:grpSpMkLst>
            <pc:docMk/>
            <pc:sldMk cId="665027416" sldId="267"/>
            <ac:grpSpMk id="66" creationId="{75C94FB6-D175-4396-847C-3C7F9E8450EC}"/>
          </ac:grpSpMkLst>
        </pc:grpChg>
        <pc:grpChg chg="add mod">
          <ac:chgData name="Graydon Hall" userId="6ad8ef6fe9c5877e" providerId="LiveId" clId="{743B0715-C183-42DE-B6E5-38E47A36CCC5}" dt="2021-09-29T21:09:45.732" v="768" actId="1076"/>
          <ac:grpSpMkLst>
            <pc:docMk/>
            <pc:sldMk cId="665027416" sldId="267"/>
            <ac:grpSpMk id="72" creationId="{AEC6AA4B-B969-46AE-95C3-A0BB61A3ACEE}"/>
          </ac:grpSpMkLst>
        </pc:grpChg>
      </pc:sldChg>
      <pc:sldChg chg="addSp delSp modSp add mod">
        <pc:chgData name="Graydon Hall" userId="6ad8ef6fe9c5877e" providerId="LiveId" clId="{743B0715-C183-42DE-B6E5-38E47A36CCC5}" dt="2021-10-02T21:01:18.390" v="5499" actId="1076"/>
        <pc:sldMkLst>
          <pc:docMk/>
          <pc:sldMk cId="2537722862" sldId="268"/>
        </pc:sldMkLst>
        <pc:spChg chg="add del mod">
          <ac:chgData name="Graydon Hall" userId="6ad8ef6fe9c5877e" providerId="LiveId" clId="{743B0715-C183-42DE-B6E5-38E47A36CCC5}" dt="2021-09-30T15:23:11.566" v="947" actId="478"/>
          <ac:spMkLst>
            <pc:docMk/>
            <pc:sldMk cId="2537722862" sldId="268"/>
            <ac:spMk id="3" creationId="{0D96CE69-933F-4178-85BB-CF05E7BD07AC}"/>
          </ac:spMkLst>
        </pc:spChg>
        <pc:spChg chg="add del mod">
          <ac:chgData name="Graydon Hall" userId="6ad8ef6fe9c5877e" providerId="LiveId" clId="{743B0715-C183-42DE-B6E5-38E47A36CCC5}" dt="2021-09-29T21:30:40.762" v="882" actId="478"/>
          <ac:spMkLst>
            <pc:docMk/>
            <pc:sldMk cId="2537722862" sldId="268"/>
            <ac:spMk id="3" creationId="{B9B96A2D-7483-4C9E-9541-FB16F0C38E91}"/>
          </ac:spMkLst>
        </pc:spChg>
        <pc:spChg chg="mod">
          <ac:chgData name="Graydon Hall" userId="6ad8ef6fe9c5877e" providerId="LiveId" clId="{743B0715-C183-42DE-B6E5-38E47A36CCC5}" dt="2021-09-29T21:19:57.658" v="859" actId="14100"/>
          <ac:spMkLst>
            <pc:docMk/>
            <pc:sldMk cId="2537722862" sldId="268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21:22:52.359" v="864" actId="14100"/>
          <ac:spMkLst>
            <pc:docMk/>
            <pc:sldMk cId="2537722862" sldId="268"/>
            <ac:spMk id="5" creationId="{03DF7978-60AD-4CDE-AE09-356BACC0D746}"/>
          </ac:spMkLst>
        </pc:spChg>
        <pc:spChg chg="mod">
          <ac:chgData name="Graydon Hall" userId="6ad8ef6fe9c5877e" providerId="LiveId" clId="{743B0715-C183-42DE-B6E5-38E47A36CCC5}" dt="2021-09-29T21:40:49.256" v="885" actId="20577"/>
          <ac:spMkLst>
            <pc:docMk/>
            <pc:sldMk cId="2537722862" sldId="268"/>
            <ac:spMk id="11" creationId="{ABE71181-B149-4EE3-8C57-DA344694D6C2}"/>
          </ac:spMkLst>
        </pc:spChg>
        <pc:spChg chg="del">
          <ac:chgData name="Graydon Hall" userId="6ad8ef6fe9c5877e" providerId="LiveId" clId="{743B0715-C183-42DE-B6E5-38E47A36CCC5}" dt="2021-09-29T21:19:42.646" v="850" actId="478"/>
          <ac:spMkLst>
            <pc:docMk/>
            <pc:sldMk cId="2537722862" sldId="268"/>
            <ac:spMk id="15" creationId="{37CEF823-64A2-4803-97BB-DE3BC2A56C3D}"/>
          </ac:spMkLst>
        </pc:spChg>
        <pc:spChg chg="del">
          <ac:chgData name="Graydon Hall" userId="6ad8ef6fe9c5877e" providerId="LiveId" clId="{743B0715-C183-42DE-B6E5-38E47A36CCC5}" dt="2021-09-29T21:19:47.923" v="853" actId="478"/>
          <ac:spMkLst>
            <pc:docMk/>
            <pc:sldMk cId="2537722862" sldId="268"/>
            <ac:spMk id="16" creationId="{EA2DF13A-E11F-4817-B472-6B40ED9D8414}"/>
          </ac:spMkLst>
        </pc:spChg>
        <pc:spChg chg="del mod">
          <ac:chgData name="Graydon Hall" userId="6ad8ef6fe9c5877e" providerId="LiveId" clId="{743B0715-C183-42DE-B6E5-38E47A36CCC5}" dt="2021-09-29T21:19:49.648" v="855" actId="478"/>
          <ac:spMkLst>
            <pc:docMk/>
            <pc:sldMk cId="2537722862" sldId="268"/>
            <ac:spMk id="17" creationId="{49613BA1-EC39-4C9D-911C-822803A902C7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18" creationId="{827B7BA2-81B6-42CB-8875-9F2B5C5394A7}"/>
          </ac:spMkLst>
        </pc:spChg>
        <pc:spChg chg="del">
          <ac:chgData name="Graydon Hall" userId="6ad8ef6fe9c5877e" providerId="LiveId" clId="{743B0715-C183-42DE-B6E5-38E47A36CCC5}" dt="2021-09-29T21:40:54.312" v="886" actId="478"/>
          <ac:spMkLst>
            <pc:docMk/>
            <pc:sldMk cId="2537722862" sldId="268"/>
            <ac:spMk id="20" creationId="{547FE1C0-78F6-4E38-B7FA-BB0544F84C4A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24" creationId="{FD8706BD-108D-4ECE-80FA-00ED04CF3D8A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25" creationId="{D874629E-BAB8-48EB-8538-631F7E8F7166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26" creationId="{D60DACE1-0AE0-4851-B2F0-AFC7BC736D99}"/>
          </ac:spMkLst>
        </pc:spChg>
        <pc:spChg chg="del">
          <ac:chgData name="Graydon Hall" userId="6ad8ef6fe9c5877e" providerId="LiveId" clId="{743B0715-C183-42DE-B6E5-38E47A36CCC5}" dt="2021-09-29T21:19:50.792" v="856" actId="478"/>
          <ac:spMkLst>
            <pc:docMk/>
            <pc:sldMk cId="2537722862" sldId="268"/>
            <ac:spMk id="29" creationId="{38FB2998-D17F-4C72-9B49-F8CF82A51658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10-02T21:01:18.390" v="5499" actId="1076"/>
          <ac:spMkLst>
            <pc:docMk/>
            <pc:sldMk cId="2537722862" sldId="268"/>
            <ac:spMk id="33" creationId="{B57447BF-21A0-4756-B72D-1BA244BF6762}"/>
          </ac:spMkLst>
        </pc:spChg>
        <pc:spChg chg="del">
          <ac:chgData name="Graydon Hall" userId="6ad8ef6fe9c5877e" providerId="LiveId" clId="{743B0715-C183-42DE-B6E5-38E47A36CCC5}" dt="2021-09-29T21:19:47.136" v="852" actId="478"/>
          <ac:spMkLst>
            <pc:docMk/>
            <pc:sldMk cId="2537722862" sldId="268"/>
            <ac:spMk id="35" creationId="{522DF440-990C-4AC7-89A4-F956E42DC1E7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44" creationId="{FBBEB1BD-78EA-425E-9160-0B4F52E9B7F8}"/>
          </ac:spMkLst>
        </pc:spChg>
        <pc:spChg chg="mod">
          <ac:chgData name="Graydon Hall" userId="6ad8ef6fe9c5877e" providerId="LiveId" clId="{743B0715-C183-42DE-B6E5-38E47A36CCC5}" dt="2021-09-29T21:26:25.868" v="880" actId="207"/>
          <ac:spMkLst>
            <pc:docMk/>
            <pc:sldMk cId="2537722862" sldId="268"/>
            <ac:spMk id="46" creationId="{05C9C61F-B640-4679-BE12-3DFCDF58112B}"/>
          </ac:spMkLst>
        </pc:spChg>
        <pc:spChg chg="add mod">
          <ac:chgData name="Graydon Hall" userId="6ad8ef6fe9c5877e" providerId="LiveId" clId="{743B0715-C183-42DE-B6E5-38E47A36CCC5}" dt="2021-09-30T15:28:40.923" v="1137" actId="20577"/>
          <ac:spMkLst>
            <pc:docMk/>
            <pc:sldMk cId="2537722862" sldId="268"/>
            <ac:spMk id="65" creationId="{7B0C6561-B429-404B-A0C1-E11EBF4C22EA}"/>
          </ac:spMkLst>
        </pc:spChg>
        <pc:spChg chg="del">
          <ac:chgData name="Graydon Hall" userId="6ad8ef6fe9c5877e" providerId="LiveId" clId="{743B0715-C183-42DE-B6E5-38E47A36CCC5}" dt="2021-09-29T21:19:51.616" v="857" actId="478"/>
          <ac:spMkLst>
            <pc:docMk/>
            <pc:sldMk cId="2537722862" sldId="268"/>
            <ac:spMk id="65" creationId="{C3C116B7-ECF0-40C4-AB07-13E60A9F076A}"/>
          </ac:spMkLst>
        </pc:spChg>
        <pc:spChg chg="mod">
          <ac:chgData name="Graydon Hall" userId="6ad8ef6fe9c5877e" providerId="LiveId" clId="{743B0715-C183-42DE-B6E5-38E47A36CCC5}" dt="2021-09-29T21:22:57.391" v="866" actId="20577"/>
          <ac:spMkLst>
            <pc:docMk/>
            <pc:sldMk cId="2537722862" sldId="268"/>
            <ac:spMk id="67" creationId="{146DA5DC-BB7C-4FE5-A5E6-B598EB02C61A}"/>
          </ac:spMkLst>
        </pc:spChg>
        <pc:spChg chg="del mod">
          <ac:chgData name="Graydon Hall" userId="6ad8ef6fe9c5877e" providerId="LiveId" clId="{743B0715-C183-42DE-B6E5-38E47A36CCC5}" dt="2021-09-30T15:23:02.494" v="944" actId="478"/>
          <ac:spMkLst>
            <pc:docMk/>
            <pc:sldMk cId="2537722862" sldId="268"/>
            <ac:spMk id="73" creationId="{82A861FD-FBD5-49C8-87B0-FE67334597E3}"/>
          </ac:spMkLst>
        </pc:spChg>
        <pc:spChg chg="del mod">
          <ac:chgData name="Graydon Hall" userId="6ad8ef6fe9c5877e" providerId="LiveId" clId="{743B0715-C183-42DE-B6E5-38E47A36CCC5}" dt="2021-09-30T15:23:04.950" v="945" actId="478"/>
          <ac:spMkLst>
            <pc:docMk/>
            <pc:sldMk cId="2537722862" sldId="268"/>
            <ac:spMk id="74" creationId="{DDE27D17-A231-48E3-9D74-DCF951A18017}"/>
          </ac:spMkLst>
        </pc:spChg>
        <pc:spChg chg="del topLvl">
          <ac:chgData name="Graydon Hall" userId="6ad8ef6fe9c5877e" providerId="LiveId" clId="{743B0715-C183-42DE-B6E5-38E47A36CCC5}" dt="2021-09-30T15:23:08.364" v="946" actId="478"/>
          <ac:spMkLst>
            <pc:docMk/>
            <pc:sldMk cId="2537722862" sldId="268"/>
            <ac:spMk id="75" creationId="{0FF2EA18-2B27-45D5-A3D3-2D2DAF96B16C}"/>
          </ac:spMkLst>
        </pc:spChg>
        <pc:spChg chg="del">
          <ac:chgData name="Graydon Hall" userId="6ad8ef6fe9c5877e" providerId="LiveId" clId="{743B0715-C183-42DE-B6E5-38E47A36CCC5}" dt="2021-09-30T15:22:59.126" v="943" actId="478"/>
          <ac:spMkLst>
            <pc:docMk/>
            <pc:sldMk cId="2537722862" sldId="268"/>
            <ac:spMk id="76" creationId="{2657631D-C8A0-4D06-B345-B2FD0A455BC2}"/>
          </ac:spMkLst>
        </pc:spChg>
        <pc:spChg chg="mod topLvl">
          <ac:chgData name="Graydon Hall" userId="6ad8ef6fe9c5877e" providerId="LiveId" clId="{743B0715-C183-42DE-B6E5-38E47A36CCC5}" dt="2021-09-30T15:29:01.157" v="1162" actId="20577"/>
          <ac:spMkLst>
            <pc:docMk/>
            <pc:sldMk cId="2537722862" sldId="268"/>
            <ac:spMk id="77" creationId="{F11295AA-3C32-4477-97D3-5194ADFA246E}"/>
          </ac:spMkLst>
        </pc:spChg>
        <pc:spChg chg="del">
          <ac:chgData name="Graydon Hall" userId="6ad8ef6fe9c5877e" providerId="LiveId" clId="{743B0715-C183-42DE-B6E5-38E47A36CCC5}" dt="2021-09-29T21:40:59.351" v="889" actId="478"/>
          <ac:spMkLst>
            <pc:docMk/>
            <pc:sldMk cId="2537722862" sldId="268"/>
            <ac:spMk id="78" creationId="{6A84FCC7-9519-4F2A-ABAE-F191991BC136}"/>
          </ac:spMkLst>
        </pc:spChg>
        <pc:spChg chg="add del mod">
          <ac:chgData name="Graydon Hall" userId="6ad8ef6fe9c5877e" providerId="LiveId" clId="{743B0715-C183-42DE-B6E5-38E47A36CCC5}" dt="2021-09-29T21:30:44.859" v="883" actId="478"/>
          <ac:spMkLst>
            <pc:docMk/>
            <pc:sldMk cId="2537722862" sldId="268"/>
            <ac:spMk id="82" creationId="{2A57870E-5922-4963-AD18-7F33F6A58053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4" creationId="{2CDC8598-88AC-489B-AAE1-793B07ACD2E7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5" creationId="{521001CA-1A65-456B-96CE-F42BEF1816C9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6" creationId="{9AE6E391-E019-4EB9-A852-C89DCEC146D6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7" creationId="{F4749322-635F-4DA3-BF53-BA9FE3121F0C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8" creationId="{6E3B900F-E415-419E-B83F-569E7BE04A1B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9" creationId="{BCA4A8E5-004E-4972-BC81-822A02B05833}"/>
          </ac:spMkLst>
        </pc:spChg>
        <pc:grpChg chg="del">
          <ac:chgData name="Graydon Hall" userId="6ad8ef6fe9c5877e" providerId="LiveId" clId="{743B0715-C183-42DE-B6E5-38E47A36CCC5}" dt="2021-10-02T21:01:13.233" v="5497" actId="478"/>
          <ac:grpSpMkLst>
            <pc:docMk/>
            <pc:sldMk cId="2537722862" sldId="268"/>
            <ac:grpSpMk id="27" creationId="{11D2D4C4-A335-4340-B4E2-DFEB0CC5DFA3}"/>
          </ac:grpSpMkLst>
        </pc:grpChg>
        <pc:grpChg chg="del">
          <ac:chgData name="Graydon Hall" userId="6ad8ef6fe9c5877e" providerId="LiveId" clId="{743B0715-C183-42DE-B6E5-38E47A36CCC5}" dt="2021-09-30T15:23:13.388" v="948" actId="478"/>
          <ac:grpSpMkLst>
            <pc:docMk/>
            <pc:sldMk cId="2537722862" sldId="268"/>
            <ac:grpSpMk id="66" creationId="{75C94FB6-D175-4396-847C-3C7F9E8450EC}"/>
          </ac:grpSpMkLst>
        </pc:grpChg>
        <pc:grpChg chg="add del">
          <ac:chgData name="Graydon Hall" userId="6ad8ef6fe9c5877e" providerId="LiveId" clId="{743B0715-C183-42DE-B6E5-38E47A36CCC5}" dt="2021-09-30T15:23:08.364" v="946" actId="478"/>
          <ac:grpSpMkLst>
            <pc:docMk/>
            <pc:sldMk cId="2537722862" sldId="268"/>
            <ac:grpSpMk id="72" creationId="{AEC6AA4B-B969-46AE-95C3-A0BB61A3ACEE}"/>
          </ac:grpSpMkLst>
        </pc:grpChg>
        <pc:grpChg chg="add del mod">
          <ac:chgData name="Graydon Hall" userId="6ad8ef6fe9c5877e" providerId="LiveId" clId="{743B0715-C183-42DE-B6E5-38E47A36CCC5}" dt="2021-09-29T21:30:39.098" v="881" actId="478"/>
          <ac:grpSpMkLst>
            <pc:docMk/>
            <pc:sldMk cId="2537722862" sldId="268"/>
            <ac:grpSpMk id="83" creationId="{1861B19B-8AA8-45D7-A02A-1C439012DC26}"/>
          </ac:grpSpMkLst>
        </pc:grpChg>
      </pc:sldChg>
      <pc:sldChg chg="addSp delSp modSp add mod ord">
        <pc:chgData name="Graydon Hall" userId="6ad8ef6fe9c5877e" providerId="LiveId" clId="{743B0715-C183-42DE-B6E5-38E47A36CCC5}" dt="2021-09-30T15:34:47.338" v="1428" actId="1076"/>
        <pc:sldMkLst>
          <pc:docMk/>
          <pc:sldMk cId="943430823" sldId="269"/>
        </pc:sldMkLst>
        <pc:spChg chg="del">
          <ac:chgData name="Graydon Hall" userId="6ad8ef6fe9c5877e" providerId="LiveId" clId="{743B0715-C183-42DE-B6E5-38E47A36CCC5}" dt="2021-09-30T15:20:00.990" v="922" actId="478"/>
          <ac:spMkLst>
            <pc:docMk/>
            <pc:sldMk cId="943430823" sldId="269"/>
            <ac:spMk id="3" creationId="{0D96CE69-933F-4178-85BB-CF05E7BD07AC}"/>
          </ac:spMkLst>
        </pc:spChg>
        <pc:spChg chg="add mod">
          <ac:chgData name="Graydon Hall" userId="6ad8ef6fe9c5877e" providerId="LiveId" clId="{743B0715-C183-42DE-B6E5-38E47A36CCC5}" dt="2021-09-30T15:21:19.420" v="938"/>
          <ac:spMkLst>
            <pc:docMk/>
            <pc:sldMk cId="943430823" sldId="269"/>
            <ac:spMk id="10" creationId="{0CEE2CD9-CADC-4978-A1F5-5C93C4543FAF}"/>
          </ac:spMkLst>
        </pc:spChg>
        <pc:spChg chg="mod">
          <ac:chgData name="Graydon Hall" userId="6ad8ef6fe9c5877e" providerId="LiveId" clId="{743B0715-C183-42DE-B6E5-38E47A36CCC5}" dt="2021-09-30T15:20:39.727" v="931" actId="20577"/>
          <ac:spMkLst>
            <pc:docMk/>
            <pc:sldMk cId="943430823" sldId="269"/>
            <ac:spMk id="11" creationId="{ABE71181-B149-4EE3-8C57-DA344694D6C2}"/>
          </ac:spMkLst>
        </pc:spChg>
        <pc:spChg chg="add mod">
          <ac:chgData name="Graydon Hall" userId="6ad8ef6fe9c5877e" providerId="LiveId" clId="{743B0715-C183-42DE-B6E5-38E47A36CCC5}" dt="2021-09-30T15:21:46.744" v="940"/>
          <ac:spMkLst>
            <pc:docMk/>
            <pc:sldMk cId="943430823" sldId="269"/>
            <ac:spMk id="12" creationId="{D657F48F-35FE-4319-89B9-FE8065E71109}"/>
          </ac:spMkLst>
        </pc:spChg>
        <pc:spChg chg="add del mod">
          <ac:chgData name="Graydon Hall" userId="6ad8ef6fe9c5877e" providerId="LiveId" clId="{743B0715-C183-42DE-B6E5-38E47A36CCC5}" dt="2021-09-30T15:22:21.363" v="942" actId="478"/>
          <ac:spMkLst>
            <pc:docMk/>
            <pc:sldMk cId="943430823" sldId="269"/>
            <ac:spMk id="73" creationId="{82A861FD-FBD5-49C8-87B0-FE67334597E3}"/>
          </ac:spMkLst>
        </pc:spChg>
        <pc:spChg chg="mod">
          <ac:chgData name="Graydon Hall" userId="6ad8ef6fe9c5877e" providerId="LiveId" clId="{743B0715-C183-42DE-B6E5-38E47A36CCC5}" dt="2021-09-30T15:20:13.318" v="927" actId="20577"/>
          <ac:spMkLst>
            <pc:docMk/>
            <pc:sldMk cId="943430823" sldId="269"/>
            <ac:spMk id="74" creationId="{DDE27D17-A231-48E3-9D74-DCF951A18017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78" creationId="{4D227593-B0EF-4F52-A8E5-F7B7282E13A7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2" creationId="{C515D3FE-01CA-4BDA-9147-9C422F358CCF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3" creationId="{C6A5EE8F-9B9E-4486-9928-B9E98656AA51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4" creationId="{6A0CC5D6-278E-4553-BF24-D3B1795DDA16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5" creationId="{5EB4DA39-7DBA-4233-BB34-0DF00C403DEC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6" creationId="{B06CD566-F4AE-4FBD-89C2-3EA878DD56C4}"/>
          </ac:spMkLst>
        </pc:spChg>
        <pc:spChg chg="add mod">
          <ac:chgData name="Graydon Hall" userId="6ad8ef6fe9c5877e" providerId="LiveId" clId="{743B0715-C183-42DE-B6E5-38E47A36CCC5}" dt="2021-09-30T15:20:49.542" v="934" actId="20577"/>
          <ac:spMkLst>
            <pc:docMk/>
            <pc:sldMk cId="943430823" sldId="269"/>
            <ac:spMk id="87" creationId="{CE0AC06F-6A76-435D-97B0-EFB97F7B3C2E}"/>
          </ac:spMkLst>
        </pc:spChg>
        <pc:spChg chg="add mod">
          <ac:chgData name="Graydon Hall" userId="6ad8ef6fe9c5877e" providerId="LiveId" clId="{743B0715-C183-42DE-B6E5-38E47A36CCC5}" dt="2021-09-30T15:21:02.087" v="936" actId="1076"/>
          <ac:spMkLst>
            <pc:docMk/>
            <pc:sldMk cId="943430823" sldId="269"/>
            <ac:spMk id="88" creationId="{02C14616-1D90-4B0E-9C01-A56748D1777F}"/>
          </ac:spMkLst>
        </pc:spChg>
        <pc:spChg chg="add mod">
          <ac:chgData name="Graydon Hall" userId="6ad8ef6fe9c5877e" providerId="LiveId" clId="{743B0715-C183-42DE-B6E5-38E47A36CCC5}" dt="2021-09-30T15:28:02.345" v="1095" actId="403"/>
          <ac:spMkLst>
            <pc:docMk/>
            <pc:sldMk cId="943430823" sldId="269"/>
            <ac:spMk id="89" creationId="{D69C803E-BCCF-41A8-BEB7-69676DFC9032}"/>
          </ac:spMkLst>
        </pc:spChg>
        <pc:spChg chg="add mod">
          <ac:chgData name="Graydon Hall" userId="6ad8ef6fe9c5877e" providerId="LiveId" clId="{743B0715-C183-42DE-B6E5-38E47A36CCC5}" dt="2021-09-30T15:27:56.489" v="1091" actId="1076"/>
          <ac:spMkLst>
            <pc:docMk/>
            <pc:sldMk cId="943430823" sldId="269"/>
            <ac:spMk id="90" creationId="{32AB8FCD-CC8A-4E10-B53A-81DF365D5417}"/>
          </ac:spMkLst>
        </pc:spChg>
        <pc:spChg chg="add mod">
          <ac:chgData name="Graydon Hall" userId="6ad8ef6fe9c5877e" providerId="LiveId" clId="{743B0715-C183-42DE-B6E5-38E47A36CCC5}" dt="2021-09-30T15:34:47.338" v="1428" actId="1076"/>
          <ac:spMkLst>
            <pc:docMk/>
            <pc:sldMk cId="943430823" sldId="269"/>
            <ac:spMk id="91" creationId="{05583C3E-DEA8-42E0-8241-C5F9FAF982EF}"/>
          </ac:spMkLst>
        </pc:spChg>
        <pc:grpChg chg="add mod">
          <ac:chgData name="Graydon Hall" userId="6ad8ef6fe9c5877e" providerId="LiveId" clId="{743B0715-C183-42DE-B6E5-38E47A36CCC5}" dt="2021-09-30T15:20:34.164" v="929" actId="1076"/>
          <ac:grpSpMkLst>
            <pc:docMk/>
            <pc:sldMk cId="943430823" sldId="269"/>
            <ac:grpSpMk id="65" creationId="{B9BE67FD-9E62-40C1-BADC-50D456F4E989}"/>
          </ac:grpSpMkLst>
        </pc:grpChg>
        <pc:picChg chg="add mod">
          <ac:chgData name="Graydon Hall" userId="6ad8ef6fe9c5877e" providerId="LiveId" clId="{743B0715-C183-42DE-B6E5-38E47A36CCC5}" dt="2021-09-30T15:33:28.461" v="1312" actId="1076"/>
          <ac:picMkLst>
            <pc:docMk/>
            <pc:sldMk cId="943430823" sldId="269"/>
            <ac:picMk id="15" creationId="{AC4A931D-52EB-4C8B-B8D4-FCCF926F46B0}"/>
          </ac:picMkLst>
        </pc:picChg>
      </pc:sldChg>
      <pc:sldChg chg="addSp delSp modSp new mod addCm">
        <pc:chgData name="Graydon Hall" userId="6ad8ef6fe9c5877e" providerId="LiveId" clId="{743B0715-C183-42DE-B6E5-38E47A36CCC5}" dt="2021-09-30T20:02:52.623" v="5485" actId="1076"/>
        <pc:sldMkLst>
          <pc:docMk/>
          <pc:sldMk cId="2983458566" sldId="270"/>
        </pc:sldMkLst>
        <pc:spChg chg="del">
          <ac:chgData name="Graydon Hall" userId="6ad8ef6fe9c5877e" providerId="LiveId" clId="{743B0715-C183-42DE-B6E5-38E47A36CCC5}" dt="2021-09-30T15:31:24.022" v="1165" actId="478"/>
          <ac:spMkLst>
            <pc:docMk/>
            <pc:sldMk cId="2983458566" sldId="270"/>
            <ac:spMk id="2" creationId="{E4BFD17B-2B55-40CE-A4DD-5CCF6810D40A}"/>
          </ac:spMkLst>
        </pc:spChg>
        <pc:spChg chg="mod">
          <ac:chgData name="Graydon Hall" userId="6ad8ef6fe9c5877e" providerId="LiveId" clId="{743B0715-C183-42DE-B6E5-38E47A36CCC5}" dt="2021-09-30T19:50:36.141" v="5379" actId="20577"/>
          <ac:spMkLst>
            <pc:docMk/>
            <pc:sldMk cId="2983458566" sldId="270"/>
            <ac:spMk id="3" creationId="{30BB8E97-AB29-487B-B96A-0A9ECC7C5C1F}"/>
          </ac:spMkLst>
        </pc:spChg>
        <pc:spChg chg="add mod">
          <ac:chgData name="Graydon Hall" userId="6ad8ef6fe9c5877e" providerId="LiveId" clId="{743B0715-C183-42DE-B6E5-38E47A36CCC5}" dt="2021-09-30T20:02:43.047" v="5483" actId="1076"/>
          <ac:spMkLst>
            <pc:docMk/>
            <pc:sldMk cId="2983458566" sldId="270"/>
            <ac:spMk id="6" creationId="{CDF078E3-A205-4393-9D38-B21322FF8D87}"/>
          </ac:spMkLst>
        </pc:spChg>
        <pc:spChg chg="add del mod">
          <ac:chgData name="Graydon Hall" userId="6ad8ef6fe9c5877e" providerId="LiveId" clId="{743B0715-C183-42DE-B6E5-38E47A36CCC5}" dt="2021-09-30T20:02:15.644" v="5479" actId="478"/>
          <ac:spMkLst>
            <pc:docMk/>
            <pc:sldMk cId="2983458566" sldId="270"/>
            <ac:spMk id="7" creationId="{55FB211F-7F24-4091-B517-A46AB3605728}"/>
          </ac:spMkLst>
        </pc:spChg>
        <pc:spChg chg="add del mod">
          <ac:chgData name="Graydon Hall" userId="6ad8ef6fe9c5877e" providerId="LiveId" clId="{743B0715-C183-42DE-B6E5-38E47A36CCC5}" dt="2021-09-30T20:02:36.522" v="5481" actId="478"/>
          <ac:spMkLst>
            <pc:docMk/>
            <pc:sldMk cId="2983458566" sldId="270"/>
            <ac:spMk id="9" creationId="{01F79AFD-649A-4CD1-9506-3F8F8DDAA862}"/>
          </ac:spMkLst>
        </pc:spChg>
        <pc:spChg chg="add mod">
          <ac:chgData name="Graydon Hall" userId="6ad8ef6fe9c5877e" providerId="LiveId" clId="{743B0715-C183-42DE-B6E5-38E47A36CCC5}" dt="2021-09-30T20:02:52.623" v="5485" actId="1076"/>
          <ac:spMkLst>
            <pc:docMk/>
            <pc:sldMk cId="2983458566" sldId="270"/>
            <ac:spMk id="18" creationId="{A0EEE247-6E2D-42BB-90AD-C6377E1692D1}"/>
          </ac:spMkLst>
        </pc:spChg>
        <pc:picChg chg="add del mod">
          <ac:chgData name="Graydon Hall" userId="6ad8ef6fe9c5877e" providerId="LiveId" clId="{743B0715-C183-42DE-B6E5-38E47A36CCC5}" dt="2021-09-30T20:02:16.981" v="5480" actId="478"/>
          <ac:picMkLst>
            <pc:docMk/>
            <pc:sldMk cId="2983458566" sldId="270"/>
            <ac:picMk id="4" creationId="{12BCD055-AC38-49C8-9E45-1CA6E0E16B16}"/>
          </ac:picMkLst>
        </pc:picChg>
        <pc:picChg chg="add mod">
          <ac:chgData name="Graydon Hall" userId="6ad8ef6fe9c5877e" providerId="LiveId" clId="{743B0715-C183-42DE-B6E5-38E47A36CCC5}" dt="2021-09-30T20:02:43.047" v="5483" actId="1076"/>
          <ac:picMkLst>
            <pc:docMk/>
            <pc:sldMk cId="2983458566" sldId="270"/>
            <ac:picMk id="5" creationId="{91072835-6717-4088-92CE-59186457C105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8" creationId="{AAF35D5C-F7EA-4101-AFB2-58AA3AF80216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11" creationId="{0CBDE164-BC7C-413D-B876-A82081E6216B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13" creationId="{3D224934-5DE7-4AA8-A263-FD343C8EDC8D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15" creationId="{47B13868-DA25-4272-85A0-CA7C3837098D}"/>
          </ac:picMkLst>
        </pc:picChg>
        <pc:picChg chg="add mod">
          <ac:chgData name="Graydon Hall" userId="6ad8ef6fe9c5877e" providerId="LiveId" clId="{743B0715-C183-42DE-B6E5-38E47A36CCC5}" dt="2021-09-30T20:02:45.829" v="5484" actId="1076"/>
          <ac:picMkLst>
            <pc:docMk/>
            <pc:sldMk cId="2983458566" sldId="270"/>
            <ac:picMk id="17" creationId="{D6C88F5A-F3A4-4CD9-83B5-3EDE747F749D}"/>
          </ac:picMkLst>
        </pc:picChg>
      </pc:sldChg>
    </pc:docChg>
  </pc:docChgLst>
  <pc:docChgLst>
    <pc:chgData name="Graydon Hall" userId="6ad8ef6fe9c5877e" providerId="LiveId" clId="{B5A70E19-A033-4369-80EB-126A7551737E}"/>
    <pc:docChg chg="undo custSel addSld delSld modSld">
      <pc:chgData name="Graydon Hall" userId="6ad8ef6fe9c5877e" providerId="LiveId" clId="{B5A70E19-A033-4369-80EB-126A7551737E}" dt="2021-11-03T21:30:23.199" v="834" actId="1076"/>
      <pc:docMkLst>
        <pc:docMk/>
      </pc:docMkLst>
      <pc:sldChg chg="del">
        <pc:chgData name="Graydon Hall" userId="6ad8ef6fe9c5877e" providerId="LiveId" clId="{B5A70E19-A033-4369-80EB-126A7551737E}" dt="2021-11-03T20:29:07.267" v="0" actId="47"/>
        <pc:sldMkLst>
          <pc:docMk/>
          <pc:sldMk cId="2377403687" sldId="260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3187814692" sldId="261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520747544" sldId="262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503291825" sldId="263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3452070991" sldId="264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475903413" sldId="265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926971169" sldId="266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665027416" sldId="267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2537722862" sldId="268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943430823" sldId="269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3051491482" sldId="270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384422992" sldId="271"/>
        </pc:sldMkLst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1442054476" sldId="272"/>
        </pc:sldMkLst>
      </pc:sldChg>
      <pc:sldChg chg="delSp mod">
        <pc:chgData name="Graydon Hall" userId="6ad8ef6fe9c5877e" providerId="LiveId" clId="{B5A70E19-A033-4369-80EB-126A7551737E}" dt="2021-11-03T20:29:13.374" v="2" actId="478"/>
        <pc:sldMkLst>
          <pc:docMk/>
          <pc:sldMk cId="2597631587" sldId="273"/>
        </pc:sldMkLst>
        <pc:picChg chg="del">
          <ac:chgData name="Graydon Hall" userId="6ad8ef6fe9c5877e" providerId="LiveId" clId="{B5A70E19-A033-4369-80EB-126A7551737E}" dt="2021-11-03T20:29:13.374" v="2" actId="478"/>
          <ac:picMkLst>
            <pc:docMk/>
            <pc:sldMk cId="2597631587" sldId="273"/>
            <ac:picMk id="22" creationId="{FDAD15B8-E738-4DD3-84C7-AD6CBE7E3A82}"/>
          </ac:picMkLst>
        </pc:picChg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2190436513" sldId="274"/>
        </pc:sldMkLst>
      </pc:sldChg>
      <pc:sldChg chg="addSp delSp modSp add mod">
        <pc:chgData name="Graydon Hall" userId="6ad8ef6fe9c5877e" providerId="LiveId" clId="{B5A70E19-A033-4369-80EB-126A7551737E}" dt="2021-11-03T21:30:23.199" v="834" actId="1076"/>
        <pc:sldMkLst>
          <pc:docMk/>
          <pc:sldMk cId="2214303510" sldId="274"/>
        </pc:sldMkLst>
        <pc:spChg chg="add del mod">
          <ac:chgData name="Graydon Hall" userId="6ad8ef6fe9c5877e" providerId="LiveId" clId="{B5A70E19-A033-4369-80EB-126A7551737E}" dt="2021-11-03T20:54:27.112" v="245" actId="478"/>
          <ac:spMkLst>
            <pc:docMk/>
            <pc:sldMk cId="2214303510" sldId="274"/>
            <ac:spMk id="10" creationId="{B8BF9B14-A531-469B-8C0F-AE955123D2B7}"/>
          </ac:spMkLst>
        </pc:spChg>
        <pc:spChg chg="add mod">
          <ac:chgData name="Graydon Hall" userId="6ad8ef6fe9c5877e" providerId="LiveId" clId="{B5A70E19-A033-4369-80EB-126A7551737E}" dt="2021-11-03T21:00:20.006" v="419" actId="1037"/>
          <ac:spMkLst>
            <pc:docMk/>
            <pc:sldMk cId="2214303510" sldId="274"/>
            <ac:spMk id="12" creationId="{61183A07-67FD-496C-AF8B-776119E0FF33}"/>
          </ac:spMkLst>
        </pc:spChg>
        <pc:spChg chg="add mod">
          <ac:chgData name="Graydon Hall" userId="6ad8ef6fe9c5877e" providerId="LiveId" clId="{B5A70E19-A033-4369-80EB-126A7551737E}" dt="2021-11-03T21:23:49.116" v="757" actId="1076"/>
          <ac:spMkLst>
            <pc:docMk/>
            <pc:sldMk cId="2214303510" sldId="274"/>
            <ac:spMk id="13" creationId="{FF5888D4-A5BF-4607-9E54-C66E2951B989}"/>
          </ac:spMkLst>
        </pc:spChg>
        <pc:spChg chg="add mod">
          <ac:chgData name="Graydon Hall" userId="6ad8ef6fe9c5877e" providerId="LiveId" clId="{B5A70E19-A033-4369-80EB-126A7551737E}" dt="2021-11-03T21:11:40.318" v="611"/>
          <ac:spMkLst>
            <pc:docMk/>
            <pc:sldMk cId="2214303510" sldId="274"/>
            <ac:spMk id="21" creationId="{2C624B43-C9FB-49F7-97F2-3789AE76CCA5}"/>
          </ac:spMkLst>
        </pc:spChg>
        <pc:spChg chg="add del mod">
          <ac:chgData name="Graydon Hall" userId="6ad8ef6fe9c5877e" providerId="LiveId" clId="{B5A70E19-A033-4369-80EB-126A7551737E}" dt="2021-11-03T21:13:49.943" v="658"/>
          <ac:spMkLst>
            <pc:docMk/>
            <pc:sldMk cId="2214303510" sldId="274"/>
            <ac:spMk id="25" creationId="{F48DEC08-A5D4-47BF-9357-C77EE57B9E45}"/>
          </ac:spMkLst>
        </pc:spChg>
        <pc:spChg chg="add mod">
          <ac:chgData name="Graydon Hall" userId="6ad8ef6fe9c5877e" providerId="LiveId" clId="{B5A70E19-A033-4369-80EB-126A7551737E}" dt="2021-11-03T21:18:26.824" v="711"/>
          <ac:spMkLst>
            <pc:docMk/>
            <pc:sldMk cId="2214303510" sldId="274"/>
            <ac:spMk id="32" creationId="{468BA45C-16CB-4BFF-8121-C07AD7149925}"/>
          </ac:spMkLst>
        </pc:spChg>
        <pc:spChg chg="add">
          <ac:chgData name="Graydon Hall" userId="6ad8ef6fe9c5877e" providerId="LiveId" clId="{B5A70E19-A033-4369-80EB-126A7551737E}" dt="2021-11-03T21:19:12.992" v="723" actId="11529"/>
          <ac:spMkLst>
            <pc:docMk/>
            <pc:sldMk cId="2214303510" sldId="274"/>
            <ac:spMk id="38" creationId="{19611DA3-E989-4698-91E5-474E28799F4F}"/>
          </ac:spMkLst>
        </pc:spChg>
        <pc:spChg chg="add del">
          <ac:chgData name="Graydon Hall" userId="6ad8ef6fe9c5877e" providerId="LiveId" clId="{B5A70E19-A033-4369-80EB-126A7551737E}" dt="2021-11-03T21:24:18.045" v="796" actId="478"/>
          <ac:spMkLst>
            <pc:docMk/>
            <pc:sldMk cId="2214303510" sldId="274"/>
            <ac:spMk id="52" creationId="{98F6B482-D8D8-4932-B1F3-5F186E08A757}"/>
          </ac:spMkLst>
        </pc:spChg>
        <pc:spChg chg="add mod">
          <ac:chgData name="Graydon Hall" userId="6ad8ef6fe9c5877e" providerId="LiveId" clId="{B5A70E19-A033-4369-80EB-126A7551737E}" dt="2021-11-03T21:24:59.614" v="802" actId="206"/>
          <ac:spMkLst>
            <pc:docMk/>
            <pc:sldMk cId="2214303510" sldId="274"/>
            <ac:spMk id="53" creationId="{45AD1BAA-8BFE-4B6A-9B9B-48739F7543C3}"/>
          </ac:spMkLst>
        </pc:spChg>
        <pc:spChg chg="mod">
          <ac:chgData name="Graydon Hall" userId="6ad8ef6fe9c5877e" providerId="LiveId" clId="{B5A70E19-A033-4369-80EB-126A7551737E}" dt="2021-11-03T21:28:01.557" v="830" actId="1076"/>
          <ac:spMkLst>
            <pc:docMk/>
            <pc:sldMk cId="2214303510" sldId="274"/>
            <ac:spMk id="108" creationId="{182D3938-2689-40DF-8E21-68A0ABEBA260}"/>
          </ac:spMkLst>
        </pc:spChg>
        <pc:spChg chg="mod">
          <ac:chgData name="Graydon Hall" userId="6ad8ef6fe9c5877e" providerId="LiveId" clId="{B5A70E19-A033-4369-80EB-126A7551737E}" dt="2021-11-03T21:28:01.557" v="830" actId="1076"/>
          <ac:spMkLst>
            <pc:docMk/>
            <pc:sldMk cId="2214303510" sldId="274"/>
            <ac:spMk id="109" creationId="{CE1FDE50-675E-4FC7-AB38-D50817C66469}"/>
          </ac:spMkLst>
        </pc:spChg>
        <pc:spChg chg="mod">
          <ac:chgData name="Graydon Hall" userId="6ad8ef6fe9c5877e" providerId="LiveId" clId="{B5A70E19-A033-4369-80EB-126A7551737E}" dt="2021-11-03T21:30:23.199" v="834" actId="1076"/>
          <ac:spMkLst>
            <pc:docMk/>
            <pc:sldMk cId="2214303510" sldId="274"/>
            <ac:spMk id="110" creationId="{A71F7665-0027-4188-AF84-1F0F680AD881}"/>
          </ac:spMkLst>
        </pc:spChg>
        <pc:spChg chg="mod">
          <ac:chgData name="Graydon Hall" userId="6ad8ef6fe9c5877e" providerId="LiveId" clId="{B5A70E19-A033-4369-80EB-126A7551737E}" dt="2021-11-03T21:00:02.782" v="363" actId="1038"/>
          <ac:spMkLst>
            <pc:docMk/>
            <pc:sldMk cId="2214303510" sldId="274"/>
            <ac:spMk id="111" creationId="{3C530B15-2B22-43EB-90B7-0BD9D054A516}"/>
          </ac:spMkLst>
        </pc:spChg>
        <pc:spChg chg="mod">
          <ac:chgData name="Graydon Hall" userId="6ad8ef6fe9c5877e" providerId="LiveId" clId="{B5A70E19-A033-4369-80EB-126A7551737E}" dt="2021-11-03T21:00:02.782" v="363" actId="1038"/>
          <ac:spMkLst>
            <pc:docMk/>
            <pc:sldMk cId="2214303510" sldId="274"/>
            <ac:spMk id="112" creationId="{032108CD-204F-42E4-B5FA-BA88550B764F}"/>
          </ac:spMkLst>
        </pc:spChg>
        <pc:spChg chg="mod">
          <ac:chgData name="Graydon Hall" userId="6ad8ef6fe9c5877e" providerId="LiveId" clId="{B5A70E19-A033-4369-80EB-126A7551737E}" dt="2021-11-03T21:00:02.782" v="363" actId="1038"/>
          <ac:spMkLst>
            <pc:docMk/>
            <pc:sldMk cId="2214303510" sldId="274"/>
            <ac:spMk id="113" creationId="{BBB617C6-E611-4560-B16F-072FC6A153E0}"/>
          </ac:spMkLst>
        </pc:spChg>
        <pc:spChg chg="mod">
          <ac:chgData name="Graydon Hall" userId="6ad8ef6fe9c5877e" providerId="LiveId" clId="{B5A70E19-A033-4369-80EB-126A7551737E}" dt="2021-11-03T20:59:17.209" v="321" actId="1037"/>
          <ac:spMkLst>
            <pc:docMk/>
            <pc:sldMk cId="2214303510" sldId="274"/>
            <ac:spMk id="114" creationId="{8370D7B4-B33B-4A44-A696-7A195EF45AEA}"/>
          </ac:spMkLst>
        </pc:spChg>
        <pc:spChg chg="mod">
          <ac:chgData name="Graydon Hall" userId="6ad8ef6fe9c5877e" providerId="LiveId" clId="{B5A70E19-A033-4369-80EB-126A7551737E}" dt="2021-11-03T21:30:23.199" v="834" actId="1076"/>
          <ac:spMkLst>
            <pc:docMk/>
            <pc:sldMk cId="2214303510" sldId="274"/>
            <ac:spMk id="116" creationId="{40236678-FCB0-472B-9A50-CA353A9940FD}"/>
          </ac:spMkLst>
        </pc:spChg>
        <pc:spChg chg="add mod">
          <ac:chgData name="Graydon Hall" userId="6ad8ef6fe9c5877e" providerId="LiveId" clId="{B5A70E19-A033-4369-80EB-126A7551737E}" dt="2021-11-03T20:51:34.105" v="173" actId="164"/>
          <ac:spMkLst>
            <pc:docMk/>
            <pc:sldMk cId="2214303510" sldId="274"/>
            <ac:spMk id="117" creationId="{1B73AAEF-7DC5-486F-A8EA-77CA3205CDEB}"/>
          </ac:spMkLst>
        </pc:spChg>
        <pc:spChg chg="del mod">
          <ac:chgData name="Graydon Hall" userId="6ad8ef6fe9c5877e" providerId="LiveId" clId="{B5A70E19-A033-4369-80EB-126A7551737E}" dt="2021-11-03T20:32:41.281" v="83" actId="478"/>
          <ac:spMkLst>
            <pc:docMk/>
            <pc:sldMk cId="2214303510" sldId="274"/>
            <ac:spMk id="119" creationId="{266C0226-792C-44BE-99CD-56A9A5CF2282}"/>
          </ac:spMkLst>
        </pc:spChg>
        <pc:spChg chg="mod">
          <ac:chgData name="Graydon Hall" userId="6ad8ef6fe9c5877e" providerId="LiveId" clId="{B5A70E19-A033-4369-80EB-126A7551737E}" dt="2021-11-03T20:35:13.194" v="148" actId="6549"/>
          <ac:spMkLst>
            <pc:docMk/>
            <pc:sldMk cId="2214303510" sldId="274"/>
            <ac:spMk id="128" creationId="{D9235E8F-C0F4-4703-B1D6-5D3DFE7DC034}"/>
          </ac:spMkLst>
        </pc:spChg>
        <pc:spChg chg="mod">
          <ac:chgData name="Graydon Hall" userId="6ad8ef6fe9c5877e" providerId="LiveId" clId="{B5A70E19-A033-4369-80EB-126A7551737E}" dt="2021-11-03T20:50:31.900" v="157" actId="20577"/>
          <ac:spMkLst>
            <pc:docMk/>
            <pc:sldMk cId="2214303510" sldId="274"/>
            <ac:spMk id="129" creationId="{D696C7DF-98A7-4587-A689-A6C9D9607002}"/>
          </ac:spMkLst>
        </pc:spChg>
        <pc:spChg chg="mod">
          <ac:chgData name="Graydon Hall" userId="6ad8ef6fe9c5877e" providerId="LiveId" clId="{B5A70E19-A033-4369-80EB-126A7551737E}" dt="2021-11-03T20:33:22.688" v="115" actId="20577"/>
          <ac:spMkLst>
            <pc:docMk/>
            <pc:sldMk cId="2214303510" sldId="274"/>
            <ac:spMk id="130" creationId="{C7316BC9-4AF0-4826-A318-B274225F2F34}"/>
          </ac:spMkLst>
        </pc:spChg>
        <pc:spChg chg="mod">
          <ac:chgData name="Graydon Hall" userId="6ad8ef6fe9c5877e" providerId="LiveId" clId="{B5A70E19-A033-4369-80EB-126A7551737E}" dt="2021-11-03T20:33:19.184" v="108" actId="20577"/>
          <ac:spMkLst>
            <pc:docMk/>
            <pc:sldMk cId="2214303510" sldId="274"/>
            <ac:spMk id="131" creationId="{ED4D5520-9CC9-4C48-86D3-AF8691ED65A5}"/>
          </ac:spMkLst>
        </pc:spChg>
        <pc:spChg chg="mod">
          <ac:chgData name="Graydon Hall" userId="6ad8ef6fe9c5877e" providerId="LiveId" clId="{B5A70E19-A033-4369-80EB-126A7551737E}" dt="2021-11-03T20:33:07.487" v="90" actId="14100"/>
          <ac:spMkLst>
            <pc:docMk/>
            <pc:sldMk cId="2214303510" sldId="274"/>
            <ac:spMk id="132" creationId="{9CD2A9B9-1233-477B-8A7A-4404595FCC95}"/>
          </ac:spMkLst>
        </pc:spChg>
        <pc:spChg chg="del mod">
          <ac:chgData name="Graydon Hall" userId="6ad8ef6fe9c5877e" providerId="LiveId" clId="{B5A70E19-A033-4369-80EB-126A7551737E}" dt="2021-11-03T20:32:50.001" v="87" actId="478"/>
          <ac:spMkLst>
            <pc:docMk/>
            <pc:sldMk cId="2214303510" sldId="274"/>
            <ac:spMk id="133" creationId="{1E4AF159-82AB-42BB-8C2F-9F951D0BCAD3}"/>
          </ac:spMkLst>
        </pc:spChg>
        <pc:spChg chg="del mod">
          <ac:chgData name="Graydon Hall" userId="6ad8ef6fe9c5877e" providerId="LiveId" clId="{B5A70E19-A033-4369-80EB-126A7551737E}" dt="2021-11-03T20:32:45.519" v="84" actId="478"/>
          <ac:spMkLst>
            <pc:docMk/>
            <pc:sldMk cId="2214303510" sldId="274"/>
            <ac:spMk id="134" creationId="{3B629F24-165C-4146-AB3D-4BE5CCFB0127}"/>
          </ac:spMkLst>
        </pc:spChg>
        <pc:spChg chg="add mod">
          <ac:chgData name="Graydon Hall" userId="6ad8ef6fe9c5877e" providerId="LiveId" clId="{B5A70E19-A033-4369-80EB-126A7551737E}" dt="2021-11-03T20:51:34.105" v="173" actId="164"/>
          <ac:spMkLst>
            <pc:docMk/>
            <pc:sldMk cId="2214303510" sldId="274"/>
            <ac:spMk id="135" creationId="{8A45E982-2A44-449D-9E7F-EA646D4DAC30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39" creationId="{9A514081-7AF7-4A90-BB8C-81966C659792}"/>
          </ac:spMkLst>
        </pc:spChg>
        <pc:spChg chg="mod">
          <ac:chgData name="Graydon Hall" userId="6ad8ef6fe9c5877e" providerId="LiveId" clId="{B5A70E19-A033-4369-80EB-126A7551737E}" dt="2021-11-03T20:34:24.036" v="122"/>
          <ac:spMkLst>
            <pc:docMk/>
            <pc:sldMk cId="2214303510" sldId="274"/>
            <ac:spMk id="142" creationId="{08771E92-3CEA-445D-948A-D51C3AF2EAFB}"/>
          </ac:spMkLst>
        </pc:spChg>
        <pc:spChg chg="mod">
          <ac:chgData name="Graydon Hall" userId="6ad8ef6fe9c5877e" providerId="LiveId" clId="{B5A70E19-A033-4369-80EB-126A7551737E}" dt="2021-11-03T20:34:24.036" v="122"/>
          <ac:spMkLst>
            <pc:docMk/>
            <pc:sldMk cId="2214303510" sldId="274"/>
            <ac:spMk id="143" creationId="{68E7FE76-CDCD-4E16-9A4C-9159E45A72DF}"/>
          </ac:spMkLst>
        </pc:spChg>
        <pc:spChg chg="mod">
          <ac:chgData name="Graydon Hall" userId="6ad8ef6fe9c5877e" providerId="LiveId" clId="{B5A70E19-A033-4369-80EB-126A7551737E}" dt="2021-11-03T20:30:05.153" v="41" actId="20577"/>
          <ac:spMkLst>
            <pc:docMk/>
            <pc:sldMk cId="2214303510" sldId="274"/>
            <ac:spMk id="151" creationId="{5E1CE360-F11B-4A6B-A424-266B2D850540}"/>
          </ac:spMkLst>
        </pc:spChg>
        <pc:spChg chg="mod">
          <ac:chgData name="Graydon Hall" userId="6ad8ef6fe9c5877e" providerId="LiveId" clId="{B5A70E19-A033-4369-80EB-126A7551737E}" dt="2021-11-03T21:07:37.740" v="517" actId="20577"/>
          <ac:spMkLst>
            <pc:docMk/>
            <pc:sldMk cId="2214303510" sldId="274"/>
            <ac:spMk id="152" creationId="{1FCBCD98-A949-4FC2-AE42-2895F56E45AB}"/>
          </ac:spMkLst>
        </pc:spChg>
        <pc:spChg chg="mod">
          <ac:chgData name="Graydon Hall" userId="6ad8ef6fe9c5877e" providerId="LiveId" clId="{B5A70E19-A033-4369-80EB-126A7551737E}" dt="2021-11-03T21:07:40.619" v="519" actId="20577"/>
          <ac:spMkLst>
            <pc:docMk/>
            <pc:sldMk cId="2214303510" sldId="274"/>
            <ac:spMk id="153" creationId="{D29D45BD-8EA0-4F6E-98E9-F365E4BB59FF}"/>
          </ac:spMkLst>
        </pc:spChg>
        <pc:spChg chg="mod">
          <ac:chgData name="Graydon Hall" userId="6ad8ef6fe9c5877e" providerId="LiveId" clId="{B5A70E19-A033-4369-80EB-126A7551737E}" dt="2021-11-03T20:30:25.432" v="57" actId="20577"/>
          <ac:spMkLst>
            <pc:docMk/>
            <pc:sldMk cId="2214303510" sldId="274"/>
            <ac:spMk id="154" creationId="{F5CA9B63-65A4-4479-8D2B-17863A3BF70A}"/>
          </ac:spMkLst>
        </pc:spChg>
        <pc:spChg chg="mod">
          <ac:chgData name="Graydon Hall" userId="6ad8ef6fe9c5877e" providerId="LiveId" clId="{B5A70E19-A033-4369-80EB-126A7551737E}" dt="2021-11-03T20:30:20.736" v="49" actId="20577"/>
          <ac:spMkLst>
            <pc:docMk/>
            <pc:sldMk cId="2214303510" sldId="274"/>
            <ac:spMk id="155" creationId="{3B555FD1-A5B3-4DF5-B6DF-E2FB08B65DA2}"/>
          </ac:spMkLst>
        </pc:spChg>
        <pc:spChg chg="mod">
          <ac:chgData name="Graydon Hall" userId="6ad8ef6fe9c5877e" providerId="LiveId" clId="{B5A70E19-A033-4369-80EB-126A7551737E}" dt="2021-11-03T21:07:42.708" v="520" actId="20577"/>
          <ac:spMkLst>
            <pc:docMk/>
            <pc:sldMk cId="2214303510" sldId="274"/>
            <ac:spMk id="157" creationId="{36B3DBC2-7145-4DD6-9637-C7416E414096}"/>
          </ac:spMkLst>
        </pc:spChg>
        <pc:spChg chg="mod">
          <ac:chgData name="Graydon Hall" userId="6ad8ef6fe9c5877e" providerId="LiveId" clId="{B5A70E19-A033-4369-80EB-126A7551737E}" dt="2021-11-03T21:07:22.651" v="501" actId="20577"/>
          <ac:spMkLst>
            <pc:docMk/>
            <pc:sldMk cId="2214303510" sldId="274"/>
            <ac:spMk id="158" creationId="{F9BEC37F-593A-48C7-8D90-A065266A41F9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0" creationId="{AA79C7E6-DC37-4B10-A61E-27ADB8FB5A34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1" creationId="{F5620089-AFBA-4292-AC27-DA1F5E7EC42D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2" creationId="{B4A22A5E-E74E-4304-ABF7-A83F2FF95938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3" creationId="{6965D43F-A8B1-4E68-90BD-FF4D5DC3E4B6}"/>
          </ac:spMkLst>
        </pc:spChg>
        <pc:spChg chg="mod">
          <ac:chgData name="Graydon Hall" userId="6ad8ef6fe9c5877e" providerId="LiveId" clId="{B5A70E19-A033-4369-80EB-126A7551737E}" dt="2021-11-03T20:54:57.374" v="251" actId="20577"/>
          <ac:spMkLst>
            <pc:docMk/>
            <pc:sldMk cId="2214303510" sldId="274"/>
            <ac:spMk id="164" creationId="{A322852B-EFC6-4E5F-91B2-DAFCCED7D09A}"/>
          </ac:spMkLst>
        </pc:spChg>
        <pc:spChg chg="mod">
          <ac:chgData name="Graydon Hall" userId="6ad8ef6fe9c5877e" providerId="LiveId" clId="{B5A70E19-A033-4369-80EB-126A7551737E}" dt="2021-11-03T20:34:30.944" v="127" actId="20577"/>
          <ac:spMkLst>
            <pc:docMk/>
            <pc:sldMk cId="2214303510" sldId="274"/>
            <ac:spMk id="165" creationId="{D4D58665-75B2-42B6-B04A-1DF422FC9D93}"/>
          </ac:spMkLst>
        </pc:spChg>
        <pc:spChg chg="mod">
          <ac:chgData name="Graydon Hall" userId="6ad8ef6fe9c5877e" providerId="LiveId" clId="{B5A70E19-A033-4369-80EB-126A7551737E}" dt="2021-11-03T20:34:32.972" v="128"/>
          <ac:spMkLst>
            <pc:docMk/>
            <pc:sldMk cId="2214303510" sldId="274"/>
            <ac:spMk id="167" creationId="{43C5D28D-F827-49FD-84E0-43794E3E7D48}"/>
          </ac:spMkLst>
        </pc:spChg>
        <pc:spChg chg="mod">
          <ac:chgData name="Graydon Hall" userId="6ad8ef6fe9c5877e" providerId="LiveId" clId="{B5A70E19-A033-4369-80EB-126A7551737E}" dt="2021-11-03T20:34:37.240" v="134" actId="20577"/>
          <ac:spMkLst>
            <pc:docMk/>
            <pc:sldMk cId="2214303510" sldId="274"/>
            <ac:spMk id="168" creationId="{3A9CC502-6362-4590-80D0-3979894ED8BC}"/>
          </ac:spMkLst>
        </pc:spChg>
        <pc:spChg chg="mod">
          <ac:chgData name="Graydon Hall" userId="6ad8ef6fe9c5877e" providerId="LiveId" clId="{B5A70E19-A033-4369-80EB-126A7551737E}" dt="2021-11-03T20:34:43.490" v="137"/>
          <ac:spMkLst>
            <pc:docMk/>
            <pc:sldMk cId="2214303510" sldId="274"/>
            <ac:spMk id="170" creationId="{9CBE240F-6EDA-464B-BF7A-3A815D5098DA}"/>
          </ac:spMkLst>
        </pc:spChg>
        <pc:spChg chg="mod">
          <ac:chgData name="Graydon Hall" userId="6ad8ef6fe9c5877e" providerId="LiveId" clId="{B5A70E19-A033-4369-80EB-126A7551737E}" dt="2021-11-03T20:34:50.583" v="144" actId="20577"/>
          <ac:spMkLst>
            <pc:docMk/>
            <pc:sldMk cId="2214303510" sldId="274"/>
            <ac:spMk id="171" creationId="{2FA54270-7C9B-4E1F-B66D-0EC958C32DE7}"/>
          </ac:spMkLst>
        </pc:spChg>
        <pc:spChg chg="mod">
          <ac:chgData name="Graydon Hall" userId="6ad8ef6fe9c5877e" providerId="LiveId" clId="{B5A70E19-A033-4369-80EB-126A7551737E}" dt="2021-11-03T20:34:43.490" v="137"/>
          <ac:spMkLst>
            <pc:docMk/>
            <pc:sldMk cId="2214303510" sldId="274"/>
            <ac:spMk id="178" creationId="{6D61F423-EF23-4BE4-BB5B-D183535B140B}"/>
          </ac:spMkLst>
        </pc:spChg>
        <pc:spChg chg="mod">
          <ac:chgData name="Graydon Hall" userId="6ad8ef6fe9c5877e" providerId="LiveId" clId="{B5A70E19-A033-4369-80EB-126A7551737E}" dt="2021-11-03T20:35:13.886" v="149"/>
          <ac:spMkLst>
            <pc:docMk/>
            <pc:sldMk cId="2214303510" sldId="274"/>
            <ac:spMk id="186" creationId="{89795572-8684-442E-9C97-A59AD386C7A7}"/>
          </ac:spMkLst>
        </pc:spChg>
        <pc:spChg chg="mod">
          <ac:chgData name="Graydon Hall" userId="6ad8ef6fe9c5877e" providerId="LiveId" clId="{B5A70E19-A033-4369-80EB-126A7551737E}" dt="2021-11-03T20:35:13.886" v="149"/>
          <ac:spMkLst>
            <pc:docMk/>
            <pc:sldMk cId="2214303510" sldId="274"/>
            <ac:spMk id="187" creationId="{13DBB1BF-C7F8-488C-B209-771DC751EA1B}"/>
          </ac:spMkLst>
        </pc:spChg>
        <pc:spChg chg="mod">
          <ac:chgData name="Graydon Hall" userId="6ad8ef6fe9c5877e" providerId="LiveId" clId="{B5A70E19-A033-4369-80EB-126A7551737E}" dt="2021-11-03T20:35:13.886" v="149"/>
          <ac:spMkLst>
            <pc:docMk/>
            <pc:sldMk cId="2214303510" sldId="274"/>
            <ac:spMk id="188" creationId="{F19BCF5D-F505-4599-A494-98E6E1BEBA50}"/>
          </ac:spMkLst>
        </pc:spChg>
        <pc:spChg chg="mod">
          <ac:chgData name="Graydon Hall" userId="6ad8ef6fe9c5877e" providerId="LiveId" clId="{B5A70E19-A033-4369-80EB-126A7551737E}" dt="2021-11-03T20:35:17.488" v="151"/>
          <ac:spMkLst>
            <pc:docMk/>
            <pc:sldMk cId="2214303510" sldId="274"/>
            <ac:spMk id="190" creationId="{FB28B699-1DBA-464B-916B-5B9B512CCFFE}"/>
          </ac:spMkLst>
        </pc:spChg>
        <pc:spChg chg="mod">
          <ac:chgData name="Graydon Hall" userId="6ad8ef6fe9c5877e" providerId="LiveId" clId="{B5A70E19-A033-4369-80EB-126A7551737E}" dt="2021-11-03T20:35:17.488" v="151"/>
          <ac:spMkLst>
            <pc:docMk/>
            <pc:sldMk cId="2214303510" sldId="274"/>
            <ac:spMk id="191" creationId="{BC63B24E-0C5B-4307-9D68-71C13BC9DCCC}"/>
          </ac:spMkLst>
        </pc:spChg>
        <pc:spChg chg="mod">
          <ac:chgData name="Graydon Hall" userId="6ad8ef6fe9c5877e" providerId="LiveId" clId="{B5A70E19-A033-4369-80EB-126A7551737E}" dt="2021-11-03T20:35:17.488" v="151"/>
          <ac:spMkLst>
            <pc:docMk/>
            <pc:sldMk cId="2214303510" sldId="274"/>
            <ac:spMk id="192" creationId="{3BD33A94-F043-468D-8A41-2F6AD1F9C9AC}"/>
          </ac:spMkLst>
        </pc:spChg>
        <pc:spChg chg="add mod ord">
          <ac:chgData name="Graydon Hall" userId="6ad8ef6fe9c5877e" providerId="LiveId" clId="{B5A70E19-A033-4369-80EB-126A7551737E}" dt="2021-11-03T20:54:24.014" v="244" actId="166"/>
          <ac:spMkLst>
            <pc:docMk/>
            <pc:sldMk cId="2214303510" sldId="274"/>
            <ac:spMk id="193" creationId="{9D7122B7-AF79-485E-B32D-222ADA3E2840}"/>
          </ac:spMkLst>
        </pc:spChg>
        <pc:spChg chg="mod topLvl">
          <ac:chgData name="Graydon Hall" userId="6ad8ef6fe9c5877e" providerId="LiveId" clId="{B5A70E19-A033-4369-80EB-126A7551737E}" dt="2021-11-03T20:52:42.306" v="193" actId="313"/>
          <ac:spMkLst>
            <pc:docMk/>
            <pc:sldMk cId="2214303510" sldId="274"/>
            <ac:spMk id="195" creationId="{00B8F567-2CEA-4E4B-B01D-1378277A4CF6}"/>
          </ac:spMkLst>
        </pc:spChg>
        <pc:spChg chg="del mod">
          <ac:chgData name="Graydon Hall" userId="6ad8ef6fe9c5877e" providerId="LiveId" clId="{B5A70E19-A033-4369-80EB-126A7551737E}" dt="2021-11-03T20:50:50.250" v="163" actId="478"/>
          <ac:spMkLst>
            <pc:docMk/>
            <pc:sldMk cId="2214303510" sldId="274"/>
            <ac:spMk id="196" creationId="{D1038E99-2336-4F7E-A0A0-AF470962414D}"/>
          </ac:spMkLst>
        </pc:spChg>
        <pc:spChg chg="mod topLvl">
          <ac:chgData name="Graydon Hall" userId="6ad8ef6fe9c5877e" providerId="LiveId" clId="{B5A70E19-A033-4369-80EB-126A7551737E}" dt="2021-11-03T20:52:48.914" v="203" actId="5793"/>
          <ac:spMkLst>
            <pc:docMk/>
            <pc:sldMk cId="2214303510" sldId="274"/>
            <ac:spMk id="197" creationId="{48192399-5504-431A-B9E9-2AC8BBDCDB87}"/>
          </ac:spMkLst>
        </pc:spChg>
        <pc:spChg chg="mod topLvl">
          <ac:chgData name="Graydon Hall" userId="6ad8ef6fe9c5877e" providerId="LiveId" clId="{B5A70E19-A033-4369-80EB-126A7551737E}" dt="2021-11-03T20:52:52.458" v="208" actId="313"/>
          <ac:spMkLst>
            <pc:docMk/>
            <pc:sldMk cId="2214303510" sldId="274"/>
            <ac:spMk id="198" creationId="{E5188F26-E47E-43B6-B8B0-294EEDA800A6}"/>
          </ac:spMkLst>
        </pc:spChg>
        <pc:spChg chg="mod topLvl">
          <ac:chgData name="Graydon Hall" userId="6ad8ef6fe9c5877e" providerId="LiveId" clId="{B5A70E19-A033-4369-80EB-126A7551737E}" dt="2021-11-03T20:52:55.602" v="213" actId="313"/>
          <ac:spMkLst>
            <pc:docMk/>
            <pc:sldMk cId="2214303510" sldId="274"/>
            <ac:spMk id="199" creationId="{86C61FD2-DBA0-45CC-8567-6CF973E5525D}"/>
          </ac:spMkLst>
        </pc:spChg>
        <pc:spChg chg="mod topLvl">
          <ac:chgData name="Graydon Hall" userId="6ad8ef6fe9c5877e" providerId="LiveId" clId="{B5A70E19-A033-4369-80EB-126A7551737E}" dt="2021-11-03T20:52:58.467" v="220" actId="313"/>
          <ac:spMkLst>
            <pc:docMk/>
            <pc:sldMk cId="2214303510" sldId="274"/>
            <ac:spMk id="200" creationId="{70A4D7F1-32DE-41A4-98F1-AE0D54A9780C}"/>
          </ac:spMkLst>
        </pc:spChg>
        <pc:spChg chg="add mod topLvl">
          <ac:chgData name="Graydon Hall" userId="6ad8ef6fe9c5877e" providerId="LiveId" clId="{B5A70E19-A033-4369-80EB-126A7551737E}" dt="2021-11-03T20:53:01.220" v="225" actId="313"/>
          <ac:spMkLst>
            <pc:docMk/>
            <pc:sldMk cId="2214303510" sldId="274"/>
            <ac:spMk id="201" creationId="{5691B204-8D50-441E-8589-A27FA1B5426E}"/>
          </ac:spMkLst>
        </pc:spChg>
        <pc:spChg chg="add mod topLvl">
          <ac:chgData name="Graydon Hall" userId="6ad8ef6fe9c5877e" providerId="LiveId" clId="{B5A70E19-A033-4369-80EB-126A7551737E}" dt="2021-11-03T20:53:04.114" v="230" actId="313"/>
          <ac:spMkLst>
            <pc:docMk/>
            <pc:sldMk cId="2214303510" sldId="274"/>
            <ac:spMk id="202" creationId="{A4C874B8-690F-45BE-AB50-B9D3080AF865}"/>
          </ac:spMkLst>
        </pc:spChg>
        <pc:spChg chg="add mod topLvl">
          <ac:chgData name="Graydon Hall" userId="6ad8ef6fe9c5877e" providerId="LiveId" clId="{B5A70E19-A033-4369-80EB-126A7551737E}" dt="2021-11-03T20:53:07.194" v="236" actId="313"/>
          <ac:spMkLst>
            <pc:docMk/>
            <pc:sldMk cId="2214303510" sldId="274"/>
            <ac:spMk id="203" creationId="{B1E01105-2457-4EA1-B5E9-5FF61AF74597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05" creationId="{BD7A636C-5E8A-40D7-9C63-1B979F8CF489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07" creationId="{6CB5BE1B-D813-48A5-B097-CBB370766ABD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0" creationId="{CB34A800-7746-4010-8F62-73CCBDDFB160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1" creationId="{DD919EBC-245D-41C9-8AE2-7070A0984134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2" creationId="{8C2E47EF-A9A0-48F1-B3B3-40BC4BC42579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3" creationId="{6BA6788D-4B36-4A65-8687-8782749F81DC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4" creationId="{300E8843-27D3-4FE7-A356-DB0C36BEDACB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5" creationId="{F47FCDE6-7203-4BE1-94B9-6B58A176272D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6" creationId="{796609A0-0698-41DD-9DBA-CCBC3FAACEB1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7" creationId="{69E0E4ED-C3EE-465E-9653-513091054FA7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8" creationId="{A599C351-04F0-4A27-AE31-6072F02126E1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9" creationId="{2F6C2392-6F3E-4165-82CC-CBE5F4EBFA1D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0" creationId="{5BEB3016-3E7C-4A8C-95B8-7DB0747B471C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3" creationId="{ABE52B54-96AA-40C1-ABE8-D809CCB78BCE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4" creationId="{F1547264-C0BD-40F9-965B-0DD862CA88B0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5" creationId="{252A5300-F82A-4EAB-AF43-F75771688AE6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6" creationId="{C039F446-0C70-4696-AEB7-4ED23CDB2FF8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7" creationId="{6B9F7206-7CD1-4840-BA33-FB86465C3877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8" creationId="{0E396ACC-293C-4A62-9E03-0A697CCC2EFF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9" creationId="{6B3D8962-BC49-4673-B429-B190D15548A4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30" creationId="{9616B2A1-B307-4621-A174-B950461F9D70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2" creationId="{9EB06CEE-4D6E-4649-99CC-BB7E6372FF6E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4" creationId="{74CC3C6A-95E7-473A-BA91-23C3CADB1953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7" creationId="{B7FC147C-7B95-4DA9-A844-1313D9E33308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8" creationId="{B52ED0EB-AE95-4F35-95AD-57F8FD6B02FD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9" creationId="{3AD503FB-8AAD-491C-BA19-1D73488D0E36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0" creationId="{40949F7E-E4CB-45C8-B34E-28CF93B47AA8}"/>
          </ac:spMkLst>
        </pc:spChg>
        <pc:spChg chg="mod">
          <ac:chgData name="Graydon Hall" userId="6ad8ef6fe9c5877e" providerId="LiveId" clId="{B5A70E19-A033-4369-80EB-126A7551737E}" dt="2021-11-03T21:06:04.172" v="446" actId="20577"/>
          <ac:spMkLst>
            <pc:docMk/>
            <pc:sldMk cId="2214303510" sldId="274"/>
            <ac:spMk id="241" creationId="{901FFA3B-7F1B-4DD1-B229-2A2343C2DA12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2" creationId="{A73FB57A-924C-495A-A474-E100E13FB916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3" creationId="{789D63E8-3CD4-4605-B76D-355E68693E8A}"/>
          </ac:spMkLst>
        </pc:spChg>
        <pc:spChg chg="mod">
          <ac:chgData name="Graydon Hall" userId="6ad8ef6fe9c5877e" providerId="LiveId" clId="{B5A70E19-A033-4369-80EB-126A7551737E}" dt="2021-11-03T21:06:02.084" v="444" actId="20577"/>
          <ac:spMkLst>
            <pc:docMk/>
            <pc:sldMk cId="2214303510" sldId="274"/>
            <ac:spMk id="244" creationId="{CF649D0C-29C9-4808-B242-C75EA9A3386B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5" creationId="{2342B759-4A06-4300-8EDF-0BA46AEF981B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6" creationId="{FEA6154D-FD1C-419F-85A0-2376F4595297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7" creationId="{1C08C2B6-C0B6-4DD5-A9C1-46D25FEEFAEC}"/>
          </ac:spMkLst>
        </pc:spChg>
        <pc:spChg chg="mod topLvl">
          <ac:chgData name="Graydon Hall" userId="6ad8ef6fe9c5877e" providerId="LiveId" clId="{B5A70E19-A033-4369-80EB-126A7551737E}" dt="2021-11-03T20:59:27.966" v="324" actId="1035"/>
          <ac:spMkLst>
            <pc:docMk/>
            <pc:sldMk cId="2214303510" sldId="274"/>
            <ac:spMk id="249" creationId="{A4BCFE26-AC00-49E1-B975-E5D4FB55CAAD}"/>
          </ac:spMkLst>
        </pc:spChg>
        <pc:spChg chg="mod topLvl">
          <ac:chgData name="Graydon Hall" userId="6ad8ef6fe9c5877e" providerId="LiveId" clId="{B5A70E19-A033-4369-80EB-126A7551737E}" dt="2021-11-03T20:55:35.936" v="258" actId="20577"/>
          <ac:spMkLst>
            <pc:docMk/>
            <pc:sldMk cId="2214303510" sldId="274"/>
            <ac:spMk id="250" creationId="{DA6DCF85-42D6-469D-AB3E-C66AA4347657}"/>
          </ac:spMkLst>
        </pc:spChg>
        <pc:spChg chg="mod topLvl">
          <ac:chgData name="Graydon Hall" userId="6ad8ef6fe9c5877e" providerId="LiveId" clId="{B5A70E19-A033-4369-80EB-126A7551737E}" dt="2021-11-03T20:55:38.752" v="260" actId="20577"/>
          <ac:spMkLst>
            <pc:docMk/>
            <pc:sldMk cId="2214303510" sldId="274"/>
            <ac:spMk id="251" creationId="{D8E8B815-B02D-4D3E-9ECA-1EF61C34C9B0}"/>
          </ac:spMkLst>
        </pc:spChg>
        <pc:spChg chg="mod topLvl">
          <ac:chgData name="Graydon Hall" userId="6ad8ef6fe9c5877e" providerId="LiveId" clId="{B5A70E19-A033-4369-80EB-126A7551737E}" dt="2021-11-03T20:55:41.791" v="262" actId="20577"/>
          <ac:spMkLst>
            <pc:docMk/>
            <pc:sldMk cId="2214303510" sldId="274"/>
            <ac:spMk id="252" creationId="{6C50DB0E-0952-4A49-8E90-6D4841CABD5B}"/>
          </ac:spMkLst>
        </pc:spChg>
        <pc:spChg chg="mod topLvl">
          <ac:chgData name="Graydon Hall" userId="6ad8ef6fe9c5877e" providerId="LiveId" clId="{B5A70E19-A033-4369-80EB-126A7551737E}" dt="2021-11-03T20:55:25.875" v="255" actId="165"/>
          <ac:spMkLst>
            <pc:docMk/>
            <pc:sldMk cId="2214303510" sldId="274"/>
            <ac:spMk id="253" creationId="{C18FC0FC-3B75-4959-8F9A-601B35ED92FC}"/>
          </ac:spMkLst>
        </pc:spChg>
        <pc:spChg chg="mod topLvl">
          <ac:chgData name="Graydon Hall" userId="6ad8ef6fe9c5877e" providerId="LiveId" clId="{B5A70E19-A033-4369-80EB-126A7551737E}" dt="2021-11-03T20:55:45.263" v="265" actId="20577"/>
          <ac:spMkLst>
            <pc:docMk/>
            <pc:sldMk cId="2214303510" sldId="274"/>
            <ac:spMk id="254" creationId="{39974416-1793-4763-815E-DFDA6F301D7D}"/>
          </ac:spMkLst>
        </pc:spChg>
        <pc:spChg chg="del mod topLvl">
          <ac:chgData name="Graydon Hall" userId="6ad8ef6fe9c5877e" providerId="LiveId" clId="{B5A70E19-A033-4369-80EB-126A7551737E}" dt="2021-11-03T20:55:47.968" v="266" actId="478"/>
          <ac:spMkLst>
            <pc:docMk/>
            <pc:sldMk cId="2214303510" sldId="274"/>
            <ac:spMk id="255" creationId="{177E644D-68B4-4B04-A723-933C9A7CE58C}"/>
          </ac:spMkLst>
        </pc:spChg>
        <pc:spChg chg="del mod topLvl">
          <ac:chgData name="Graydon Hall" userId="6ad8ef6fe9c5877e" providerId="LiveId" clId="{B5A70E19-A033-4369-80EB-126A7551737E}" dt="2021-11-03T20:55:50.472" v="267" actId="478"/>
          <ac:spMkLst>
            <pc:docMk/>
            <pc:sldMk cId="2214303510" sldId="274"/>
            <ac:spMk id="256" creationId="{2104C664-B550-4DB6-A1BB-AEA2B9FCEBB0}"/>
          </ac:spMkLst>
        </pc:spChg>
        <pc:spChg chg="add mod">
          <ac:chgData name="Graydon Hall" userId="6ad8ef6fe9c5877e" providerId="LiveId" clId="{B5A70E19-A033-4369-80EB-126A7551737E}" dt="2021-11-03T21:00:20.006" v="419" actId="1037"/>
          <ac:spMkLst>
            <pc:docMk/>
            <pc:sldMk cId="2214303510" sldId="274"/>
            <ac:spMk id="257" creationId="{9048B367-5ABD-4414-9FBF-08D43EE9DC47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59" creationId="{77024B11-0E20-479C-82C1-0C3D5F68985A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1" creationId="{23E85B13-9145-4F47-9F4B-C30499DB6E7C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4" creationId="{C8994148-FAE9-4C4F-A0D9-43FDE654D251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5" creationId="{40AC24EB-7A16-4B98-BE25-FDC5B77EEFBA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6" creationId="{2E8A3FFA-17A5-448E-A723-197B64526B86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7" creationId="{E977A75D-70DC-48B5-986D-E7C36D6DDDE3}"/>
          </ac:spMkLst>
        </pc:spChg>
        <pc:spChg chg="mod">
          <ac:chgData name="Graydon Hall" userId="6ad8ef6fe9c5877e" providerId="LiveId" clId="{B5A70E19-A033-4369-80EB-126A7551737E}" dt="2021-11-03T21:06:07.091" v="448" actId="20577"/>
          <ac:spMkLst>
            <pc:docMk/>
            <pc:sldMk cId="2214303510" sldId="274"/>
            <ac:spMk id="268" creationId="{553F3901-10D6-4E01-9499-920F519ECD75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9" creationId="{893ADC86-3B22-4571-9F03-72C1F5E8836C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0" creationId="{FE2A37E8-9FDE-482E-BE11-6FAF4C4840EC}"/>
          </ac:spMkLst>
        </pc:spChg>
        <pc:spChg chg="mod">
          <ac:chgData name="Graydon Hall" userId="6ad8ef6fe9c5877e" providerId="LiveId" clId="{B5A70E19-A033-4369-80EB-126A7551737E}" dt="2021-11-03T21:06:11.556" v="450" actId="20577"/>
          <ac:spMkLst>
            <pc:docMk/>
            <pc:sldMk cId="2214303510" sldId="274"/>
            <ac:spMk id="271" creationId="{7488C081-38C7-423D-8FF7-3A6C86E9B359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2" creationId="{740A41DE-057C-41CB-B803-D047DA18280F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3" creationId="{6D865352-0F7A-48ED-9DD6-F81E23D74A00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4" creationId="{D4ED12B4-3EE0-4316-8D9E-9CF9D6E36AF4}"/>
          </ac:spMkLst>
        </pc:spChg>
        <pc:spChg chg="mod">
          <ac:chgData name="Graydon Hall" userId="6ad8ef6fe9c5877e" providerId="LiveId" clId="{B5A70E19-A033-4369-80EB-126A7551737E}" dt="2021-11-03T20:57:50.793" v="296" actId="313"/>
          <ac:spMkLst>
            <pc:docMk/>
            <pc:sldMk cId="2214303510" sldId="274"/>
            <ac:spMk id="276" creationId="{3F7DDE8B-7203-4BE9-B4CC-D22840A5A1E3}"/>
          </ac:spMkLst>
        </pc:spChg>
        <pc:spChg chg="mod">
          <ac:chgData name="Graydon Hall" userId="6ad8ef6fe9c5877e" providerId="LiveId" clId="{B5A70E19-A033-4369-80EB-126A7551737E}" dt="2021-11-03T20:58:04.657" v="298" actId="20577"/>
          <ac:spMkLst>
            <pc:docMk/>
            <pc:sldMk cId="2214303510" sldId="274"/>
            <ac:spMk id="277" creationId="{2C856388-8FC6-4615-ADEF-0F846422E523}"/>
          </ac:spMkLst>
        </pc:spChg>
        <pc:spChg chg="mod">
          <ac:chgData name="Graydon Hall" userId="6ad8ef6fe9c5877e" providerId="LiveId" clId="{B5A70E19-A033-4369-80EB-126A7551737E}" dt="2021-11-03T20:58:06.902" v="300" actId="20577"/>
          <ac:spMkLst>
            <pc:docMk/>
            <pc:sldMk cId="2214303510" sldId="274"/>
            <ac:spMk id="278" creationId="{05176032-F632-470B-96F6-0E78C90ED4B1}"/>
          </ac:spMkLst>
        </pc:spChg>
        <pc:spChg chg="mod">
          <ac:chgData name="Graydon Hall" userId="6ad8ef6fe9c5877e" providerId="LiveId" clId="{B5A70E19-A033-4369-80EB-126A7551737E}" dt="2021-11-03T20:58:09.007" v="302" actId="20577"/>
          <ac:spMkLst>
            <pc:docMk/>
            <pc:sldMk cId="2214303510" sldId="274"/>
            <ac:spMk id="279" creationId="{9E8A8893-512F-4928-9633-C9E891410273}"/>
          </ac:spMkLst>
        </pc:spChg>
        <pc:spChg chg="mod">
          <ac:chgData name="Graydon Hall" userId="6ad8ef6fe9c5877e" providerId="LiveId" clId="{B5A70E19-A033-4369-80EB-126A7551737E}" dt="2021-11-03T20:58:14.392" v="307" actId="20577"/>
          <ac:spMkLst>
            <pc:docMk/>
            <pc:sldMk cId="2214303510" sldId="274"/>
            <ac:spMk id="280" creationId="{590D6F78-0A54-4866-9290-E750280C6BFE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81" creationId="{5D95DE8E-761D-456E-9681-50F8B3279F54}"/>
          </ac:spMkLst>
        </pc:spChg>
        <pc:spChg chg="add mod">
          <ac:chgData name="Graydon Hall" userId="6ad8ef6fe9c5877e" providerId="LiveId" clId="{B5A70E19-A033-4369-80EB-126A7551737E}" dt="2021-11-03T21:00:20.006" v="419" actId="1037"/>
          <ac:spMkLst>
            <pc:docMk/>
            <pc:sldMk cId="2214303510" sldId="274"/>
            <ac:spMk id="282" creationId="{5BB29C78-19C6-489E-B530-8C7D5F10BAF4}"/>
          </ac:spMkLst>
        </pc:spChg>
        <pc:spChg chg="add mod">
          <ac:chgData name="Graydon Hall" userId="6ad8ef6fe9c5877e" providerId="LiveId" clId="{B5A70E19-A033-4369-80EB-126A7551737E}" dt="2021-11-03T21:12:58.773" v="618" actId="14100"/>
          <ac:spMkLst>
            <pc:docMk/>
            <pc:sldMk cId="2214303510" sldId="274"/>
            <ac:spMk id="283" creationId="{A26B7EB4-ADEF-4EED-8FF8-EAD85F7A9833}"/>
          </ac:spMkLst>
        </pc:spChg>
        <pc:spChg chg="add mod">
          <ac:chgData name="Graydon Hall" userId="6ad8ef6fe9c5877e" providerId="LiveId" clId="{B5A70E19-A033-4369-80EB-126A7551737E}" dt="2021-11-03T21:05:31.618" v="441" actId="1076"/>
          <ac:spMkLst>
            <pc:docMk/>
            <pc:sldMk cId="2214303510" sldId="274"/>
            <ac:spMk id="284" creationId="{14677870-9234-4C79-B993-E6A1319CD56F}"/>
          </ac:spMkLst>
        </pc:spChg>
        <pc:spChg chg="add mod">
          <ac:chgData name="Graydon Hall" userId="6ad8ef6fe9c5877e" providerId="LiveId" clId="{B5A70E19-A033-4369-80EB-126A7551737E}" dt="2021-11-03T21:05:31.618" v="441" actId="1076"/>
          <ac:spMkLst>
            <pc:docMk/>
            <pc:sldMk cId="2214303510" sldId="274"/>
            <ac:spMk id="285" creationId="{1DC2AC17-6A63-44C4-9C61-C12CE978012F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87" creationId="{4AC18371-1B34-4337-9365-DFA2A637BFAB}"/>
          </ac:spMkLst>
        </pc:spChg>
        <pc:spChg chg="mod">
          <ac:chgData name="Graydon Hall" userId="6ad8ef6fe9c5877e" providerId="LiveId" clId="{B5A70E19-A033-4369-80EB-126A7551737E}" dt="2021-11-03T21:05:38.705" v="442" actId="20577"/>
          <ac:spMkLst>
            <pc:docMk/>
            <pc:sldMk cId="2214303510" sldId="274"/>
            <ac:spMk id="288" creationId="{E2BAE9F8-394C-4E32-9BB1-84A28DCFD9C5}"/>
          </ac:spMkLst>
        </pc:spChg>
        <pc:spChg chg="mod">
          <ac:chgData name="Graydon Hall" userId="6ad8ef6fe9c5877e" providerId="LiveId" clId="{B5A70E19-A033-4369-80EB-126A7551737E}" dt="2021-11-03T21:10:29.354" v="525" actId="20577"/>
          <ac:spMkLst>
            <pc:docMk/>
            <pc:sldMk cId="2214303510" sldId="274"/>
            <ac:spMk id="289" creationId="{09EF2BF7-3238-49EE-8155-408FA751C31D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90" creationId="{268005BE-8A18-426A-A10F-BCABB0D031C2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91" creationId="{9AA4481C-4CF7-4C12-8BFE-8E026BAD627B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92" creationId="{6F559E33-1980-4122-9A7D-64094148F29A}"/>
          </ac:spMkLst>
        </pc:spChg>
        <pc:spChg chg="mod">
          <ac:chgData name="Graydon Hall" userId="6ad8ef6fe9c5877e" providerId="LiveId" clId="{B5A70E19-A033-4369-80EB-126A7551737E}" dt="2021-11-03T21:08:37.079" v="521" actId="20577"/>
          <ac:spMkLst>
            <pc:docMk/>
            <pc:sldMk cId="2214303510" sldId="274"/>
            <ac:spMk id="293" creationId="{13C25351-ABA0-430E-BE42-5CD3707DD26C}"/>
          </ac:spMkLst>
        </pc:spChg>
        <pc:spChg chg="mod">
          <ac:chgData name="Graydon Hall" userId="6ad8ef6fe9c5877e" providerId="LiveId" clId="{B5A70E19-A033-4369-80EB-126A7551737E}" dt="2021-11-03T21:07:35.603" v="516" actId="20577"/>
          <ac:spMkLst>
            <pc:docMk/>
            <pc:sldMk cId="2214303510" sldId="274"/>
            <ac:spMk id="294" creationId="{F05E7D26-26EC-41AD-9F14-5DD37499975A}"/>
          </ac:spMkLst>
        </pc:spChg>
        <pc:spChg chg="add mod">
          <ac:chgData name="Graydon Hall" userId="6ad8ef6fe9c5877e" providerId="LiveId" clId="{B5A70E19-A033-4369-80EB-126A7551737E}" dt="2021-11-03T21:07:10.129" v="492" actId="1076"/>
          <ac:spMkLst>
            <pc:docMk/>
            <pc:sldMk cId="2214303510" sldId="274"/>
            <ac:spMk id="295" creationId="{515D07CE-A6A5-4186-860D-308259105BA5}"/>
          </ac:spMkLst>
        </pc:spChg>
        <pc:spChg chg="add mod">
          <ac:chgData name="Graydon Hall" userId="6ad8ef6fe9c5877e" providerId="LiveId" clId="{B5A70E19-A033-4369-80EB-126A7551737E}" dt="2021-11-03T21:08:43.191" v="523" actId="1076"/>
          <ac:spMkLst>
            <pc:docMk/>
            <pc:sldMk cId="2214303510" sldId="274"/>
            <ac:spMk id="296" creationId="{2582C6B8-EE9C-4831-80BB-C5F3478620D8}"/>
          </ac:spMkLst>
        </pc:spChg>
        <pc:spChg chg="add mod">
          <ac:chgData name="Graydon Hall" userId="6ad8ef6fe9c5877e" providerId="LiveId" clId="{B5A70E19-A033-4369-80EB-126A7551737E}" dt="2021-11-03T21:23:41.208" v="752" actId="1076"/>
          <ac:spMkLst>
            <pc:docMk/>
            <pc:sldMk cId="2214303510" sldId="274"/>
            <ac:spMk id="298" creationId="{B839D2E8-F72E-4F04-90D4-E618D2BE2BA5}"/>
          </ac:spMkLst>
        </pc:spChg>
        <pc:spChg chg="add mod">
          <ac:chgData name="Graydon Hall" userId="6ad8ef6fe9c5877e" providerId="LiveId" clId="{B5A70E19-A033-4369-80EB-126A7551737E}" dt="2021-11-03T21:13:49.314" v="656" actId="20577"/>
          <ac:spMkLst>
            <pc:docMk/>
            <pc:sldMk cId="2214303510" sldId="274"/>
            <ac:spMk id="299" creationId="{7E6EE2BD-5204-4BE8-AF13-FBCAA9758E18}"/>
          </ac:spMkLst>
        </pc:spChg>
        <pc:spChg chg="add mod">
          <ac:chgData name="Graydon Hall" userId="6ad8ef6fe9c5877e" providerId="LiveId" clId="{B5A70E19-A033-4369-80EB-126A7551737E}" dt="2021-11-03T21:30:23.199" v="834" actId="1076"/>
          <ac:spMkLst>
            <pc:docMk/>
            <pc:sldMk cId="2214303510" sldId="274"/>
            <ac:spMk id="300" creationId="{3E08A5C0-75D1-43DE-BE73-2CB722E4FF5B}"/>
          </ac:spMkLst>
        </pc:spChg>
        <pc:spChg chg="add del mod">
          <ac:chgData name="Graydon Hall" userId="6ad8ef6fe9c5877e" providerId="LiveId" clId="{B5A70E19-A033-4369-80EB-126A7551737E}" dt="2021-11-03T21:15:14.030" v="671"/>
          <ac:spMkLst>
            <pc:docMk/>
            <pc:sldMk cId="2214303510" sldId="274"/>
            <ac:spMk id="301" creationId="{163B3FE1-3CD4-4970-A0E3-967FB4BC170D}"/>
          </ac:spMkLst>
        </pc:spChg>
        <pc:spChg chg="add mod">
          <ac:chgData name="Graydon Hall" userId="6ad8ef6fe9c5877e" providerId="LiveId" clId="{B5A70E19-A033-4369-80EB-126A7551737E}" dt="2021-11-03T21:22:22.802" v="728" actId="14100"/>
          <ac:spMkLst>
            <pc:docMk/>
            <pc:sldMk cId="2214303510" sldId="274"/>
            <ac:spMk id="302" creationId="{821B6006-6527-49D3-AA50-EF4DD6AB4A22}"/>
          </ac:spMkLst>
        </pc:spChg>
        <pc:spChg chg="add mod">
          <ac:chgData name="Graydon Hall" userId="6ad8ef6fe9c5877e" providerId="LiveId" clId="{B5A70E19-A033-4369-80EB-126A7551737E}" dt="2021-11-03T21:22:36.411" v="731" actId="14100"/>
          <ac:spMkLst>
            <pc:docMk/>
            <pc:sldMk cId="2214303510" sldId="274"/>
            <ac:spMk id="303" creationId="{A7C13240-7FF3-4849-B8D0-46CEC2E92C4E}"/>
          </ac:spMkLst>
        </pc:spChg>
        <pc:spChg chg="add del mod">
          <ac:chgData name="Graydon Hall" userId="6ad8ef6fe9c5877e" providerId="LiveId" clId="{B5A70E19-A033-4369-80EB-126A7551737E}" dt="2021-11-03T21:22:17.735" v="727" actId="478"/>
          <ac:spMkLst>
            <pc:docMk/>
            <pc:sldMk cId="2214303510" sldId="274"/>
            <ac:spMk id="304" creationId="{8287F7CB-B6F0-4517-AA29-29B12B7E9F8D}"/>
          </ac:spMkLst>
        </pc:spChg>
        <pc:spChg chg="mod">
          <ac:chgData name="Graydon Hall" userId="6ad8ef6fe9c5877e" providerId="LiveId" clId="{B5A70E19-A033-4369-80EB-126A7551737E}" dt="2021-11-03T21:16:31.891" v="675"/>
          <ac:spMkLst>
            <pc:docMk/>
            <pc:sldMk cId="2214303510" sldId="274"/>
            <ac:spMk id="306" creationId="{83A091CD-E2E6-46D6-B63F-19EAE3A33CB3}"/>
          </ac:spMkLst>
        </pc:spChg>
        <pc:spChg chg="mod">
          <ac:chgData name="Graydon Hall" userId="6ad8ef6fe9c5877e" providerId="LiveId" clId="{B5A70E19-A033-4369-80EB-126A7551737E}" dt="2021-11-03T21:16:31.891" v="675"/>
          <ac:spMkLst>
            <pc:docMk/>
            <pc:sldMk cId="2214303510" sldId="274"/>
            <ac:spMk id="307" creationId="{0E65DD82-2611-4642-9F89-785039292910}"/>
          </ac:spMkLst>
        </pc:spChg>
        <pc:spChg chg="mod">
          <ac:chgData name="Graydon Hall" userId="6ad8ef6fe9c5877e" providerId="LiveId" clId="{B5A70E19-A033-4369-80EB-126A7551737E}" dt="2021-11-03T21:16:31.891" v="675"/>
          <ac:spMkLst>
            <pc:docMk/>
            <pc:sldMk cId="2214303510" sldId="274"/>
            <ac:spMk id="308" creationId="{1A157864-69A0-491F-BBAB-7B09169D181D}"/>
          </ac:spMkLst>
        </pc:spChg>
        <pc:spChg chg="mod">
          <ac:chgData name="Graydon Hall" userId="6ad8ef6fe9c5877e" providerId="LiveId" clId="{B5A70E19-A033-4369-80EB-126A7551737E}" dt="2021-11-03T21:16:36.349" v="677"/>
          <ac:spMkLst>
            <pc:docMk/>
            <pc:sldMk cId="2214303510" sldId="274"/>
            <ac:spMk id="310" creationId="{6625AD21-3311-4A3C-82A6-F3862C940929}"/>
          </ac:spMkLst>
        </pc:spChg>
        <pc:spChg chg="mod">
          <ac:chgData name="Graydon Hall" userId="6ad8ef6fe9c5877e" providerId="LiveId" clId="{B5A70E19-A033-4369-80EB-126A7551737E}" dt="2021-11-03T21:16:36.349" v="677"/>
          <ac:spMkLst>
            <pc:docMk/>
            <pc:sldMk cId="2214303510" sldId="274"/>
            <ac:spMk id="311" creationId="{50A116FC-3618-4ADA-BCBC-E321F94EF6C7}"/>
          </ac:spMkLst>
        </pc:spChg>
        <pc:spChg chg="mod">
          <ac:chgData name="Graydon Hall" userId="6ad8ef6fe9c5877e" providerId="LiveId" clId="{B5A70E19-A033-4369-80EB-126A7551737E}" dt="2021-11-03T21:16:36.349" v="677"/>
          <ac:spMkLst>
            <pc:docMk/>
            <pc:sldMk cId="2214303510" sldId="274"/>
            <ac:spMk id="312" creationId="{AE34AED7-E9C4-43D9-B95B-79FC6E8DB021}"/>
          </ac:spMkLst>
        </pc:spChg>
        <pc:spChg chg="add mod">
          <ac:chgData name="Graydon Hall" userId="6ad8ef6fe9c5877e" providerId="LiveId" clId="{B5A70E19-A033-4369-80EB-126A7551737E}" dt="2021-11-03T21:17:20.440" v="709" actId="6549"/>
          <ac:spMkLst>
            <pc:docMk/>
            <pc:sldMk cId="2214303510" sldId="274"/>
            <ac:spMk id="313" creationId="{F88A1F54-D88A-4C44-B2AC-0BAC760B02B9}"/>
          </ac:spMkLst>
        </pc:spChg>
        <pc:spChg chg="del mod">
          <ac:chgData name="Graydon Hall" userId="6ad8ef6fe9c5877e" providerId="LiveId" clId="{B5A70E19-A033-4369-80EB-126A7551737E}" dt="2021-11-03T21:18:50.136" v="714" actId="478"/>
          <ac:spMkLst>
            <pc:docMk/>
            <pc:sldMk cId="2214303510" sldId="274"/>
            <ac:spMk id="315" creationId="{BCE3D3FB-1B23-45FF-BB03-F702BE46B042}"/>
          </ac:spMkLst>
        </pc:spChg>
        <pc:spChg chg="mod">
          <ac:chgData name="Graydon Hall" userId="6ad8ef6fe9c5877e" providerId="LiveId" clId="{B5A70E19-A033-4369-80EB-126A7551737E}" dt="2021-11-03T21:18:54.815" v="720" actId="20577"/>
          <ac:spMkLst>
            <pc:docMk/>
            <pc:sldMk cId="2214303510" sldId="274"/>
            <ac:spMk id="316" creationId="{7373AD8B-63AC-4FC8-B592-AAD0FA854BE5}"/>
          </ac:spMkLst>
        </pc:spChg>
        <pc:spChg chg="mod">
          <ac:chgData name="Graydon Hall" userId="6ad8ef6fe9c5877e" providerId="LiveId" clId="{B5A70E19-A033-4369-80EB-126A7551737E}" dt="2021-11-03T21:18:44.545" v="712"/>
          <ac:spMkLst>
            <pc:docMk/>
            <pc:sldMk cId="2214303510" sldId="274"/>
            <ac:spMk id="317" creationId="{DBE7A2C9-5179-40D6-B834-56C701D3EED9}"/>
          </ac:spMkLst>
        </pc:spChg>
        <pc:spChg chg="add mod">
          <ac:chgData name="Graydon Hall" userId="6ad8ef6fe9c5877e" providerId="LiveId" clId="{B5A70E19-A033-4369-80EB-126A7551737E}" dt="2021-11-03T21:19:24.479" v="726" actId="207"/>
          <ac:spMkLst>
            <pc:docMk/>
            <pc:sldMk cId="2214303510" sldId="274"/>
            <ac:spMk id="318" creationId="{49E4B849-C9FC-4D4D-B4B1-18B1AC279575}"/>
          </ac:spMkLst>
        </pc:spChg>
        <pc:spChg chg="mod topLvl">
          <ac:chgData name="Graydon Hall" userId="6ad8ef6fe9c5877e" providerId="LiveId" clId="{B5A70E19-A033-4369-80EB-126A7551737E}" dt="2021-11-03T21:23:04.695" v="735" actId="1076"/>
          <ac:spMkLst>
            <pc:docMk/>
            <pc:sldMk cId="2214303510" sldId="274"/>
            <ac:spMk id="320" creationId="{BE1C9483-81A0-4C40-81F9-D04419F5AFDD}"/>
          </ac:spMkLst>
        </pc:spChg>
        <pc:spChg chg="mod topLvl">
          <ac:chgData name="Graydon Hall" userId="6ad8ef6fe9c5877e" providerId="LiveId" clId="{B5A70E19-A033-4369-80EB-126A7551737E}" dt="2021-11-03T21:24:05.594" v="792" actId="14100"/>
          <ac:spMkLst>
            <pc:docMk/>
            <pc:sldMk cId="2214303510" sldId="274"/>
            <ac:spMk id="321" creationId="{AECBBF9D-B7B1-4125-A4EE-C5D314B4EF34}"/>
          </ac:spMkLst>
        </pc:spChg>
        <pc:spChg chg="mod topLvl">
          <ac:chgData name="Graydon Hall" userId="6ad8ef6fe9c5877e" providerId="LiveId" clId="{B5A70E19-A033-4369-80EB-126A7551737E}" dt="2021-11-03T21:23:04.695" v="735" actId="1076"/>
          <ac:spMkLst>
            <pc:docMk/>
            <pc:sldMk cId="2214303510" sldId="274"/>
            <ac:spMk id="322" creationId="{E6090D6B-5443-4461-9966-B34C06254E96}"/>
          </ac:spMkLst>
        </pc:spChg>
        <pc:spChg chg="add mod">
          <ac:chgData name="Graydon Hall" userId="6ad8ef6fe9c5877e" providerId="LiveId" clId="{B5A70E19-A033-4369-80EB-126A7551737E}" dt="2021-11-03T21:23:56.062" v="790" actId="20577"/>
          <ac:spMkLst>
            <pc:docMk/>
            <pc:sldMk cId="2214303510" sldId="274"/>
            <ac:spMk id="323" creationId="{27A8FF28-7C1D-47DB-AD0D-73E809A9650E}"/>
          </ac:spMkLst>
        </pc:s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3" creationId="{870604F7-D16E-4588-8802-8C6671F178E2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5" creationId="{9EE77B0A-2122-46A9-B602-8405CF07D87B}"/>
          </ac:grpSpMkLst>
        </pc:grpChg>
        <pc:grpChg chg="add del mod">
          <ac:chgData name="Graydon Hall" userId="6ad8ef6fe9c5877e" providerId="LiveId" clId="{B5A70E19-A033-4369-80EB-126A7551737E}" dt="2021-11-03T20:51:47.966" v="177" actId="165"/>
          <ac:grpSpMkLst>
            <pc:docMk/>
            <pc:sldMk cId="2214303510" sldId="274"/>
            <ac:grpSpMk id="6" creationId="{33D3F1B2-204C-423F-93DC-500DCFED8D44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7" creationId="{5AC078ED-F484-4248-A950-5853A60D2285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8" creationId="{C71A87D6-EF1D-473C-B76C-9AE2642166B5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9" creationId="{2435B53D-29F0-4F25-B718-5A8DB108FAF7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1" creationId="{6A5D3B28-2663-433D-9318-7CB4A68477F4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5" creationId="{D4F4F17F-EC3F-4C0B-A84B-D9705274FEAC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6" creationId="{1C94C684-EDC1-4AE1-9C04-81F89B4B8D0C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7" creationId="{66BDD8B4-9487-449D-8E4F-E95C5654C588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8" creationId="{7A65158E-2A1F-4D4C-A4CF-61CD0709B67C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20" creationId="{97A84A3F-A94F-42AA-9934-DB717C14DCC8}"/>
          </ac:grpSpMkLst>
        </pc:grpChg>
        <pc:grpChg chg="add mod">
          <ac:chgData name="Graydon Hall" userId="6ad8ef6fe9c5877e" providerId="LiveId" clId="{B5A70E19-A033-4369-80EB-126A7551737E}" dt="2021-11-03T21:25:26.151" v="822" actId="164"/>
          <ac:grpSpMkLst>
            <pc:docMk/>
            <pc:sldMk cId="2214303510" sldId="274"/>
            <ac:grpSpMk id="58" creationId="{131FD3E3-B137-4E32-89AA-06AB5C3DEFD0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15" creationId="{280CB04A-E60C-4C8B-ACA6-DA5446C7C6C1}"/>
          </ac:grpSpMkLst>
        </pc:grpChg>
        <pc:grpChg chg="add del mod">
          <ac:chgData name="Graydon Hall" userId="6ad8ef6fe9c5877e" providerId="LiveId" clId="{B5A70E19-A033-4369-80EB-126A7551737E}" dt="2021-11-03T20:51:34.105" v="173" actId="164"/>
          <ac:grpSpMkLst>
            <pc:docMk/>
            <pc:sldMk cId="2214303510" sldId="274"/>
            <ac:grpSpMk id="118" creationId="{D10F87D5-A6EC-49B0-A37C-CEFA52D0AA61}"/>
          </ac:grpSpMkLst>
        </pc:grpChg>
        <pc:grpChg chg="del mod">
          <ac:chgData name="Graydon Hall" userId="6ad8ef6fe9c5877e" providerId="LiveId" clId="{B5A70E19-A033-4369-80EB-126A7551737E}" dt="2021-11-03T20:31:23.267" v="59" actId="478"/>
          <ac:grpSpMkLst>
            <pc:docMk/>
            <pc:sldMk cId="2214303510" sldId="274"/>
            <ac:grpSpMk id="136" creationId="{68CF61D7-79F1-4694-8DD0-38F57332F7CA}"/>
          </ac:grpSpMkLst>
        </pc:grpChg>
        <pc:grpChg chg="add del mod">
          <ac:chgData name="Graydon Hall" userId="6ad8ef6fe9c5877e" providerId="LiveId" clId="{B5A70E19-A033-4369-80EB-126A7551737E}" dt="2021-11-03T20:50:36.329" v="158" actId="478"/>
          <ac:grpSpMkLst>
            <pc:docMk/>
            <pc:sldMk cId="2214303510" sldId="274"/>
            <ac:grpSpMk id="141" creationId="{B12D6923-BF3D-48A2-9DD9-E812F6D35985}"/>
          </ac:grpSpMkLst>
        </pc:grpChg>
        <pc:grpChg chg="mod">
          <ac:chgData name="Graydon Hall" userId="6ad8ef6fe9c5877e" providerId="LiveId" clId="{B5A70E19-A033-4369-80EB-126A7551737E}" dt="2021-11-03T21:00:02.782" v="363" actId="1038"/>
          <ac:grpSpMkLst>
            <pc:docMk/>
            <pc:sldMk cId="2214303510" sldId="274"/>
            <ac:grpSpMk id="150" creationId="{24584AFB-7B18-46BD-8339-E673E59AF103}"/>
          </ac:grpSpMkLst>
        </pc:grpChg>
        <pc:grpChg chg="add mod">
          <ac:chgData name="Graydon Hall" userId="6ad8ef6fe9c5877e" providerId="LiveId" clId="{B5A70E19-A033-4369-80EB-126A7551737E}" dt="2021-11-03T20:51:34.105" v="173" actId="164"/>
          <ac:grpSpMkLst>
            <pc:docMk/>
            <pc:sldMk cId="2214303510" sldId="274"/>
            <ac:grpSpMk id="159" creationId="{DFFF6946-67E4-4659-B949-6883D3416A53}"/>
          </ac:grpSpMkLst>
        </pc:grpChg>
        <pc:grpChg chg="add del mod">
          <ac:chgData name="Graydon Hall" userId="6ad8ef6fe9c5877e" providerId="LiveId" clId="{B5A70E19-A033-4369-80EB-126A7551737E}" dt="2021-11-03T20:34:47.025" v="139" actId="478"/>
          <ac:grpSpMkLst>
            <pc:docMk/>
            <pc:sldMk cId="2214303510" sldId="274"/>
            <ac:grpSpMk id="166" creationId="{B8FDF079-A916-4A47-B797-F28B8641A366}"/>
          </ac:grpSpMkLst>
        </pc:grpChg>
        <pc:grpChg chg="add mod">
          <ac:chgData name="Graydon Hall" userId="6ad8ef6fe9c5877e" providerId="LiveId" clId="{B5A70E19-A033-4369-80EB-126A7551737E}" dt="2021-11-03T20:51:34.105" v="173" actId="164"/>
          <ac:grpSpMkLst>
            <pc:docMk/>
            <pc:sldMk cId="2214303510" sldId="274"/>
            <ac:grpSpMk id="169" creationId="{DF400784-C102-4A79-B77E-FCCC2B919722}"/>
          </ac:grpSpMkLst>
        </pc:grpChg>
        <pc:grpChg chg="add del mod">
          <ac:chgData name="Graydon Hall" userId="6ad8ef6fe9c5877e" providerId="LiveId" clId="{B5A70E19-A033-4369-80EB-126A7551737E}" dt="2021-11-03T20:35:14.856" v="150"/>
          <ac:grpSpMkLst>
            <pc:docMk/>
            <pc:sldMk cId="2214303510" sldId="274"/>
            <ac:grpSpMk id="185" creationId="{77A45B0C-5C02-4AC9-875B-3195EADE8D3E}"/>
          </ac:grpSpMkLst>
        </pc:grpChg>
        <pc:grpChg chg="add del mod">
          <ac:chgData name="Graydon Hall" userId="6ad8ef6fe9c5877e" providerId="LiveId" clId="{B5A70E19-A033-4369-80EB-126A7551737E}" dt="2021-11-03T20:35:18.304" v="152"/>
          <ac:grpSpMkLst>
            <pc:docMk/>
            <pc:sldMk cId="2214303510" sldId="274"/>
            <ac:grpSpMk id="189" creationId="{A827AE93-E732-4718-9D3A-0CBCE9440A4E}"/>
          </ac:grpSpMkLst>
        </pc:grpChg>
        <pc:grpChg chg="add del mod topLvl">
          <ac:chgData name="Graydon Hall" userId="6ad8ef6fe9c5877e" providerId="LiveId" clId="{B5A70E19-A033-4369-80EB-126A7551737E}" dt="2021-11-03T20:51:51.980" v="178" actId="165"/>
          <ac:grpSpMkLst>
            <pc:docMk/>
            <pc:sldMk cId="2214303510" sldId="274"/>
            <ac:grpSpMk id="194" creationId="{E716A154-2890-418A-93DF-73527DCB4FF8}"/>
          </ac:grpSpMkLst>
        </pc:grpChg>
        <pc:grpChg chg="add del mod">
          <ac:chgData name="Graydon Hall" userId="6ad8ef6fe9c5877e" providerId="LiveId" clId="{B5A70E19-A033-4369-80EB-126A7551737E}" dt="2021-11-03T20:51:43.386" v="176" actId="478"/>
          <ac:grpSpMkLst>
            <pc:docMk/>
            <pc:sldMk cId="2214303510" sldId="274"/>
            <ac:grpSpMk id="204" creationId="{C7D116F0-4FBE-4FBF-B85B-CDFA84AED6A4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06" creationId="{4F3E2681-D290-4AE0-94DE-A1AF2293045F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08" creationId="{0D64A6C1-62A7-44D1-9DF6-D47F9D36110E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09" creationId="{AB8956D3-0712-4089-B371-D7E36DAD87A3}"/>
          </ac:grpSpMkLst>
        </pc:grpChg>
        <pc:grpChg chg="add del mod">
          <ac:chgData name="Graydon Hall" userId="6ad8ef6fe9c5877e" providerId="LiveId" clId="{B5A70E19-A033-4369-80EB-126A7551737E}" dt="2021-11-03T20:51:43.386" v="176" actId="478"/>
          <ac:grpSpMkLst>
            <pc:docMk/>
            <pc:sldMk cId="2214303510" sldId="274"/>
            <ac:grpSpMk id="221" creationId="{FF9DC7E3-CF60-48ED-91BA-2C97E0DD8347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22" creationId="{2186754B-84AD-4713-B451-EC61C2ABD2FE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31" creationId="{57A11D9E-E974-400D-855C-10249821D070}"/>
          </ac:grpSpMkLst>
        </pc:grpChg>
        <pc:grpChg chg="mod">
          <ac:chgData name="Graydon Hall" userId="6ad8ef6fe9c5877e" providerId="LiveId" clId="{B5A70E19-A033-4369-80EB-126A7551737E}" dt="2021-11-03T20:55:03.440" v="252"/>
          <ac:grpSpMkLst>
            <pc:docMk/>
            <pc:sldMk cId="2214303510" sldId="274"/>
            <ac:grpSpMk id="233" creationId="{947853C0-29BD-4C49-9E72-71AE18418CDB}"/>
          </ac:grpSpMkLst>
        </pc:grpChg>
        <pc:grpChg chg="mod">
          <ac:chgData name="Graydon Hall" userId="6ad8ef6fe9c5877e" providerId="LiveId" clId="{B5A70E19-A033-4369-80EB-126A7551737E}" dt="2021-11-03T20:55:03.440" v="252"/>
          <ac:grpSpMkLst>
            <pc:docMk/>
            <pc:sldMk cId="2214303510" sldId="274"/>
            <ac:grpSpMk id="235" creationId="{E010CD96-8624-4271-A2B4-0C48E1B9DBD1}"/>
          </ac:grpSpMkLst>
        </pc:grpChg>
        <pc:grpChg chg="mod">
          <ac:chgData name="Graydon Hall" userId="6ad8ef6fe9c5877e" providerId="LiveId" clId="{B5A70E19-A033-4369-80EB-126A7551737E}" dt="2021-11-03T20:55:03.440" v="252"/>
          <ac:grpSpMkLst>
            <pc:docMk/>
            <pc:sldMk cId="2214303510" sldId="274"/>
            <ac:grpSpMk id="236" creationId="{65DC56BD-3EEF-4FFA-9979-4FD1EA4D6650}"/>
          </ac:grpSpMkLst>
        </pc:grpChg>
        <pc:grpChg chg="add del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48" creationId="{C22F13D3-01FA-4620-B601-3DBDEA816562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58" creationId="{D9099FE3-EACD-41FE-A952-A8292E781229}"/>
          </ac:grpSpMkLst>
        </pc:grpChg>
        <pc:grpChg chg="mod">
          <ac:chgData name="Graydon Hall" userId="6ad8ef6fe9c5877e" providerId="LiveId" clId="{B5A70E19-A033-4369-80EB-126A7551737E}" dt="2021-11-03T20:57:29.321" v="279"/>
          <ac:grpSpMkLst>
            <pc:docMk/>
            <pc:sldMk cId="2214303510" sldId="274"/>
            <ac:grpSpMk id="260" creationId="{0F02E44B-03F7-4C36-A73D-17595A24FED0}"/>
          </ac:grpSpMkLst>
        </pc:grpChg>
        <pc:grpChg chg="mod">
          <ac:chgData name="Graydon Hall" userId="6ad8ef6fe9c5877e" providerId="LiveId" clId="{B5A70E19-A033-4369-80EB-126A7551737E}" dt="2021-11-03T20:57:29.321" v="279"/>
          <ac:grpSpMkLst>
            <pc:docMk/>
            <pc:sldMk cId="2214303510" sldId="274"/>
            <ac:grpSpMk id="262" creationId="{23A3617F-FA03-4C5A-BA69-A007EC2CE7D8}"/>
          </ac:grpSpMkLst>
        </pc:grpChg>
        <pc:grpChg chg="mod">
          <ac:chgData name="Graydon Hall" userId="6ad8ef6fe9c5877e" providerId="LiveId" clId="{B5A70E19-A033-4369-80EB-126A7551737E}" dt="2021-11-03T20:57:29.321" v="279"/>
          <ac:grpSpMkLst>
            <pc:docMk/>
            <pc:sldMk cId="2214303510" sldId="274"/>
            <ac:grpSpMk id="263" creationId="{3B50D646-B5D5-4058-98DD-634F979251CB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75" creationId="{4674F894-1E63-4430-AD35-BFCA4F080111}"/>
          </ac:grpSpMkLst>
        </pc:grpChg>
        <pc:grpChg chg="add mod">
          <ac:chgData name="Graydon Hall" userId="6ad8ef6fe9c5877e" providerId="LiveId" clId="{B5A70E19-A033-4369-80EB-126A7551737E}" dt="2021-11-03T21:05:31.618" v="441" actId="1076"/>
          <ac:grpSpMkLst>
            <pc:docMk/>
            <pc:sldMk cId="2214303510" sldId="274"/>
            <ac:grpSpMk id="286" creationId="{08B1ACC4-96CD-47AF-B511-7B996D49B3DC}"/>
          </ac:grpSpMkLst>
        </pc:grpChg>
        <pc:grpChg chg="add del mod">
          <ac:chgData name="Graydon Hall" userId="6ad8ef6fe9c5877e" providerId="LiveId" clId="{B5A70E19-A033-4369-80EB-126A7551737E}" dt="2021-11-03T21:16:35.204" v="676"/>
          <ac:grpSpMkLst>
            <pc:docMk/>
            <pc:sldMk cId="2214303510" sldId="274"/>
            <ac:grpSpMk id="305" creationId="{8F0A945E-BEFF-46FF-9712-922C10489B8A}"/>
          </ac:grpSpMkLst>
        </pc:grpChg>
        <pc:grpChg chg="add mod">
          <ac:chgData name="Graydon Hall" userId="6ad8ef6fe9c5877e" providerId="LiveId" clId="{B5A70E19-A033-4369-80EB-126A7551737E}" dt="2021-11-03T21:16:44.938" v="680" actId="1076"/>
          <ac:grpSpMkLst>
            <pc:docMk/>
            <pc:sldMk cId="2214303510" sldId="274"/>
            <ac:grpSpMk id="309" creationId="{D72A8006-BCB2-48C0-AA32-AB0BBB845F67}"/>
          </ac:grpSpMkLst>
        </pc:grpChg>
        <pc:grpChg chg="add mod">
          <ac:chgData name="Graydon Hall" userId="6ad8ef6fe9c5877e" providerId="LiveId" clId="{B5A70E19-A033-4369-80EB-126A7551737E}" dt="2021-11-03T21:18:47.664" v="713" actId="1076"/>
          <ac:grpSpMkLst>
            <pc:docMk/>
            <pc:sldMk cId="2214303510" sldId="274"/>
            <ac:grpSpMk id="314" creationId="{13C8CF88-B445-4041-9695-7D94AC214558}"/>
          </ac:grpSpMkLst>
        </pc:grpChg>
        <pc:grpChg chg="add del mod">
          <ac:chgData name="Graydon Hall" userId="6ad8ef6fe9c5877e" providerId="LiveId" clId="{B5A70E19-A033-4369-80EB-126A7551737E}" dt="2021-11-03T21:23:00.668" v="734" actId="165"/>
          <ac:grpSpMkLst>
            <pc:docMk/>
            <pc:sldMk cId="2214303510" sldId="274"/>
            <ac:grpSpMk id="319" creationId="{5BFA253C-25E8-4E50-8712-6C132B605876}"/>
          </ac:grpSpMkLst>
        </pc:grpChg>
        <pc:picChg chg="add mod">
          <ac:chgData name="Graydon Hall" userId="6ad8ef6fe9c5877e" providerId="LiveId" clId="{B5A70E19-A033-4369-80EB-126A7551737E}" dt="2021-11-03T21:11:17.622" v="609" actId="1076"/>
          <ac:picMkLst>
            <pc:docMk/>
            <pc:sldMk cId="2214303510" sldId="274"/>
            <ac:picMk id="19" creationId="{2F87C30D-76BD-4BE7-8E6E-38780B006186}"/>
          </ac:picMkLst>
        </pc:picChg>
        <pc:picChg chg="add mod">
          <ac:chgData name="Graydon Hall" userId="6ad8ef6fe9c5877e" providerId="LiveId" clId="{B5A70E19-A033-4369-80EB-126A7551737E}" dt="2021-11-03T21:23:58.186" v="791" actId="1076"/>
          <ac:picMkLst>
            <pc:docMk/>
            <pc:sldMk cId="2214303510" sldId="274"/>
            <ac:picMk id="49" creationId="{A07F686B-4E61-4891-B24C-26C8D5577E18}"/>
          </ac:picMkLst>
        </pc:picChg>
        <pc:picChg chg="add mod">
          <ac:chgData name="Graydon Hall" userId="6ad8ef6fe9c5877e" providerId="LiveId" clId="{B5A70E19-A033-4369-80EB-126A7551737E}" dt="2021-11-03T21:26:50.295" v="825" actId="1076"/>
          <ac:picMkLst>
            <pc:docMk/>
            <pc:sldMk cId="2214303510" sldId="274"/>
            <ac:picMk id="60" creationId="{C7A33EB1-37F2-4615-A35E-D17CEE6C5D26}"/>
          </ac:picMkLst>
        </pc:picChg>
        <pc:cxnChg chg="add mod">
          <ac:chgData name="Graydon Hall" userId="6ad8ef6fe9c5877e" providerId="LiveId" clId="{B5A70E19-A033-4369-80EB-126A7551737E}" dt="2021-11-03T21:11:55.989" v="613" actId="108"/>
          <ac:cxnSpMkLst>
            <pc:docMk/>
            <pc:sldMk cId="2214303510" sldId="274"/>
            <ac:cxnSpMk id="23" creationId="{F91AF6FC-5DE7-40E9-83DE-F37D7CD33B54}"/>
          </ac:cxnSpMkLst>
        </pc:cxnChg>
        <pc:cxnChg chg="add del mod">
          <ac:chgData name="Graydon Hall" userId="6ad8ef6fe9c5877e" providerId="LiveId" clId="{B5A70E19-A033-4369-80EB-126A7551737E}" dt="2021-11-03T21:19:05.183" v="722" actId="478"/>
          <ac:cxnSpMkLst>
            <pc:docMk/>
            <pc:sldMk cId="2214303510" sldId="274"/>
            <ac:cxnSpMk id="34" creationId="{8A1B9144-FCB0-498C-8DFB-FBAF4050C629}"/>
          </ac:cxnSpMkLst>
        </pc:cxnChg>
        <pc:cxnChg chg="add del mod">
          <ac:chgData name="Graydon Hall" userId="6ad8ef6fe9c5877e" providerId="LiveId" clId="{B5A70E19-A033-4369-80EB-126A7551737E}" dt="2021-11-03T21:24:13.181" v="794" actId="478"/>
          <ac:cxnSpMkLst>
            <pc:docMk/>
            <pc:sldMk cId="2214303510" sldId="274"/>
            <ac:cxnSpMk id="51" creationId="{3F4FF343-5439-4584-8335-DA987A0557EA}"/>
          </ac:cxnSpMkLst>
        </pc:cxnChg>
        <pc:cxnChg chg="add del">
          <ac:chgData name="Graydon Hall" userId="6ad8ef6fe9c5877e" providerId="LiveId" clId="{B5A70E19-A033-4369-80EB-126A7551737E}" dt="2021-11-03T21:24:31.892" v="799" actId="478"/>
          <ac:cxnSpMkLst>
            <pc:docMk/>
            <pc:sldMk cId="2214303510" sldId="274"/>
            <ac:cxnSpMk id="55" creationId="{1A05FFD1-3536-4C6A-8F95-608C7FC1E646}"/>
          </ac:cxnSpMkLst>
        </pc:cxnChg>
        <pc:cxnChg chg="add mod">
          <ac:chgData name="Graydon Hall" userId="6ad8ef6fe9c5877e" providerId="LiveId" clId="{B5A70E19-A033-4369-80EB-126A7551737E}" dt="2021-11-03T21:25:26.151" v="822" actId="164"/>
          <ac:cxnSpMkLst>
            <pc:docMk/>
            <pc:sldMk cId="2214303510" sldId="274"/>
            <ac:cxnSpMk id="57" creationId="{62FAE690-284F-4565-80EC-1956C30083FC}"/>
          </ac:cxnSpMkLst>
        </pc:cxnChg>
        <pc:cxnChg chg="mod">
          <ac:chgData name="Graydon Hall" userId="6ad8ef6fe9c5877e" providerId="LiveId" clId="{B5A70E19-A033-4369-80EB-126A7551737E}" dt="2021-11-03T21:30:15.128" v="833" actId="14100"/>
          <ac:cxnSpMkLst>
            <pc:docMk/>
            <pc:sldMk cId="2214303510" sldId="274"/>
            <ac:cxnSpMk id="140" creationId="{FC2A5771-BE10-4B18-8FBF-1689C34DBE81}"/>
          </ac:cxnSpMkLst>
        </pc:cxnChg>
        <pc:cxnChg chg="add mod">
          <ac:chgData name="Graydon Hall" userId="6ad8ef6fe9c5877e" providerId="LiveId" clId="{B5A70E19-A033-4369-80EB-126A7551737E}" dt="2021-11-03T21:12:18.789" v="617" actId="14100"/>
          <ac:cxnSpMkLst>
            <pc:docMk/>
            <pc:sldMk cId="2214303510" sldId="274"/>
            <ac:cxnSpMk id="297" creationId="{29A80A20-8455-418F-B34E-8555512C2D49}"/>
          </ac:cxnSpMkLst>
        </pc:cxnChg>
        <pc:cxnChg chg="add mod">
          <ac:chgData name="Graydon Hall" userId="6ad8ef6fe9c5877e" providerId="LiveId" clId="{B5A70E19-A033-4369-80EB-126A7551737E}" dt="2021-11-03T21:30:05.333" v="832" actId="1035"/>
          <ac:cxnSpMkLst>
            <pc:docMk/>
            <pc:sldMk cId="2214303510" sldId="274"/>
            <ac:cxnSpMk id="324" creationId="{E0F8184A-1820-4B9C-B667-790CBC7DC1FD}"/>
          </ac:cxnSpMkLst>
        </pc:cxnChg>
        <pc:cxnChg chg="add mod">
          <ac:chgData name="Graydon Hall" userId="6ad8ef6fe9c5877e" providerId="LiveId" clId="{B5A70E19-A033-4369-80EB-126A7551737E}" dt="2021-11-03T21:25:26.151" v="822" actId="164"/>
          <ac:cxnSpMkLst>
            <pc:docMk/>
            <pc:sldMk cId="2214303510" sldId="274"/>
            <ac:cxnSpMk id="325" creationId="{13C38791-ACFE-4BD1-AD24-D148C99E4BC3}"/>
          </ac:cxnSpMkLst>
        </pc:cxnChg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2823140408" sldId="275"/>
        </pc:sldMkLst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448971192" sldId="276"/>
        </pc:sldMkLst>
      </pc:sldChg>
    </pc:docChg>
  </pc:docChgLst>
  <pc:docChgLst>
    <pc:chgData name="Graydon Hall" userId="6ad8ef6fe9c5877e" providerId="LiveId" clId="{2B7667FA-0E8A-4CDD-9521-D43EA6C2B0E0}"/>
    <pc:docChg chg="undo custSel addSld delSld modSld">
      <pc:chgData name="Graydon Hall" userId="6ad8ef6fe9c5877e" providerId="LiveId" clId="{2B7667FA-0E8A-4CDD-9521-D43EA6C2B0E0}" dt="2021-09-29T02:57:03.382" v="240" actId="206"/>
      <pc:docMkLst>
        <pc:docMk/>
      </pc:docMkLst>
      <pc:sldChg chg="del">
        <pc:chgData name="Graydon Hall" userId="6ad8ef6fe9c5877e" providerId="LiveId" clId="{2B7667FA-0E8A-4CDD-9521-D43EA6C2B0E0}" dt="2021-09-29T01:31:45.830" v="1" actId="47"/>
        <pc:sldMkLst>
          <pc:docMk/>
          <pc:sldMk cId="512537512" sldId="256"/>
        </pc:sldMkLst>
      </pc:sldChg>
      <pc:sldChg chg="del">
        <pc:chgData name="Graydon Hall" userId="6ad8ef6fe9c5877e" providerId="LiveId" clId="{2B7667FA-0E8A-4CDD-9521-D43EA6C2B0E0}" dt="2021-09-29T01:31:44.319" v="0" actId="47"/>
        <pc:sldMkLst>
          <pc:docMk/>
          <pc:sldMk cId="4152978319" sldId="259"/>
        </pc:sldMkLst>
      </pc:sldChg>
      <pc:sldChg chg="addSp delSp modSp mod">
        <pc:chgData name="Graydon Hall" userId="6ad8ef6fe9c5877e" providerId="LiveId" clId="{2B7667FA-0E8A-4CDD-9521-D43EA6C2B0E0}" dt="2021-09-29T01:46:54.500" v="142"/>
        <pc:sldMkLst>
          <pc:docMk/>
          <pc:sldMk cId="2377403687" sldId="260"/>
        </pc:sldMkLst>
        <pc:spChg chg="add mod">
          <ac:chgData name="Graydon Hall" userId="6ad8ef6fe9c5877e" providerId="LiveId" clId="{2B7667FA-0E8A-4CDD-9521-D43EA6C2B0E0}" dt="2021-09-29T01:37:05.079" v="107" actId="1076"/>
          <ac:spMkLst>
            <pc:docMk/>
            <pc:sldMk cId="2377403687" sldId="260"/>
            <ac:spMk id="2" creationId="{0FB37221-7A03-4015-A88E-D6816AC488C7}"/>
          </ac:spMkLst>
        </pc:spChg>
        <pc:spChg chg="add">
          <ac:chgData name="Graydon Hall" userId="6ad8ef6fe9c5877e" providerId="LiveId" clId="{2B7667FA-0E8A-4CDD-9521-D43EA6C2B0E0}" dt="2021-09-29T01:37:40.129" v="112" actId="11529"/>
          <ac:spMkLst>
            <pc:docMk/>
            <pc:sldMk cId="2377403687" sldId="260"/>
            <ac:spMk id="4" creationId="{34F3D385-745F-4A5C-9155-561FBED379C1}"/>
          </ac:spMkLst>
        </pc:spChg>
        <pc:spChg chg="add del">
          <ac:chgData name="Graydon Hall" userId="6ad8ef6fe9c5877e" providerId="LiveId" clId="{2B7667FA-0E8A-4CDD-9521-D43EA6C2B0E0}" dt="2021-09-29T01:34:47.034" v="13" actId="478"/>
          <ac:spMkLst>
            <pc:docMk/>
            <pc:sldMk cId="2377403687" sldId="260"/>
            <ac:spMk id="5" creationId="{457E6260-D016-4118-BD18-9F8951E4A611}"/>
          </ac:spMkLst>
        </pc:spChg>
        <pc:spChg chg="add del">
          <ac:chgData name="Graydon Hall" userId="6ad8ef6fe9c5877e" providerId="LiveId" clId="{2B7667FA-0E8A-4CDD-9521-D43EA6C2B0E0}" dt="2021-09-29T01:43:49.401" v="131" actId="478"/>
          <ac:spMkLst>
            <pc:docMk/>
            <pc:sldMk cId="2377403687" sldId="260"/>
            <ac:spMk id="7" creationId="{18FCCA4A-DC90-4F8D-B962-26D70C5A868D}"/>
          </ac:spMkLst>
        </pc:spChg>
        <pc:spChg chg="add mod">
          <ac:chgData name="Graydon Hall" userId="6ad8ef6fe9c5877e" providerId="LiveId" clId="{2B7667FA-0E8A-4CDD-9521-D43EA6C2B0E0}" dt="2021-09-29T01:44:17.275" v="133"/>
          <ac:spMkLst>
            <pc:docMk/>
            <pc:sldMk cId="2377403687" sldId="260"/>
            <ac:spMk id="8" creationId="{78D5E5BA-0685-406F-BCD0-D3E19D9345E1}"/>
          </ac:spMkLst>
        </pc:spChg>
        <pc:spChg chg="add">
          <ac:chgData name="Graydon Hall" userId="6ad8ef6fe9c5877e" providerId="LiveId" clId="{2B7667FA-0E8A-4CDD-9521-D43EA6C2B0E0}" dt="2021-09-29T01:44:43.625" v="136" actId="11529"/>
          <ac:spMkLst>
            <pc:docMk/>
            <pc:sldMk cId="2377403687" sldId="260"/>
            <ac:spMk id="9" creationId="{3D7D9B46-BFEE-46B7-AF63-D1C980F7F6BE}"/>
          </ac:spMkLst>
        </pc:spChg>
        <pc:spChg chg="mod">
          <ac:chgData name="Graydon Hall" userId="6ad8ef6fe9c5877e" providerId="LiveId" clId="{2B7667FA-0E8A-4CDD-9521-D43EA6C2B0E0}" dt="2021-09-29T01:34:15.242" v="8" actId="20577"/>
          <ac:spMkLst>
            <pc:docMk/>
            <pc:sldMk cId="2377403687" sldId="260"/>
            <ac:spMk id="25" creationId="{00425709-645E-4907-AD53-915F2456F643}"/>
          </ac:spMkLst>
        </pc:spChg>
        <pc:spChg chg="mod topLvl">
          <ac:chgData name="Graydon Hall" userId="6ad8ef6fe9c5877e" providerId="LiveId" clId="{2B7667FA-0E8A-4CDD-9521-D43EA6C2B0E0}" dt="2021-09-29T01:36:06.859" v="96" actId="20577"/>
          <ac:spMkLst>
            <pc:docMk/>
            <pc:sldMk cId="2377403687" sldId="260"/>
            <ac:spMk id="28" creationId="{729C9E20-DFA0-425D-A7CA-CE8A2EF9F295}"/>
          </ac:spMkLst>
        </pc:spChg>
        <pc:spChg chg="mod topLvl">
          <ac:chgData name="Graydon Hall" userId="6ad8ef6fe9c5877e" providerId="LiveId" clId="{2B7667FA-0E8A-4CDD-9521-D43EA6C2B0E0}" dt="2021-09-29T01:44:57.656" v="138" actId="20577"/>
          <ac:spMkLst>
            <pc:docMk/>
            <pc:sldMk cId="2377403687" sldId="260"/>
            <ac:spMk id="29" creationId="{24E29A87-34A2-43E2-AB4B-4179F2D0040D}"/>
          </ac:spMkLst>
        </pc:spChg>
        <pc:spChg chg="del">
          <ac:chgData name="Graydon Hall" userId="6ad8ef6fe9c5877e" providerId="LiveId" clId="{2B7667FA-0E8A-4CDD-9521-D43EA6C2B0E0}" dt="2021-09-29T01:35:11.995" v="16" actId="478"/>
          <ac:spMkLst>
            <pc:docMk/>
            <pc:sldMk cId="2377403687" sldId="260"/>
            <ac:spMk id="30" creationId="{653E3437-B598-439F-A9FE-350B55C0C11F}"/>
          </ac:spMkLst>
        </pc:spChg>
        <pc:spChg chg="add mod">
          <ac:chgData name="Graydon Hall" userId="6ad8ef6fe9c5877e" providerId="LiveId" clId="{2B7667FA-0E8A-4CDD-9521-D43EA6C2B0E0}" dt="2021-09-29T01:37:25.826" v="111" actId="207"/>
          <ac:spMkLst>
            <pc:docMk/>
            <pc:sldMk cId="2377403687" sldId="260"/>
            <ac:spMk id="36" creationId="{D5745829-552B-4798-9B30-75781772CDDB}"/>
          </ac:spMkLst>
        </pc:spChg>
        <pc:spChg chg="add mod">
          <ac:chgData name="Graydon Hall" userId="6ad8ef6fe9c5877e" providerId="LiveId" clId="{2B7667FA-0E8A-4CDD-9521-D43EA6C2B0E0}" dt="2021-09-29T01:42:45.376" v="123" actId="20577"/>
          <ac:spMkLst>
            <pc:docMk/>
            <pc:sldMk cId="2377403687" sldId="260"/>
            <ac:spMk id="37" creationId="{37745720-81DC-4878-8072-6B333D6622C8}"/>
          </ac:spMkLst>
        </pc:spChg>
        <pc:spChg chg="add mod">
          <ac:chgData name="Graydon Hall" userId="6ad8ef6fe9c5877e" providerId="LiveId" clId="{2B7667FA-0E8A-4CDD-9521-D43EA6C2B0E0}" dt="2021-09-29T01:43:04.137" v="127" actId="20577"/>
          <ac:spMkLst>
            <pc:docMk/>
            <pc:sldMk cId="2377403687" sldId="260"/>
            <ac:spMk id="38" creationId="{8F22440F-4656-4B54-963A-D196CB8768BC}"/>
          </ac:spMkLst>
        </pc:spChg>
        <pc:spChg chg="add mod">
          <ac:chgData name="Graydon Hall" userId="6ad8ef6fe9c5877e" providerId="LiveId" clId="{2B7667FA-0E8A-4CDD-9521-D43EA6C2B0E0}" dt="2021-09-29T01:43:09.790" v="129" actId="1076"/>
          <ac:spMkLst>
            <pc:docMk/>
            <pc:sldMk cId="2377403687" sldId="260"/>
            <ac:spMk id="39" creationId="{37D6B0C3-3135-4688-8404-AC5B83AC6B29}"/>
          </ac:spMkLst>
        </pc:spChg>
        <pc:spChg chg="add mod">
          <ac:chgData name="Graydon Hall" userId="6ad8ef6fe9c5877e" providerId="LiveId" clId="{2B7667FA-0E8A-4CDD-9521-D43EA6C2B0E0}" dt="2021-09-29T01:44:27.290" v="135" actId="1076"/>
          <ac:spMkLst>
            <pc:docMk/>
            <pc:sldMk cId="2377403687" sldId="260"/>
            <ac:spMk id="40" creationId="{FA52693D-607E-4576-9B9D-CF30A5FF8C87}"/>
          </ac:spMkLst>
        </pc:spChg>
        <pc:spChg chg="add del mod">
          <ac:chgData name="Graydon Hall" userId="6ad8ef6fe9c5877e" providerId="LiveId" clId="{2B7667FA-0E8A-4CDD-9521-D43EA6C2B0E0}" dt="2021-09-29T01:46:54.500" v="142"/>
          <ac:spMkLst>
            <pc:docMk/>
            <pc:sldMk cId="2377403687" sldId="260"/>
            <ac:spMk id="42" creationId="{133315AE-1B0B-4136-AFB7-8F8D76639BB8}"/>
          </ac:spMkLst>
        </pc:spChg>
        <pc:spChg chg="del">
          <ac:chgData name="Graydon Hall" userId="6ad8ef6fe9c5877e" providerId="LiveId" clId="{2B7667FA-0E8A-4CDD-9521-D43EA6C2B0E0}" dt="2021-09-29T01:40:21.777" v="113" actId="478"/>
          <ac:spMkLst>
            <pc:docMk/>
            <pc:sldMk cId="2377403687" sldId="260"/>
            <ac:spMk id="48" creationId="{F249F00B-62FB-4401-B345-CE004A9926A1}"/>
          </ac:spMkLst>
        </pc:spChg>
        <pc:spChg chg="mod">
          <ac:chgData name="Graydon Hall" userId="6ad8ef6fe9c5877e" providerId="LiveId" clId="{2B7667FA-0E8A-4CDD-9521-D43EA6C2B0E0}" dt="2021-09-29T01:42:35.385" v="117" actId="20577"/>
          <ac:spMkLst>
            <pc:docMk/>
            <pc:sldMk cId="2377403687" sldId="260"/>
            <ac:spMk id="49" creationId="{D97E1481-1B64-45A6-B865-E9625FAEBD4C}"/>
          </ac:spMkLst>
        </pc:spChg>
        <pc:spChg chg="del">
          <ac:chgData name="Graydon Hall" userId="6ad8ef6fe9c5877e" providerId="LiveId" clId="{2B7667FA-0E8A-4CDD-9521-D43EA6C2B0E0}" dt="2021-09-29T01:34:42.747" v="10" actId="478"/>
          <ac:spMkLst>
            <pc:docMk/>
            <pc:sldMk cId="2377403687" sldId="260"/>
            <ac:spMk id="97" creationId="{ABF8834C-10EB-4A0A-A81F-D1A58524C8B0}"/>
          </ac:spMkLst>
        </pc:spChg>
        <pc:spChg chg="mod topLvl">
          <ac:chgData name="Graydon Hall" userId="6ad8ef6fe9c5877e" providerId="LiveId" clId="{2B7667FA-0E8A-4CDD-9521-D43EA6C2B0E0}" dt="2021-09-29T01:45:17.774" v="140" actId="20577"/>
          <ac:spMkLst>
            <pc:docMk/>
            <pc:sldMk cId="2377403687" sldId="260"/>
            <ac:spMk id="98" creationId="{8C88FF40-C395-40CD-BF1D-274415C95C0A}"/>
          </ac:spMkLst>
        </pc:spChg>
        <pc:spChg chg="mod">
          <ac:chgData name="Graydon Hall" userId="6ad8ef6fe9c5877e" providerId="LiveId" clId="{2B7667FA-0E8A-4CDD-9521-D43EA6C2B0E0}" dt="2021-09-29T01:35:19.252" v="20" actId="20577"/>
          <ac:spMkLst>
            <pc:docMk/>
            <pc:sldMk cId="2377403687" sldId="260"/>
            <ac:spMk id="99" creationId="{D926B389-5BBA-40FC-B826-770BE23E7886}"/>
          </ac:spMkLst>
        </pc:spChg>
        <pc:spChg chg="del mod">
          <ac:chgData name="Graydon Hall" userId="6ad8ef6fe9c5877e" providerId="LiveId" clId="{2B7667FA-0E8A-4CDD-9521-D43EA6C2B0E0}" dt="2021-09-29T01:36:29.521" v="104" actId="478"/>
          <ac:spMkLst>
            <pc:docMk/>
            <pc:sldMk cId="2377403687" sldId="260"/>
            <ac:spMk id="100" creationId="{DA5C1F43-4035-401F-9102-FE897114D5A1}"/>
          </ac:spMkLst>
        </pc:spChg>
        <pc:spChg chg="mod">
          <ac:chgData name="Graydon Hall" userId="6ad8ef6fe9c5877e" providerId="LiveId" clId="{2B7667FA-0E8A-4CDD-9521-D43EA6C2B0E0}" dt="2021-09-29T01:36:23.105" v="103" actId="20577"/>
          <ac:spMkLst>
            <pc:docMk/>
            <pc:sldMk cId="2377403687" sldId="260"/>
            <ac:spMk id="101" creationId="{6A06DAFF-5381-410F-AE59-839D793FB047}"/>
          </ac:spMkLst>
        </pc:spChg>
        <pc:spChg chg="mod">
          <ac:chgData name="Graydon Hall" userId="6ad8ef6fe9c5877e" providerId="LiveId" clId="{2B7667FA-0E8A-4CDD-9521-D43EA6C2B0E0}" dt="2021-09-29T01:34:03.202" v="4" actId="20577"/>
          <ac:spMkLst>
            <pc:docMk/>
            <pc:sldMk cId="2377403687" sldId="260"/>
            <ac:spMk id="113" creationId="{CA389A85-091A-4878-AF03-EFDB754FBAD8}"/>
          </ac:spMkLst>
        </pc:spChg>
        <pc:grpChg chg="del mod">
          <ac:chgData name="Graydon Hall" userId="6ad8ef6fe9c5877e" providerId="LiveId" clId="{2B7667FA-0E8A-4CDD-9521-D43EA6C2B0E0}" dt="2021-09-29T01:35:35.062" v="27" actId="165"/>
          <ac:grpSpMkLst>
            <pc:docMk/>
            <pc:sldMk cId="2377403687" sldId="260"/>
            <ac:grpSpMk id="3" creationId="{CBD053C1-0D15-4233-BF3D-152D53E65BD0}"/>
          </ac:grpSpMkLst>
        </pc:grpChg>
        <pc:grpChg chg="del">
          <ac:chgData name="Graydon Hall" userId="6ad8ef6fe9c5877e" providerId="LiveId" clId="{2B7667FA-0E8A-4CDD-9521-D43EA6C2B0E0}" dt="2021-09-29T01:34:40.175" v="9" actId="478"/>
          <ac:grpSpMkLst>
            <pc:docMk/>
            <pc:sldMk cId="2377403687" sldId="260"/>
            <ac:grpSpMk id="31" creationId="{BB89B912-4989-4086-B7F7-8E3FE86683B1}"/>
          </ac:grpSpMkLst>
        </pc:grpChg>
      </pc:sldChg>
      <pc:sldChg chg="del">
        <pc:chgData name="Graydon Hall" userId="6ad8ef6fe9c5877e" providerId="LiveId" clId="{2B7667FA-0E8A-4CDD-9521-D43EA6C2B0E0}" dt="2021-09-29T01:31:47.669" v="2" actId="47"/>
        <pc:sldMkLst>
          <pc:docMk/>
          <pc:sldMk cId="948721982" sldId="261"/>
        </pc:sldMkLst>
      </pc:sldChg>
      <pc:sldChg chg="addSp delSp modSp add mod">
        <pc:chgData name="Graydon Hall" userId="6ad8ef6fe9c5877e" providerId="LiveId" clId="{2B7667FA-0E8A-4CDD-9521-D43EA6C2B0E0}" dt="2021-09-29T02:57:03.382" v="240" actId="206"/>
        <pc:sldMkLst>
          <pc:docMk/>
          <pc:sldMk cId="3187814692" sldId="261"/>
        </pc:sldMkLst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2" creationId="{0FB37221-7A03-4015-A88E-D6816AC488C7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4" creationId="{34F3D385-745F-4A5C-9155-561FBED379C1}"/>
          </ac:spMkLst>
        </pc:spChg>
        <pc:spChg chg="mod">
          <ac:chgData name="Graydon Hall" userId="6ad8ef6fe9c5877e" providerId="LiveId" clId="{2B7667FA-0E8A-4CDD-9521-D43EA6C2B0E0}" dt="2021-09-29T02:01:55.537" v="238" actId="1076"/>
          <ac:spMkLst>
            <pc:docMk/>
            <pc:sldMk cId="3187814692" sldId="261"/>
            <ac:spMk id="6" creationId="{D6610723-D7DA-4044-9386-97A8A41F18E0}"/>
          </ac:spMkLst>
        </pc:spChg>
        <pc:spChg chg="add">
          <ac:chgData name="Graydon Hall" userId="6ad8ef6fe9c5877e" providerId="LiveId" clId="{2B7667FA-0E8A-4CDD-9521-D43EA6C2B0E0}" dt="2021-09-29T01:55:15.753" v="202" actId="11529"/>
          <ac:spMkLst>
            <pc:docMk/>
            <pc:sldMk cId="3187814692" sldId="261"/>
            <ac:spMk id="7" creationId="{C06CC191-4C22-4159-BE85-DE418589F6B9}"/>
          </ac:spMkLst>
        </pc:spChg>
        <pc:spChg chg="add del">
          <ac:chgData name="Graydon Hall" userId="6ad8ef6fe9c5877e" providerId="LiveId" clId="{2B7667FA-0E8A-4CDD-9521-D43EA6C2B0E0}" dt="2021-09-29T01:49:07.813" v="148" actId="478"/>
          <ac:spMkLst>
            <pc:docMk/>
            <pc:sldMk cId="3187814692" sldId="261"/>
            <ac:spMk id="8" creationId="{78D5E5BA-0685-406F-BCD0-D3E19D9345E1}"/>
          </ac:spMkLst>
        </pc:spChg>
        <pc:spChg chg="del">
          <ac:chgData name="Graydon Hall" userId="6ad8ef6fe9c5877e" providerId="LiveId" clId="{2B7667FA-0E8A-4CDD-9521-D43EA6C2B0E0}" dt="2021-09-29T01:49:20.509" v="149" actId="478"/>
          <ac:spMkLst>
            <pc:docMk/>
            <pc:sldMk cId="3187814692" sldId="261"/>
            <ac:spMk id="9" creationId="{3D7D9B46-BFEE-46B7-AF63-D1C980F7F6BE}"/>
          </ac:spMkLst>
        </pc:spChg>
        <pc:spChg chg="add">
          <ac:chgData name="Graydon Hall" userId="6ad8ef6fe9c5877e" providerId="LiveId" clId="{2B7667FA-0E8A-4CDD-9521-D43EA6C2B0E0}" dt="2021-09-29T01:56:06.438" v="211" actId="11529"/>
          <ac:spMkLst>
            <pc:docMk/>
            <pc:sldMk cId="3187814692" sldId="261"/>
            <ac:spMk id="10" creationId="{B2EE5890-02D6-4A3D-B602-3E3CE4E8BB2F}"/>
          </ac:spMkLst>
        </pc:spChg>
        <pc:spChg chg="add mod">
          <ac:chgData name="Graydon Hall" userId="6ad8ef6fe9c5877e" providerId="LiveId" clId="{2B7667FA-0E8A-4CDD-9521-D43EA6C2B0E0}" dt="2021-09-29T02:57:03.382" v="240" actId="206"/>
          <ac:spMkLst>
            <pc:docMk/>
            <pc:sldMk cId="3187814692" sldId="261"/>
            <ac:spMk id="11" creationId="{1E6D435F-E1F7-46C9-9955-EAE0CB0B3AC8}"/>
          </ac:spMkLst>
        </pc:spChg>
        <pc:spChg chg="mod">
          <ac:chgData name="Graydon Hall" userId="6ad8ef6fe9c5877e" providerId="LiveId" clId="{2B7667FA-0E8A-4CDD-9521-D43EA6C2B0E0}" dt="2021-09-29T01:56:58.092" v="215" actId="20577"/>
          <ac:spMkLst>
            <pc:docMk/>
            <pc:sldMk cId="3187814692" sldId="261"/>
            <ac:spMk id="25" creationId="{00425709-645E-4907-AD53-915F2456F643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28" creationId="{729C9E20-DFA0-425D-A7CA-CE8A2EF9F295}"/>
          </ac:spMkLst>
        </pc:spChg>
        <pc:spChg chg="mod">
          <ac:chgData name="Graydon Hall" userId="6ad8ef6fe9c5877e" providerId="LiveId" clId="{2B7667FA-0E8A-4CDD-9521-D43EA6C2B0E0}" dt="2021-09-29T01:52:45.165" v="193" actId="20577"/>
          <ac:spMkLst>
            <pc:docMk/>
            <pc:sldMk cId="3187814692" sldId="261"/>
            <ac:spMk id="29" creationId="{24E29A87-34A2-43E2-AB4B-4179F2D0040D}"/>
          </ac:spMkLst>
        </pc:spChg>
        <pc:spChg chg="add mod">
          <ac:chgData name="Graydon Hall" userId="6ad8ef6fe9c5877e" providerId="LiveId" clId="{2B7667FA-0E8A-4CDD-9521-D43EA6C2B0E0}" dt="2021-09-29T01:55:40.100" v="208" actId="20577"/>
          <ac:spMkLst>
            <pc:docMk/>
            <pc:sldMk cId="3187814692" sldId="261"/>
            <ac:spMk id="30" creationId="{81F36F20-F8E8-4829-BDB1-A3BCEE6AB94E}"/>
          </ac:spMkLst>
        </pc:spChg>
        <pc:spChg chg="add mod">
          <ac:chgData name="Graydon Hall" userId="6ad8ef6fe9c5877e" providerId="LiveId" clId="{2B7667FA-0E8A-4CDD-9521-D43EA6C2B0E0}" dt="2021-09-29T01:51:11.361" v="174" actId="1076"/>
          <ac:spMkLst>
            <pc:docMk/>
            <pc:sldMk cId="3187814692" sldId="261"/>
            <ac:spMk id="31" creationId="{A8034D0D-6232-4B3F-ACE0-9FCB373A22FA}"/>
          </ac:spMkLst>
        </pc:spChg>
        <pc:spChg chg="add mod">
          <ac:chgData name="Graydon Hall" userId="6ad8ef6fe9c5877e" providerId="LiveId" clId="{2B7667FA-0E8A-4CDD-9521-D43EA6C2B0E0}" dt="2021-09-29T01:51:11.361" v="174" actId="1076"/>
          <ac:spMkLst>
            <pc:docMk/>
            <pc:sldMk cId="3187814692" sldId="261"/>
            <ac:spMk id="32" creationId="{19E782E2-8CD1-4CB1-A801-7AFA3E5026B9}"/>
          </ac:spMkLst>
        </pc:spChg>
        <pc:spChg chg="add mod">
          <ac:chgData name="Graydon Hall" userId="6ad8ef6fe9c5877e" providerId="LiveId" clId="{2B7667FA-0E8A-4CDD-9521-D43EA6C2B0E0}" dt="2021-09-29T01:54:38.683" v="199" actId="20577"/>
          <ac:spMkLst>
            <pc:docMk/>
            <pc:sldMk cId="3187814692" sldId="261"/>
            <ac:spMk id="33" creationId="{465578E9-4599-4C46-8AE6-34E59654284C}"/>
          </ac:spMkLst>
        </pc:spChg>
        <pc:spChg chg="add mod">
          <ac:chgData name="Graydon Hall" userId="6ad8ef6fe9c5877e" providerId="LiveId" clId="{2B7667FA-0E8A-4CDD-9521-D43EA6C2B0E0}" dt="2021-09-29T01:54:55.960" v="201" actId="1076"/>
          <ac:spMkLst>
            <pc:docMk/>
            <pc:sldMk cId="3187814692" sldId="261"/>
            <ac:spMk id="34" creationId="{8015F900-670D-43E5-846B-41644F118C6D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36" creationId="{D5745829-552B-4798-9B30-75781772CDDB}"/>
          </ac:spMkLst>
        </pc:spChg>
        <pc:spChg chg="del mod">
          <ac:chgData name="Graydon Hall" userId="6ad8ef6fe9c5877e" providerId="LiveId" clId="{2B7667FA-0E8A-4CDD-9521-D43EA6C2B0E0}" dt="2021-09-29T01:51:26.021" v="188" actId="478"/>
          <ac:spMkLst>
            <pc:docMk/>
            <pc:sldMk cId="3187814692" sldId="261"/>
            <ac:spMk id="40" creationId="{FA52693D-607E-4576-9B9D-CF30A5FF8C87}"/>
          </ac:spMkLst>
        </pc:spChg>
        <pc:spChg chg="add mod">
          <ac:chgData name="Graydon Hall" userId="6ad8ef6fe9c5877e" providerId="LiveId" clId="{2B7667FA-0E8A-4CDD-9521-D43EA6C2B0E0}" dt="2021-09-29T01:55:49.579" v="210" actId="1076"/>
          <ac:spMkLst>
            <pc:docMk/>
            <pc:sldMk cId="3187814692" sldId="261"/>
            <ac:spMk id="42" creationId="{585C6C37-5F6A-4017-9015-9D3E8CB1244B}"/>
          </ac:spMkLst>
        </pc:spChg>
        <pc:spChg chg="add mod">
          <ac:chgData name="Graydon Hall" userId="6ad8ef6fe9c5877e" providerId="LiveId" clId="{2B7667FA-0E8A-4CDD-9521-D43EA6C2B0E0}" dt="2021-09-29T02:00:59.647" v="237" actId="14100"/>
          <ac:spMkLst>
            <pc:docMk/>
            <pc:sldMk cId="3187814692" sldId="261"/>
            <ac:spMk id="43" creationId="{B7B3D877-D0CB-4FB4-9E0C-8AAAFEF59AA0}"/>
          </ac:spMkLst>
        </pc:spChg>
        <pc:spChg chg="add mod">
          <ac:chgData name="Graydon Hall" userId="6ad8ef6fe9c5877e" providerId="LiveId" clId="{2B7667FA-0E8A-4CDD-9521-D43EA6C2B0E0}" dt="2021-09-29T02:00:54.749" v="235" actId="14100"/>
          <ac:spMkLst>
            <pc:docMk/>
            <pc:sldMk cId="3187814692" sldId="261"/>
            <ac:spMk id="44" creationId="{5A09A4A1-E1C6-4169-9602-32C8DF2734C1}"/>
          </ac:spMkLst>
        </pc:spChg>
        <pc:spChg chg="add mod">
          <ac:chgData name="Graydon Hall" userId="6ad8ef6fe9c5877e" providerId="LiveId" clId="{2B7667FA-0E8A-4CDD-9521-D43EA6C2B0E0}" dt="2021-09-29T01:58:37.620" v="227" actId="1076"/>
          <ac:spMkLst>
            <pc:docMk/>
            <pc:sldMk cId="3187814692" sldId="261"/>
            <ac:spMk id="45" creationId="{265FFD14-D574-483E-B577-859EB9C75C02}"/>
          </ac:spMkLst>
        </pc:spChg>
        <pc:spChg chg="add mod">
          <ac:chgData name="Graydon Hall" userId="6ad8ef6fe9c5877e" providerId="LiveId" clId="{2B7667FA-0E8A-4CDD-9521-D43EA6C2B0E0}" dt="2021-09-29T02:00:57.549" v="236" actId="1076"/>
          <ac:spMkLst>
            <pc:docMk/>
            <pc:sldMk cId="3187814692" sldId="261"/>
            <ac:spMk id="46" creationId="{EFAC7FE4-B77C-4D83-8B62-7394B61E19A3}"/>
          </ac:spMkLst>
        </pc:spChg>
        <pc:spChg chg="add mod">
          <ac:chgData name="Graydon Hall" userId="6ad8ef6fe9c5877e" providerId="LiveId" clId="{2B7667FA-0E8A-4CDD-9521-D43EA6C2B0E0}" dt="2021-09-29T01:58:37.620" v="227" actId="1076"/>
          <ac:spMkLst>
            <pc:docMk/>
            <pc:sldMk cId="3187814692" sldId="261"/>
            <ac:spMk id="47" creationId="{2EBF4EF6-4A7C-4082-B8FB-BFC05472F176}"/>
          </ac:spMkLst>
        </pc:spChg>
        <pc:spChg chg="add del mod">
          <ac:chgData name="Graydon Hall" userId="6ad8ef6fe9c5877e" providerId="LiveId" clId="{2B7667FA-0E8A-4CDD-9521-D43EA6C2B0E0}" dt="2021-09-29T01:58:27.466" v="224" actId="478"/>
          <ac:spMkLst>
            <pc:docMk/>
            <pc:sldMk cId="3187814692" sldId="261"/>
            <ac:spMk id="48" creationId="{2622A0F7-74C6-4A2A-A73E-7B02C9EF941D}"/>
          </ac:spMkLst>
        </pc:spChg>
        <pc:spChg chg="add del mod">
          <ac:chgData name="Graydon Hall" userId="6ad8ef6fe9c5877e" providerId="LiveId" clId="{2B7667FA-0E8A-4CDD-9521-D43EA6C2B0E0}" dt="2021-09-29T01:58:27.466" v="224" actId="478"/>
          <ac:spMkLst>
            <pc:docMk/>
            <pc:sldMk cId="3187814692" sldId="261"/>
            <ac:spMk id="50" creationId="{67278482-9CE5-4F19-8722-0257CE19C3F1}"/>
          </ac:spMkLst>
        </pc:spChg>
        <pc:spChg chg="add del mod">
          <ac:chgData name="Graydon Hall" userId="6ad8ef6fe9c5877e" providerId="LiveId" clId="{2B7667FA-0E8A-4CDD-9521-D43EA6C2B0E0}" dt="2021-09-29T01:58:29.555" v="225" actId="478"/>
          <ac:spMkLst>
            <pc:docMk/>
            <pc:sldMk cId="3187814692" sldId="261"/>
            <ac:spMk id="51" creationId="{D76E683C-34FE-47C0-9734-FC51BE4797AB}"/>
          </ac:spMkLst>
        </pc:spChg>
        <pc:spChg chg="add mod">
          <ac:chgData name="Graydon Hall" userId="6ad8ef6fe9c5877e" providerId="LiveId" clId="{2B7667FA-0E8A-4CDD-9521-D43EA6C2B0E0}" dt="2021-09-29T02:56:54.657" v="239" actId="1076"/>
          <ac:spMkLst>
            <pc:docMk/>
            <pc:sldMk cId="3187814692" sldId="261"/>
            <ac:spMk id="53" creationId="{0D5C17C6-7923-450D-B7EC-61D3C6221354}"/>
          </ac:spMkLst>
        </pc:spChg>
        <pc:spChg chg="mod">
          <ac:chgData name="Graydon Hall" userId="6ad8ef6fe9c5877e" providerId="LiveId" clId="{2B7667FA-0E8A-4CDD-9521-D43EA6C2B0E0}" dt="2021-09-29T01:59:32.833" v="234" actId="20577"/>
          <ac:spMkLst>
            <pc:docMk/>
            <pc:sldMk cId="3187814692" sldId="261"/>
            <ac:spMk id="98" creationId="{8C88FF40-C395-40CD-BF1D-274415C95C0A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99" creationId="{D926B389-5BBA-40FC-B826-770BE23E7886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101" creationId="{6A06DAFF-5381-410F-AE59-839D793FB047}"/>
          </ac:spMkLst>
        </pc:spChg>
        <pc:spChg chg="mod">
          <ac:chgData name="Graydon Hall" userId="6ad8ef6fe9c5877e" providerId="LiveId" clId="{2B7667FA-0E8A-4CDD-9521-D43EA6C2B0E0}" dt="2021-09-29T02:01:55.537" v="238" actId="1076"/>
          <ac:spMkLst>
            <pc:docMk/>
            <pc:sldMk cId="3187814692" sldId="261"/>
            <ac:spMk id="113" creationId="{CA389A85-091A-4878-AF03-EFDB754FBAD8}"/>
          </ac:spMkLst>
        </pc:spChg>
        <pc:cxnChg chg="add mod">
          <ac:chgData name="Graydon Hall" userId="6ad8ef6fe9c5877e" providerId="LiveId" clId="{2B7667FA-0E8A-4CDD-9521-D43EA6C2B0E0}" dt="2021-09-29T01:51:54.556" v="191"/>
          <ac:cxnSpMkLst>
            <pc:docMk/>
            <pc:sldMk cId="3187814692" sldId="261"/>
            <ac:cxnSpMk id="5" creationId="{BCD3CB54-AEA7-4054-A012-8C6A326D420B}"/>
          </ac:cxnSpMkLst>
        </pc:cxnChg>
      </pc:sldChg>
    </pc:docChg>
  </pc:docChgLst>
  <pc:docChgLst>
    <pc:chgData name="Graydon Hall" userId="6ad8ef6fe9c5877e" providerId="LiveId" clId="{54C4A9DF-996F-41EA-B3E7-E46A64BD0BE7}"/>
    <pc:docChg chg="undo custSel addSld delSld modSld">
      <pc:chgData name="Graydon Hall" userId="6ad8ef6fe9c5877e" providerId="LiveId" clId="{54C4A9DF-996F-41EA-B3E7-E46A64BD0BE7}" dt="2021-09-18T22:56:40.473" v="258" actId="20577"/>
      <pc:docMkLst>
        <pc:docMk/>
      </pc:docMkLst>
      <pc:sldChg chg="addSp delSp modSp add del mod">
        <pc:chgData name="Graydon Hall" userId="6ad8ef6fe9c5877e" providerId="LiveId" clId="{54C4A9DF-996F-41EA-B3E7-E46A64BD0BE7}" dt="2021-09-18T22:47:07.061" v="165" actId="20577"/>
        <pc:sldMkLst>
          <pc:docMk/>
          <pc:sldMk cId="512537512" sldId="256"/>
        </pc:sldMkLst>
        <pc:spChg chg="add mod">
          <ac:chgData name="Graydon Hall" userId="6ad8ef6fe9c5877e" providerId="LiveId" clId="{54C4A9DF-996F-41EA-B3E7-E46A64BD0BE7}" dt="2021-09-18T22:36:36.889" v="62" actId="1076"/>
          <ac:spMkLst>
            <pc:docMk/>
            <pc:sldMk cId="512537512" sldId="256"/>
            <ac:spMk id="2" creationId="{5D24DF99-2C43-409F-949E-CCC53A1A43A8}"/>
          </ac:spMkLst>
        </pc:spChg>
        <pc:spChg chg="mod topLvl">
          <ac:chgData name="Graydon Hall" userId="6ad8ef6fe9c5877e" providerId="LiveId" clId="{54C4A9DF-996F-41EA-B3E7-E46A64BD0BE7}" dt="2021-09-18T22:40:22.551" v="99" actId="108"/>
          <ac:spMkLst>
            <pc:docMk/>
            <pc:sldMk cId="512537512" sldId="256"/>
            <ac:spMk id="4" creationId="{6706500B-C63F-45A6-90E0-E7BE233F8D66}"/>
          </ac:spMkLst>
        </pc:spChg>
        <pc:spChg chg="mod topLvl">
          <ac:chgData name="Graydon Hall" userId="6ad8ef6fe9c5877e" providerId="LiveId" clId="{54C4A9DF-996F-41EA-B3E7-E46A64BD0BE7}" dt="2021-09-18T22:40:25.347" v="100" actId="108"/>
          <ac:spMkLst>
            <pc:docMk/>
            <pc:sldMk cId="512537512" sldId="256"/>
            <ac:spMk id="5" creationId="{DFA0EB68-9DCB-4EE5-8549-9F900F440E5A}"/>
          </ac:spMkLst>
        </pc:spChg>
        <pc:spChg chg="mod topLvl">
          <ac:chgData name="Graydon Hall" userId="6ad8ef6fe9c5877e" providerId="LiveId" clId="{54C4A9DF-996F-41EA-B3E7-E46A64BD0BE7}" dt="2021-09-18T22:42:00.994" v="126" actId="1076"/>
          <ac:spMkLst>
            <pc:docMk/>
            <pc:sldMk cId="512537512" sldId="256"/>
            <ac:spMk id="6" creationId="{D6610723-D7DA-4044-9386-97A8A41F18E0}"/>
          </ac:spMkLst>
        </pc:spChg>
        <pc:spChg chg="mod topLvl">
          <ac:chgData name="Graydon Hall" userId="6ad8ef6fe9c5877e" providerId="LiveId" clId="{54C4A9DF-996F-41EA-B3E7-E46A64BD0BE7}" dt="2021-09-18T22:38:38.562" v="82" actId="1076"/>
          <ac:spMkLst>
            <pc:docMk/>
            <pc:sldMk cId="512537512" sldId="256"/>
            <ac:spMk id="7" creationId="{10C63DCC-5796-4056-9695-02DE5AA5A1D5}"/>
          </ac:spMkLst>
        </pc:spChg>
        <pc:spChg chg="mod topLvl">
          <ac:chgData name="Graydon Hall" userId="6ad8ef6fe9c5877e" providerId="LiveId" clId="{54C4A9DF-996F-41EA-B3E7-E46A64BD0BE7}" dt="2021-09-18T22:41:56.781" v="125" actId="1076"/>
          <ac:spMkLst>
            <pc:docMk/>
            <pc:sldMk cId="512537512" sldId="256"/>
            <ac:spMk id="8" creationId="{B5455468-9138-4F8C-8180-F837496A55F3}"/>
          </ac:spMkLst>
        </pc:spChg>
        <pc:spChg chg="del mod topLvl">
          <ac:chgData name="Graydon Hall" userId="6ad8ef6fe9c5877e" providerId="LiveId" clId="{54C4A9DF-996F-41EA-B3E7-E46A64BD0BE7}" dt="2021-09-18T22:34:36.854" v="29" actId="478"/>
          <ac:spMkLst>
            <pc:docMk/>
            <pc:sldMk cId="512537512" sldId="256"/>
            <ac:spMk id="10" creationId="{F64E5BF5-32E2-4B33-B44D-8C0D060B03B1}"/>
          </ac:spMkLst>
        </pc:spChg>
        <pc:spChg chg="del mod topLvl">
          <ac:chgData name="Graydon Hall" userId="6ad8ef6fe9c5877e" providerId="LiveId" clId="{54C4A9DF-996F-41EA-B3E7-E46A64BD0BE7}" dt="2021-09-18T22:34:37.854" v="30" actId="478"/>
          <ac:spMkLst>
            <pc:docMk/>
            <pc:sldMk cId="512537512" sldId="256"/>
            <ac:spMk id="11" creationId="{3073E630-BDF3-4AD5-B1D8-3B88CFA888CE}"/>
          </ac:spMkLst>
        </pc:spChg>
        <pc:spChg chg="del mod topLvl">
          <ac:chgData name="Graydon Hall" userId="6ad8ef6fe9c5877e" providerId="LiveId" clId="{54C4A9DF-996F-41EA-B3E7-E46A64BD0BE7}" dt="2021-09-18T22:34:21.215" v="23" actId="478"/>
          <ac:spMkLst>
            <pc:docMk/>
            <pc:sldMk cId="512537512" sldId="256"/>
            <ac:spMk id="12" creationId="{4C2CC589-6AE0-4DA7-8DFB-0AE6F1F1A66B}"/>
          </ac:spMkLst>
        </pc:spChg>
        <pc:spChg chg="add del mod topLvl">
          <ac:chgData name="Graydon Hall" userId="6ad8ef6fe9c5877e" providerId="LiveId" clId="{54C4A9DF-996F-41EA-B3E7-E46A64BD0BE7}" dt="2021-09-18T22:39:17.057" v="85" actId="20577"/>
          <ac:spMkLst>
            <pc:docMk/>
            <pc:sldMk cId="512537512" sldId="256"/>
            <ac:spMk id="15" creationId="{69E55280-C825-49BB-92AD-DD676C1FA19F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16" creationId="{7AC7328D-9B95-4F98-BC0B-8EFBC7F52513}"/>
          </ac:spMkLst>
        </pc:spChg>
        <pc:spChg chg="del mod topLvl">
          <ac:chgData name="Graydon Hall" userId="6ad8ef6fe9c5877e" providerId="LiveId" clId="{54C4A9DF-996F-41EA-B3E7-E46A64BD0BE7}" dt="2021-09-18T22:34:22.478" v="24" actId="478"/>
          <ac:spMkLst>
            <pc:docMk/>
            <pc:sldMk cId="512537512" sldId="256"/>
            <ac:spMk id="17" creationId="{3D747019-D081-43C4-8F6A-D85BE47A5491}"/>
          </ac:spMkLst>
        </pc:spChg>
        <pc:spChg chg="add mod">
          <ac:chgData name="Graydon Hall" userId="6ad8ef6fe9c5877e" providerId="LiveId" clId="{54C4A9DF-996F-41EA-B3E7-E46A64BD0BE7}" dt="2021-09-18T22:37:36.619" v="68"/>
          <ac:spMkLst>
            <pc:docMk/>
            <pc:sldMk cId="512537512" sldId="256"/>
            <ac:spMk id="18" creationId="{CE08281C-A08A-40FD-94A5-5F9792AEEBBC}"/>
          </ac:spMkLst>
        </pc:spChg>
        <pc:spChg chg="add mod">
          <ac:chgData name="Graydon Hall" userId="6ad8ef6fe9c5877e" providerId="LiveId" clId="{54C4A9DF-996F-41EA-B3E7-E46A64BD0BE7}" dt="2021-09-18T22:40:14.820" v="94" actId="108"/>
          <ac:spMkLst>
            <pc:docMk/>
            <pc:sldMk cId="512537512" sldId="256"/>
            <ac:spMk id="19" creationId="{EA6C07C0-5AC7-4040-A38A-27838691AB21}"/>
          </ac:spMkLst>
        </pc:spChg>
        <pc:spChg chg="add mod">
          <ac:chgData name="Graydon Hall" userId="6ad8ef6fe9c5877e" providerId="LiveId" clId="{54C4A9DF-996F-41EA-B3E7-E46A64BD0BE7}" dt="2021-09-18T22:41:15.913" v="110" actId="108"/>
          <ac:spMkLst>
            <pc:docMk/>
            <pc:sldMk cId="512537512" sldId="256"/>
            <ac:spMk id="20" creationId="{506C618E-7AC5-4D14-AD84-D35AFB966A1D}"/>
          </ac:spMkLst>
        </pc:spChg>
        <pc:spChg chg="mod topLvl">
          <ac:chgData name="Graydon Hall" userId="6ad8ef6fe9c5877e" providerId="LiveId" clId="{54C4A9DF-996F-41EA-B3E7-E46A64BD0BE7}" dt="2021-09-18T22:39:16.168" v="84" actId="20577"/>
          <ac:spMkLst>
            <pc:docMk/>
            <pc:sldMk cId="512537512" sldId="256"/>
            <ac:spMk id="21" creationId="{EEA946C7-1F8F-45C9-81CF-5B5C6991E8A5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22" creationId="{A4848E38-BD06-4E4D-A8AC-CB0BF3656171}"/>
          </ac:spMkLst>
        </pc:spChg>
        <pc:spChg chg="del mod topLvl">
          <ac:chgData name="Graydon Hall" userId="6ad8ef6fe9c5877e" providerId="LiveId" clId="{54C4A9DF-996F-41EA-B3E7-E46A64BD0BE7}" dt="2021-09-18T22:34:23.510" v="25" actId="478"/>
          <ac:spMkLst>
            <pc:docMk/>
            <pc:sldMk cId="512537512" sldId="256"/>
            <ac:spMk id="23" creationId="{E7B5919F-2BE1-45AE-A20D-66A33B09EFD0}"/>
          </ac:spMkLst>
        </pc:spChg>
        <pc:spChg chg="del mod topLvl">
          <ac:chgData name="Graydon Hall" userId="6ad8ef6fe9c5877e" providerId="LiveId" clId="{54C4A9DF-996F-41EA-B3E7-E46A64BD0BE7}" dt="2021-09-18T22:38:24.281" v="79" actId="478"/>
          <ac:spMkLst>
            <pc:docMk/>
            <pc:sldMk cId="512537512" sldId="256"/>
            <ac:spMk id="24" creationId="{8C4E01A0-0B27-478F-B72D-1BC10F55D703}"/>
          </ac:spMkLst>
        </pc:spChg>
        <pc:spChg chg="del mod topLvl">
          <ac:chgData name="Graydon Hall" userId="6ad8ef6fe9c5877e" providerId="LiveId" clId="{54C4A9DF-996F-41EA-B3E7-E46A64BD0BE7}" dt="2021-09-18T22:38:23.757" v="78" actId="478"/>
          <ac:spMkLst>
            <pc:docMk/>
            <pc:sldMk cId="512537512" sldId="256"/>
            <ac:spMk id="25" creationId="{B2159599-5184-42C0-9CD9-142C3D5EEF50}"/>
          </ac:spMkLst>
        </pc:spChg>
        <pc:spChg chg="del mod topLvl">
          <ac:chgData name="Graydon Hall" userId="6ad8ef6fe9c5877e" providerId="LiveId" clId="{54C4A9DF-996F-41EA-B3E7-E46A64BD0BE7}" dt="2021-09-18T22:34:26.366" v="26" actId="478"/>
          <ac:spMkLst>
            <pc:docMk/>
            <pc:sldMk cId="512537512" sldId="256"/>
            <ac:spMk id="26" creationId="{EEEF27D6-2F1F-43CD-B803-F96C24369663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2" creationId="{5C49397D-D9A8-4042-91D1-D41BFE40DDE4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3" creationId="{7DF234F3-5E69-445C-875A-AF6F155A0E5A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4" creationId="{5CEB5096-7A4D-48D1-99BC-D5145C48B68B}"/>
          </ac:spMkLst>
        </pc:spChg>
        <pc:spChg chg="add mod">
          <ac:chgData name="Graydon Hall" userId="6ad8ef6fe9c5877e" providerId="LiveId" clId="{54C4A9DF-996F-41EA-B3E7-E46A64BD0BE7}" dt="2021-09-18T22:35:04.494" v="40" actId="20577"/>
          <ac:spMkLst>
            <pc:docMk/>
            <pc:sldMk cId="512537512" sldId="256"/>
            <ac:spMk id="95" creationId="{C13CF6CB-AEED-4C6E-8DAE-B6FAFF47A397}"/>
          </ac:spMkLst>
        </pc:spChg>
        <pc:spChg chg="add mod">
          <ac:chgData name="Graydon Hall" userId="6ad8ef6fe9c5877e" providerId="LiveId" clId="{54C4A9DF-996F-41EA-B3E7-E46A64BD0BE7}" dt="2021-09-18T22:36:22.258" v="59" actId="20577"/>
          <ac:spMkLst>
            <pc:docMk/>
            <pc:sldMk cId="512537512" sldId="256"/>
            <ac:spMk id="96" creationId="{586E1B81-B30E-4583-9F07-AF77E1D5AD52}"/>
          </ac:spMkLst>
        </pc:spChg>
        <pc:spChg chg="add mod">
          <ac:chgData name="Graydon Hall" userId="6ad8ef6fe9c5877e" providerId="LiveId" clId="{54C4A9DF-996F-41EA-B3E7-E46A64BD0BE7}" dt="2021-09-18T22:35:53.838" v="50" actId="20577"/>
          <ac:spMkLst>
            <pc:docMk/>
            <pc:sldMk cId="512537512" sldId="256"/>
            <ac:spMk id="97" creationId="{ABF8834C-10EB-4A0A-A81F-D1A58524C8B0}"/>
          </ac:spMkLst>
        </pc:spChg>
        <pc:spChg chg="add mod">
          <ac:chgData name="Graydon Hall" userId="6ad8ef6fe9c5877e" providerId="LiveId" clId="{54C4A9DF-996F-41EA-B3E7-E46A64BD0BE7}" dt="2021-09-18T22:41:24.934" v="114" actId="20577"/>
          <ac:spMkLst>
            <pc:docMk/>
            <pc:sldMk cId="512537512" sldId="256"/>
            <ac:spMk id="98" creationId="{8C88FF40-C395-40CD-BF1D-274415C95C0A}"/>
          </ac:spMkLst>
        </pc:spChg>
        <pc:spChg chg="add mod">
          <ac:chgData name="Graydon Hall" userId="6ad8ef6fe9c5877e" providerId="LiveId" clId="{54C4A9DF-996F-41EA-B3E7-E46A64BD0BE7}" dt="2021-09-18T22:35:50.872" v="48" actId="20577"/>
          <ac:spMkLst>
            <pc:docMk/>
            <pc:sldMk cId="512537512" sldId="256"/>
            <ac:spMk id="99" creationId="{D926B389-5BBA-40FC-B826-770BE23E7886}"/>
          </ac:spMkLst>
        </pc:spChg>
        <pc:spChg chg="add mod">
          <ac:chgData name="Graydon Hall" userId="6ad8ef6fe9c5877e" providerId="LiveId" clId="{54C4A9DF-996F-41EA-B3E7-E46A64BD0BE7}" dt="2021-09-18T22:41:27.797" v="118" actId="20577"/>
          <ac:spMkLst>
            <pc:docMk/>
            <pc:sldMk cId="512537512" sldId="256"/>
            <ac:spMk id="100" creationId="{DA5C1F43-4035-401F-9102-FE897114D5A1}"/>
          </ac:spMkLst>
        </pc:spChg>
        <pc:spChg chg="add mod">
          <ac:chgData name="Graydon Hall" userId="6ad8ef6fe9c5877e" providerId="LiveId" clId="{54C4A9DF-996F-41EA-B3E7-E46A64BD0BE7}" dt="2021-09-18T22:35:48.172" v="45" actId="20577"/>
          <ac:spMkLst>
            <pc:docMk/>
            <pc:sldMk cId="512537512" sldId="256"/>
            <ac:spMk id="101" creationId="{6A06DAFF-5381-410F-AE59-839D793FB047}"/>
          </ac:spMkLst>
        </pc:spChg>
        <pc:spChg chg="add mod">
          <ac:chgData name="Graydon Hall" userId="6ad8ef6fe9c5877e" providerId="LiveId" clId="{54C4A9DF-996F-41EA-B3E7-E46A64BD0BE7}" dt="2021-09-18T22:40:17.795" v="97" actId="108"/>
          <ac:spMkLst>
            <pc:docMk/>
            <pc:sldMk cId="512537512" sldId="256"/>
            <ac:spMk id="108" creationId="{88F86566-D341-4D0E-96F4-14F50B3C70DB}"/>
          </ac:spMkLst>
        </pc:spChg>
        <pc:spChg chg="add del mod">
          <ac:chgData name="Graydon Hall" userId="6ad8ef6fe9c5877e" providerId="LiveId" clId="{54C4A9DF-996F-41EA-B3E7-E46A64BD0BE7}" dt="2021-09-18T22:39:50.086" v="90" actId="478"/>
          <ac:spMkLst>
            <pc:docMk/>
            <pc:sldMk cId="512537512" sldId="256"/>
            <ac:spMk id="109" creationId="{42B49F00-2515-45A7-9E64-324A13048C39}"/>
          </ac:spMkLst>
        </pc:spChg>
        <pc:spChg chg="add mod ord">
          <ac:chgData name="Graydon Hall" userId="6ad8ef6fe9c5877e" providerId="LiveId" clId="{54C4A9DF-996F-41EA-B3E7-E46A64BD0BE7}" dt="2021-09-18T22:41:34.604" v="119" actId="166"/>
          <ac:spMkLst>
            <pc:docMk/>
            <pc:sldMk cId="512537512" sldId="256"/>
            <ac:spMk id="111" creationId="{75618792-2757-4C52-9A87-A2FA7989A338}"/>
          </ac:spMkLst>
        </pc:spChg>
        <pc:spChg chg="add mod">
          <ac:chgData name="Graydon Hall" userId="6ad8ef6fe9c5877e" providerId="LiveId" clId="{54C4A9DF-996F-41EA-B3E7-E46A64BD0BE7}" dt="2021-09-18T22:47:07.061" v="165" actId="20577"/>
          <ac:spMkLst>
            <pc:docMk/>
            <pc:sldMk cId="512537512" sldId="256"/>
            <ac:spMk id="113" creationId="{CA389A85-091A-4878-AF03-EFDB754FBAD8}"/>
          </ac:spMkLst>
        </pc:spChg>
        <pc:grpChg chg="del mod">
          <ac:chgData name="Graydon Hall" userId="6ad8ef6fe9c5877e" providerId="LiveId" clId="{54C4A9DF-996F-41EA-B3E7-E46A64BD0BE7}" dt="2021-09-18T22:33:26.294" v="5" actId="165"/>
          <ac:grpSpMkLst>
            <pc:docMk/>
            <pc:sldMk cId="512537512" sldId="256"/>
            <ac:grpSpMk id="29" creationId="{5C8E9422-B165-4ACC-BFC2-326D302922BA}"/>
          </ac:grpSpMkLst>
        </pc:grpChg>
        <pc:grpChg chg="del">
          <ac:chgData name="Graydon Hall" userId="6ad8ef6fe9c5877e" providerId="LiveId" clId="{54C4A9DF-996F-41EA-B3E7-E46A64BD0BE7}" dt="2021-09-18T22:33:07.144" v="1" actId="478"/>
          <ac:grpSpMkLst>
            <pc:docMk/>
            <pc:sldMk cId="512537512" sldId="256"/>
            <ac:grpSpMk id="30" creationId="{E1CF8DF1-B371-41F3-A09E-396ABDF546E6}"/>
          </ac:grpSpMkLst>
        </pc:grpChg>
        <pc:grpChg chg="del">
          <ac:chgData name="Graydon Hall" userId="6ad8ef6fe9c5877e" providerId="LiveId" clId="{54C4A9DF-996F-41EA-B3E7-E46A64BD0BE7}" dt="2021-09-18T22:33:05.465" v="0" actId="478"/>
          <ac:grpSpMkLst>
            <pc:docMk/>
            <pc:sldMk cId="512537512" sldId="256"/>
            <ac:grpSpMk id="49" creationId="{9687BE22-4B31-4425-B893-10E82E427DC9}"/>
          </ac:grpSpMkLst>
        </pc:grpChg>
        <pc:grpChg chg="del">
          <ac:chgData name="Graydon Hall" userId="6ad8ef6fe9c5877e" providerId="LiveId" clId="{54C4A9DF-996F-41EA-B3E7-E46A64BD0BE7}" dt="2021-09-18T22:33:08.320" v="3" actId="478"/>
          <ac:grpSpMkLst>
            <pc:docMk/>
            <pc:sldMk cId="512537512" sldId="256"/>
            <ac:grpSpMk id="144" creationId="{7AB819D8-8E54-4F45-BF3C-B8BA84906CC8}"/>
          </ac:grpSpMkLst>
        </pc:grpChg>
        <pc:grpChg chg="del">
          <ac:chgData name="Graydon Hall" userId="6ad8ef6fe9c5877e" providerId="LiveId" clId="{54C4A9DF-996F-41EA-B3E7-E46A64BD0BE7}" dt="2021-09-18T22:33:07.655" v="2" actId="478"/>
          <ac:grpSpMkLst>
            <pc:docMk/>
            <pc:sldMk cId="512537512" sldId="256"/>
            <ac:grpSpMk id="216" creationId="{D64B5FA6-7BDD-432A-8FEB-8E465C4B9FA8}"/>
          </ac:grpSpMkLst>
        </pc:grpChg>
        <pc:cxnChg chg="add del mod">
          <ac:chgData name="Graydon Hall" userId="6ad8ef6fe9c5877e" providerId="LiveId" clId="{54C4A9DF-996F-41EA-B3E7-E46A64BD0BE7}" dt="2021-09-18T22:36:48.666" v="64" actId="11529"/>
          <ac:cxnSpMkLst>
            <pc:docMk/>
            <pc:sldMk cId="512537512" sldId="256"/>
            <ac:cxnSpMk id="9" creationId="{F5732863-2C3B-4996-84DF-4B497BC05B1D}"/>
          </ac:cxnSpMkLst>
        </pc:cxnChg>
        <pc:cxnChg chg="add del mod">
          <ac:chgData name="Graydon Hall" userId="6ad8ef6fe9c5877e" providerId="LiveId" clId="{54C4A9DF-996F-41EA-B3E7-E46A64BD0BE7}" dt="2021-09-18T22:36:56.471" v="66" actId="11529"/>
          <ac:cxnSpMkLst>
            <pc:docMk/>
            <pc:sldMk cId="512537512" sldId="256"/>
            <ac:cxnSpMk id="14" creationId="{98C8FA3E-85A1-4850-8B98-40C94DD63CD0}"/>
          </ac:cxnSpMkLst>
        </pc:cxnChg>
      </pc:sldChg>
      <pc:sldChg chg="addSp delSp modSp add mod">
        <pc:chgData name="Graydon Hall" userId="6ad8ef6fe9c5877e" providerId="LiveId" clId="{54C4A9DF-996F-41EA-B3E7-E46A64BD0BE7}" dt="2021-09-18T22:56:40.473" v="258" actId="20577"/>
        <pc:sldMkLst>
          <pc:docMk/>
          <pc:sldMk cId="490267010" sldId="257"/>
        </pc:sldMkLst>
        <pc:spChg chg="del">
          <ac:chgData name="Graydon Hall" userId="6ad8ef6fe9c5877e" providerId="LiveId" clId="{54C4A9DF-996F-41EA-B3E7-E46A64BD0BE7}" dt="2021-09-18T22:48:18.106" v="170" actId="478"/>
          <ac:spMkLst>
            <pc:docMk/>
            <pc:sldMk cId="490267010" sldId="257"/>
            <ac:spMk id="2" creationId="{5D24DF99-2C43-409F-949E-CCC53A1A43A8}"/>
          </ac:spMkLst>
        </pc:spChg>
        <pc:spChg chg="add mod">
          <ac:chgData name="Graydon Hall" userId="6ad8ef6fe9c5877e" providerId="LiveId" clId="{54C4A9DF-996F-41EA-B3E7-E46A64BD0BE7}" dt="2021-09-18T22:53:22.546" v="236"/>
          <ac:spMkLst>
            <pc:docMk/>
            <pc:sldMk cId="490267010" sldId="257"/>
            <ac:spMk id="3" creationId="{116D5E73-20C6-4BAD-8EBA-ACEA3605E1A9}"/>
          </ac:spMkLst>
        </pc:spChg>
        <pc:spChg chg="mod">
          <ac:chgData name="Graydon Hall" userId="6ad8ef6fe9c5877e" providerId="LiveId" clId="{54C4A9DF-996F-41EA-B3E7-E46A64BD0BE7}" dt="2021-09-18T22:48:05.673" v="168" actId="1076"/>
          <ac:spMkLst>
            <pc:docMk/>
            <pc:sldMk cId="490267010" sldId="257"/>
            <ac:spMk id="6" creationId="{D6610723-D7DA-4044-9386-97A8A41F18E0}"/>
          </ac:spMkLst>
        </pc:spChg>
        <pc:spChg chg="del">
          <ac:chgData name="Graydon Hall" userId="6ad8ef6fe9c5877e" providerId="LiveId" clId="{54C4A9DF-996F-41EA-B3E7-E46A64BD0BE7}" dt="2021-09-18T22:49:41.371" v="200" actId="478"/>
          <ac:spMkLst>
            <pc:docMk/>
            <pc:sldMk cId="490267010" sldId="257"/>
            <ac:spMk id="7" creationId="{10C63DCC-5796-4056-9695-02DE5AA5A1D5}"/>
          </ac:spMkLst>
        </pc:spChg>
        <pc:spChg chg="mod">
          <ac:chgData name="Graydon Hall" userId="6ad8ef6fe9c5877e" providerId="LiveId" clId="{54C4A9DF-996F-41EA-B3E7-E46A64BD0BE7}" dt="2021-09-18T22:49:19.948" v="196" actId="20577"/>
          <ac:spMkLst>
            <pc:docMk/>
            <pc:sldMk cId="490267010" sldId="257"/>
            <ac:spMk id="8" creationId="{B5455468-9138-4F8C-8180-F837496A55F3}"/>
          </ac:spMkLst>
        </pc:spChg>
        <pc:spChg chg="add mod">
          <ac:chgData name="Graydon Hall" userId="6ad8ef6fe9c5877e" providerId="LiveId" clId="{54C4A9DF-996F-41EA-B3E7-E46A64BD0BE7}" dt="2021-09-18T22:53:54.730" v="239"/>
          <ac:spMkLst>
            <pc:docMk/>
            <pc:sldMk cId="490267010" sldId="257"/>
            <ac:spMk id="9" creationId="{9DA8124A-ADF6-4503-8B73-B92330581016}"/>
          </ac:spMkLst>
        </pc:spChg>
        <pc:spChg chg="add mod">
          <ac:chgData name="Graydon Hall" userId="6ad8ef6fe9c5877e" providerId="LiveId" clId="{54C4A9DF-996F-41EA-B3E7-E46A64BD0BE7}" dt="2021-09-18T22:55:10.166" v="248"/>
          <ac:spMkLst>
            <pc:docMk/>
            <pc:sldMk cId="490267010" sldId="257"/>
            <ac:spMk id="10" creationId="{544EA5C5-E889-4D66-A6D7-1717B34A644A}"/>
          </ac:spMkLst>
        </pc:spChg>
        <pc:spChg chg="add del">
          <ac:chgData name="Graydon Hall" userId="6ad8ef6fe9c5877e" providerId="LiveId" clId="{54C4A9DF-996F-41EA-B3E7-E46A64BD0BE7}" dt="2021-09-18T22:56:06.689" v="254" actId="478"/>
          <ac:spMkLst>
            <pc:docMk/>
            <pc:sldMk cId="490267010" sldId="257"/>
            <ac:spMk id="11" creationId="{DCD6F214-7541-4C25-B07F-746DD5684826}"/>
          </ac:spMkLst>
        </pc:spChg>
        <pc:spChg chg="add mod">
          <ac:chgData name="Graydon Hall" userId="6ad8ef6fe9c5877e" providerId="LiveId" clId="{54C4A9DF-996F-41EA-B3E7-E46A64BD0BE7}" dt="2021-09-18T22:56:32.850" v="256"/>
          <ac:spMkLst>
            <pc:docMk/>
            <pc:sldMk cId="490267010" sldId="257"/>
            <ac:spMk id="12" creationId="{CA8221C6-053F-44D3-97E7-32FB98A19DF3}"/>
          </ac:spMkLst>
        </pc:spChg>
        <pc:spChg chg="mod">
          <ac:chgData name="Graydon Hall" userId="6ad8ef6fe9c5877e" providerId="LiveId" clId="{54C4A9DF-996F-41EA-B3E7-E46A64BD0BE7}" dt="2021-09-18T22:49:33.702" v="197" actId="20577"/>
          <ac:spMkLst>
            <pc:docMk/>
            <pc:sldMk cId="490267010" sldId="257"/>
            <ac:spMk id="16" creationId="{7AC7328D-9B95-4F98-BC0B-8EFBC7F52513}"/>
          </ac:spMkLst>
        </pc:spChg>
        <pc:spChg chg="del">
          <ac:chgData name="Graydon Hall" userId="6ad8ef6fe9c5877e" providerId="LiveId" clId="{54C4A9DF-996F-41EA-B3E7-E46A64BD0BE7}" dt="2021-09-18T22:48:28.162" v="176" actId="478"/>
          <ac:spMkLst>
            <pc:docMk/>
            <pc:sldMk cId="490267010" sldId="257"/>
            <ac:spMk id="18" creationId="{CE08281C-A08A-40FD-94A5-5F9792AEEBBC}"/>
          </ac:spMkLst>
        </pc:spChg>
        <pc:spChg chg="del">
          <ac:chgData name="Graydon Hall" userId="6ad8ef6fe9c5877e" providerId="LiveId" clId="{54C4A9DF-996F-41EA-B3E7-E46A64BD0BE7}" dt="2021-09-18T22:48:23.626" v="173" actId="478"/>
          <ac:spMkLst>
            <pc:docMk/>
            <pc:sldMk cId="490267010" sldId="257"/>
            <ac:spMk id="19" creationId="{EA6C07C0-5AC7-4040-A38A-27838691AB21}"/>
          </ac:spMkLst>
        </pc:spChg>
        <pc:spChg chg="del">
          <ac:chgData name="Graydon Hall" userId="6ad8ef6fe9c5877e" providerId="LiveId" clId="{54C4A9DF-996F-41EA-B3E7-E46A64BD0BE7}" dt="2021-09-18T22:48:17.204" v="169" actId="478"/>
          <ac:spMkLst>
            <pc:docMk/>
            <pc:sldMk cId="490267010" sldId="257"/>
            <ac:spMk id="20" creationId="{506C618E-7AC5-4D14-AD84-D35AFB966A1D}"/>
          </ac:spMkLst>
        </pc:spChg>
        <pc:spChg chg="mod">
          <ac:chgData name="Graydon Hall" userId="6ad8ef6fe9c5877e" providerId="LiveId" clId="{54C4A9DF-996F-41EA-B3E7-E46A64BD0BE7}" dt="2021-09-18T22:49:36.761" v="199" actId="20577"/>
          <ac:spMkLst>
            <pc:docMk/>
            <pc:sldMk cId="490267010" sldId="257"/>
            <ac:spMk id="22" creationId="{A4848E38-BD06-4E4D-A8AC-CB0BF3656171}"/>
          </ac:spMkLst>
        </pc:spChg>
        <pc:spChg chg="add mod">
          <ac:chgData name="Graydon Hall" userId="6ad8ef6fe9c5877e" providerId="LiveId" clId="{54C4A9DF-996F-41EA-B3E7-E46A64BD0BE7}" dt="2021-09-18T22:48:03.112" v="167" actId="1076"/>
          <ac:spMkLst>
            <pc:docMk/>
            <pc:sldMk cId="490267010" sldId="257"/>
            <ac:spMk id="27" creationId="{5EBFF6A5-855E-4A55-A65C-0D76795EF8E4}"/>
          </ac:spMkLst>
        </pc:spChg>
        <pc:spChg chg="add mod">
          <ac:chgData name="Graydon Hall" userId="6ad8ef6fe9c5877e" providerId="LiveId" clId="{54C4A9DF-996F-41EA-B3E7-E46A64BD0BE7}" dt="2021-09-18T22:55:19.752" v="250" actId="20577"/>
          <ac:spMkLst>
            <pc:docMk/>
            <pc:sldMk cId="490267010" sldId="257"/>
            <ac:spMk id="28" creationId="{346B0613-0109-4079-87AC-32C0C473AD9A}"/>
          </ac:spMkLst>
        </pc:spChg>
        <pc:spChg chg="add mod">
          <ac:chgData name="Graydon Hall" userId="6ad8ef6fe9c5877e" providerId="LiveId" clId="{54C4A9DF-996F-41EA-B3E7-E46A64BD0BE7}" dt="2021-09-18T22:49:52.195" v="205" actId="20577"/>
          <ac:spMkLst>
            <pc:docMk/>
            <pc:sldMk cId="490267010" sldId="257"/>
            <ac:spMk id="29" creationId="{42B50F7F-5D27-4F09-BD16-F2865EEADD41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0" creationId="{D0BFD1B3-68AA-4B78-B2DC-43FB599F6D94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1" creationId="{EE9FCBC2-D974-4770-8A50-54E243469460}"/>
          </ac:spMkLst>
        </pc:spChg>
        <pc:spChg chg="add mod">
          <ac:chgData name="Graydon Hall" userId="6ad8ef6fe9c5877e" providerId="LiveId" clId="{54C4A9DF-996F-41EA-B3E7-E46A64BD0BE7}" dt="2021-09-18T22:51:26.753" v="225" actId="20577"/>
          <ac:spMkLst>
            <pc:docMk/>
            <pc:sldMk cId="490267010" sldId="257"/>
            <ac:spMk id="32" creationId="{30904D25-C5E0-450A-B1D5-136BA4336AF5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3" creationId="{0007F9B8-AB92-48CE-95EF-16E8C8EE9C3A}"/>
          </ac:spMkLst>
        </pc:spChg>
        <pc:spChg chg="add mod">
          <ac:chgData name="Graydon Hall" userId="6ad8ef6fe9c5877e" providerId="LiveId" clId="{54C4A9DF-996F-41EA-B3E7-E46A64BD0BE7}" dt="2021-09-18T22:54:15.738" v="243" actId="20577"/>
          <ac:spMkLst>
            <pc:docMk/>
            <pc:sldMk cId="490267010" sldId="257"/>
            <ac:spMk id="34" creationId="{64D58061-AA20-4FFF-8E37-1FBD1B9FD98A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5" creationId="{B31DDCC1-75AA-4E72-9813-8D76A7A2E2C2}"/>
          </ac:spMkLst>
        </pc:spChg>
        <pc:spChg chg="add mod">
          <ac:chgData name="Graydon Hall" userId="6ad8ef6fe9c5877e" providerId="LiveId" clId="{54C4A9DF-996F-41EA-B3E7-E46A64BD0BE7}" dt="2021-09-18T22:54:17.853" v="244" actId="20577"/>
          <ac:spMkLst>
            <pc:docMk/>
            <pc:sldMk cId="490267010" sldId="257"/>
            <ac:spMk id="36" creationId="{A8B51E19-B30A-49D3-BE88-2243FD084A66}"/>
          </ac:spMkLst>
        </pc:spChg>
        <pc:spChg chg="add del mod">
          <ac:chgData name="Graydon Hall" userId="6ad8ef6fe9c5877e" providerId="LiveId" clId="{54C4A9DF-996F-41EA-B3E7-E46A64BD0BE7}" dt="2021-09-18T22:50:17.985" v="213" actId="478"/>
          <ac:spMkLst>
            <pc:docMk/>
            <pc:sldMk cId="490267010" sldId="257"/>
            <ac:spMk id="37" creationId="{FDF773D7-2EFA-4344-9CC2-BF80637006C9}"/>
          </ac:spMkLst>
        </pc:spChg>
        <pc:spChg chg="add del mod">
          <ac:chgData name="Graydon Hall" userId="6ad8ef6fe9c5877e" providerId="LiveId" clId="{54C4A9DF-996F-41EA-B3E7-E46A64BD0BE7}" dt="2021-09-18T22:50:19.825" v="214" actId="478"/>
          <ac:spMkLst>
            <pc:docMk/>
            <pc:sldMk cId="490267010" sldId="257"/>
            <ac:spMk id="38" creationId="{A4CAC7CA-B8B5-47FE-93BD-A534546AD879}"/>
          </ac:spMkLst>
        </pc:spChg>
        <pc:spChg chg="add mod">
          <ac:chgData name="Graydon Hall" userId="6ad8ef6fe9c5877e" providerId="LiveId" clId="{54C4A9DF-996F-41EA-B3E7-E46A64BD0BE7}" dt="2021-09-18T22:50:36.905" v="222" actId="20577"/>
          <ac:spMkLst>
            <pc:docMk/>
            <pc:sldMk cId="490267010" sldId="257"/>
            <ac:spMk id="39" creationId="{F44F6AC1-92CF-40B5-A09B-B5ADF854E286}"/>
          </ac:spMkLst>
        </pc:spChg>
        <pc:spChg chg="add mod">
          <ac:chgData name="Graydon Hall" userId="6ad8ef6fe9c5877e" providerId="LiveId" clId="{54C4A9DF-996F-41EA-B3E7-E46A64BD0BE7}" dt="2021-09-18T22:52:30.081" v="232"/>
          <ac:spMkLst>
            <pc:docMk/>
            <pc:sldMk cId="490267010" sldId="257"/>
            <ac:spMk id="40" creationId="{591B2CE1-FCBF-40CE-A7DC-2FA5272F16BA}"/>
          </ac:spMkLst>
        </pc:spChg>
        <pc:spChg chg="add mod">
          <ac:chgData name="Graydon Hall" userId="6ad8ef6fe9c5877e" providerId="LiveId" clId="{54C4A9DF-996F-41EA-B3E7-E46A64BD0BE7}" dt="2021-09-18T22:52:34.734" v="234" actId="1076"/>
          <ac:spMkLst>
            <pc:docMk/>
            <pc:sldMk cId="490267010" sldId="257"/>
            <ac:spMk id="41" creationId="{96EBDC22-B053-47B2-AC44-D863CC3CCCAC}"/>
          </ac:spMkLst>
        </pc:spChg>
        <pc:spChg chg="add mod">
          <ac:chgData name="Graydon Hall" userId="6ad8ef6fe9c5877e" providerId="LiveId" clId="{54C4A9DF-996F-41EA-B3E7-E46A64BD0BE7}" dt="2021-09-18T22:54:50.061" v="246" actId="1076"/>
          <ac:spMkLst>
            <pc:docMk/>
            <pc:sldMk cId="490267010" sldId="257"/>
            <ac:spMk id="44" creationId="{3608CD3E-ACEB-4501-9690-3A6830F57506}"/>
          </ac:spMkLst>
        </pc:spChg>
        <pc:spChg chg="add mod">
          <ac:chgData name="Graydon Hall" userId="6ad8ef6fe9c5877e" providerId="LiveId" clId="{54C4A9DF-996F-41EA-B3E7-E46A64BD0BE7}" dt="2021-09-18T22:55:40.538" v="252" actId="1076"/>
          <ac:spMkLst>
            <pc:docMk/>
            <pc:sldMk cId="490267010" sldId="257"/>
            <ac:spMk id="46" creationId="{AF569A1D-C3A5-43C1-91BD-186039CCB12A}"/>
          </ac:spMkLst>
        </pc:spChg>
        <pc:spChg chg="mod">
          <ac:chgData name="Graydon Hall" userId="6ad8ef6fe9c5877e" providerId="LiveId" clId="{54C4A9DF-996F-41EA-B3E7-E46A64BD0BE7}" dt="2021-09-18T22:48:48.160" v="181" actId="14100"/>
          <ac:spMkLst>
            <pc:docMk/>
            <pc:sldMk cId="490267010" sldId="257"/>
            <ac:spMk id="92" creationId="{5C49397D-D9A8-4042-91D1-D41BFE40DDE4}"/>
          </ac:spMkLst>
        </pc:spChg>
        <pc:spChg chg="add del">
          <ac:chgData name="Graydon Hall" userId="6ad8ef6fe9c5877e" providerId="LiveId" clId="{54C4A9DF-996F-41EA-B3E7-E46A64BD0BE7}" dt="2021-09-18T22:48:43.730" v="180" actId="478"/>
          <ac:spMkLst>
            <pc:docMk/>
            <pc:sldMk cId="490267010" sldId="257"/>
            <ac:spMk id="96" creationId="{586E1B81-B30E-4583-9F07-AF77E1D5AD52}"/>
          </ac:spMkLst>
        </pc:spChg>
        <pc:spChg chg="del">
          <ac:chgData name="Graydon Hall" userId="6ad8ef6fe9c5877e" providerId="LiveId" clId="{54C4A9DF-996F-41EA-B3E7-E46A64BD0BE7}" dt="2021-09-18T22:48:43.059" v="179" actId="478"/>
          <ac:spMkLst>
            <pc:docMk/>
            <pc:sldMk cId="490267010" sldId="257"/>
            <ac:spMk id="97" creationId="{ABF8834C-10EB-4A0A-A81F-D1A58524C8B0}"/>
          </ac:spMkLst>
        </pc:spChg>
        <pc:spChg chg="mod">
          <ac:chgData name="Graydon Hall" userId="6ad8ef6fe9c5877e" providerId="LiveId" clId="{54C4A9DF-996F-41EA-B3E7-E46A64BD0BE7}" dt="2021-09-18T22:51:33.171" v="228" actId="20577"/>
          <ac:spMkLst>
            <pc:docMk/>
            <pc:sldMk cId="490267010" sldId="257"/>
            <ac:spMk id="98" creationId="{8C88FF40-C395-40CD-BF1D-274415C95C0A}"/>
          </ac:spMkLst>
        </pc:spChg>
        <pc:spChg chg="add del mod">
          <ac:chgData name="Graydon Hall" userId="6ad8ef6fe9c5877e" providerId="LiveId" clId="{54C4A9DF-996F-41EA-B3E7-E46A64BD0BE7}" dt="2021-09-18T22:48:54.329" v="184" actId="20577"/>
          <ac:spMkLst>
            <pc:docMk/>
            <pc:sldMk cId="490267010" sldId="257"/>
            <ac:spMk id="99" creationId="{D926B389-5BBA-40FC-B826-770BE23E7886}"/>
          </ac:spMkLst>
        </pc:spChg>
        <pc:spChg chg="mod">
          <ac:chgData name="Graydon Hall" userId="6ad8ef6fe9c5877e" providerId="LiveId" clId="{54C4A9DF-996F-41EA-B3E7-E46A64BD0BE7}" dt="2021-09-18T22:56:40.473" v="258" actId="20577"/>
          <ac:spMkLst>
            <pc:docMk/>
            <pc:sldMk cId="490267010" sldId="257"/>
            <ac:spMk id="100" creationId="{DA5C1F43-4035-401F-9102-FE897114D5A1}"/>
          </ac:spMkLst>
        </pc:spChg>
        <pc:spChg chg="mod">
          <ac:chgData name="Graydon Hall" userId="6ad8ef6fe9c5877e" providerId="LiveId" clId="{54C4A9DF-996F-41EA-B3E7-E46A64BD0BE7}" dt="2021-09-18T22:48:56.498" v="186" actId="20577"/>
          <ac:spMkLst>
            <pc:docMk/>
            <pc:sldMk cId="490267010" sldId="257"/>
            <ac:spMk id="101" creationId="{6A06DAFF-5381-410F-AE59-839D793FB047}"/>
          </ac:spMkLst>
        </pc:spChg>
        <pc:spChg chg="del">
          <ac:chgData name="Graydon Hall" userId="6ad8ef6fe9c5877e" providerId="LiveId" clId="{54C4A9DF-996F-41EA-B3E7-E46A64BD0BE7}" dt="2021-09-18T22:49:55.724" v="207" actId="478"/>
          <ac:spMkLst>
            <pc:docMk/>
            <pc:sldMk cId="490267010" sldId="257"/>
            <ac:spMk id="108" creationId="{88F86566-D341-4D0E-96F4-14F50B3C70DB}"/>
          </ac:spMkLst>
        </pc:spChg>
        <pc:spChg chg="del">
          <ac:chgData name="Graydon Hall" userId="6ad8ef6fe9c5877e" providerId="LiveId" clId="{54C4A9DF-996F-41EA-B3E7-E46A64BD0BE7}" dt="2021-09-18T22:49:54.609" v="206" actId="478"/>
          <ac:spMkLst>
            <pc:docMk/>
            <pc:sldMk cId="490267010" sldId="257"/>
            <ac:spMk id="111" creationId="{75618792-2757-4C52-9A87-A2FA7989A338}"/>
          </ac:spMkLst>
        </pc:spChg>
      </pc:sldChg>
      <pc:sldChg chg="modSp add del mod">
        <pc:chgData name="Graydon Hall" userId="6ad8ef6fe9c5877e" providerId="LiveId" clId="{54C4A9DF-996F-41EA-B3E7-E46A64BD0BE7}" dt="2021-09-18T22:41:53.654" v="124" actId="47"/>
        <pc:sldMkLst>
          <pc:docMk/>
          <pc:sldMk cId="2542459727" sldId="257"/>
        </pc:sldMkLst>
        <pc:spChg chg="mod">
          <ac:chgData name="Graydon Hall" userId="6ad8ef6fe9c5877e" providerId="LiveId" clId="{54C4A9DF-996F-41EA-B3E7-E46A64BD0BE7}" dt="2021-09-18T22:41:52.348" v="123" actId="1076"/>
          <ac:spMkLst>
            <pc:docMk/>
            <pc:sldMk cId="2542459727" sldId="257"/>
            <ac:spMk id="8" creationId="{B5455468-9138-4F8C-8180-F837496A55F3}"/>
          </ac:spMkLst>
        </pc:spChg>
      </pc:sldChg>
    </pc:docChg>
  </pc:docChgLst>
  <pc:docChgLst>
    <pc:chgData name="Graydon Hall" userId="6ad8ef6fe9c5877e" providerId="LiveId" clId="{1810315A-A268-40BD-A578-12729A88029D}"/>
    <pc:docChg chg="undo custSel addSld delSld modSld">
      <pc:chgData name="Graydon Hall" userId="6ad8ef6fe9c5877e" providerId="LiveId" clId="{1810315A-A268-40BD-A578-12729A88029D}" dt="2021-10-06T04:55:02.833" v="355" actId="478"/>
      <pc:docMkLst>
        <pc:docMk/>
      </pc:docMkLst>
      <pc:sldChg chg="del">
        <pc:chgData name="Graydon Hall" userId="6ad8ef6fe9c5877e" providerId="LiveId" clId="{1810315A-A268-40BD-A578-12729A88029D}" dt="2021-10-06T02:45:50.300" v="0" actId="47"/>
        <pc:sldMkLst>
          <pc:docMk/>
          <pc:sldMk cId="2983458566" sldId="270"/>
        </pc:sldMkLst>
      </pc:sldChg>
      <pc:sldChg chg="addSp delSp modSp new mod">
        <pc:chgData name="Graydon Hall" userId="6ad8ef6fe9c5877e" providerId="LiveId" clId="{1810315A-A268-40BD-A578-12729A88029D}" dt="2021-10-06T04:50:44.420" v="354" actId="20577"/>
        <pc:sldMkLst>
          <pc:docMk/>
          <pc:sldMk cId="3051491482" sldId="270"/>
        </pc:sldMkLst>
        <pc:spChg chg="del">
          <ac:chgData name="Graydon Hall" userId="6ad8ef6fe9c5877e" providerId="LiveId" clId="{1810315A-A268-40BD-A578-12729A88029D}" dt="2021-10-06T02:46:00.699" v="2" actId="478"/>
          <ac:spMkLst>
            <pc:docMk/>
            <pc:sldMk cId="3051491482" sldId="270"/>
            <ac:spMk id="2" creationId="{F7C4776E-D00D-4D5F-8843-F6F69B3B41BE}"/>
          </ac:spMkLst>
        </pc:spChg>
        <pc:spChg chg="del">
          <ac:chgData name="Graydon Hall" userId="6ad8ef6fe9c5877e" providerId="LiveId" clId="{1810315A-A268-40BD-A578-12729A88029D}" dt="2021-10-06T02:46:00.699" v="2" actId="478"/>
          <ac:spMkLst>
            <pc:docMk/>
            <pc:sldMk cId="3051491482" sldId="270"/>
            <ac:spMk id="3" creationId="{392E0734-DB40-4DE6-A6FD-C62C63631C4D}"/>
          </ac:spMkLst>
        </pc:spChg>
        <pc:spChg chg="add mod">
          <ac:chgData name="Graydon Hall" userId="6ad8ef6fe9c5877e" providerId="LiveId" clId="{1810315A-A268-40BD-A578-12729A88029D}" dt="2021-10-06T02:55:22.244" v="184" actId="1076"/>
          <ac:spMkLst>
            <pc:docMk/>
            <pc:sldMk cId="3051491482" sldId="270"/>
            <ac:spMk id="4" creationId="{CB7585AB-AA32-4D13-9858-A12F0B2C41F2}"/>
          </ac:spMkLst>
        </pc:spChg>
        <pc:spChg chg="add mod">
          <ac:chgData name="Graydon Hall" userId="6ad8ef6fe9c5877e" providerId="LiveId" clId="{1810315A-A268-40BD-A578-12729A88029D}" dt="2021-10-06T02:59:56.903" v="214" actId="14100"/>
          <ac:spMkLst>
            <pc:docMk/>
            <pc:sldMk cId="3051491482" sldId="270"/>
            <ac:spMk id="5" creationId="{FE55319A-A433-4E0C-8E72-9FF8D2240DB8}"/>
          </ac:spMkLst>
        </pc:spChg>
        <pc:spChg chg="add mod">
          <ac:chgData name="Graydon Hall" userId="6ad8ef6fe9c5877e" providerId="LiveId" clId="{1810315A-A268-40BD-A578-12729A88029D}" dt="2021-10-06T03:01:42.707" v="231" actId="14100"/>
          <ac:spMkLst>
            <pc:docMk/>
            <pc:sldMk cId="3051491482" sldId="270"/>
            <ac:spMk id="6" creationId="{594A2319-14AC-40CD-9C63-A769088048F1}"/>
          </ac:spMkLst>
        </pc:spChg>
        <pc:spChg chg="add mod">
          <ac:chgData name="Graydon Hall" userId="6ad8ef6fe9c5877e" providerId="LiveId" clId="{1810315A-A268-40BD-A578-12729A88029D}" dt="2021-10-06T03:01:39.964" v="230" actId="14100"/>
          <ac:spMkLst>
            <pc:docMk/>
            <pc:sldMk cId="3051491482" sldId="270"/>
            <ac:spMk id="7" creationId="{9E941338-7023-438F-9DC2-46BD4ED33DE9}"/>
          </ac:spMkLst>
        </pc:spChg>
        <pc:spChg chg="add mod">
          <ac:chgData name="Graydon Hall" userId="6ad8ef6fe9c5877e" providerId="LiveId" clId="{1810315A-A268-40BD-A578-12729A88029D}" dt="2021-10-06T02:47:55.593" v="25" actId="1076"/>
          <ac:spMkLst>
            <pc:docMk/>
            <pc:sldMk cId="3051491482" sldId="270"/>
            <ac:spMk id="8" creationId="{6302FE46-FC75-40C8-8F52-AC4B55D13176}"/>
          </ac:spMkLst>
        </pc:spChg>
        <pc:spChg chg="add mod">
          <ac:chgData name="Graydon Hall" userId="6ad8ef6fe9c5877e" providerId="LiveId" clId="{1810315A-A268-40BD-A578-12729A88029D}" dt="2021-10-06T02:49:15.091" v="89" actId="1076"/>
          <ac:spMkLst>
            <pc:docMk/>
            <pc:sldMk cId="3051491482" sldId="270"/>
            <ac:spMk id="9" creationId="{5FF45DB9-8AA9-4062-B653-1F4B82DADA9F}"/>
          </ac:spMkLst>
        </pc:spChg>
        <pc:spChg chg="add del mod">
          <ac:chgData name="Graydon Hall" userId="6ad8ef6fe9c5877e" providerId="LiveId" clId="{1810315A-A268-40BD-A578-12729A88029D}" dt="2021-10-06T02:48:13.329" v="33" actId="478"/>
          <ac:spMkLst>
            <pc:docMk/>
            <pc:sldMk cId="3051491482" sldId="270"/>
            <ac:spMk id="10" creationId="{F696534F-C425-4E20-8541-50C921544952}"/>
          </ac:spMkLst>
        </pc:spChg>
        <pc:spChg chg="add mod">
          <ac:chgData name="Graydon Hall" userId="6ad8ef6fe9c5877e" providerId="LiveId" clId="{1810315A-A268-40BD-A578-12729A88029D}" dt="2021-10-06T02:55:22.244" v="184" actId="1076"/>
          <ac:spMkLst>
            <pc:docMk/>
            <pc:sldMk cId="3051491482" sldId="270"/>
            <ac:spMk id="11" creationId="{C63282CC-761C-42FC-A10F-D687D005C6D1}"/>
          </ac:spMkLst>
        </pc:spChg>
        <pc:spChg chg="add del mod">
          <ac:chgData name="Graydon Hall" userId="6ad8ef6fe9c5877e" providerId="LiveId" clId="{1810315A-A268-40BD-A578-12729A88029D}" dt="2021-10-06T02:49:15.091" v="89" actId="1076"/>
          <ac:spMkLst>
            <pc:docMk/>
            <pc:sldMk cId="3051491482" sldId="270"/>
            <ac:spMk id="12" creationId="{395DC64C-FDCE-4A75-9EAC-FB84396FEC4F}"/>
          </ac:spMkLst>
        </pc:spChg>
        <pc:spChg chg="add del mod">
          <ac:chgData name="Graydon Hall" userId="6ad8ef6fe9c5877e" providerId="LiveId" clId="{1810315A-A268-40BD-A578-12729A88029D}" dt="2021-10-06T02:49:11.073" v="87" actId="478"/>
          <ac:spMkLst>
            <pc:docMk/>
            <pc:sldMk cId="3051491482" sldId="270"/>
            <ac:spMk id="13" creationId="{14F788BF-8A5C-4ACC-A189-4A9E9753DBDC}"/>
          </ac:spMkLst>
        </pc:spChg>
        <pc:spChg chg="add del mod">
          <ac:chgData name="Graydon Hall" userId="6ad8ef6fe9c5877e" providerId="LiveId" clId="{1810315A-A268-40BD-A578-12729A88029D}" dt="2021-10-06T02:49:11.520" v="88" actId="478"/>
          <ac:spMkLst>
            <pc:docMk/>
            <pc:sldMk cId="3051491482" sldId="270"/>
            <ac:spMk id="14" creationId="{A601532A-D486-478E-9EE8-DA897EB9D980}"/>
          </ac:spMkLst>
        </pc:spChg>
        <pc:spChg chg="add mod">
          <ac:chgData name="Graydon Hall" userId="6ad8ef6fe9c5877e" providerId="LiveId" clId="{1810315A-A268-40BD-A578-12729A88029D}" dt="2021-10-06T03:00:01.472" v="216" actId="14100"/>
          <ac:spMkLst>
            <pc:docMk/>
            <pc:sldMk cId="3051491482" sldId="270"/>
            <ac:spMk id="15" creationId="{D8D4FB76-C7A2-4E3F-AD55-BEF2E92C057D}"/>
          </ac:spMkLst>
        </pc:spChg>
        <pc:spChg chg="add del mod">
          <ac:chgData name="Graydon Hall" userId="6ad8ef6fe9c5877e" providerId="LiveId" clId="{1810315A-A268-40BD-A578-12729A88029D}" dt="2021-10-06T02:59:59.304" v="215" actId="14100"/>
          <ac:spMkLst>
            <pc:docMk/>
            <pc:sldMk cId="3051491482" sldId="270"/>
            <ac:spMk id="16" creationId="{87F5225C-A8CE-4B00-9B8A-FBA363FD7F92}"/>
          </ac:spMkLst>
        </pc:spChg>
        <pc:spChg chg="add mod">
          <ac:chgData name="Graydon Hall" userId="6ad8ef6fe9c5877e" providerId="LiveId" clId="{1810315A-A268-40BD-A578-12729A88029D}" dt="2021-10-06T02:48:03.334" v="26" actId="20577"/>
          <ac:spMkLst>
            <pc:docMk/>
            <pc:sldMk cId="3051491482" sldId="270"/>
            <ac:spMk id="17" creationId="{D2D230A9-EB42-4D3A-AE42-60218D375204}"/>
          </ac:spMkLst>
        </pc:spChg>
        <pc:spChg chg="add del mod">
          <ac:chgData name="Graydon Hall" userId="6ad8ef6fe9c5877e" providerId="LiveId" clId="{1810315A-A268-40BD-A578-12729A88029D}" dt="2021-10-06T02:48:20.241" v="39" actId="478"/>
          <ac:spMkLst>
            <pc:docMk/>
            <pc:sldMk cId="3051491482" sldId="270"/>
            <ac:spMk id="18" creationId="{15AF888D-B0ED-4D3B-99BF-D8A7FE1F9EF7}"/>
          </ac:spMkLst>
        </pc:spChg>
        <pc:spChg chg="add del mod">
          <ac:chgData name="Graydon Hall" userId="6ad8ef6fe9c5877e" providerId="LiveId" clId="{1810315A-A268-40BD-A578-12729A88029D}" dt="2021-10-06T02:55:27.511" v="186" actId="478"/>
          <ac:spMkLst>
            <pc:docMk/>
            <pc:sldMk cId="3051491482" sldId="270"/>
            <ac:spMk id="19" creationId="{1E49A5B6-4431-4DFF-AB5B-B45354D10DC5}"/>
          </ac:spMkLst>
        </pc:spChg>
        <pc:spChg chg="add del mod">
          <ac:chgData name="Graydon Hall" userId="6ad8ef6fe9c5877e" providerId="LiveId" clId="{1810315A-A268-40BD-A578-12729A88029D}" dt="2021-10-06T02:48:20.841" v="40" actId="478"/>
          <ac:spMkLst>
            <pc:docMk/>
            <pc:sldMk cId="3051491482" sldId="270"/>
            <ac:spMk id="20" creationId="{D2337EEE-E7D5-4FA7-B0B8-77BDEB7B8F15}"/>
          </ac:spMkLst>
        </pc:spChg>
        <pc:spChg chg="add del mod">
          <ac:chgData name="Graydon Hall" userId="6ad8ef6fe9c5877e" providerId="LiveId" clId="{1810315A-A268-40BD-A578-12729A88029D}" dt="2021-10-06T02:48:09.034" v="28" actId="478"/>
          <ac:spMkLst>
            <pc:docMk/>
            <pc:sldMk cId="3051491482" sldId="270"/>
            <ac:spMk id="21" creationId="{91B4E3EF-0ADF-415C-8ABE-6DC82082341E}"/>
          </ac:spMkLst>
        </pc:spChg>
        <pc:spChg chg="add del mod">
          <ac:chgData name="Graydon Hall" userId="6ad8ef6fe9c5877e" providerId="LiveId" clId="{1810315A-A268-40BD-A578-12729A88029D}" dt="2021-10-06T02:48:10.953" v="30" actId="478"/>
          <ac:spMkLst>
            <pc:docMk/>
            <pc:sldMk cId="3051491482" sldId="270"/>
            <ac:spMk id="22" creationId="{A3A94D22-9D29-4A8B-98F9-69F52E8D81AB}"/>
          </ac:spMkLst>
        </pc:spChg>
        <pc:spChg chg="add del mod">
          <ac:chgData name="Graydon Hall" userId="6ad8ef6fe9c5877e" providerId="LiveId" clId="{1810315A-A268-40BD-A578-12729A88029D}" dt="2021-10-06T02:48:10.153" v="29" actId="478"/>
          <ac:spMkLst>
            <pc:docMk/>
            <pc:sldMk cId="3051491482" sldId="270"/>
            <ac:spMk id="23" creationId="{F5A8D69C-C683-433A-A307-DA5AE19D0E2D}"/>
          </ac:spMkLst>
        </pc:spChg>
        <pc:spChg chg="add del mod">
          <ac:chgData name="Graydon Hall" userId="6ad8ef6fe9c5877e" providerId="LiveId" clId="{1810315A-A268-40BD-A578-12729A88029D}" dt="2021-10-06T02:48:18.697" v="38" actId="478"/>
          <ac:spMkLst>
            <pc:docMk/>
            <pc:sldMk cId="3051491482" sldId="270"/>
            <ac:spMk id="24" creationId="{40B98812-E4AD-4A74-A71A-B60CA8D69944}"/>
          </ac:spMkLst>
        </pc:spChg>
        <pc:spChg chg="add del mod">
          <ac:chgData name="Graydon Hall" userId="6ad8ef6fe9c5877e" providerId="LiveId" clId="{1810315A-A268-40BD-A578-12729A88029D}" dt="2021-10-06T02:48:21.649" v="41" actId="478"/>
          <ac:spMkLst>
            <pc:docMk/>
            <pc:sldMk cId="3051491482" sldId="270"/>
            <ac:spMk id="25" creationId="{5418BE31-D98B-4EE5-97D7-695CCE5AF6EE}"/>
          </ac:spMkLst>
        </pc:spChg>
        <pc:spChg chg="add del mod">
          <ac:chgData name="Graydon Hall" userId="6ad8ef6fe9c5877e" providerId="LiveId" clId="{1810315A-A268-40BD-A578-12729A88029D}" dt="2021-10-06T02:49:19.243" v="90" actId="1076"/>
          <ac:spMkLst>
            <pc:docMk/>
            <pc:sldMk cId="3051491482" sldId="270"/>
            <ac:spMk id="26" creationId="{A141D74C-B49E-4055-9EC4-A8FB64EF3376}"/>
          </ac:spMkLst>
        </pc:spChg>
        <pc:spChg chg="add del mod">
          <ac:chgData name="Graydon Hall" userId="6ad8ef6fe9c5877e" providerId="LiveId" clId="{1810315A-A268-40BD-A578-12729A88029D}" dt="2021-10-06T02:48:07.386" v="27" actId="478"/>
          <ac:spMkLst>
            <pc:docMk/>
            <pc:sldMk cId="3051491482" sldId="270"/>
            <ac:spMk id="27" creationId="{7CB0FDDC-A4B1-4232-8F2C-D28729944712}"/>
          </ac:spMkLst>
        </pc:spChg>
        <pc:spChg chg="add del mod">
          <ac:chgData name="Graydon Hall" userId="6ad8ef6fe9c5877e" providerId="LiveId" clId="{1810315A-A268-40BD-A578-12729A88029D}" dt="2021-10-06T02:48:11.384" v="31" actId="478"/>
          <ac:spMkLst>
            <pc:docMk/>
            <pc:sldMk cId="3051491482" sldId="270"/>
            <ac:spMk id="28" creationId="{3AA08741-EFFB-4329-B486-DA1DA4C51F67}"/>
          </ac:spMkLst>
        </pc:spChg>
        <pc:spChg chg="add del mod">
          <ac:chgData name="Graydon Hall" userId="6ad8ef6fe9c5877e" providerId="LiveId" clId="{1810315A-A268-40BD-A578-12729A88029D}" dt="2021-10-06T02:46:31.234" v="20" actId="478"/>
          <ac:spMkLst>
            <pc:docMk/>
            <pc:sldMk cId="3051491482" sldId="270"/>
            <ac:spMk id="29" creationId="{81E31208-49EF-410C-8488-C5F2DFF590FA}"/>
          </ac:spMkLst>
        </pc:spChg>
        <pc:spChg chg="add del mod">
          <ac:chgData name="Graydon Hall" userId="6ad8ef6fe9c5877e" providerId="LiveId" clId="{1810315A-A268-40BD-A578-12729A88029D}" dt="2021-10-06T02:47:50.459" v="22"/>
          <ac:spMkLst>
            <pc:docMk/>
            <pc:sldMk cId="3051491482" sldId="270"/>
            <ac:spMk id="31" creationId="{0158F0B5-9106-41C5-99D0-DC31F691F221}"/>
          </ac:spMkLst>
        </pc:spChg>
        <pc:spChg chg="add mod">
          <ac:chgData name="Graydon Hall" userId="6ad8ef6fe9c5877e" providerId="LiveId" clId="{1810315A-A268-40BD-A578-12729A88029D}" dt="2021-10-06T02:47:55.593" v="25" actId="1076"/>
          <ac:spMkLst>
            <pc:docMk/>
            <pc:sldMk cId="3051491482" sldId="270"/>
            <ac:spMk id="33" creationId="{ACD0AB82-CA20-4F5F-B70A-1795119A5456}"/>
          </ac:spMkLst>
        </pc:spChg>
        <pc:spChg chg="add mod">
          <ac:chgData name="Graydon Hall" userId="6ad8ef6fe9c5877e" providerId="LiveId" clId="{1810315A-A268-40BD-A578-12729A88029D}" dt="2021-10-06T02:50:01.818" v="96" actId="20577"/>
          <ac:spMkLst>
            <pc:docMk/>
            <pc:sldMk cId="3051491482" sldId="270"/>
            <ac:spMk id="34" creationId="{E3DE0552-6C21-4C89-B98A-7B7DF9607172}"/>
          </ac:spMkLst>
        </pc:spChg>
        <pc:spChg chg="add mod">
          <ac:chgData name="Graydon Hall" userId="6ad8ef6fe9c5877e" providerId="LiveId" clId="{1810315A-A268-40BD-A578-12729A88029D}" dt="2021-10-06T02:50:04.186" v="97" actId="20577"/>
          <ac:spMkLst>
            <pc:docMk/>
            <pc:sldMk cId="3051491482" sldId="270"/>
            <ac:spMk id="35" creationId="{27D50D03-50B9-474A-875E-8CC99958C8D6}"/>
          </ac:spMkLst>
        </pc:spChg>
        <pc:spChg chg="add mod">
          <ac:chgData name="Graydon Hall" userId="6ad8ef6fe9c5877e" providerId="LiveId" clId="{1810315A-A268-40BD-A578-12729A88029D}" dt="2021-10-06T02:50:06.165" v="98" actId="20577"/>
          <ac:spMkLst>
            <pc:docMk/>
            <pc:sldMk cId="3051491482" sldId="270"/>
            <ac:spMk id="36" creationId="{D810DF70-3F94-47BA-9296-895D57C07A80}"/>
          </ac:spMkLst>
        </pc:spChg>
        <pc:spChg chg="add mod">
          <ac:chgData name="Graydon Hall" userId="6ad8ef6fe9c5877e" providerId="LiveId" clId="{1810315A-A268-40BD-A578-12729A88029D}" dt="2021-10-06T02:49:09.057" v="86" actId="20577"/>
          <ac:spMkLst>
            <pc:docMk/>
            <pc:sldMk cId="3051491482" sldId="270"/>
            <ac:spMk id="37" creationId="{A1AC30C6-F3E2-41F8-8BFF-F3EBFBB99659}"/>
          </ac:spMkLst>
        </pc:spChg>
        <pc:spChg chg="add mod">
          <ac:chgData name="Graydon Hall" userId="6ad8ef6fe9c5877e" providerId="LiveId" clId="{1810315A-A268-40BD-A578-12729A88029D}" dt="2021-10-06T02:49:50.446" v="92"/>
          <ac:spMkLst>
            <pc:docMk/>
            <pc:sldMk cId="3051491482" sldId="270"/>
            <ac:spMk id="38" creationId="{62D2890A-835C-4E98-9827-D7EC0DB1BE4C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39" creationId="{87B4353F-29ED-4F67-AFB6-320DE0E9140C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40" creationId="{6AAFA300-B03D-4429-9333-A4E6BEE3A5D6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41" creationId="{B20C17D4-760E-4A7A-BF5F-D81005FD9F72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42" creationId="{278C29FC-17B6-4FCF-B995-6D0D47A0CDA7}"/>
          </ac:spMkLst>
        </pc:spChg>
        <pc:spChg chg="add mod">
          <ac:chgData name="Graydon Hall" userId="6ad8ef6fe9c5877e" providerId="LiveId" clId="{1810315A-A268-40BD-A578-12729A88029D}" dt="2021-10-06T02:50:19.162" v="106" actId="20577"/>
          <ac:spMkLst>
            <pc:docMk/>
            <pc:sldMk cId="3051491482" sldId="270"/>
            <ac:spMk id="43" creationId="{8A310E82-835D-4BCA-9E9B-ACD8858E9F4F}"/>
          </ac:spMkLst>
        </pc:spChg>
        <pc:spChg chg="add mod">
          <ac:chgData name="Graydon Hall" userId="6ad8ef6fe9c5877e" providerId="LiveId" clId="{1810315A-A268-40BD-A578-12729A88029D}" dt="2021-10-06T02:51:44.890" v="153" actId="20577"/>
          <ac:spMkLst>
            <pc:docMk/>
            <pc:sldMk cId="3051491482" sldId="270"/>
            <ac:spMk id="44" creationId="{D1576AD2-845C-4B18-8DD2-9CAB55E2ED44}"/>
          </ac:spMkLst>
        </pc:spChg>
        <pc:spChg chg="add mod">
          <ac:chgData name="Graydon Hall" userId="6ad8ef6fe9c5877e" providerId="LiveId" clId="{1810315A-A268-40BD-A578-12729A88029D}" dt="2021-10-06T02:50:23.514" v="109" actId="20577"/>
          <ac:spMkLst>
            <pc:docMk/>
            <pc:sldMk cId="3051491482" sldId="270"/>
            <ac:spMk id="45" creationId="{E36CD4EF-721B-40F3-9DDB-184AED006699}"/>
          </ac:spMkLst>
        </pc:spChg>
        <pc:spChg chg="add del mod">
          <ac:chgData name="Graydon Hall" userId="6ad8ef6fe9c5877e" providerId="LiveId" clId="{1810315A-A268-40BD-A578-12729A88029D}" dt="2021-10-06T02:50:25.209" v="110" actId="478"/>
          <ac:spMkLst>
            <pc:docMk/>
            <pc:sldMk cId="3051491482" sldId="270"/>
            <ac:spMk id="46" creationId="{FAAEC058-72F3-4B81-9151-F95F40EDD903}"/>
          </ac:spMkLst>
        </pc:spChg>
        <pc:spChg chg="add mod">
          <ac:chgData name="Graydon Hall" userId="6ad8ef6fe9c5877e" providerId="LiveId" clId="{1810315A-A268-40BD-A578-12729A88029D}" dt="2021-10-06T02:50:34.366" v="128" actId="20577"/>
          <ac:spMkLst>
            <pc:docMk/>
            <pc:sldMk cId="3051491482" sldId="270"/>
            <ac:spMk id="47" creationId="{7C5C8283-C5C8-4916-8F41-B233E360991A}"/>
          </ac:spMkLst>
        </pc:spChg>
        <pc:spChg chg="add del mod">
          <ac:chgData name="Graydon Hall" userId="6ad8ef6fe9c5877e" providerId="LiveId" clId="{1810315A-A268-40BD-A578-12729A88029D}" dt="2021-10-06T02:50:45.918" v="130"/>
          <ac:spMkLst>
            <pc:docMk/>
            <pc:sldMk cId="3051491482" sldId="270"/>
            <ac:spMk id="48" creationId="{DE0BD6B8-70DF-424E-A47D-6FA65CD9DF06}"/>
          </ac:spMkLst>
        </pc:spChg>
        <pc:spChg chg="add mod">
          <ac:chgData name="Graydon Hall" userId="6ad8ef6fe9c5877e" providerId="LiveId" clId="{1810315A-A268-40BD-A578-12729A88029D}" dt="2021-10-06T02:51:09.818" v="142" actId="20577"/>
          <ac:spMkLst>
            <pc:docMk/>
            <pc:sldMk cId="3051491482" sldId="270"/>
            <ac:spMk id="49" creationId="{9CCCBF49-AFC1-4553-BA3A-E7CE5D695DB4}"/>
          </ac:spMkLst>
        </pc:spChg>
        <pc:spChg chg="add mod">
          <ac:chgData name="Graydon Hall" userId="6ad8ef6fe9c5877e" providerId="LiveId" clId="{1810315A-A268-40BD-A578-12729A88029D}" dt="2021-10-06T02:51:16.786" v="145" actId="20577"/>
          <ac:spMkLst>
            <pc:docMk/>
            <pc:sldMk cId="3051491482" sldId="270"/>
            <ac:spMk id="50" creationId="{ABDFD7AD-E290-4E16-A88C-320CC81DA78C}"/>
          </ac:spMkLst>
        </pc:spChg>
        <pc:spChg chg="add mod">
          <ac:chgData name="Graydon Hall" userId="6ad8ef6fe9c5877e" providerId="LiveId" clId="{1810315A-A268-40BD-A578-12729A88029D}" dt="2021-10-06T02:51:18.729" v="148" actId="20577"/>
          <ac:spMkLst>
            <pc:docMk/>
            <pc:sldMk cId="3051491482" sldId="270"/>
            <ac:spMk id="51" creationId="{CE690962-ADCE-445B-A3E7-BDC19914C220}"/>
          </ac:spMkLst>
        </pc:spChg>
        <pc:spChg chg="add mod">
          <ac:chgData name="Graydon Hall" userId="6ad8ef6fe9c5877e" providerId="LiveId" clId="{1810315A-A268-40BD-A578-12729A88029D}" dt="2021-10-06T02:51:21.058" v="151" actId="20577"/>
          <ac:spMkLst>
            <pc:docMk/>
            <pc:sldMk cId="3051491482" sldId="270"/>
            <ac:spMk id="52" creationId="{651D2EB5-DFA3-4B7D-A0D2-B2CC9998D0FA}"/>
          </ac:spMkLst>
        </pc:spChg>
        <pc:spChg chg="add mod">
          <ac:chgData name="Graydon Hall" userId="6ad8ef6fe9c5877e" providerId="LiveId" clId="{1810315A-A268-40BD-A578-12729A88029D}" dt="2021-10-06T02:51:00.155" v="135" actId="20577"/>
          <ac:spMkLst>
            <pc:docMk/>
            <pc:sldMk cId="3051491482" sldId="270"/>
            <ac:spMk id="53" creationId="{0B2D6718-B9B9-4226-AFF8-8EA586972B89}"/>
          </ac:spMkLst>
        </pc:spChg>
        <pc:spChg chg="add mod">
          <ac:chgData name="Graydon Hall" userId="6ad8ef6fe9c5877e" providerId="LiveId" clId="{1810315A-A268-40BD-A578-12729A88029D}" dt="2021-10-06T02:52:07.548" v="155" actId="1076"/>
          <ac:spMkLst>
            <pc:docMk/>
            <pc:sldMk cId="3051491482" sldId="270"/>
            <ac:spMk id="54" creationId="{19369C79-5786-4846-AC21-A55103BFD2FA}"/>
          </ac:spMkLst>
        </pc:spChg>
        <pc:spChg chg="add mod">
          <ac:chgData name="Graydon Hall" userId="6ad8ef6fe9c5877e" providerId="LiveId" clId="{1810315A-A268-40BD-A578-12729A88029D}" dt="2021-10-06T02:52:14.401" v="159" actId="20577"/>
          <ac:spMkLst>
            <pc:docMk/>
            <pc:sldMk cId="3051491482" sldId="270"/>
            <ac:spMk id="55" creationId="{4FC287A3-65CE-4ECF-8E88-1BA9BFB1D2E3}"/>
          </ac:spMkLst>
        </pc:spChg>
        <pc:spChg chg="add mod">
          <ac:chgData name="Graydon Hall" userId="6ad8ef6fe9c5877e" providerId="LiveId" clId="{1810315A-A268-40BD-A578-12729A88029D}" dt="2021-10-06T02:52:33.088" v="161" actId="1076"/>
          <ac:spMkLst>
            <pc:docMk/>
            <pc:sldMk cId="3051491482" sldId="270"/>
            <ac:spMk id="56" creationId="{06FAAC03-1D7F-4413-AE61-8E5DAF996DBB}"/>
          </ac:spMkLst>
        </pc:spChg>
        <pc:spChg chg="add mod">
          <ac:chgData name="Graydon Hall" userId="6ad8ef6fe9c5877e" providerId="LiveId" clId="{1810315A-A268-40BD-A578-12729A88029D}" dt="2021-10-06T02:54:41.081" v="183" actId="1036"/>
          <ac:spMkLst>
            <pc:docMk/>
            <pc:sldMk cId="3051491482" sldId="270"/>
            <ac:spMk id="57" creationId="{CD29CAA3-4A2E-46AE-855F-571B6BF628E5}"/>
          </ac:spMkLst>
        </pc:spChg>
        <pc:spChg chg="add mod">
          <ac:chgData name="Graydon Hall" userId="6ad8ef6fe9c5877e" providerId="LiveId" clId="{1810315A-A268-40BD-A578-12729A88029D}" dt="2021-10-06T04:50:44.420" v="354" actId="20577"/>
          <ac:spMkLst>
            <pc:docMk/>
            <pc:sldMk cId="3051491482" sldId="270"/>
            <ac:spMk id="58" creationId="{2CF15F7D-304B-4988-93BE-CAD465112494}"/>
          </ac:spMkLst>
        </pc:spChg>
        <pc:spChg chg="add mod">
          <ac:chgData name="Graydon Hall" userId="6ad8ef6fe9c5877e" providerId="LiveId" clId="{1810315A-A268-40BD-A578-12729A88029D}" dt="2021-10-06T02:52:59.529" v="168" actId="20577"/>
          <ac:spMkLst>
            <pc:docMk/>
            <pc:sldMk cId="3051491482" sldId="270"/>
            <ac:spMk id="59" creationId="{59C3744F-1BE1-479B-ABD1-212A3CB1CE53}"/>
          </ac:spMkLst>
        </pc:spChg>
        <pc:spChg chg="add mod">
          <ac:chgData name="Graydon Hall" userId="6ad8ef6fe9c5877e" providerId="LiveId" clId="{1810315A-A268-40BD-A578-12729A88029D}" dt="2021-10-06T02:53:25.216" v="172" actId="1076"/>
          <ac:spMkLst>
            <pc:docMk/>
            <pc:sldMk cId="3051491482" sldId="270"/>
            <ac:spMk id="60" creationId="{76AD8E63-93C0-4178-93D5-6D4B7689D072}"/>
          </ac:spMkLst>
        </pc:spChg>
        <pc:spChg chg="add mod">
          <ac:chgData name="Graydon Hall" userId="6ad8ef6fe9c5877e" providerId="LiveId" clId="{1810315A-A268-40BD-A578-12729A88029D}" dt="2021-10-06T02:53:27.923" v="173" actId="571"/>
          <ac:spMkLst>
            <pc:docMk/>
            <pc:sldMk cId="3051491482" sldId="270"/>
            <ac:spMk id="61" creationId="{8916C64F-5E40-439F-BD99-C2CECEEE9EC2}"/>
          </ac:spMkLst>
        </pc:spChg>
        <pc:spChg chg="add del">
          <ac:chgData name="Graydon Hall" userId="6ad8ef6fe9c5877e" providerId="LiveId" clId="{1810315A-A268-40BD-A578-12729A88029D}" dt="2021-10-06T02:53:36.290" v="175" actId="478"/>
          <ac:spMkLst>
            <pc:docMk/>
            <pc:sldMk cId="3051491482" sldId="270"/>
            <ac:spMk id="62" creationId="{3AF6794D-9587-4790-B9E2-C6DBD48BF579}"/>
          </ac:spMkLst>
        </pc:spChg>
        <pc:spChg chg="add mod">
          <ac:chgData name="Graydon Hall" userId="6ad8ef6fe9c5877e" providerId="LiveId" clId="{1810315A-A268-40BD-A578-12729A88029D}" dt="2021-10-06T02:53:57.813" v="177"/>
          <ac:spMkLst>
            <pc:docMk/>
            <pc:sldMk cId="3051491482" sldId="270"/>
            <ac:spMk id="63" creationId="{99E94D4C-FC52-4F64-A5C1-8EF0CAC8E9DA}"/>
          </ac:spMkLst>
        </pc:spChg>
        <pc:spChg chg="add mod">
          <ac:chgData name="Graydon Hall" userId="6ad8ef6fe9c5877e" providerId="LiveId" clId="{1810315A-A268-40BD-A578-12729A88029D}" dt="2021-10-06T02:54:36.114" v="179"/>
          <ac:spMkLst>
            <pc:docMk/>
            <pc:sldMk cId="3051491482" sldId="270"/>
            <ac:spMk id="64" creationId="{588C9657-937C-41BF-B897-84C00FFB770E}"/>
          </ac:spMkLst>
        </pc:spChg>
        <pc:spChg chg="add del mod">
          <ac:chgData name="Graydon Hall" userId="6ad8ef6fe9c5877e" providerId="LiveId" clId="{1810315A-A268-40BD-A578-12729A88029D}" dt="2021-10-06T02:55:55.385" v="188"/>
          <ac:spMkLst>
            <pc:docMk/>
            <pc:sldMk cId="3051491482" sldId="270"/>
            <ac:spMk id="65" creationId="{E3942179-7A0C-4161-9579-9ACF5FA63F01}"/>
          </ac:spMkLst>
        </pc:spChg>
        <pc:spChg chg="add mod">
          <ac:chgData name="Graydon Hall" userId="6ad8ef6fe9c5877e" providerId="LiveId" clId="{1810315A-A268-40BD-A578-12729A88029D}" dt="2021-10-06T02:56:01.751" v="190" actId="1076"/>
          <ac:spMkLst>
            <pc:docMk/>
            <pc:sldMk cId="3051491482" sldId="270"/>
            <ac:spMk id="66" creationId="{D99D49CD-0E71-456A-AA26-80BA8C714850}"/>
          </ac:spMkLst>
        </pc:spChg>
        <pc:spChg chg="add mod">
          <ac:chgData name="Graydon Hall" userId="6ad8ef6fe9c5877e" providerId="LiveId" clId="{1810315A-A268-40BD-A578-12729A88029D}" dt="2021-10-06T02:56:13.295" v="202" actId="20577"/>
          <ac:spMkLst>
            <pc:docMk/>
            <pc:sldMk cId="3051491482" sldId="270"/>
            <ac:spMk id="67" creationId="{17710D45-4C72-4650-A625-D97B5B618A30}"/>
          </ac:spMkLst>
        </pc:spChg>
        <pc:spChg chg="add mod">
          <ac:chgData name="Graydon Hall" userId="6ad8ef6fe9c5877e" providerId="LiveId" clId="{1810315A-A268-40BD-A578-12729A88029D}" dt="2021-10-06T02:56:01.751" v="190" actId="1076"/>
          <ac:spMkLst>
            <pc:docMk/>
            <pc:sldMk cId="3051491482" sldId="270"/>
            <ac:spMk id="68" creationId="{D32CFECD-AE9B-4E65-949D-190710B05C2D}"/>
          </ac:spMkLst>
        </pc:spChg>
        <pc:spChg chg="add mod">
          <ac:chgData name="Graydon Hall" userId="6ad8ef6fe9c5877e" providerId="LiveId" clId="{1810315A-A268-40BD-A578-12729A88029D}" dt="2021-10-06T03:01:23.171" v="224" actId="20577"/>
          <ac:spMkLst>
            <pc:docMk/>
            <pc:sldMk cId="3051491482" sldId="270"/>
            <ac:spMk id="69" creationId="{40FAA74F-A12A-4645-91FD-EC3CF6EC317C}"/>
          </ac:spMkLst>
        </pc:spChg>
        <pc:spChg chg="add mod">
          <ac:chgData name="Graydon Hall" userId="6ad8ef6fe9c5877e" providerId="LiveId" clId="{1810315A-A268-40BD-A578-12729A88029D}" dt="2021-10-06T02:56:18.008" v="206" actId="20577"/>
          <ac:spMkLst>
            <pc:docMk/>
            <pc:sldMk cId="3051491482" sldId="270"/>
            <ac:spMk id="70" creationId="{903A585B-1ACE-4C4D-B4A1-A44874E43AD1}"/>
          </ac:spMkLst>
        </pc:spChg>
        <pc:spChg chg="add mod">
          <ac:chgData name="Graydon Hall" userId="6ad8ef6fe9c5877e" providerId="LiveId" clId="{1810315A-A268-40BD-A578-12729A88029D}" dt="2021-10-06T03:01:34.037" v="229" actId="313"/>
          <ac:spMkLst>
            <pc:docMk/>
            <pc:sldMk cId="3051491482" sldId="270"/>
            <ac:spMk id="71" creationId="{9E95F45A-7164-4CF6-8888-FBCBC5C2C379}"/>
          </ac:spMkLst>
        </pc:spChg>
        <pc:spChg chg="add mod">
          <ac:chgData name="Graydon Hall" userId="6ad8ef6fe9c5877e" providerId="LiveId" clId="{1810315A-A268-40BD-A578-12729A88029D}" dt="2021-10-06T02:56:23.361" v="209" actId="20577"/>
          <ac:spMkLst>
            <pc:docMk/>
            <pc:sldMk cId="3051491482" sldId="270"/>
            <ac:spMk id="72" creationId="{F7C542E2-9D68-4DAA-A51B-03CE136EA53C}"/>
          </ac:spMkLst>
        </pc:spChg>
        <pc:spChg chg="add del mod">
          <ac:chgData name="Graydon Hall" userId="6ad8ef6fe9c5877e" providerId="LiveId" clId="{1810315A-A268-40BD-A578-12729A88029D}" dt="2021-10-06T03:00:29.510" v="220" actId="478"/>
          <ac:spMkLst>
            <pc:docMk/>
            <pc:sldMk cId="3051491482" sldId="270"/>
            <ac:spMk id="73" creationId="{F63BBC72-2D77-4E80-9E79-5D11E60A77FD}"/>
          </ac:spMkLst>
        </pc:spChg>
        <pc:spChg chg="add mod">
          <ac:chgData name="Graydon Hall" userId="6ad8ef6fe9c5877e" providerId="LiveId" clId="{1810315A-A268-40BD-A578-12729A88029D}" dt="2021-10-06T03:00:08.238" v="219" actId="20577"/>
          <ac:spMkLst>
            <pc:docMk/>
            <pc:sldMk cId="3051491482" sldId="270"/>
            <ac:spMk id="74" creationId="{FC4EA7CC-2E74-45DA-A985-0193BEF714A0}"/>
          </ac:spMkLst>
        </pc:spChg>
        <pc:spChg chg="add mod">
          <ac:chgData name="Graydon Hall" userId="6ad8ef6fe9c5877e" providerId="LiveId" clId="{1810315A-A268-40BD-A578-12729A88029D}" dt="2021-10-06T03:00:42.233" v="222"/>
          <ac:spMkLst>
            <pc:docMk/>
            <pc:sldMk cId="3051491482" sldId="270"/>
            <ac:spMk id="75" creationId="{1AD4727F-8B36-4F7A-93C5-410103E8FE7B}"/>
          </ac:spMkLst>
        </pc:spChg>
        <pc:cxnChg chg="add del mod">
          <ac:chgData name="Graydon Hall" userId="6ad8ef6fe9c5877e" providerId="LiveId" clId="{1810315A-A268-40BD-A578-12729A88029D}" dt="2021-10-06T02:47:50.459" v="22"/>
          <ac:cxnSpMkLst>
            <pc:docMk/>
            <pc:sldMk cId="3051491482" sldId="270"/>
            <ac:cxnSpMk id="30" creationId="{B4180372-4715-451D-8B6C-D8C58486E07C}"/>
          </ac:cxnSpMkLst>
        </pc:cxnChg>
        <pc:cxnChg chg="add mod">
          <ac:chgData name="Graydon Hall" userId="6ad8ef6fe9c5877e" providerId="LiveId" clId="{1810315A-A268-40BD-A578-12729A88029D}" dt="2021-10-06T02:47:55.593" v="25" actId="1076"/>
          <ac:cxnSpMkLst>
            <pc:docMk/>
            <pc:sldMk cId="3051491482" sldId="270"/>
            <ac:cxnSpMk id="32" creationId="{F058CA12-768C-4302-BB17-8A24F0E42BA3}"/>
          </ac:cxnSpMkLst>
        </pc:cxnChg>
      </pc:sldChg>
      <pc:sldChg chg="addSp delSp modSp new mod">
        <pc:chgData name="Graydon Hall" userId="6ad8ef6fe9c5877e" providerId="LiveId" clId="{1810315A-A268-40BD-A578-12729A88029D}" dt="2021-10-06T04:55:02.833" v="355" actId="478"/>
        <pc:sldMkLst>
          <pc:docMk/>
          <pc:sldMk cId="1384422992" sldId="271"/>
        </pc:sldMkLst>
        <pc:spChg chg="del">
          <ac:chgData name="Graydon Hall" userId="6ad8ef6fe9c5877e" providerId="LiveId" clId="{1810315A-A268-40BD-A578-12729A88029D}" dt="2021-10-06T03:03:19.708" v="234" actId="478"/>
          <ac:spMkLst>
            <pc:docMk/>
            <pc:sldMk cId="1384422992" sldId="271"/>
            <ac:spMk id="2" creationId="{81838BBE-1CBC-4F63-9768-181E6FF5AF04}"/>
          </ac:spMkLst>
        </pc:spChg>
        <pc:spChg chg="del">
          <ac:chgData name="Graydon Hall" userId="6ad8ef6fe9c5877e" providerId="LiveId" clId="{1810315A-A268-40BD-A578-12729A88029D}" dt="2021-10-06T03:03:17.372" v="233" actId="478"/>
          <ac:spMkLst>
            <pc:docMk/>
            <pc:sldMk cId="1384422992" sldId="271"/>
            <ac:spMk id="3" creationId="{DE69633A-D2AF-4A7F-8139-29CFB07702F4}"/>
          </ac:spMkLst>
        </pc:spChg>
        <pc:spChg chg="add mod">
          <ac:chgData name="Graydon Hall" userId="6ad8ef6fe9c5877e" providerId="LiveId" clId="{1810315A-A268-40BD-A578-12729A88029D}" dt="2021-10-06T03:09:05.340" v="326" actId="1038"/>
          <ac:spMkLst>
            <pc:docMk/>
            <pc:sldMk cId="1384422992" sldId="271"/>
            <ac:spMk id="4" creationId="{AA4B4BD1-A192-49D1-B733-8545748E4A86}"/>
          </ac:spMkLst>
        </pc:spChg>
        <pc:spChg chg="add mod">
          <ac:chgData name="Graydon Hall" userId="6ad8ef6fe9c5877e" providerId="LiveId" clId="{1810315A-A268-40BD-A578-12729A88029D}" dt="2021-10-06T03:06:25.300" v="258" actId="1076"/>
          <ac:spMkLst>
            <pc:docMk/>
            <pc:sldMk cId="1384422992" sldId="271"/>
            <ac:spMk id="5" creationId="{AF8CE1D6-E0F0-497F-8A14-BBF1A53C8294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6" creationId="{A57CA1FD-1B8B-41BE-ABA8-C97807271D17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7" creationId="{72E7BD47-1BA9-4EDF-B1BB-E76E67BE91F9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8" creationId="{21B445B7-534E-4B3B-8208-D2C6289A6847}"/>
          </ac:spMkLst>
        </pc:spChg>
        <pc:spChg chg="add del mod">
          <ac:chgData name="Graydon Hall" userId="6ad8ef6fe9c5877e" providerId="LiveId" clId="{1810315A-A268-40BD-A578-12729A88029D}" dt="2021-10-06T03:05:40.099" v="251" actId="478"/>
          <ac:spMkLst>
            <pc:docMk/>
            <pc:sldMk cId="1384422992" sldId="271"/>
            <ac:spMk id="9" creationId="{924E2D5C-4C81-45FC-871E-60F0441F9640}"/>
          </ac:spMkLst>
        </pc:spChg>
        <pc:spChg chg="add mod">
          <ac:chgData name="Graydon Hall" userId="6ad8ef6fe9c5877e" providerId="LiveId" clId="{1810315A-A268-40BD-A578-12729A88029D}" dt="2021-10-06T03:09:05.340" v="326" actId="1038"/>
          <ac:spMkLst>
            <pc:docMk/>
            <pc:sldMk cId="1384422992" sldId="271"/>
            <ac:spMk id="10" creationId="{4AFFEACC-0A61-4CB8-A16F-F3122EE184D0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11" creationId="{AF59022B-C31C-4411-8162-908E4D68B044}"/>
          </ac:spMkLst>
        </pc:spChg>
        <pc:spChg chg="add mod">
          <ac:chgData name="Graydon Hall" userId="6ad8ef6fe9c5877e" providerId="LiveId" clId="{1810315A-A268-40BD-A578-12729A88029D}" dt="2021-10-06T03:08:58.351" v="320" actId="14100"/>
          <ac:spMkLst>
            <pc:docMk/>
            <pc:sldMk cId="1384422992" sldId="271"/>
            <ac:spMk id="12" creationId="{311A8C2B-CC43-4A82-A2F3-94705D5E6910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13" creationId="{F6A40FF2-2735-456C-83D5-62C5206FFEF9}"/>
          </ac:spMkLst>
        </pc:spChg>
        <pc:spChg chg="add mod">
          <ac:chgData name="Graydon Hall" userId="6ad8ef6fe9c5877e" providerId="LiveId" clId="{1810315A-A268-40BD-A578-12729A88029D}" dt="2021-10-06T03:07:52.132" v="303" actId="20577"/>
          <ac:spMkLst>
            <pc:docMk/>
            <pc:sldMk cId="1384422992" sldId="271"/>
            <ac:spMk id="14" creationId="{7784E7E7-2FDD-47A5-84BE-79A77E199722}"/>
          </ac:spMkLst>
        </pc:spChg>
        <pc:spChg chg="add del mod">
          <ac:chgData name="Graydon Hall" userId="6ad8ef6fe9c5877e" providerId="LiveId" clId="{1810315A-A268-40BD-A578-12729A88029D}" dt="2021-10-06T03:04:57.835" v="242" actId="478"/>
          <ac:spMkLst>
            <pc:docMk/>
            <pc:sldMk cId="1384422992" sldId="271"/>
            <ac:spMk id="15" creationId="{A7AC1B19-39B0-40C0-915B-D2D985770E0B}"/>
          </ac:spMkLst>
        </pc:spChg>
        <pc:spChg chg="add del mod">
          <ac:chgData name="Graydon Hall" userId="6ad8ef6fe9c5877e" providerId="LiveId" clId="{1810315A-A268-40BD-A578-12729A88029D}" dt="2021-10-06T03:04:32.084" v="236" actId="478"/>
          <ac:spMkLst>
            <pc:docMk/>
            <pc:sldMk cId="1384422992" sldId="271"/>
            <ac:spMk id="16" creationId="{81CC550A-0790-4993-A0D2-9EC8E204E7E6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17" creationId="{E1E432D7-A0A1-48C3-8002-94D05E8706B6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18" creationId="{EDD07F1F-D2D0-4A72-9441-7D66FD640235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19" creationId="{3ECFDC39-EF86-4B6B-8CDA-71249A651F40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20" creationId="{66CA747E-352A-494F-8FD7-AB7B2FBB8959}"/>
          </ac:spMkLst>
        </pc:spChg>
        <pc:spChg chg="add del mod">
          <ac:chgData name="Graydon Hall" userId="6ad8ef6fe9c5877e" providerId="LiveId" clId="{1810315A-A268-40BD-A578-12729A88029D}" dt="2021-10-06T03:04:40.130" v="240" actId="478"/>
          <ac:spMkLst>
            <pc:docMk/>
            <pc:sldMk cId="1384422992" sldId="271"/>
            <ac:spMk id="21" creationId="{EB12C688-83F6-403B-8739-3D5C0488B273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2" creationId="{FD3E8A4C-84DA-498A-A5D1-F57E958461FA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3" creationId="{94451D52-A380-40F0-BDAC-18D098D13735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4" creationId="{FAC61C9F-9678-4D52-9224-620BB9534E42}"/>
          </ac:spMkLst>
        </pc:spChg>
        <pc:spChg chg="add del mod">
          <ac:chgData name="Graydon Hall" userId="6ad8ef6fe9c5877e" providerId="LiveId" clId="{1810315A-A268-40BD-A578-12729A88029D}" dt="2021-10-06T03:05:11.491" v="246" actId="478"/>
          <ac:spMkLst>
            <pc:docMk/>
            <pc:sldMk cId="1384422992" sldId="271"/>
            <ac:spMk id="25" creationId="{AC0ADEDA-4E70-45D0-8CB7-B203A09A518F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6" creationId="{F0321720-9FAD-4948-9785-A29A80E5C19F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7" creationId="{D78F7AC2-6479-42A5-AE8D-2EB91B1E414C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8" creationId="{DB1F5233-F8A6-4B89-A2CC-4F3D9B9ED6C1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9" creationId="{72746208-CD4A-4FC9-BFB0-B76FC088D090}"/>
          </ac:spMkLst>
        </pc:spChg>
        <pc:spChg chg="add del mod">
          <ac:chgData name="Graydon Hall" userId="6ad8ef6fe9c5877e" providerId="LiveId" clId="{1810315A-A268-40BD-A578-12729A88029D}" dt="2021-10-06T03:05:17.508" v="248" actId="478"/>
          <ac:spMkLst>
            <pc:docMk/>
            <pc:sldMk cId="1384422992" sldId="271"/>
            <ac:spMk id="30" creationId="{AB2DA8FD-6E54-4C08-9182-7489CCA36594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31" creationId="{1CE1623C-FE8A-4D93-8AD5-D2C2B7CE5031}"/>
          </ac:spMkLst>
        </pc:spChg>
        <pc:spChg chg="add mod">
          <ac:chgData name="Graydon Hall" userId="6ad8ef6fe9c5877e" providerId="LiveId" clId="{1810315A-A268-40BD-A578-12729A88029D}" dt="2021-10-06T03:07:56.458" v="307" actId="20577"/>
          <ac:spMkLst>
            <pc:docMk/>
            <pc:sldMk cId="1384422992" sldId="271"/>
            <ac:spMk id="32" creationId="{424B48C6-2FA2-425F-8C06-F73F74B7F0B5}"/>
          </ac:spMkLst>
        </pc:spChg>
        <pc:spChg chg="add mod">
          <ac:chgData name="Graydon Hall" userId="6ad8ef6fe9c5877e" providerId="LiveId" clId="{1810315A-A268-40BD-A578-12729A88029D}" dt="2021-10-06T03:08:32.074" v="313" actId="20577"/>
          <ac:spMkLst>
            <pc:docMk/>
            <pc:sldMk cId="1384422992" sldId="271"/>
            <ac:spMk id="33" creationId="{C8E5CAEA-3B25-49A1-B089-1C151E457FDC}"/>
          </ac:spMkLst>
        </pc:spChg>
        <pc:spChg chg="add mod">
          <ac:chgData name="Graydon Hall" userId="6ad8ef6fe9c5877e" providerId="LiveId" clId="{1810315A-A268-40BD-A578-12729A88029D}" dt="2021-10-06T03:08:22.955" v="310" actId="20577"/>
          <ac:spMkLst>
            <pc:docMk/>
            <pc:sldMk cId="1384422992" sldId="271"/>
            <ac:spMk id="34" creationId="{2B0B467D-B8B4-464F-8359-1329BBB34B3B}"/>
          </ac:spMkLst>
        </pc:spChg>
        <pc:spChg chg="add del mod">
          <ac:chgData name="Graydon Hall" userId="6ad8ef6fe9c5877e" providerId="LiveId" clId="{1810315A-A268-40BD-A578-12729A88029D}" dt="2021-10-06T03:08:49.897" v="316" actId="478"/>
          <ac:spMkLst>
            <pc:docMk/>
            <pc:sldMk cId="1384422992" sldId="271"/>
            <ac:spMk id="35" creationId="{B071BBA0-17DC-4895-9FBD-4CEFAA51DBC6}"/>
          </ac:spMkLst>
        </pc:spChg>
        <pc:spChg chg="add del mod">
          <ac:chgData name="Graydon Hall" userId="6ad8ef6fe9c5877e" providerId="LiveId" clId="{1810315A-A268-40BD-A578-12729A88029D}" dt="2021-10-06T03:09:32.817" v="352" actId="478"/>
          <ac:spMkLst>
            <pc:docMk/>
            <pc:sldMk cId="1384422992" sldId="271"/>
            <ac:spMk id="36" creationId="{2D7C2B59-B41B-4CF3-ABD0-AB798CE77F98}"/>
          </ac:spMkLst>
        </pc:spChg>
        <pc:spChg chg="add del mod">
          <ac:chgData name="Graydon Hall" userId="6ad8ef6fe9c5877e" providerId="LiveId" clId="{1810315A-A268-40BD-A578-12729A88029D}" dt="2021-10-06T03:08:24.514" v="311" actId="478"/>
          <ac:spMkLst>
            <pc:docMk/>
            <pc:sldMk cId="1384422992" sldId="271"/>
            <ac:spMk id="37" creationId="{F7CC1B9E-2824-42CF-A5D3-155B266D368E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38" creationId="{9062CE81-29C0-46DF-9685-C35D3C7A02E4}"/>
          </ac:spMkLst>
        </pc:spChg>
        <pc:spChg chg="add del mod">
          <ac:chgData name="Graydon Hall" userId="6ad8ef6fe9c5877e" providerId="LiveId" clId="{1810315A-A268-40BD-A578-12729A88029D}" dt="2021-10-06T03:05:03.643" v="244" actId="478"/>
          <ac:spMkLst>
            <pc:docMk/>
            <pc:sldMk cId="1384422992" sldId="271"/>
            <ac:spMk id="39" creationId="{A89A9BB3-7F02-4C16-836F-58E502F0E66A}"/>
          </ac:spMkLst>
        </pc:spChg>
        <pc:spChg chg="add del mod">
          <ac:chgData name="Graydon Hall" userId="6ad8ef6fe9c5877e" providerId="LiveId" clId="{1810315A-A268-40BD-A578-12729A88029D}" dt="2021-10-06T03:04:41.235" v="241" actId="478"/>
          <ac:spMkLst>
            <pc:docMk/>
            <pc:sldMk cId="1384422992" sldId="271"/>
            <ac:spMk id="40" creationId="{2D5CAFCD-1E4E-4DD1-8905-879430C22444}"/>
          </ac:spMkLst>
        </pc:spChg>
        <pc:spChg chg="add del mod">
          <ac:chgData name="Graydon Hall" userId="6ad8ef6fe9c5877e" providerId="LiveId" clId="{1810315A-A268-40BD-A578-12729A88029D}" dt="2021-10-06T03:08:50.906" v="317" actId="478"/>
          <ac:spMkLst>
            <pc:docMk/>
            <pc:sldMk cId="1384422992" sldId="271"/>
            <ac:spMk id="41" creationId="{087B4026-C99F-48B7-BC31-CBA17155B7E3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2" creationId="{BE6CAB5E-7F7C-4C37-B5BC-827316B21248}"/>
          </ac:spMkLst>
        </pc:spChg>
        <pc:spChg chg="add del mod">
          <ac:chgData name="Graydon Hall" userId="6ad8ef6fe9c5877e" providerId="LiveId" clId="{1810315A-A268-40BD-A578-12729A88029D}" dt="2021-10-06T03:08:51.786" v="318" actId="478"/>
          <ac:spMkLst>
            <pc:docMk/>
            <pc:sldMk cId="1384422992" sldId="271"/>
            <ac:spMk id="43" creationId="{F780F2A4-D9CA-4A77-B1BE-E1E9BFB9FB5D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4" creationId="{8CF5106B-00AB-4E35-8F2F-92C64698A98D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5" creationId="{3B833827-BB43-46A3-BC8F-05C5655F7134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6" creationId="{F99D7734-2B3C-4B13-AC2C-14D8408800F1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7" creationId="{6F2D2628-812D-499D-8804-7CFC61A1492D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48" creationId="{D6F4AE3E-F1A9-45AD-9230-5D0B3E6559B3}"/>
          </ac:spMkLst>
        </pc:spChg>
        <pc:spChg chg="add del mod">
          <ac:chgData name="Graydon Hall" userId="6ad8ef6fe9c5877e" providerId="LiveId" clId="{1810315A-A268-40BD-A578-12729A88029D}" dt="2021-10-06T03:05:06.691" v="245" actId="478"/>
          <ac:spMkLst>
            <pc:docMk/>
            <pc:sldMk cId="1384422992" sldId="271"/>
            <ac:spMk id="49" creationId="{172EB118-37E0-438B-AEA3-E8B091F3CB8A}"/>
          </ac:spMkLst>
        </pc:spChg>
        <pc:spChg chg="add mod">
          <ac:chgData name="Graydon Hall" userId="6ad8ef6fe9c5877e" providerId="LiveId" clId="{1810315A-A268-40BD-A578-12729A88029D}" dt="2021-10-06T03:06:48.039" v="269" actId="1076"/>
          <ac:spMkLst>
            <pc:docMk/>
            <pc:sldMk cId="1384422992" sldId="271"/>
            <ac:spMk id="50" creationId="{B62DFFD8-7023-466E-AC41-AB0D85584685}"/>
          </ac:spMkLst>
        </pc:spChg>
        <pc:spChg chg="add mod">
          <ac:chgData name="Graydon Hall" userId="6ad8ef6fe9c5877e" providerId="LiveId" clId="{1810315A-A268-40BD-A578-12729A88029D}" dt="2021-10-06T03:07:22.883" v="293" actId="20577"/>
          <ac:spMkLst>
            <pc:docMk/>
            <pc:sldMk cId="1384422992" sldId="271"/>
            <ac:spMk id="51" creationId="{1FE0F66E-78D1-44BA-A51E-D09657BB0920}"/>
          </ac:spMkLst>
        </pc:spChg>
        <pc:spChg chg="add mod">
          <ac:chgData name="Graydon Hall" userId="6ad8ef6fe9c5877e" providerId="LiveId" clId="{1810315A-A268-40BD-A578-12729A88029D}" dt="2021-10-06T03:08:47.081" v="315" actId="20577"/>
          <ac:spMkLst>
            <pc:docMk/>
            <pc:sldMk cId="1384422992" sldId="271"/>
            <ac:spMk id="52" creationId="{6EC50C3A-31D9-4126-BEDC-95D6BF5D9712}"/>
          </ac:spMkLst>
        </pc:spChg>
        <pc:spChg chg="add mod">
          <ac:chgData name="Graydon Hall" userId="6ad8ef6fe9c5877e" providerId="LiveId" clId="{1810315A-A268-40BD-A578-12729A88029D}" dt="2021-10-06T03:07:02.082" v="282" actId="20577"/>
          <ac:spMkLst>
            <pc:docMk/>
            <pc:sldMk cId="1384422992" sldId="271"/>
            <ac:spMk id="53" creationId="{DD7F7795-FD7F-4277-B0C2-16C1CB715C87}"/>
          </ac:spMkLst>
        </pc:spChg>
        <pc:spChg chg="add mod">
          <ac:chgData name="Graydon Hall" userId="6ad8ef6fe9c5877e" providerId="LiveId" clId="{1810315A-A268-40BD-A578-12729A88029D}" dt="2021-10-06T03:07:06.275" v="286" actId="20577"/>
          <ac:spMkLst>
            <pc:docMk/>
            <pc:sldMk cId="1384422992" sldId="271"/>
            <ac:spMk id="54" creationId="{336D80D3-2799-4D0C-9B42-688AECED68B8}"/>
          </ac:spMkLst>
        </pc:spChg>
        <pc:spChg chg="add mod">
          <ac:chgData name="Graydon Hall" userId="6ad8ef6fe9c5877e" providerId="LiveId" clId="{1810315A-A268-40BD-A578-12729A88029D}" dt="2021-10-06T03:06:51.686" v="270" actId="14100"/>
          <ac:spMkLst>
            <pc:docMk/>
            <pc:sldMk cId="1384422992" sldId="271"/>
            <ac:spMk id="55" creationId="{3C39C5B4-5BC9-4BAB-91B5-3F3938819B2F}"/>
          </ac:spMkLst>
        </pc:spChg>
        <pc:spChg chg="add mod">
          <ac:chgData name="Graydon Hall" userId="6ad8ef6fe9c5877e" providerId="LiveId" clId="{1810315A-A268-40BD-A578-12729A88029D}" dt="2021-10-06T03:07:26.242" v="297" actId="20577"/>
          <ac:spMkLst>
            <pc:docMk/>
            <pc:sldMk cId="1384422992" sldId="271"/>
            <ac:spMk id="56" creationId="{AF0C9742-9F8F-4839-9408-5C00B3789707}"/>
          </ac:spMkLst>
        </pc:spChg>
        <pc:spChg chg="add del mod">
          <ac:chgData name="Graydon Hall" userId="6ad8ef6fe9c5877e" providerId="LiveId" clId="{1810315A-A268-40BD-A578-12729A88029D}" dt="2021-10-06T04:55:02.833" v="355" actId="478"/>
          <ac:spMkLst>
            <pc:docMk/>
            <pc:sldMk cId="1384422992" sldId="271"/>
            <ac:spMk id="57" creationId="{A0A761A7-4798-4590-9B77-EE6B3E44062C}"/>
          </ac:spMkLst>
        </pc:spChg>
        <pc:spChg chg="add mod">
          <ac:chgData name="Graydon Hall" userId="6ad8ef6fe9c5877e" providerId="LiveId" clId="{1810315A-A268-40BD-A578-12729A88029D}" dt="2021-10-06T03:08:13.304" v="309"/>
          <ac:spMkLst>
            <pc:docMk/>
            <pc:sldMk cId="1384422992" sldId="271"/>
            <ac:spMk id="58" creationId="{14AAA9FD-A6C4-4110-AC6E-40A82B592239}"/>
          </ac:spMkLst>
        </pc:spChg>
        <pc:spChg chg="add mod">
          <ac:chgData name="Graydon Hall" userId="6ad8ef6fe9c5877e" providerId="LiveId" clId="{1810315A-A268-40BD-A578-12729A88029D}" dt="2021-10-06T03:09:22.870" v="351" actId="14100"/>
          <ac:spMkLst>
            <pc:docMk/>
            <pc:sldMk cId="1384422992" sldId="271"/>
            <ac:spMk id="59" creationId="{B98F7695-39F2-44C6-AEB7-F395BB7E0A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95312"/>
            <a:ext cx="9179799" cy="424462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03623"/>
            <a:ext cx="8099822" cy="294357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4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49111"/>
            <a:ext cx="2328699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49111"/>
            <a:ext cx="68511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6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31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39537"/>
            <a:ext cx="9314796" cy="5071532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59048"/>
            <a:ext cx="9314796" cy="26669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9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45556"/>
            <a:ext cx="458989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45556"/>
            <a:ext cx="458989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03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9114"/>
            <a:ext cx="9314796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88734"/>
            <a:ext cx="4568805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53467"/>
            <a:ext cx="456880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88734"/>
            <a:ext cx="4591306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53467"/>
            <a:ext cx="459130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0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73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55425"/>
            <a:ext cx="5467380" cy="866422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55425"/>
            <a:ext cx="5467380" cy="866422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9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49114"/>
            <a:ext cx="931479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45556"/>
            <a:ext cx="931479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ACFE-6B77-4765-8997-362048E2598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00181"/>
            <a:ext cx="36449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1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A71F7665-0027-4188-AF84-1F0F680AD881}"/>
              </a:ext>
            </a:extLst>
          </p:cNvPr>
          <p:cNvSpPr txBox="1"/>
          <p:nvPr/>
        </p:nvSpPr>
        <p:spPr>
          <a:xfrm>
            <a:off x="3483449" y="4359912"/>
            <a:ext cx="5018189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Stack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530B15-2B22-43EB-90B7-0BD9D054A516}"/>
              </a:ext>
            </a:extLst>
          </p:cNvPr>
          <p:cNvSpPr/>
          <p:nvPr/>
        </p:nvSpPr>
        <p:spPr>
          <a:xfrm>
            <a:off x="2873258" y="5504795"/>
            <a:ext cx="5368008" cy="4129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2108CD-204F-42E4-B5FA-BA88550B764F}"/>
              </a:ext>
            </a:extLst>
          </p:cNvPr>
          <p:cNvSpPr/>
          <p:nvPr/>
        </p:nvSpPr>
        <p:spPr>
          <a:xfrm>
            <a:off x="2873261" y="9230051"/>
            <a:ext cx="5368007" cy="404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B617C6-E611-4560-B16F-072FC6A153E0}"/>
              </a:ext>
            </a:extLst>
          </p:cNvPr>
          <p:cNvSpPr txBox="1"/>
          <p:nvPr/>
        </p:nvSpPr>
        <p:spPr>
          <a:xfrm>
            <a:off x="2873259" y="9331635"/>
            <a:ext cx="5368007" cy="2537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no args</a:t>
            </a:r>
            <a:endParaRPr lang="en-CA" sz="873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70D7B4-B33B-4A44-A696-7A195EF45AEA}"/>
              </a:ext>
            </a:extLst>
          </p:cNvPr>
          <p:cNvSpPr txBox="1"/>
          <p:nvPr/>
        </p:nvSpPr>
        <p:spPr>
          <a:xfrm>
            <a:off x="2348019" y="8279171"/>
            <a:ext cx="525239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</a:t>
            </a:r>
          </a:p>
          <a:p>
            <a:pPr algn="ctr"/>
            <a:r>
              <a:rPr lang="en-US" sz="873" dirty="0"/>
              <a:t>main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236678-FCB0-472B-9A50-CA353A9940FD}"/>
              </a:ext>
            </a:extLst>
          </p:cNvPr>
          <p:cNvSpPr txBox="1"/>
          <p:nvPr/>
        </p:nvSpPr>
        <p:spPr>
          <a:xfrm>
            <a:off x="3471563" y="3990995"/>
            <a:ext cx="5030076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Point  example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514081-7AF7-4A90-BB8C-81966C659792}"/>
              </a:ext>
            </a:extLst>
          </p:cNvPr>
          <p:cNvSpPr txBox="1"/>
          <p:nvPr/>
        </p:nvSpPr>
        <p:spPr>
          <a:xfrm>
            <a:off x="8148820" y="3972673"/>
            <a:ext cx="2721152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Static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C2A5771-BE10-4B18-8FBF-1689C34DBE81}"/>
              </a:ext>
            </a:extLst>
          </p:cNvPr>
          <p:cNvCxnSpPr/>
          <p:nvPr/>
        </p:nvCxnSpPr>
        <p:spPr>
          <a:xfrm flipV="1">
            <a:off x="8501640" y="3762100"/>
            <a:ext cx="0" cy="64779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9A5612-DA99-4DDA-B08C-A957EF7378DB}"/>
              </a:ext>
            </a:extLst>
          </p:cNvPr>
          <p:cNvSpPr txBox="1"/>
          <p:nvPr/>
        </p:nvSpPr>
        <p:spPr>
          <a:xfrm>
            <a:off x="2837824" y="-636555"/>
            <a:ext cx="5310995" cy="64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21" dirty="0"/>
              <a:t>Template – copy this slide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4F17F-EC3F-4C0B-A84B-D9705274FEAC}"/>
              </a:ext>
            </a:extLst>
          </p:cNvPr>
          <p:cNvGrpSpPr/>
          <p:nvPr/>
        </p:nvGrpSpPr>
        <p:grpSpPr>
          <a:xfrm>
            <a:off x="6705394" y="11545102"/>
            <a:ext cx="1036002" cy="258290"/>
            <a:chOff x="4631883" y="10696788"/>
            <a:chExt cx="801177" cy="199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06C2-1D9C-4A4D-BDAF-86AE5911013F}"/>
                </a:ext>
              </a:extLst>
            </p:cNvPr>
            <p:cNvSpPr txBox="1"/>
            <p:nvPr/>
          </p:nvSpPr>
          <p:spPr>
            <a:xfrm>
              <a:off x="5046490" y="107003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7FB220-B6C3-4EF0-8BC6-8B6C5748F6FF}"/>
                </a:ext>
              </a:extLst>
            </p:cNvPr>
            <p:cNvSpPr txBox="1"/>
            <p:nvPr/>
          </p:nvSpPr>
          <p:spPr>
            <a:xfrm>
              <a:off x="4631883" y="1069678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A84A3F-A94F-42AA-9934-DB717C14DCC8}"/>
              </a:ext>
            </a:extLst>
          </p:cNvPr>
          <p:cNvGrpSpPr/>
          <p:nvPr/>
        </p:nvGrpSpPr>
        <p:grpSpPr>
          <a:xfrm>
            <a:off x="6736189" y="11158366"/>
            <a:ext cx="1005206" cy="261461"/>
            <a:chOff x="5209333" y="10010906"/>
            <a:chExt cx="777361" cy="2021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F853D9-2004-437B-A65B-D0C02F3D04E7}"/>
                </a:ext>
              </a:extLst>
            </p:cNvPr>
            <p:cNvSpPr txBox="1"/>
            <p:nvPr/>
          </p:nvSpPr>
          <p:spPr>
            <a:xfrm>
              <a:off x="5600124" y="1001090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4639C-0EF5-4ADC-AC06-2424FC9DADB0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this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BC8FDA-03B8-4F75-BD9C-1560BC957816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D3B28-2663-433D-9318-7CB4A68477F4}"/>
              </a:ext>
            </a:extLst>
          </p:cNvPr>
          <p:cNvGrpSpPr/>
          <p:nvPr/>
        </p:nvGrpSpPr>
        <p:grpSpPr>
          <a:xfrm>
            <a:off x="6680181" y="11924089"/>
            <a:ext cx="1561087" cy="254795"/>
            <a:chOff x="4612386" y="10989874"/>
            <a:chExt cx="1207244" cy="1970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C188EF-CC37-448D-BF72-E44BBEA9B7EF}"/>
                </a:ext>
              </a:extLst>
            </p:cNvPr>
            <p:cNvSpPr txBox="1"/>
            <p:nvPr/>
          </p:nvSpPr>
          <p:spPr>
            <a:xfrm>
              <a:off x="5046650" y="1099048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A689A9-985D-422C-93AF-34D01E305C9E}"/>
                </a:ext>
              </a:extLst>
            </p:cNvPr>
            <p:cNvSpPr txBox="1"/>
            <p:nvPr/>
          </p:nvSpPr>
          <p:spPr>
            <a:xfrm>
              <a:off x="4612386" y="1099070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D02ED-545E-482D-9020-C3E9763E240C}"/>
                </a:ext>
              </a:extLst>
            </p:cNvPr>
            <p:cNvSpPr txBox="1"/>
            <p:nvPr/>
          </p:nvSpPr>
          <p:spPr>
            <a:xfrm>
              <a:off x="5433060" y="1098987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5B53D-29F0-4F25-B718-5A8DB108FAF7}"/>
              </a:ext>
            </a:extLst>
          </p:cNvPr>
          <p:cNvGrpSpPr/>
          <p:nvPr/>
        </p:nvGrpSpPr>
        <p:grpSpPr>
          <a:xfrm>
            <a:off x="6690621" y="12319337"/>
            <a:ext cx="2060956" cy="254795"/>
            <a:chOff x="4620460" y="11295533"/>
            <a:chExt cx="1593810" cy="1970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45C087-1E5F-4779-80AB-499D8957ACC5}"/>
                </a:ext>
              </a:extLst>
            </p:cNvPr>
            <p:cNvSpPr txBox="1"/>
            <p:nvPr/>
          </p:nvSpPr>
          <p:spPr>
            <a:xfrm>
              <a:off x="5054724" y="1129614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262E2C-D40B-4A1D-BFAA-7621C2AC314E}"/>
                </a:ext>
              </a:extLst>
            </p:cNvPr>
            <p:cNvSpPr txBox="1"/>
            <p:nvPr/>
          </p:nvSpPr>
          <p:spPr>
            <a:xfrm>
              <a:off x="4620460" y="11296367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3F11E1-FFFC-49FF-A19D-8477966B6DB1}"/>
                </a:ext>
              </a:extLst>
            </p:cNvPr>
            <p:cNvSpPr txBox="1"/>
            <p:nvPr/>
          </p:nvSpPr>
          <p:spPr>
            <a:xfrm>
              <a:off x="5441134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D4B9-F04D-420D-A37A-BC3196E75C94}"/>
                </a:ext>
              </a:extLst>
            </p:cNvPr>
            <p:cNvSpPr txBox="1"/>
            <p:nvPr/>
          </p:nvSpPr>
          <p:spPr>
            <a:xfrm>
              <a:off x="5827700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04F7-D16E-4588-8802-8C6671F178E2}"/>
              </a:ext>
            </a:extLst>
          </p:cNvPr>
          <p:cNvGrpSpPr/>
          <p:nvPr/>
        </p:nvGrpSpPr>
        <p:grpSpPr>
          <a:xfrm>
            <a:off x="6690621" y="12713218"/>
            <a:ext cx="2560618" cy="254795"/>
            <a:chOff x="4620460" y="11600135"/>
            <a:chExt cx="1980216" cy="1970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36067D-B9F6-48D9-BDC9-31F5D5EEFBF3}"/>
                </a:ext>
              </a:extLst>
            </p:cNvPr>
            <p:cNvSpPr txBox="1"/>
            <p:nvPr/>
          </p:nvSpPr>
          <p:spPr>
            <a:xfrm>
              <a:off x="5054724" y="1160074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39A836-F9BB-427D-B211-14C0FD52156D}"/>
                </a:ext>
              </a:extLst>
            </p:cNvPr>
            <p:cNvSpPr txBox="1"/>
            <p:nvPr/>
          </p:nvSpPr>
          <p:spPr>
            <a:xfrm>
              <a:off x="4620460" y="1160096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76E8E8-BF25-4870-B2C3-1A141F9128D5}"/>
                </a:ext>
              </a:extLst>
            </p:cNvPr>
            <p:cNvSpPr txBox="1"/>
            <p:nvPr/>
          </p:nvSpPr>
          <p:spPr>
            <a:xfrm>
              <a:off x="5441134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626983-6349-449F-92DA-763E996D4544}"/>
                </a:ext>
              </a:extLst>
            </p:cNvPr>
            <p:cNvSpPr txBox="1"/>
            <p:nvPr/>
          </p:nvSpPr>
          <p:spPr>
            <a:xfrm>
              <a:off x="5827700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E23DB0-E7FA-4B93-A2A7-D4E973B042D9}"/>
                </a:ext>
              </a:extLst>
            </p:cNvPr>
            <p:cNvSpPr txBox="1"/>
            <p:nvPr/>
          </p:nvSpPr>
          <p:spPr>
            <a:xfrm>
              <a:off x="6214106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BDD8B4-9487-449D-8E4F-E95C5654C588}"/>
              </a:ext>
            </a:extLst>
          </p:cNvPr>
          <p:cNvGrpSpPr/>
          <p:nvPr/>
        </p:nvGrpSpPr>
        <p:grpSpPr>
          <a:xfrm>
            <a:off x="926183" y="12618181"/>
            <a:ext cx="3373733" cy="848933"/>
            <a:chOff x="-30670" y="11139833"/>
            <a:chExt cx="2609027" cy="65651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A882A8-B2D7-4A62-A661-3781E02A671A}"/>
                </a:ext>
              </a:extLst>
            </p:cNvPr>
            <p:cNvSpPr txBox="1"/>
            <p:nvPr/>
          </p:nvSpPr>
          <p:spPr>
            <a:xfrm>
              <a:off x="-30670" y="11430176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AD7401-98EE-4931-8BB3-8F7D9D4CAE46}"/>
                </a:ext>
              </a:extLst>
            </p:cNvPr>
            <p:cNvSpPr/>
            <p:nvPr/>
          </p:nvSpPr>
          <p:spPr>
            <a:xfrm>
              <a:off x="457196" y="11139833"/>
              <a:ext cx="2121161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FF00BE-97A5-43D4-AA4E-0DCEFE240851}"/>
                </a:ext>
              </a:extLst>
            </p:cNvPr>
            <p:cNvSpPr txBox="1"/>
            <p:nvPr/>
          </p:nvSpPr>
          <p:spPr>
            <a:xfrm>
              <a:off x="885570" y="1123457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1E55B8-4E87-467D-A6B0-8CCCDF9A0B20}"/>
                </a:ext>
              </a:extLst>
            </p:cNvPr>
            <p:cNvSpPr txBox="1"/>
            <p:nvPr/>
          </p:nvSpPr>
          <p:spPr>
            <a:xfrm>
              <a:off x="619511" y="11234802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02BF5-43A9-4ACB-90E1-D12F4B5F9F57}"/>
                </a:ext>
              </a:extLst>
            </p:cNvPr>
            <p:cNvSpPr txBox="1"/>
            <p:nvPr/>
          </p:nvSpPr>
          <p:spPr>
            <a:xfrm>
              <a:off x="1271980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5336EF-8996-475F-A237-0478E8A52F7E}"/>
                </a:ext>
              </a:extLst>
            </p:cNvPr>
            <p:cNvSpPr txBox="1"/>
            <p:nvPr/>
          </p:nvSpPr>
          <p:spPr>
            <a:xfrm>
              <a:off x="1658546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5FB9A01-2067-48A0-8FD2-726320E36943}"/>
                </a:ext>
              </a:extLst>
            </p:cNvPr>
            <p:cNvSpPr txBox="1"/>
            <p:nvPr/>
          </p:nvSpPr>
          <p:spPr>
            <a:xfrm>
              <a:off x="2044952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980192-116B-4EEC-988B-3D4D4063AFD6}"/>
                </a:ext>
              </a:extLst>
            </p:cNvPr>
            <p:cNvSpPr txBox="1"/>
            <p:nvPr/>
          </p:nvSpPr>
          <p:spPr>
            <a:xfrm>
              <a:off x="885570" y="115297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BDFDC4-44AF-4339-B1C6-69A67344035B}"/>
                </a:ext>
              </a:extLst>
            </p:cNvPr>
            <p:cNvSpPr txBox="1"/>
            <p:nvPr/>
          </p:nvSpPr>
          <p:spPr>
            <a:xfrm>
              <a:off x="619511" y="11529948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C12B9C-0833-48F1-BE92-087789E4AD5F}"/>
                </a:ext>
              </a:extLst>
            </p:cNvPr>
            <p:cNvSpPr txBox="1"/>
            <p:nvPr/>
          </p:nvSpPr>
          <p:spPr>
            <a:xfrm>
              <a:off x="1271980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317ED-36EE-4CB6-B065-0C2177182B83}"/>
                </a:ext>
              </a:extLst>
            </p:cNvPr>
            <p:cNvSpPr txBox="1"/>
            <p:nvPr/>
          </p:nvSpPr>
          <p:spPr>
            <a:xfrm>
              <a:off x="1658546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FC5F128-3973-4E62-817B-69B04A356696}"/>
                </a:ext>
              </a:extLst>
            </p:cNvPr>
            <p:cNvSpPr txBox="1"/>
            <p:nvPr/>
          </p:nvSpPr>
          <p:spPr>
            <a:xfrm>
              <a:off x="2044952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94C684-EDC1-4AE1-9C04-81F89B4B8D0C}"/>
              </a:ext>
            </a:extLst>
          </p:cNvPr>
          <p:cNvGrpSpPr/>
          <p:nvPr/>
        </p:nvGrpSpPr>
        <p:grpSpPr>
          <a:xfrm>
            <a:off x="919081" y="11195148"/>
            <a:ext cx="3380839" cy="1229123"/>
            <a:chOff x="-36161" y="10039351"/>
            <a:chExt cx="2614522" cy="95052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6D9D5C-5166-471B-B430-5D83B36864C9}"/>
                </a:ext>
              </a:extLst>
            </p:cNvPr>
            <p:cNvSpPr txBox="1"/>
            <p:nvPr/>
          </p:nvSpPr>
          <p:spPr>
            <a:xfrm>
              <a:off x="-36161" y="1061834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193D24F-A7E3-4A0D-B28C-517430AD6639}"/>
                </a:ext>
              </a:extLst>
            </p:cNvPr>
            <p:cNvSpPr/>
            <p:nvPr/>
          </p:nvSpPr>
          <p:spPr>
            <a:xfrm>
              <a:off x="457200" y="10039351"/>
              <a:ext cx="2121161" cy="95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480938-C499-4F4D-8E9F-30674FD45ED4}"/>
                </a:ext>
              </a:extLst>
            </p:cNvPr>
            <p:cNvSpPr txBox="1"/>
            <p:nvPr/>
          </p:nvSpPr>
          <p:spPr>
            <a:xfrm>
              <a:off x="885574" y="1042811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5FF331-FD4A-4A17-AE1B-C7E5D909A770}"/>
                </a:ext>
              </a:extLst>
            </p:cNvPr>
            <p:cNvSpPr txBox="1"/>
            <p:nvPr/>
          </p:nvSpPr>
          <p:spPr>
            <a:xfrm>
              <a:off x="619511" y="10428333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9D0E2A-BE05-4B3E-A3EE-23B3667A307A}"/>
                </a:ext>
              </a:extLst>
            </p:cNvPr>
            <p:cNvSpPr txBox="1"/>
            <p:nvPr/>
          </p:nvSpPr>
          <p:spPr>
            <a:xfrm>
              <a:off x="1271984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7A474A-10EA-4280-A4B1-8973FE605AD1}"/>
                </a:ext>
              </a:extLst>
            </p:cNvPr>
            <p:cNvSpPr txBox="1"/>
            <p:nvPr/>
          </p:nvSpPr>
          <p:spPr>
            <a:xfrm>
              <a:off x="1658550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1564D0-60EC-4D53-B1A7-B09CAAFA08A0}"/>
                </a:ext>
              </a:extLst>
            </p:cNvPr>
            <p:cNvSpPr txBox="1"/>
            <p:nvPr/>
          </p:nvSpPr>
          <p:spPr>
            <a:xfrm>
              <a:off x="2044956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9E6E8D6-135A-444E-BD09-65C6BC5FD645}"/>
                </a:ext>
              </a:extLst>
            </p:cNvPr>
            <p:cNvSpPr txBox="1"/>
            <p:nvPr/>
          </p:nvSpPr>
          <p:spPr>
            <a:xfrm>
              <a:off x="885574" y="107232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A438285-2980-4598-98D4-B6910874EF56}"/>
                </a:ext>
              </a:extLst>
            </p:cNvPr>
            <p:cNvSpPr txBox="1"/>
            <p:nvPr/>
          </p:nvSpPr>
          <p:spPr>
            <a:xfrm>
              <a:off x="619511" y="10723479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A6CFF-B182-411A-92CA-3201523C9DC0}"/>
                </a:ext>
              </a:extLst>
            </p:cNvPr>
            <p:cNvSpPr txBox="1"/>
            <p:nvPr/>
          </p:nvSpPr>
          <p:spPr>
            <a:xfrm>
              <a:off x="1271984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95B65F-3B49-4B2E-AD99-D2023AE6783F}"/>
                </a:ext>
              </a:extLst>
            </p:cNvPr>
            <p:cNvSpPr txBox="1"/>
            <p:nvPr/>
          </p:nvSpPr>
          <p:spPr>
            <a:xfrm>
              <a:off x="1658550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C1D292-3704-4426-8C07-4B7FAB260B17}"/>
                </a:ext>
              </a:extLst>
            </p:cNvPr>
            <p:cNvSpPr txBox="1"/>
            <p:nvPr/>
          </p:nvSpPr>
          <p:spPr>
            <a:xfrm>
              <a:off x="2044956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E0BBFD-36D7-4048-A7F9-A55C7F2E837D}"/>
                </a:ext>
              </a:extLst>
            </p:cNvPr>
            <p:cNvSpPr txBox="1"/>
            <p:nvPr/>
          </p:nvSpPr>
          <p:spPr>
            <a:xfrm>
              <a:off x="885570" y="1014011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F9FF99-096D-4C28-9DDC-D060343A74A7}"/>
                </a:ext>
              </a:extLst>
            </p:cNvPr>
            <p:cNvSpPr txBox="1"/>
            <p:nvPr/>
          </p:nvSpPr>
          <p:spPr>
            <a:xfrm>
              <a:off x="619507" y="10140336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9663F8-3E0E-4A25-B5DD-4B45B3854E91}"/>
                </a:ext>
              </a:extLst>
            </p:cNvPr>
            <p:cNvSpPr txBox="1"/>
            <p:nvPr/>
          </p:nvSpPr>
          <p:spPr>
            <a:xfrm>
              <a:off x="1271980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1AB4AE-0F7F-48CC-808D-54093E594E4B}"/>
                </a:ext>
              </a:extLst>
            </p:cNvPr>
            <p:cNvSpPr txBox="1"/>
            <p:nvPr/>
          </p:nvSpPr>
          <p:spPr>
            <a:xfrm>
              <a:off x="1658546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DA1CB3-99D8-4D61-AD93-CADD0DE75381}"/>
                </a:ext>
              </a:extLst>
            </p:cNvPr>
            <p:cNvSpPr txBox="1"/>
            <p:nvPr/>
          </p:nvSpPr>
          <p:spPr>
            <a:xfrm>
              <a:off x="2044952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82D3938-2689-40DF-8E21-68A0ABEBA260}"/>
              </a:ext>
            </a:extLst>
          </p:cNvPr>
          <p:cNvSpPr/>
          <p:nvPr/>
        </p:nvSpPr>
        <p:spPr>
          <a:xfrm>
            <a:off x="8148820" y="11241951"/>
            <a:ext cx="102886" cy="10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1FDE50-675E-4FC7-AB38-D50817C66469}"/>
              </a:ext>
            </a:extLst>
          </p:cNvPr>
          <p:cNvSpPr/>
          <p:nvPr/>
        </p:nvSpPr>
        <p:spPr>
          <a:xfrm>
            <a:off x="5016853" y="12631901"/>
            <a:ext cx="1115847" cy="8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4" dirty="0">
                <a:solidFill>
                  <a:srgbClr val="FF0000"/>
                </a:solidFill>
              </a:rPr>
              <a:t>Unsafe Memory</a:t>
            </a:r>
            <a:endParaRPr lang="en-CA" sz="1164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65158E-2A1F-4D4C-A4CF-61CD0709B67C}"/>
              </a:ext>
            </a:extLst>
          </p:cNvPr>
          <p:cNvGrpSpPr/>
          <p:nvPr/>
        </p:nvGrpSpPr>
        <p:grpSpPr>
          <a:xfrm>
            <a:off x="6708443" y="13152308"/>
            <a:ext cx="3060274" cy="254795"/>
            <a:chOff x="4634242" y="11543459"/>
            <a:chExt cx="2366618" cy="19704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C12D1B-3DA4-47CC-B240-3CF4604239C3}"/>
                </a:ext>
              </a:extLst>
            </p:cNvPr>
            <p:cNvSpPr txBox="1"/>
            <p:nvPr/>
          </p:nvSpPr>
          <p:spPr>
            <a:xfrm>
              <a:off x="5068506" y="1154407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2EBBAD6-3C32-4500-95C4-9ED7C5E6582F}"/>
                </a:ext>
              </a:extLst>
            </p:cNvPr>
            <p:cNvSpPr txBox="1"/>
            <p:nvPr/>
          </p:nvSpPr>
          <p:spPr>
            <a:xfrm>
              <a:off x="4634242" y="1154429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1CA2593-1FA0-4F8B-89C8-5F3475948CB1}"/>
                </a:ext>
              </a:extLst>
            </p:cNvPr>
            <p:cNvSpPr txBox="1"/>
            <p:nvPr/>
          </p:nvSpPr>
          <p:spPr>
            <a:xfrm>
              <a:off x="5454916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D4A4A47-C9E5-487D-B3E9-A0A992023BDF}"/>
                </a:ext>
              </a:extLst>
            </p:cNvPr>
            <p:cNvSpPr txBox="1"/>
            <p:nvPr/>
          </p:nvSpPr>
          <p:spPr>
            <a:xfrm>
              <a:off x="5841482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2E26D4-DB48-4F16-A168-3AEC6233F9B2}"/>
                </a:ext>
              </a:extLst>
            </p:cNvPr>
            <p:cNvSpPr txBox="1"/>
            <p:nvPr/>
          </p:nvSpPr>
          <p:spPr>
            <a:xfrm>
              <a:off x="6227888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C9A9742-59FE-4D47-9794-7315F31C77C5}"/>
                </a:ext>
              </a:extLst>
            </p:cNvPr>
            <p:cNvSpPr txBox="1"/>
            <p:nvPr/>
          </p:nvSpPr>
          <p:spPr>
            <a:xfrm>
              <a:off x="6614290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80CB04A-E60C-4C8B-ACA6-DA5446C7C6C1}"/>
              </a:ext>
            </a:extLst>
          </p:cNvPr>
          <p:cNvGrpSpPr/>
          <p:nvPr/>
        </p:nvGrpSpPr>
        <p:grpSpPr>
          <a:xfrm>
            <a:off x="1175823" y="10388112"/>
            <a:ext cx="1683632" cy="848933"/>
            <a:chOff x="3018915" y="7685680"/>
            <a:chExt cx="1302012" cy="6565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2512F0-E5B7-46F6-BF16-3D85FA5ECA41}"/>
                </a:ext>
              </a:extLst>
            </p:cNvPr>
            <p:cNvSpPr txBox="1"/>
            <p:nvPr/>
          </p:nvSpPr>
          <p:spPr>
            <a:xfrm>
              <a:off x="3018915" y="7976634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FADF4D-0A46-47F1-BF73-BE6A68B2DA2E}"/>
                </a:ext>
              </a:extLst>
            </p:cNvPr>
            <p:cNvSpPr txBox="1"/>
            <p:nvPr/>
          </p:nvSpPr>
          <p:spPr>
            <a:xfrm>
              <a:off x="3898634" y="777735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40FC4B-FB64-403F-BC94-7BAFB5C5FCF1}"/>
                </a:ext>
              </a:extLst>
            </p:cNvPr>
            <p:cNvSpPr txBox="1"/>
            <p:nvPr/>
          </p:nvSpPr>
          <p:spPr>
            <a:xfrm>
              <a:off x="3898634" y="807944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9D6AF3-5E01-4F91-A5DD-06F80B5BCA19}"/>
                </a:ext>
              </a:extLst>
            </p:cNvPr>
            <p:cNvSpPr txBox="1"/>
            <p:nvPr/>
          </p:nvSpPr>
          <p:spPr>
            <a:xfrm>
              <a:off x="3458002" y="808185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E80B83-F53C-4CDB-9E4D-B580065DAB49}"/>
                </a:ext>
              </a:extLst>
            </p:cNvPr>
            <p:cNvSpPr txBox="1"/>
            <p:nvPr/>
          </p:nvSpPr>
          <p:spPr>
            <a:xfrm>
              <a:off x="3413820" y="7777575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59D1DD-E60B-4ED8-B0E9-5699FF2E89E7}"/>
                </a:ext>
              </a:extLst>
            </p:cNvPr>
            <p:cNvSpPr/>
            <p:nvPr/>
          </p:nvSpPr>
          <p:spPr>
            <a:xfrm>
              <a:off x="3458003" y="7685680"/>
              <a:ext cx="862924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77B0A-2122-46A9-B602-8405CF07D87B}"/>
              </a:ext>
            </a:extLst>
          </p:cNvPr>
          <p:cNvGrpSpPr/>
          <p:nvPr/>
        </p:nvGrpSpPr>
        <p:grpSpPr>
          <a:xfrm>
            <a:off x="-977915" y="12145276"/>
            <a:ext cx="1683632" cy="1407825"/>
            <a:chOff x="8300409" y="6995683"/>
            <a:chExt cx="1302012" cy="1088721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93C94F-6A6B-40F6-91D0-2E72F68A562D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734B34-0212-4ABB-86B2-E9900DCB15A9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761B2A0-21AE-44BD-A13F-9205AA4CD1B3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971920F-DC8D-4228-AA37-1C058E315606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F7D21D0-2A28-4229-AC66-78BABEAE6C61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2310E19-DABA-4CB4-9BE3-09937E3E0378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C14D8B3-1D7C-4018-94C8-9C3949ABC47D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69DB2C-F78B-4681-9283-D863CD989856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8CF61D7-79F1-4694-8DD0-38F57332F7CA}"/>
              </a:ext>
            </a:extLst>
          </p:cNvPr>
          <p:cNvGrpSpPr/>
          <p:nvPr/>
        </p:nvGrpSpPr>
        <p:grpSpPr>
          <a:xfrm>
            <a:off x="4651506" y="5793752"/>
            <a:ext cx="1683632" cy="1407825"/>
            <a:chOff x="8300409" y="6995683"/>
            <a:chExt cx="1302012" cy="10887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8198378-4F50-40C4-9195-67C7535D8520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m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FA91955-264D-4E22-BFF6-F02208F0B539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6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32D86AE-7511-4A8C-B671-BBE238A1C4F3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8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1490BBD-6C26-48A1-A619-5C5AA1E9970B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y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6D6198-B25A-4556-BE58-59204DFB9C8A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12260A-DF23-4004-88A9-DFCFC95C265E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79D125C-7C05-49AF-9A9A-1604535B9EEA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1001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BA983-8047-42A2-9F35-12E24962D816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id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4584AFB-7B18-46BD-8339-E673E59AF103}"/>
              </a:ext>
            </a:extLst>
          </p:cNvPr>
          <p:cNvGrpSpPr/>
          <p:nvPr/>
        </p:nvGrpSpPr>
        <p:grpSpPr>
          <a:xfrm>
            <a:off x="4670266" y="7388387"/>
            <a:ext cx="1683632" cy="1407825"/>
            <a:chOff x="8300409" y="6995683"/>
            <a:chExt cx="1302012" cy="1088721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1CE360-F11B-4A6B-A424-266B2D850540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n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FCBCD98-A949-4FC2-AE42-2895F56E45AB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9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29D45BD-8EA0-4F6E-98E9-F365E4BB59FF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8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5CA9B63-65A4-4479-8D2B-17863A3BF70A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y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555FD1-A5B3-4DF5-B6DF-E2FB08B65DA2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C378A6F-162B-48CB-A334-5AF82B8019D5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6B3DBC2-7145-4DD6-9637-C7416E414096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1002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9BEC37F-593A-48C7-8D90-A065266A41F9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id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A79C7E6-DC37-4B10-A61E-27ADB8FB5A34}"/>
              </a:ext>
            </a:extLst>
          </p:cNvPr>
          <p:cNvSpPr txBox="1"/>
          <p:nvPr/>
        </p:nvSpPr>
        <p:spPr>
          <a:xfrm>
            <a:off x="9853420" y="5246504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5620089-AFBA-4292-AC27-DA1F5E7EC42D}"/>
              </a:ext>
            </a:extLst>
          </p:cNvPr>
          <p:cNvSpPr txBox="1"/>
          <p:nvPr/>
        </p:nvSpPr>
        <p:spPr>
          <a:xfrm>
            <a:off x="8854464" y="5246504"/>
            <a:ext cx="998957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point_counter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4A22A5E-E74E-4304-ABF7-A83F2FF95938}"/>
              </a:ext>
            </a:extLst>
          </p:cNvPr>
          <p:cNvSpPr txBox="1"/>
          <p:nvPr/>
        </p:nvSpPr>
        <p:spPr>
          <a:xfrm>
            <a:off x="9853420" y="5635811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1002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65D43F-A8B1-4E68-90BD-FF4D5DC3E4B6}"/>
              </a:ext>
            </a:extLst>
          </p:cNvPr>
          <p:cNvSpPr txBox="1"/>
          <p:nvPr/>
        </p:nvSpPr>
        <p:spPr>
          <a:xfrm>
            <a:off x="8854464" y="5635811"/>
            <a:ext cx="998957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id_counter</a:t>
            </a:r>
          </a:p>
        </p:txBody>
      </p:sp>
    </p:spTree>
    <p:extLst>
      <p:ext uri="{BB962C8B-B14F-4D97-AF65-F5344CB8AC3E}">
        <p14:creationId xmlns:p14="http://schemas.microsoft.com/office/powerpoint/2010/main" val="25976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A71F7665-0027-4188-AF84-1F0F680AD881}"/>
              </a:ext>
            </a:extLst>
          </p:cNvPr>
          <p:cNvSpPr txBox="1"/>
          <p:nvPr/>
        </p:nvSpPr>
        <p:spPr>
          <a:xfrm>
            <a:off x="364147" y="1893094"/>
            <a:ext cx="1533405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Stack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530B15-2B22-43EB-90B7-0BD9D054A516}"/>
              </a:ext>
            </a:extLst>
          </p:cNvPr>
          <p:cNvSpPr/>
          <p:nvPr/>
        </p:nvSpPr>
        <p:spPr>
          <a:xfrm>
            <a:off x="363699" y="7568844"/>
            <a:ext cx="1698230" cy="2356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2108CD-204F-42E4-B5FA-BA88550B764F}"/>
              </a:ext>
            </a:extLst>
          </p:cNvPr>
          <p:cNvSpPr/>
          <p:nvPr/>
        </p:nvSpPr>
        <p:spPr>
          <a:xfrm>
            <a:off x="363702" y="9520484"/>
            <a:ext cx="1698229" cy="404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B617C6-E611-4560-B16F-072FC6A153E0}"/>
              </a:ext>
            </a:extLst>
          </p:cNvPr>
          <p:cNvSpPr txBox="1"/>
          <p:nvPr/>
        </p:nvSpPr>
        <p:spPr>
          <a:xfrm>
            <a:off x="363700" y="9622068"/>
            <a:ext cx="1698229" cy="2537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no args</a:t>
            </a:r>
            <a:endParaRPr lang="en-CA" sz="873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70D7B4-B33B-4A44-A696-7A195EF45AEA}"/>
              </a:ext>
            </a:extLst>
          </p:cNvPr>
          <p:cNvSpPr txBox="1"/>
          <p:nvPr/>
        </p:nvSpPr>
        <p:spPr>
          <a:xfrm>
            <a:off x="-97818" y="8435471"/>
            <a:ext cx="525239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</a:t>
            </a:r>
          </a:p>
          <a:p>
            <a:pPr algn="ctr"/>
            <a:r>
              <a:rPr lang="en-US" sz="873" dirty="0"/>
              <a:t>main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236678-FCB0-472B-9A50-CA353A9940FD}"/>
              </a:ext>
            </a:extLst>
          </p:cNvPr>
          <p:cNvSpPr txBox="1"/>
          <p:nvPr/>
        </p:nvSpPr>
        <p:spPr>
          <a:xfrm>
            <a:off x="975882" y="1246061"/>
            <a:ext cx="2721153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Point  2 Question 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C2A5771-BE10-4B18-8FBF-1689C34DBE81}"/>
              </a:ext>
            </a:extLst>
          </p:cNvPr>
          <p:cNvCxnSpPr>
            <a:cxnSpLocks/>
          </p:cNvCxnSpPr>
          <p:nvPr/>
        </p:nvCxnSpPr>
        <p:spPr>
          <a:xfrm flipV="1">
            <a:off x="2233310" y="1752600"/>
            <a:ext cx="0" cy="85491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9A5612-DA99-4DDA-B08C-A957EF7378DB}"/>
              </a:ext>
            </a:extLst>
          </p:cNvPr>
          <p:cNvSpPr txBox="1"/>
          <p:nvPr/>
        </p:nvSpPr>
        <p:spPr>
          <a:xfrm>
            <a:off x="2837824" y="-636555"/>
            <a:ext cx="5310995" cy="64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21" dirty="0"/>
              <a:t>Template – copy this slide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4F17F-EC3F-4C0B-A84B-D9705274FEAC}"/>
              </a:ext>
            </a:extLst>
          </p:cNvPr>
          <p:cNvGrpSpPr/>
          <p:nvPr/>
        </p:nvGrpSpPr>
        <p:grpSpPr>
          <a:xfrm>
            <a:off x="6941821" y="14105039"/>
            <a:ext cx="1036002" cy="258290"/>
            <a:chOff x="4631883" y="10696788"/>
            <a:chExt cx="801177" cy="199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06C2-1D9C-4A4D-BDAF-86AE5911013F}"/>
                </a:ext>
              </a:extLst>
            </p:cNvPr>
            <p:cNvSpPr txBox="1"/>
            <p:nvPr/>
          </p:nvSpPr>
          <p:spPr>
            <a:xfrm>
              <a:off x="5046490" y="107003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7FB220-B6C3-4EF0-8BC6-8B6C5748F6FF}"/>
                </a:ext>
              </a:extLst>
            </p:cNvPr>
            <p:cNvSpPr txBox="1"/>
            <p:nvPr/>
          </p:nvSpPr>
          <p:spPr>
            <a:xfrm>
              <a:off x="4631883" y="1069678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A84A3F-A94F-42AA-9934-DB717C14DCC8}"/>
              </a:ext>
            </a:extLst>
          </p:cNvPr>
          <p:cNvGrpSpPr/>
          <p:nvPr/>
        </p:nvGrpSpPr>
        <p:grpSpPr>
          <a:xfrm>
            <a:off x="6908159" y="12679463"/>
            <a:ext cx="1005206" cy="261461"/>
            <a:chOff x="5209333" y="10010906"/>
            <a:chExt cx="777361" cy="2021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F853D9-2004-437B-A65B-D0C02F3D04E7}"/>
                </a:ext>
              </a:extLst>
            </p:cNvPr>
            <p:cNvSpPr txBox="1"/>
            <p:nvPr/>
          </p:nvSpPr>
          <p:spPr>
            <a:xfrm>
              <a:off x="5600124" y="1001090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4639C-0EF5-4ADC-AC06-2424FC9DADB0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this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BC8FDA-03B8-4F75-BD9C-1560BC957816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D3B28-2663-433D-9318-7CB4A68477F4}"/>
              </a:ext>
            </a:extLst>
          </p:cNvPr>
          <p:cNvGrpSpPr/>
          <p:nvPr/>
        </p:nvGrpSpPr>
        <p:grpSpPr>
          <a:xfrm>
            <a:off x="6916608" y="14484027"/>
            <a:ext cx="1561087" cy="254795"/>
            <a:chOff x="4612386" y="10989874"/>
            <a:chExt cx="1207244" cy="1970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C188EF-CC37-448D-BF72-E44BBEA9B7EF}"/>
                </a:ext>
              </a:extLst>
            </p:cNvPr>
            <p:cNvSpPr txBox="1"/>
            <p:nvPr/>
          </p:nvSpPr>
          <p:spPr>
            <a:xfrm>
              <a:off x="5046650" y="1099048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A689A9-985D-422C-93AF-34D01E305C9E}"/>
                </a:ext>
              </a:extLst>
            </p:cNvPr>
            <p:cNvSpPr txBox="1"/>
            <p:nvPr/>
          </p:nvSpPr>
          <p:spPr>
            <a:xfrm>
              <a:off x="4612386" y="1099070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D02ED-545E-482D-9020-C3E9763E240C}"/>
                </a:ext>
              </a:extLst>
            </p:cNvPr>
            <p:cNvSpPr txBox="1"/>
            <p:nvPr/>
          </p:nvSpPr>
          <p:spPr>
            <a:xfrm>
              <a:off x="5433060" y="1098987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5B53D-29F0-4F25-B718-5A8DB108FAF7}"/>
              </a:ext>
            </a:extLst>
          </p:cNvPr>
          <p:cNvGrpSpPr/>
          <p:nvPr/>
        </p:nvGrpSpPr>
        <p:grpSpPr>
          <a:xfrm>
            <a:off x="6927048" y="13092536"/>
            <a:ext cx="2060956" cy="254795"/>
            <a:chOff x="4620460" y="11295533"/>
            <a:chExt cx="1593810" cy="1970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45C087-1E5F-4779-80AB-499D8957ACC5}"/>
                </a:ext>
              </a:extLst>
            </p:cNvPr>
            <p:cNvSpPr txBox="1"/>
            <p:nvPr/>
          </p:nvSpPr>
          <p:spPr>
            <a:xfrm>
              <a:off x="5054724" y="1129614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262E2C-D40B-4A1D-BFAA-7621C2AC314E}"/>
                </a:ext>
              </a:extLst>
            </p:cNvPr>
            <p:cNvSpPr txBox="1"/>
            <p:nvPr/>
          </p:nvSpPr>
          <p:spPr>
            <a:xfrm>
              <a:off x="4620460" y="11296367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3F11E1-FFFC-49FF-A19D-8477966B6DB1}"/>
                </a:ext>
              </a:extLst>
            </p:cNvPr>
            <p:cNvSpPr txBox="1"/>
            <p:nvPr/>
          </p:nvSpPr>
          <p:spPr>
            <a:xfrm>
              <a:off x="5441134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D4B9-F04D-420D-A37A-BC3196E75C94}"/>
                </a:ext>
              </a:extLst>
            </p:cNvPr>
            <p:cNvSpPr txBox="1"/>
            <p:nvPr/>
          </p:nvSpPr>
          <p:spPr>
            <a:xfrm>
              <a:off x="5827700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04F7-D16E-4588-8802-8C6671F178E2}"/>
              </a:ext>
            </a:extLst>
          </p:cNvPr>
          <p:cNvGrpSpPr/>
          <p:nvPr/>
        </p:nvGrpSpPr>
        <p:grpSpPr>
          <a:xfrm>
            <a:off x="6927048" y="13486417"/>
            <a:ext cx="2560618" cy="254795"/>
            <a:chOff x="4620460" y="11600135"/>
            <a:chExt cx="1980216" cy="1970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36067D-B9F6-48D9-BDC9-31F5D5EEFBF3}"/>
                </a:ext>
              </a:extLst>
            </p:cNvPr>
            <p:cNvSpPr txBox="1"/>
            <p:nvPr/>
          </p:nvSpPr>
          <p:spPr>
            <a:xfrm>
              <a:off x="5054724" y="1160074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39A836-F9BB-427D-B211-14C0FD52156D}"/>
                </a:ext>
              </a:extLst>
            </p:cNvPr>
            <p:cNvSpPr txBox="1"/>
            <p:nvPr/>
          </p:nvSpPr>
          <p:spPr>
            <a:xfrm>
              <a:off x="4620460" y="1160096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76E8E8-BF25-4870-B2C3-1A141F9128D5}"/>
                </a:ext>
              </a:extLst>
            </p:cNvPr>
            <p:cNvSpPr txBox="1"/>
            <p:nvPr/>
          </p:nvSpPr>
          <p:spPr>
            <a:xfrm>
              <a:off x="5441134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626983-6349-449F-92DA-763E996D4544}"/>
                </a:ext>
              </a:extLst>
            </p:cNvPr>
            <p:cNvSpPr txBox="1"/>
            <p:nvPr/>
          </p:nvSpPr>
          <p:spPr>
            <a:xfrm>
              <a:off x="5827700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E23DB0-E7FA-4B93-A2A7-D4E973B042D9}"/>
                </a:ext>
              </a:extLst>
            </p:cNvPr>
            <p:cNvSpPr txBox="1"/>
            <p:nvPr/>
          </p:nvSpPr>
          <p:spPr>
            <a:xfrm>
              <a:off x="6214106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BDD8B4-9487-449D-8E4F-E95C5654C588}"/>
              </a:ext>
            </a:extLst>
          </p:cNvPr>
          <p:cNvGrpSpPr/>
          <p:nvPr/>
        </p:nvGrpSpPr>
        <p:grpSpPr>
          <a:xfrm>
            <a:off x="1162610" y="13391380"/>
            <a:ext cx="3373733" cy="848933"/>
            <a:chOff x="-30670" y="11139833"/>
            <a:chExt cx="2609027" cy="65651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A882A8-B2D7-4A62-A661-3781E02A671A}"/>
                </a:ext>
              </a:extLst>
            </p:cNvPr>
            <p:cNvSpPr txBox="1"/>
            <p:nvPr/>
          </p:nvSpPr>
          <p:spPr>
            <a:xfrm>
              <a:off x="-30670" y="11430176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AD7401-98EE-4931-8BB3-8F7D9D4CAE46}"/>
                </a:ext>
              </a:extLst>
            </p:cNvPr>
            <p:cNvSpPr/>
            <p:nvPr/>
          </p:nvSpPr>
          <p:spPr>
            <a:xfrm>
              <a:off x="457196" y="11139833"/>
              <a:ext cx="2121161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FF00BE-97A5-43D4-AA4E-0DCEFE240851}"/>
                </a:ext>
              </a:extLst>
            </p:cNvPr>
            <p:cNvSpPr txBox="1"/>
            <p:nvPr/>
          </p:nvSpPr>
          <p:spPr>
            <a:xfrm>
              <a:off x="885570" y="1123457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1E55B8-4E87-467D-A6B0-8CCCDF9A0B20}"/>
                </a:ext>
              </a:extLst>
            </p:cNvPr>
            <p:cNvSpPr txBox="1"/>
            <p:nvPr/>
          </p:nvSpPr>
          <p:spPr>
            <a:xfrm>
              <a:off x="619511" y="11234802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02BF5-43A9-4ACB-90E1-D12F4B5F9F57}"/>
                </a:ext>
              </a:extLst>
            </p:cNvPr>
            <p:cNvSpPr txBox="1"/>
            <p:nvPr/>
          </p:nvSpPr>
          <p:spPr>
            <a:xfrm>
              <a:off x="1271980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5336EF-8996-475F-A237-0478E8A52F7E}"/>
                </a:ext>
              </a:extLst>
            </p:cNvPr>
            <p:cNvSpPr txBox="1"/>
            <p:nvPr/>
          </p:nvSpPr>
          <p:spPr>
            <a:xfrm>
              <a:off x="1658546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5FB9A01-2067-48A0-8FD2-726320E36943}"/>
                </a:ext>
              </a:extLst>
            </p:cNvPr>
            <p:cNvSpPr txBox="1"/>
            <p:nvPr/>
          </p:nvSpPr>
          <p:spPr>
            <a:xfrm>
              <a:off x="2044952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980192-116B-4EEC-988B-3D4D4063AFD6}"/>
                </a:ext>
              </a:extLst>
            </p:cNvPr>
            <p:cNvSpPr txBox="1"/>
            <p:nvPr/>
          </p:nvSpPr>
          <p:spPr>
            <a:xfrm>
              <a:off x="885570" y="115297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BDFDC4-44AF-4339-B1C6-69A67344035B}"/>
                </a:ext>
              </a:extLst>
            </p:cNvPr>
            <p:cNvSpPr txBox="1"/>
            <p:nvPr/>
          </p:nvSpPr>
          <p:spPr>
            <a:xfrm>
              <a:off x="619511" y="11529948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C12B9C-0833-48F1-BE92-087789E4AD5F}"/>
                </a:ext>
              </a:extLst>
            </p:cNvPr>
            <p:cNvSpPr txBox="1"/>
            <p:nvPr/>
          </p:nvSpPr>
          <p:spPr>
            <a:xfrm>
              <a:off x="1271980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317ED-36EE-4CB6-B065-0C2177182B83}"/>
                </a:ext>
              </a:extLst>
            </p:cNvPr>
            <p:cNvSpPr txBox="1"/>
            <p:nvPr/>
          </p:nvSpPr>
          <p:spPr>
            <a:xfrm>
              <a:off x="1658546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FC5F128-3973-4E62-817B-69B04A356696}"/>
                </a:ext>
              </a:extLst>
            </p:cNvPr>
            <p:cNvSpPr txBox="1"/>
            <p:nvPr/>
          </p:nvSpPr>
          <p:spPr>
            <a:xfrm>
              <a:off x="2044952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94C684-EDC1-4AE1-9C04-81F89B4B8D0C}"/>
              </a:ext>
            </a:extLst>
          </p:cNvPr>
          <p:cNvGrpSpPr/>
          <p:nvPr/>
        </p:nvGrpSpPr>
        <p:grpSpPr>
          <a:xfrm>
            <a:off x="1048699" y="14486604"/>
            <a:ext cx="3380839" cy="1229123"/>
            <a:chOff x="-36161" y="10039351"/>
            <a:chExt cx="2614522" cy="95052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6D9D5C-5166-471B-B430-5D83B36864C9}"/>
                </a:ext>
              </a:extLst>
            </p:cNvPr>
            <p:cNvSpPr txBox="1"/>
            <p:nvPr/>
          </p:nvSpPr>
          <p:spPr>
            <a:xfrm>
              <a:off x="-36161" y="1061834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193D24F-A7E3-4A0D-B28C-517430AD6639}"/>
                </a:ext>
              </a:extLst>
            </p:cNvPr>
            <p:cNvSpPr/>
            <p:nvPr/>
          </p:nvSpPr>
          <p:spPr>
            <a:xfrm>
              <a:off x="457200" y="10039351"/>
              <a:ext cx="2121161" cy="95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480938-C499-4F4D-8E9F-30674FD45ED4}"/>
                </a:ext>
              </a:extLst>
            </p:cNvPr>
            <p:cNvSpPr txBox="1"/>
            <p:nvPr/>
          </p:nvSpPr>
          <p:spPr>
            <a:xfrm>
              <a:off x="885574" y="1042811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5FF331-FD4A-4A17-AE1B-C7E5D909A770}"/>
                </a:ext>
              </a:extLst>
            </p:cNvPr>
            <p:cNvSpPr txBox="1"/>
            <p:nvPr/>
          </p:nvSpPr>
          <p:spPr>
            <a:xfrm>
              <a:off x="619511" y="10428333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9D0E2A-BE05-4B3E-A3EE-23B3667A307A}"/>
                </a:ext>
              </a:extLst>
            </p:cNvPr>
            <p:cNvSpPr txBox="1"/>
            <p:nvPr/>
          </p:nvSpPr>
          <p:spPr>
            <a:xfrm>
              <a:off x="1271984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7A474A-10EA-4280-A4B1-8973FE605AD1}"/>
                </a:ext>
              </a:extLst>
            </p:cNvPr>
            <p:cNvSpPr txBox="1"/>
            <p:nvPr/>
          </p:nvSpPr>
          <p:spPr>
            <a:xfrm>
              <a:off x="1658550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1564D0-60EC-4D53-B1A7-B09CAAFA08A0}"/>
                </a:ext>
              </a:extLst>
            </p:cNvPr>
            <p:cNvSpPr txBox="1"/>
            <p:nvPr/>
          </p:nvSpPr>
          <p:spPr>
            <a:xfrm>
              <a:off x="2044956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9E6E8D6-135A-444E-BD09-65C6BC5FD645}"/>
                </a:ext>
              </a:extLst>
            </p:cNvPr>
            <p:cNvSpPr txBox="1"/>
            <p:nvPr/>
          </p:nvSpPr>
          <p:spPr>
            <a:xfrm>
              <a:off x="885574" y="107232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A438285-2980-4598-98D4-B6910874EF56}"/>
                </a:ext>
              </a:extLst>
            </p:cNvPr>
            <p:cNvSpPr txBox="1"/>
            <p:nvPr/>
          </p:nvSpPr>
          <p:spPr>
            <a:xfrm>
              <a:off x="619511" y="10723479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A6CFF-B182-411A-92CA-3201523C9DC0}"/>
                </a:ext>
              </a:extLst>
            </p:cNvPr>
            <p:cNvSpPr txBox="1"/>
            <p:nvPr/>
          </p:nvSpPr>
          <p:spPr>
            <a:xfrm>
              <a:off x="1271984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95B65F-3B49-4B2E-AD99-D2023AE6783F}"/>
                </a:ext>
              </a:extLst>
            </p:cNvPr>
            <p:cNvSpPr txBox="1"/>
            <p:nvPr/>
          </p:nvSpPr>
          <p:spPr>
            <a:xfrm>
              <a:off x="1658550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C1D292-3704-4426-8C07-4B7FAB260B17}"/>
                </a:ext>
              </a:extLst>
            </p:cNvPr>
            <p:cNvSpPr txBox="1"/>
            <p:nvPr/>
          </p:nvSpPr>
          <p:spPr>
            <a:xfrm>
              <a:off x="2044956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E0BBFD-36D7-4048-A7F9-A55C7F2E837D}"/>
                </a:ext>
              </a:extLst>
            </p:cNvPr>
            <p:cNvSpPr txBox="1"/>
            <p:nvPr/>
          </p:nvSpPr>
          <p:spPr>
            <a:xfrm>
              <a:off x="885570" y="1014011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F9FF99-096D-4C28-9DDC-D060343A74A7}"/>
                </a:ext>
              </a:extLst>
            </p:cNvPr>
            <p:cNvSpPr txBox="1"/>
            <p:nvPr/>
          </p:nvSpPr>
          <p:spPr>
            <a:xfrm>
              <a:off x="619507" y="10140336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9663F8-3E0E-4A25-B5DD-4B45B3854E91}"/>
                </a:ext>
              </a:extLst>
            </p:cNvPr>
            <p:cNvSpPr txBox="1"/>
            <p:nvPr/>
          </p:nvSpPr>
          <p:spPr>
            <a:xfrm>
              <a:off x="1271980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1AB4AE-0F7F-48CC-808D-54093E594E4B}"/>
                </a:ext>
              </a:extLst>
            </p:cNvPr>
            <p:cNvSpPr txBox="1"/>
            <p:nvPr/>
          </p:nvSpPr>
          <p:spPr>
            <a:xfrm>
              <a:off x="1658546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DA1CB3-99D8-4D61-AD93-CADD0DE75381}"/>
                </a:ext>
              </a:extLst>
            </p:cNvPr>
            <p:cNvSpPr txBox="1"/>
            <p:nvPr/>
          </p:nvSpPr>
          <p:spPr>
            <a:xfrm>
              <a:off x="2044952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82D3938-2689-40DF-8E21-68A0ABEBA260}"/>
              </a:ext>
            </a:extLst>
          </p:cNvPr>
          <p:cNvSpPr/>
          <p:nvPr/>
        </p:nvSpPr>
        <p:spPr>
          <a:xfrm>
            <a:off x="8315811" y="12768711"/>
            <a:ext cx="102886" cy="10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1FDE50-675E-4FC7-AB38-D50817C66469}"/>
              </a:ext>
            </a:extLst>
          </p:cNvPr>
          <p:cNvSpPr/>
          <p:nvPr/>
        </p:nvSpPr>
        <p:spPr>
          <a:xfrm>
            <a:off x="5253280" y="13405100"/>
            <a:ext cx="1115847" cy="8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4" dirty="0">
                <a:solidFill>
                  <a:srgbClr val="FF0000"/>
                </a:solidFill>
              </a:rPr>
              <a:t>Unsafe Memory</a:t>
            </a:r>
            <a:endParaRPr lang="en-CA" sz="1164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65158E-2A1F-4D4C-A4CF-61CD0709B67C}"/>
              </a:ext>
            </a:extLst>
          </p:cNvPr>
          <p:cNvGrpSpPr/>
          <p:nvPr/>
        </p:nvGrpSpPr>
        <p:grpSpPr>
          <a:xfrm>
            <a:off x="6944870" y="13925507"/>
            <a:ext cx="3060274" cy="254795"/>
            <a:chOff x="4634242" y="11543459"/>
            <a:chExt cx="2366618" cy="19704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C12D1B-3DA4-47CC-B240-3CF4604239C3}"/>
                </a:ext>
              </a:extLst>
            </p:cNvPr>
            <p:cNvSpPr txBox="1"/>
            <p:nvPr/>
          </p:nvSpPr>
          <p:spPr>
            <a:xfrm>
              <a:off x="5068506" y="1154407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2EBBAD6-3C32-4500-95C4-9ED7C5E6582F}"/>
                </a:ext>
              </a:extLst>
            </p:cNvPr>
            <p:cNvSpPr txBox="1"/>
            <p:nvPr/>
          </p:nvSpPr>
          <p:spPr>
            <a:xfrm>
              <a:off x="4634242" y="1154429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1CA2593-1FA0-4F8B-89C8-5F3475948CB1}"/>
                </a:ext>
              </a:extLst>
            </p:cNvPr>
            <p:cNvSpPr txBox="1"/>
            <p:nvPr/>
          </p:nvSpPr>
          <p:spPr>
            <a:xfrm>
              <a:off x="5454916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D4A4A47-C9E5-487D-B3E9-A0A992023BDF}"/>
                </a:ext>
              </a:extLst>
            </p:cNvPr>
            <p:cNvSpPr txBox="1"/>
            <p:nvPr/>
          </p:nvSpPr>
          <p:spPr>
            <a:xfrm>
              <a:off x="5841482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2E26D4-DB48-4F16-A168-3AEC6233F9B2}"/>
                </a:ext>
              </a:extLst>
            </p:cNvPr>
            <p:cNvSpPr txBox="1"/>
            <p:nvPr/>
          </p:nvSpPr>
          <p:spPr>
            <a:xfrm>
              <a:off x="6227888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C9A9742-59FE-4D47-9794-7315F31C77C5}"/>
                </a:ext>
              </a:extLst>
            </p:cNvPr>
            <p:cNvSpPr txBox="1"/>
            <p:nvPr/>
          </p:nvSpPr>
          <p:spPr>
            <a:xfrm>
              <a:off x="6614290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80CB04A-E60C-4C8B-ACA6-DA5446C7C6C1}"/>
              </a:ext>
            </a:extLst>
          </p:cNvPr>
          <p:cNvGrpSpPr/>
          <p:nvPr/>
        </p:nvGrpSpPr>
        <p:grpSpPr>
          <a:xfrm>
            <a:off x="1254204" y="12309902"/>
            <a:ext cx="1683632" cy="848933"/>
            <a:chOff x="3018915" y="7685680"/>
            <a:chExt cx="1302012" cy="6565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2512F0-E5B7-46F6-BF16-3D85FA5ECA41}"/>
                </a:ext>
              </a:extLst>
            </p:cNvPr>
            <p:cNvSpPr txBox="1"/>
            <p:nvPr/>
          </p:nvSpPr>
          <p:spPr>
            <a:xfrm>
              <a:off x="3018915" y="7976634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FADF4D-0A46-47F1-BF73-BE6A68B2DA2E}"/>
                </a:ext>
              </a:extLst>
            </p:cNvPr>
            <p:cNvSpPr txBox="1"/>
            <p:nvPr/>
          </p:nvSpPr>
          <p:spPr>
            <a:xfrm>
              <a:off x="3898634" y="777735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40FC4B-FB64-403F-BC94-7BAFB5C5FCF1}"/>
                </a:ext>
              </a:extLst>
            </p:cNvPr>
            <p:cNvSpPr txBox="1"/>
            <p:nvPr/>
          </p:nvSpPr>
          <p:spPr>
            <a:xfrm>
              <a:off x="3898634" y="807944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9D6AF3-5E01-4F91-A5DD-06F80B5BCA19}"/>
                </a:ext>
              </a:extLst>
            </p:cNvPr>
            <p:cNvSpPr txBox="1"/>
            <p:nvPr/>
          </p:nvSpPr>
          <p:spPr>
            <a:xfrm>
              <a:off x="3458002" y="808185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E80B83-F53C-4CDB-9E4D-B580065DAB49}"/>
                </a:ext>
              </a:extLst>
            </p:cNvPr>
            <p:cNvSpPr txBox="1"/>
            <p:nvPr/>
          </p:nvSpPr>
          <p:spPr>
            <a:xfrm>
              <a:off x="3413820" y="7777575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59D1DD-E60B-4ED8-B0E9-5699FF2E89E7}"/>
                </a:ext>
              </a:extLst>
            </p:cNvPr>
            <p:cNvSpPr/>
            <p:nvPr/>
          </p:nvSpPr>
          <p:spPr>
            <a:xfrm>
              <a:off x="3458003" y="7685680"/>
              <a:ext cx="862924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77B0A-2122-46A9-B602-8405CF07D87B}"/>
              </a:ext>
            </a:extLst>
          </p:cNvPr>
          <p:cNvGrpSpPr/>
          <p:nvPr/>
        </p:nvGrpSpPr>
        <p:grpSpPr>
          <a:xfrm>
            <a:off x="-741488" y="14705214"/>
            <a:ext cx="1683632" cy="1407825"/>
            <a:chOff x="8300409" y="6995683"/>
            <a:chExt cx="1302012" cy="1088721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93C94F-6A6B-40F6-91D0-2E72F68A562D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734B34-0212-4ABB-86B2-E9900DCB15A9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761B2A0-21AE-44BD-A13F-9205AA4CD1B3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971920F-DC8D-4228-AA37-1C058E315606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F7D21D0-2A28-4229-AC66-78BABEAE6C61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2310E19-DABA-4CB4-9BE3-09937E3E0378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C14D8B3-1D7C-4018-94C8-9C3949ABC47D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69DB2C-F78B-4681-9283-D863CD989856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4584AFB-7B18-46BD-8339-E673E59AF103}"/>
              </a:ext>
            </a:extLst>
          </p:cNvPr>
          <p:cNvGrpSpPr/>
          <p:nvPr/>
        </p:nvGrpSpPr>
        <p:grpSpPr>
          <a:xfrm>
            <a:off x="213920" y="7834985"/>
            <a:ext cx="1683632" cy="1407825"/>
            <a:chOff x="8300409" y="6995683"/>
            <a:chExt cx="1302012" cy="1088721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1CE360-F11B-4A6B-A424-266B2D850540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dl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FCBCD98-A949-4FC2-AE42-2895F56E45AB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?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29D45BD-8EA0-4F6E-98E9-F365E4BB59FF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?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5CA9B63-65A4-4479-8D2B-17863A3BF70A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cursorM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555FD1-A5B3-4DF5-B6DF-E2FB08B65DA2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sizeM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C378A6F-162B-48CB-A334-5AF82B8019D5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6B3DBC2-7145-4DD6-9637-C7416E414096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?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9BEC37F-593A-48C7-8D90-A065266A41F9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headM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C078ED-F484-4248-A950-5853A60D2285}"/>
              </a:ext>
            </a:extLst>
          </p:cNvPr>
          <p:cNvGrpSpPr/>
          <p:nvPr/>
        </p:nvGrpSpPr>
        <p:grpSpPr>
          <a:xfrm>
            <a:off x="3196558" y="7564040"/>
            <a:ext cx="1831543" cy="2356294"/>
            <a:chOff x="4427291" y="7043013"/>
            <a:chExt cx="1416397" cy="182220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B73AAEF-7DC5-486F-A8EA-77CA3205CDEB}"/>
                </a:ext>
              </a:extLst>
            </p:cNvPr>
            <p:cNvSpPr/>
            <p:nvPr/>
          </p:nvSpPr>
          <p:spPr>
            <a:xfrm>
              <a:off x="4427291" y="7043013"/>
              <a:ext cx="1416397" cy="1822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1310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0F87D5-A6EC-49B0-A37C-CEFA52D0AA61}"/>
                </a:ext>
              </a:extLst>
            </p:cNvPr>
            <p:cNvGrpSpPr/>
            <p:nvPr/>
          </p:nvGrpSpPr>
          <p:grpSpPr>
            <a:xfrm>
              <a:off x="4687250" y="7248829"/>
              <a:ext cx="907107" cy="705287"/>
              <a:chOff x="8695314" y="6995683"/>
              <a:chExt cx="907107" cy="705287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9235E8F-C0F4-4703-B1D6-5D3DFE7DC034}"/>
                  </a:ext>
                </a:extLst>
              </p:cNvPr>
              <p:cNvSpPr txBox="1"/>
              <p:nvPr/>
            </p:nvSpPr>
            <p:spPr>
              <a:xfrm>
                <a:off x="9180128" y="708735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96C7DF-98A7-4587-A689-A6C9D9607002}"/>
                  </a:ext>
                </a:extLst>
              </p:cNvPr>
              <p:cNvSpPr txBox="1"/>
              <p:nvPr/>
            </p:nvSpPr>
            <p:spPr>
              <a:xfrm>
                <a:off x="9180128" y="7389447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7316BC9-4AF0-4826-A318-B274225F2F34}"/>
                  </a:ext>
                </a:extLst>
              </p:cNvPr>
              <p:cNvSpPr txBox="1"/>
              <p:nvPr/>
            </p:nvSpPr>
            <p:spPr>
              <a:xfrm>
                <a:off x="8739496" y="7391859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lengthM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D4D5520-9CC9-4C48-86D3-AF8691ED65A5}"/>
                  </a:ext>
                </a:extLst>
              </p:cNvPr>
              <p:cNvSpPr txBox="1"/>
              <p:nvPr/>
            </p:nvSpPr>
            <p:spPr>
              <a:xfrm>
                <a:off x="8695314" y="7087579"/>
                <a:ext cx="54121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charsM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CD2A9B9-1233-477B-8A7A-4404595FCC95}"/>
                  </a:ext>
                </a:extLst>
              </p:cNvPr>
              <p:cNvSpPr/>
              <p:nvPr/>
            </p:nvSpPr>
            <p:spPr>
              <a:xfrm>
                <a:off x="8739497" y="6995683"/>
                <a:ext cx="862924" cy="705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A45E982-2A44-449D-9E7F-EA646D4DAC30}"/>
                </a:ext>
              </a:extLst>
            </p:cNvPr>
            <p:cNvSpPr txBox="1"/>
            <p:nvPr/>
          </p:nvSpPr>
          <p:spPr>
            <a:xfrm>
              <a:off x="4883670" y="7977462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datumM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FFF6946-67E4-4659-B949-6883D3416A53}"/>
                </a:ext>
              </a:extLst>
            </p:cNvPr>
            <p:cNvGrpSpPr/>
            <p:nvPr/>
          </p:nvGrpSpPr>
          <p:grpSpPr>
            <a:xfrm>
              <a:off x="4427292" y="8278187"/>
              <a:ext cx="801177" cy="199745"/>
              <a:chOff x="4631883" y="10696788"/>
              <a:chExt cx="801177" cy="199745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322852B-EFC6-4E5F-91B2-DAFCCED7D09A}"/>
                  </a:ext>
                </a:extLst>
              </p:cNvPr>
              <p:cNvSpPr txBox="1"/>
              <p:nvPr/>
            </p:nvSpPr>
            <p:spPr>
              <a:xfrm>
                <a:off x="5046490" y="10700325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8001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4D58665-75B2-42B6-B04A-1DF422FC9D93}"/>
                  </a:ext>
                </a:extLst>
              </p:cNvPr>
              <p:cNvSpPr txBox="1"/>
              <p:nvPr/>
            </p:nvSpPr>
            <p:spPr>
              <a:xfrm>
                <a:off x="4631883" y="10696788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keyM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F400784-C102-4A79-B77E-FCCC2B919722}"/>
                </a:ext>
              </a:extLst>
            </p:cNvPr>
            <p:cNvGrpSpPr/>
            <p:nvPr/>
          </p:nvGrpSpPr>
          <p:grpSpPr>
            <a:xfrm>
              <a:off x="4457472" y="8537288"/>
              <a:ext cx="777361" cy="202197"/>
              <a:chOff x="5209333" y="10010906"/>
              <a:chExt cx="777361" cy="202197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CBE240F-6EDA-464B-BF7A-3A815D5098DA}"/>
                  </a:ext>
                </a:extLst>
              </p:cNvPr>
              <p:cNvSpPr txBox="1"/>
              <p:nvPr/>
            </p:nvSpPr>
            <p:spPr>
              <a:xfrm>
                <a:off x="5600124" y="1001090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FA54270-7C9B-4E1F-B66D-0EC958C32DE7}"/>
                  </a:ext>
                </a:extLst>
              </p:cNvPr>
              <p:cNvSpPr txBox="1"/>
              <p:nvPr/>
            </p:nvSpPr>
            <p:spPr>
              <a:xfrm>
                <a:off x="5209333" y="10016895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nextM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D61F423-EF23-4BE4-BB5B-D183535B140B}"/>
                  </a:ext>
                </a:extLst>
              </p:cNvPr>
              <p:cNvSpPr/>
              <p:nvPr/>
            </p:nvSpPr>
            <p:spPr>
              <a:xfrm>
                <a:off x="5764123" y="10075545"/>
                <a:ext cx="79565" cy="79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D7122B7-AF79-485E-B32D-222ADA3E2840}"/>
                </a:ext>
              </a:extLst>
            </p:cNvPr>
            <p:cNvSpPr/>
            <p:nvPr/>
          </p:nvSpPr>
          <p:spPr>
            <a:xfrm>
              <a:off x="5313352" y="7398823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1A87D6-EF1D-473C-B76C-9AE2642166B5}"/>
              </a:ext>
            </a:extLst>
          </p:cNvPr>
          <p:cNvGrpSpPr/>
          <p:nvPr/>
        </p:nvGrpSpPr>
        <p:grpSpPr>
          <a:xfrm>
            <a:off x="2388588" y="7576465"/>
            <a:ext cx="500404" cy="2022622"/>
            <a:chOff x="3802460" y="7052621"/>
            <a:chExt cx="386980" cy="156416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0B8F567-2CEA-4E4B-B01D-1378277A4CF6}"/>
                </a:ext>
              </a:extLst>
            </p:cNvPr>
            <p:cNvSpPr txBox="1"/>
            <p:nvPr/>
          </p:nvSpPr>
          <p:spPr>
            <a:xfrm>
              <a:off x="3802870" y="705262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‘D’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8192399-5504-431A-B9E9-2AC8BBDCDB87}"/>
                </a:ext>
              </a:extLst>
            </p:cNvPr>
            <p:cNvSpPr txBox="1"/>
            <p:nvPr/>
          </p:nvSpPr>
          <p:spPr>
            <a:xfrm>
              <a:off x="3802788" y="724821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</a:t>
              </a:r>
              <a:r>
                <a:rPr lang="en-US" sz="873" dirty="0" err="1"/>
                <a:t>i</a:t>
              </a:r>
              <a:r>
                <a:rPr lang="en-US" sz="873" dirty="0"/>
                <a:t>'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188F26-E47E-43B6-B8B0-294EEDA800A6}"/>
                </a:ext>
              </a:extLst>
            </p:cNvPr>
            <p:cNvSpPr txBox="1"/>
            <p:nvPr/>
          </p:nvSpPr>
          <p:spPr>
            <a:xfrm>
              <a:off x="3802706" y="744381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‘l’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6C61FD2-DBA0-45CC-8567-6CF973E5525D}"/>
                </a:ext>
              </a:extLst>
            </p:cNvPr>
            <p:cNvSpPr txBox="1"/>
            <p:nvPr/>
          </p:nvSpPr>
          <p:spPr>
            <a:xfrm>
              <a:off x="3802624" y="763941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‘b’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0A4D7F1-32DE-41A4-98F1-AE0D54A9780C}"/>
                </a:ext>
              </a:extLst>
            </p:cNvPr>
            <p:cNvSpPr txBox="1"/>
            <p:nvPr/>
          </p:nvSpPr>
          <p:spPr>
            <a:xfrm>
              <a:off x="3802542" y="783439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‘e’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691B204-8D50-441E-8589-A27FA1B5426E}"/>
                </a:ext>
              </a:extLst>
            </p:cNvPr>
            <p:cNvSpPr txBox="1"/>
            <p:nvPr/>
          </p:nvSpPr>
          <p:spPr>
            <a:xfrm>
              <a:off x="3802460" y="802999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‘r’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4C874B8-690F-45BE-AB50-B9D3080AF865}"/>
                </a:ext>
              </a:extLst>
            </p:cNvPr>
            <p:cNvSpPr txBox="1"/>
            <p:nvPr/>
          </p:nvSpPr>
          <p:spPr>
            <a:xfrm>
              <a:off x="3802460" y="822437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‘t’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1E01105-2457-4EA1-B5E9-5FF61AF74597}"/>
                </a:ext>
              </a:extLst>
            </p:cNvPr>
            <p:cNvSpPr txBox="1"/>
            <p:nvPr/>
          </p:nvSpPr>
          <p:spPr>
            <a:xfrm>
              <a:off x="3802460" y="842057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‘/0’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183A07-67FD-496C-AF8B-776119E0FF33}"/>
              </a:ext>
            </a:extLst>
          </p:cNvPr>
          <p:cNvSpPr/>
          <p:nvPr/>
        </p:nvSpPr>
        <p:spPr>
          <a:xfrm>
            <a:off x="2896441" y="7743122"/>
            <a:ext cx="1450301" cy="304841"/>
          </a:xfrm>
          <a:custGeom>
            <a:avLst/>
            <a:gdLst>
              <a:gd name="connsiteX0" fmla="*/ 1121569 w 1121569"/>
              <a:gd name="connsiteY0" fmla="*/ 235744 h 235744"/>
              <a:gd name="connsiteX1" fmla="*/ 0 w 1121569"/>
              <a:gd name="connsiteY1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569" h="235744">
                <a:moveTo>
                  <a:pt x="1121569" y="235744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8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7A11D9E-E974-400D-855C-10249821D070}"/>
              </a:ext>
            </a:extLst>
          </p:cNvPr>
          <p:cNvGrpSpPr/>
          <p:nvPr/>
        </p:nvGrpSpPr>
        <p:grpSpPr>
          <a:xfrm>
            <a:off x="6037247" y="7576464"/>
            <a:ext cx="1831543" cy="2356294"/>
            <a:chOff x="4427291" y="7043013"/>
            <a:chExt cx="1416397" cy="182220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EB06CEE-4D6E-4649-99CC-BB7E6372FF6E}"/>
                </a:ext>
              </a:extLst>
            </p:cNvPr>
            <p:cNvSpPr/>
            <p:nvPr/>
          </p:nvSpPr>
          <p:spPr>
            <a:xfrm>
              <a:off x="4427291" y="7043013"/>
              <a:ext cx="1416397" cy="1822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1310" dirty="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47853C0-29BD-4C49-9E72-71AE18418CDB}"/>
                </a:ext>
              </a:extLst>
            </p:cNvPr>
            <p:cNvGrpSpPr/>
            <p:nvPr/>
          </p:nvGrpSpPr>
          <p:grpSpPr>
            <a:xfrm>
              <a:off x="4687250" y="7248829"/>
              <a:ext cx="907107" cy="705287"/>
              <a:chOff x="8695314" y="6995683"/>
              <a:chExt cx="907107" cy="705287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89D63E8-3CD4-4605-B76D-355E68693E8A}"/>
                  </a:ext>
                </a:extLst>
              </p:cNvPr>
              <p:cNvSpPr txBox="1"/>
              <p:nvPr/>
            </p:nvSpPr>
            <p:spPr>
              <a:xfrm>
                <a:off x="9180128" y="708735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F649D0C-29C9-4808-B242-C75EA9A3386B}"/>
                  </a:ext>
                </a:extLst>
              </p:cNvPr>
              <p:cNvSpPr txBox="1"/>
              <p:nvPr/>
            </p:nvSpPr>
            <p:spPr>
              <a:xfrm>
                <a:off x="9180128" y="7389447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5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342B759-4A06-4300-8EDF-0BA46AEF981B}"/>
                  </a:ext>
                </a:extLst>
              </p:cNvPr>
              <p:cNvSpPr txBox="1"/>
              <p:nvPr/>
            </p:nvSpPr>
            <p:spPr>
              <a:xfrm>
                <a:off x="8739496" y="7391859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lengthM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EA6154D-FD1C-419F-85A0-2376F4595297}"/>
                  </a:ext>
                </a:extLst>
              </p:cNvPr>
              <p:cNvSpPr txBox="1"/>
              <p:nvPr/>
            </p:nvSpPr>
            <p:spPr>
              <a:xfrm>
                <a:off x="8695314" y="7087579"/>
                <a:ext cx="54121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charsM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C08C2B6-C0B6-4DD5-A9C1-46D25FEEFAEC}"/>
                  </a:ext>
                </a:extLst>
              </p:cNvPr>
              <p:cNvSpPr/>
              <p:nvPr/>
            </p:nvSpPr>
            <p:spPr>
              <a:xfrm>
                <a:off x="8739497" y="6995683"/>
                <a:ext cx="862924" cy="705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4CC3C6A-95E7-473A-BA91-23C3CADB1953}"/>
                </a:ext>
              </a:extLst>
            </p:cNvPr>
            <p:cNvSpPr txBox="1"/>
            <p:nvPr/>
          </p:nvSpPr>
          <p:spPr>
            <a:xfrm>
              <a:off x="4883670" y="7977462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datumM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010CD96-8624-4271-A2B4-0C48E1B9DBD1}"/>
                </a:ext>
              </a:extLst>
            </p:cNvPr>
            <p:cNvGrpSpPr/>
            <p:nvPr/>
          </p:nvGrpSpPr>
          <p:grpSpPr>
            <a:xfrm>
              <a:off x="4427292" y="8278187"/>
              <a:ext cx="801177" cy="199745"/>
              <a:chOff x="4631883" y="10696788"/>
              <a:chExt cx="801177" cy="199745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1FFA3B-7F1B-4DD1-B229-2A2343C2DA12}"/>
                  </a:ext>
                </a:extLst>
              </p:cNvPr>
              <p:cNvSpPr txBox="1"/>
              <p:nvPr/>
            </p:nvSpPr>
            <p:spPr>
              <a:xfrm>
                <a:off x="5046490" y="10700325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8002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73FB57A-924C-495A-A474-E100E13FB916}"/>
                  </a:ext>
                </a:extLst>
              </p:cNvPr>
              <p:cNvSpPr txBox="1"/>
              <p:nvPr/>
            </p:nvSpPr>
            <p:spPr>
              <a:xfrm>
                <a:off x="4631883" y="10696788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keyM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DC56BD-3EEF-4FFA-9979-4FD1EA4D6650}"/>
                </a:ext>
              </a:extLst>
            </p:cNvPr>
            <p:cNvGrpSpPr/>
            <p:nvPr/>
          </p:nvGrpSpPr>
          <p:grpSpPr>
            <a:xfrm>
              <a:off x="4457472" y="8537288"/>
              <a:ext cx="777361" cy="202197"/>
              <a:chOff x="5209333" y="10010906"/>
              <a:chExt cx="777361" cy="202197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52ED0EB-AE95-4F35-95AD-57F8FD6B02FD}"/>
                  </a:ext>
                </a:extLst>
              </p:cNvPr>
              <p:cNvSpPr txBox="1"/>
              <p:nvPr/>
            </p:nvSpPr>
            <p:spPr>
              <a:xfrm>
                <a:off x="5600124" y="1001090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AD503FB-8AAD-491C-BA19-1D73488D0E36}"/>
                  </a:ext>
                </a:extLst>
              </p:cNvPr>
              <p:cNvSpPr txBox="1"/>
              <p:nvPr/>
            </p:nvSpPr>
            <p:spPr>
              <a:xfrm>
                <a:off x="5209333" y="10016895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nextM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0949F7E-E4CB-45C8-B34E-28CF93B47AA8}"/>
                  </a:ext>
                </a:extLst>
              </p:cNvPr>
              <p:cNvSpPr/>
              <p:nvPr/>
            </p:nvSpPr>
            <p:spPr>
              <a:xfrm>
                <a:off x="5764123" y="10075545"/>
                <a:ext cx="79565" cy="79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7FC147C-7B95-4DA9-A844-1313D9E33308}"/>
                </a:ext>
              </a:extLst>
            </p:cNvPr>
            <p:cNvSpPr/>
            <p:nvPr/>
          </p:nvSpPr>
          <p:spPr>
            <a:xfrm>
              <a:off x="5313352" y="7398823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22F13D3-01FA-4620-B601-3DBDEA816562}"/>
              </a:ext>
            </a:extLst>
          </p:cNvPr>
          <p:cNvGrpSpPr/>
          <p:nvPr/>
        </p:nvGrpSpPr>
        <p:grpSpPr>
          <a:xfrm>
            <a:off x="5229277" y="7585716"/>
            <a:ext cx="500404" cy="1520734"/>
            <a:chOff x="3802460" y="7050166"/>
            <a:chExt cx="386980" cy="1176037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4BCFE26-AC00-49E1-B975-E5D4FB55CAAD}"/>
                </a:ext>
              </a:extLst>
            </p:cNvPr>
            <p:cNvSpPr txBox="1"/>
            <p:nvPr/>
          </p:nvSpPr>
          <p:spPr>
            <a:xfrm>
              <a:off x="3802870" y="705016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‘A’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A6DCF85-42D6-469D-AB3E-C66AA4347657}"/>
                </a:ext>
              </a:extLst>
            </p:cNvPr>
            <p:cNvSpPr txBox="1"/>
            <p:nvPr/>
          </p:nvSpPr>
          <p:spPr>
            <a:xfrm>
              <a:off x="3802788" y="724821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‘l'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8E8B815-B02D-4D3E-9ECA-1EF61C34C9B0}"/>
                </a:ext>
              </a:extLst>
            </p:cNvPr>
            <p:cNvSpPr txBox="1"/>
            <p:nvPr/>
          </p:nvSpPr>
          <p:spPr>
            <a:xfrm>
              <a:off x="3802706" y="744381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‘i’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C50DB0E-0952-4A49-8E90-6D4841CABD5B}"/>
                </a:ext>
              </a:extLst>
            </p:cNvPr>
            <p:cNvSpPr txBox="1"/>
            <p:nvPr/>
          </p:nvSpPr>
          <p:spPr>
            <a:xfrm>
              <a:off x="3802624" y="763941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‘c’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18FC0FC-3B75-4959-8F9A-601B35ED92FC}"/>
                </a:ext>
              </a:extLst>
            </p:cNvPr>
            <p:cNvSpPr txBox="1"/>
            <p:nvPr/>
          </p:nvSpPr>
          <p:spPr>
            <a:xfrm>
              <a:off x="3802542" y="783439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‘e’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9974416-1793-4763-815E-DFDA6F301D7D}"/>
                </a:ext>
              </a:extLst>
            </p:cNvPr>
            <p:cNvSpPr txBox="1"/>
            <p:nvPr/>
          </p:nvSpPr>
          <p:spPr>
            <a:xfrm>
              <a:off x="3802460" y="802999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‘/0’</a:t>
              </a:r>
            </a:p>
          </p:txBody>
        </p:sp>
      </p:grp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048B367-5ABD-4414-9FBF-08D43EE9DC47}"/>
              </a:ext>
            </a:extLst>
          </p:cNvPr>
          <p:cNvSpPr/>
          <p:nvPr/>
        </p:nvSpPr>
        <p:spPr>
          <a:xfrm>
            <a:off x="5737130" y="7755546"/>
            <a:ext cx="1450301" cy="304841"/>
          </a:xfrm>
          <a:custGeom>
            <a:avLst/>
            <a:gdLst>
              <a:gd name="connsiteX0" fmla="*/ 1121569 w 1121569"/>
              <a:gd name="connsiteY0" fmla="*/ 235744 h 235744"/>
              <a:gd name="connsiteX1" fmla="*/ 0 w 1121569"/>
              <a:gd name="connsiteY1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569" h="235744">
                <a:moveTo>
                  <a:pt x="1121569" y="235744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8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099FE3-EACD-41FE-A952-A8292E781229}"/>
              </a:ext>
            </a:extLst>
          </p:cNvPr>
          <p:cNvGrpSpPr/>
          <p:nvPr/>
        </p:nvGrpSpPr>
        <p:grpSpPr>
          <a:xfrm>
            <a:off x="8864498" y="7564040"/>
            <a:ext cx="1831543" cy="2356294"/>
            <a:chOff x="4427291" y="7043013"/>
            <a:chExt cx="1416397" cy="1822205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7024B11-0E20-479C-82C1-0C3D5F68985A}"/>
                </a:ext>
              </a:extLst>
            </p:cNvPr>
            <p:cNvSpPr/>
            <p:nvPr/>
          </p:nvSpPr>
          <p:spPr>
            <a:xfrm>
              <a:off x="4427291" y="7043013"/>
              <a:ext cx="1416397" cy="1822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1310" dirty="0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F02E44B-03F7-4C36-A73D-17595A24FED0}"/>
                </a:ext>
              </a:extLst>
            </p:cNvPr>
            <p:cNvGrpSpPr/>
            <p:nvPr/>
          </p:nvGrpSpPr>
          <p:grpSpPr>
            <a:xfrm>
              <a:off x="4687250" y="7248829"/>
              <a:ext cx="907107" cy="705287"/>
              <a:chOff x="8695314" y="6995683"/>
              <a:chExt cx="907107" cy="705287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FE2A37E8-9FDE-482E-BE11-6FAF4C4840EC}"/>
                  </a:ext>
                </a:extLst>
              </p:cNvPr>
              <p:cNvSpPr txBox="1"/>
              <p:nvPr/>
            </p:nvSpPr>
            <p:spPr>
              <a:xfrm>
                <a:off x="9180128" y="708735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488C081-38C7-423D-8FF7-3A6C86E9B359}"/>
                  </a:ext>
                </a:extLst>
              </p:cNvPr>
              <p:cNvSpPr txBox="1"/>
              <p:nvPr/>
            </p:nvSpPr>
            <p:spPr>
              <a:xfrm>
                <a:off x="9180128" y="7389447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5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40A41DE-057C-41CB-B803-D047DA18280F}"/>
                  </a:ext>
                </a:extLst>
              </p:cNvPr>
              <p:cNvSpPr txBox="1"/>
              <p:nvPr/>
            </p:nvSpPr>
            <p:spPr>
              <a:xfrm>
                <a:off x="8739496" y="7391859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lengthM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D865352-0F7A-48ED-9DD6-F81E23D74A00}"/>
                  </a:ext>
                </a:extLst>
              </p:cNvPr>
              <p:cNvSpPr txBox="1"/>
              <p:nvPr/>
            </p:nvSpPr>
            <p:spPr>
              <a:xfrm>
                <a:off x="8695314" y="7087579"/>
                <a:ext cx="54121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charsM</a:t>
                </a: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D4ED12B4-3EE0-4316-8D9E-9CF9D6E36AF4}"/>
                  </a:ext>
                </a:extLst>
              </p:cNvPr>
              <p:cNvSpPr/>
              <p:nvPr/>
            </p:nvSpPr>
            <p:spPr>
              <a:xfrm>
                <a:off x="8739497" y="6995683"/>
                <a:ext cx="862924" cy="705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3E85B13-9145-4F47-9F4B-C30499DB6E7C}"/>
                </a:ext>
              </a:extLst>
            </p:cNvPr>
            <p:cNvSpPr txBox="1"/>
            <p:nvPr/>
          </p:nvSpPr>
          <p:spPr>
            <a:xfrm>
              <a:off x="4883670" y="7977462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datumM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3A3617F-FA03-4C5A-BA69-A007EC2CE7D8}"/>
                </a:ext>
              </a:extLst>
            </p:cNvPr>
            <p:cNvGrpSpPr/>
            <p:nvPr/>
          </p:nvGrpSpPr>
          <p:grpSpPr>
            <a:xfrm>
              <a:off x="4427292" y="8278187"/>
              <a:ext cx="801177" cy="199745"/>
              <a:chOff x="4631883" y="10696788"/>
              <a:chExt cx="801177" cy="199745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53F3901-10D6-4E01-9499-920F519ECD75}"/>
                  </a:ext>
                </a:extLst>
              </p:cNvPr>
              <p:cNvSpPr txBox="1"/>
              <p:nvPr/>
            </p:nvSpPr>
            <p:spPr>
              <a:xfrm>
                <a:off x="5046490" y="10700325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8003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93ADC86-3B22-4571-9F03-72C1F5E8836C}"/>
                  </a:ext>
                </a:extLst>
              </p:cNvPr>
              <p:cNvSpPr txBox="1"/>
              <p:nvPr/>
            </p:nvSpPr>
            <p:spPr>
              <a:xfrm>
                <a:off x="4631883" y="10696788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keyM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B50D646-B5D5-4058-98DD-634F979251CB}"/>
                </a:ext>
              </a:extLst>
            </p:cNvPr>
            <p:cNvGrpSpPr/>
            <p:nvPr/>
          </p:nvGrpSpPr>
          <p:grpSpPr>
            <a:xfrm>
              <a:off x="4457472" y="8537288"/>
              <a:ext cx="777361" cy="202197"/>
              <a:chOff x="5209333" y="10010906"/>
              <a:chExt cx="777361" cy="202197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AC24EB-7A16-4B98-BE25-FDC5B77EEFBA}"/>
                  </a:ext>
                </a:extLst>
              </p:cNvPr>
              <p:cNvSpPr txBox="1"/>
              <p:nvPr/>
            </p:nvSpPr>
            <p:spPr>
              <a:xfrm>
                <a:off x="5600124" y="1001090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E8A3FFA-17A5-448E-A723-197B64526B86}"/>
                  </a:ext>
                </a:extLst>
              </p:cNvPr>
              <p:cNvSpPr txBox="1"/>
              <p:nvPr/>
            </p:nvSpPr>
            <p:spPr>
              <a:xfrm>
                <a:off x="5209333" y="10016895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nextM</a:t>
                </a: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977A75D-70DC-48B5-986D-E7C36D6DDDE3}"/>
                  </a:ext>
                </a:extLst>
              </p:cNvPr>
              <p:cNvSpPr/>
              <p:nvPr/>
            </p:nvSpPr>
            <p:spPr>
              <a:xfrm>
                <a:off x="5764123" y="10075545"/>
                <a:ext cx="79565" cy="79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8994148-FAE9-4C4F-A0D9-43FDE654D251}"/>
                </a:ext>
              </a:extLst>
            </p:cNvPr>
            <p:cNvSpPr/>
            <p:nvPr/>
          </p:nvSpPr>
          <p:spPr>
            <a:xfrm>
              <a:off x="5313352" y="7398823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 dirty="0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674F894-1E63-4430-AD35-BFCA4F080111}"/>
              </a:ext>
            </a:extLst>
          </p:cNvPr>
          <p:cNvGrpSpPr/>
          <p:nvPr/>
        </p:nvGrpSpPr>
        <p:grpSpPr>
          <a:xfrm>
            <a:off x="8056528" y="7576464"/>
            <a:ext cx="500404" cy="1517559"/>
            <a:chOff x="3802460" y="7052621"/>
            <a:chExt cx="386980" cy="1173582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F7DDE8B-7203-4BE9-B4CC-D22840A5A1E3}"/>
                </a:ext>
              </a:extLst>
            </p:cNvPr>
            <p:cNvSpPr txBox="1"/>
            <p:nvPr/>
          </p:nvSpPr>
          <p:spPr>
            <a:xfrm>
              <a:off x="3802870" y="705262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‘W’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856388-8FC6-4615-ADEF-0F846422E523}"/>
                </a:ext>
              </a:extLst>
            </p:cNvPr>
            <p:cNvSpPr txBox="1"/>
            <p:nvPr/>
          </p:nvSpPr>
          <p:spPr>
            <a:xfrm>
              <a:off x="3802788" y="724821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‘a'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176032-F632-470B-96F6-0E78C90ED4B1}"/>
                </a:ext>
              </a:extLst>
            </p:cNvPr>
            <p:cNvSpPr txBox="1"/>
            <p:nvPr/>
          </p:nvSpPr>
          <p:spPr>
            <a:xfrm>
              <a:off x="3802706" y="744381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‘l’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E8A8893-512F-4928-9633-C9E891410273}"/>
                </a:ext>
              </a:extLst>
            </p:cNvPr>
            <p:cNvSpPr txBox="1"/>
            <p:nvPr/>
          </p:nvSpPr>
          <p:spPr>
            <a:xfrm>
              <a:off x="3802624" y="763941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‘l’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90D6F78-0A54-4866-9290-E750280C6BFE}"/>
                </a:ext>
              </a:extLst>
            </p:cNvPr>
            <p:cNvSpPr txBox="1"/>
            <p:nvPr/>
          </p:nvSpPr>
          <p:spPr>
            <a:xfrm>
              <a:off x="3802542" y="783439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‘y’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D95DE8E-761D-456E-9681-50F8B3279F54}"/>
                </a:ext>
              </a:extLst>
            </p:cNvPr>
            <p:cNvSpPr txBox="1"/>
            <p:nvPr/>
          </p:nvSpPr>
          <p:spPr>
            <a:xfrm>
              <a:off x="3802460" y="802999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‘/0’</a:t>
              </a:r>
            </a:p>
          </p:txBody>
        </p:sp>
      </p:grp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5BB29C78-19C6-489E-B530-8C7D5F10BAF4}"/>
              </a:ext>
            </a:extLst>
          </p:cNvPr>
          <p:cNvSpPr/>
          <p:nvPr/>
        </p:nvSpPr>
        <p:spPr>
          <a:xfrm>
            <a:off x="8564381" y="7743122"/>
            <a:ext cx="1450301" cy="304841"/>
          </a:xfrm>
          <a:custGeom>
            <a:avLst/>
            <a:gdLst>
              <a:gd name="connsiteX0" fmla="*/ 1121569 w 1121569"/>
              <a:gd name="connsiteY0" fmla="*/ 235744 h 235744"/>
              <a:gd name="connsiteX1" fmla="*/ 0 w 1121569"/>
              <a:gd name="connsiteY1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569" h="235744">
                <a:moveTo>
                  <a:pt x="1121569" y="235744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8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26B7EB4-ADEF-4EED-8FF8-EAD85F7A9833}"/>
              </a:ext>
            </a:extLst>
          </p:cNvPr>
          <p:cNvSpPr/>
          <p:nvPr/>
        </p:nvSpPr>
        <p:spPr>
          <a:xfrm>
            <a:off x="369851" y="4449218"/>
            <a:ext cx="1698230" cy="293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4677870-9234-4C79-B993-E6A1319CD56F}"/>
              </a:ext>
            </a:extLst>
          </p:cNvPr>
          <p:cNvSpPr/>
          <p:nvPr/>
        </p:nvSpPr>
        <p:spPr>
          <a:xfrm>
            <a:off x="369854" y="6982338"/>
            <a:ext cx="1698229" cy="404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DC2AC17-6A63-44C4-9C61-C12CE978012F}"/>
              </a:ext>
            </a:extLst>
          </p:cNvPr>
          <p:cNvSpPr txBox="1"/>
          <p:nvPr/>
        </p:nvSpPr>
        <p:spPr>
          <a:xfrm>
            <a:off x="369852" y="7083922"/>
            <a:ext cx="1698229" cy="2537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no args</a:t>
            </a:r>
            <a:endParaRPr lang="en-CA" sz="873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8B1ACC4-96CD-47AF-B511-7B996D49B3DC}"/>
              </a:ext>
            </a:extLst>
          </p:cNvPr>
          <p:cNvGrpSpPr/>
          <p:nvPr/>
        </p:nvGrpSpPr>
        <p:grpSpPr>
          <a:xfrm>
            <a:off x="220072" y="5296839"/>
            <a:ext cx="1683632" cy="1407825"/>
            <a:chOff x="8300409" y="6995683"/>
            <a:chExt cx="1302012" cy="1088721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AC18371-1B34-4337-9365-DFA2A637BFAB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dl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2BAE9F8-394C-4E32-9BB1-84A28DCFD9C5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3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9EF2BF7-3238-49EE-8155-408FA751C31D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68005BE-8A18-426A-A10F-BCABB0D031C2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cursorM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AA4481C-4CF7-4C12-8BFE-8E026BAD627B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sizeM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F559E33-1980-4122-9A7D-64094148F29A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3C25351-ABA0-430E-BE42-5CD3707DD26C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05E7D26-26EC-41AD-9F14-5DD37499975A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headM</a:t>
              </a: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515D07CE-A6A5-4186-860D-308259105BA5}"/>
              </a:ext>
            </a:extLst>
          </p:cNvPr>
          <p:cNvSpPr txBox="1"/>
          <p:nvPr/>
        </p:nvSpPr>
        <p:spPr>
          <a:xfrm rot="16200000">
            <a:off x="-383831" y="6077342"/>
            <a:ext cx="1294918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 dictionary_tests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582C6B8-EE9C-4831-80BB-C5F3478620D8}"/>
              </a:ext>
            </a:extLst>
          </p:cNvPr>
          <p:cNvSpPr/>
          <p:nvPr/>
        </p:nvSpPr>
        <p:spPr>
          <a:xfrm>
            <a:off x="1560667" y="6335339"/>
            <a:ext cx="102886" cy="10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888D4-A5BF-4607-9E54-C66E2951B989}"/>
              </a:ext>
            </a:extLst>
          </p:cNvPr>
          <p:cNvSpPr txBox="1"/>
          <p:nvPr/>
        </p:nvSpPr>
        <p:spPr>
          <a:xfrm>
            <a:off x="-3327102" y="5542239"/>
            <a:ext cx="161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Should cursorM be null in diagram given?? End of insert is this</a:t>
            </a:r>
            <a:endParaRPr lang="en-CA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87C30D-76BD-4BE7-8E6E-38780B00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8377" y="6212859"/>
            <a:ext cx="4934639" cy="1590897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624B43-C9FB-49F7-97F2-3789AE76CCA5}"/>
              </a:ext>
            </a:extLst>
          </p:cNvPr>
          <p:cNvSpPr/>
          <p:nvPr/>
        </p:nvSpPr>
        <p:spPr>
          <a:xfrm>
            <a:off x="1653540" y="6377940"/>
            <a:ext cx="1752600" cy="1188720"/>
          </a:xfrm>
          <a:custGeom>
            <a:avLst/>
            <a:gdLst>
              <a:gd name="connsiteX0" fmla="*/ 0 w 1752600"/>
              <a:gd name="connsiteY0" fmla="*/ 0 h 1188720"/>
              <a:gd name="connsiteX1" fmla="*/ 1188720 w 1752600"/>
              <a:gd name="connsiteY1" fmla="*/ 563880 h 1188720"/>
              <a:gd name="connsiteX2" fmla="*/ 1752600 w 1752600"/>
              <a:gd name="connsiteY2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188720">
                <a:moveTo>
                  <a:pt x="0" y="0"/>
                </a:moveTo>
                <a:cubicBezTo>
                  <a:pt x="448310" y="182880"/>
                  <a:pt x="896620" y="365760"/>
                  <a:pt x="1188720" y="563880"/>
                </a:cubicBezTo>
                <a:cubicBezTo>
                  <a:pt x="1480820" y="762000"/>
                  <a:pt x="1616710" y="975360"/>
                  <a:pt x="1752600" y="118872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AF6FC-5DE7-40E9-83DE-F37D7CD33B54}"/>
              </a:ext>
            </a:extLst>
          </p:cNvPr>
          <p:cNvCxnSpPr>
            <a:stCxn id="178" idx="6"/>
          </p:cNvCxnSpPr>
          <p:nvPr/>
        </p:nvCxnSpPr>
        <p:spPr>
          <a:xfrm>
            <a:off x="4055870" y="9631316"/>
            <a:ext cx="1981377" cy="11998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9A80A20-8455-418F-B34E-8555512C2D49}"/>
              </a:ext>
            </a:extLst>
          </p:cNvPr>
          <p:cNvCxnSpPr>
            <a:cxnSpLocks/>
          </p:cNvCxnSpPr>
          <p:nvPr/>
        </p:nvCxnSpPr>
        <p:spPr>
          <a:xfrm>
            <a:off x="6894178" y="9643740"/>
            <a:ext cx="1970319" cy="1663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B839D2E8-F72E-4F04-90D4-E618D2BE2BA5}"/>
              </a:ext>
            </a:extLst>
          </p:cNvPr>
          <p:cNvSpPr txBox="1"/>
          <p:nvPr/>
        </p:nvSpPr>
        <p:spPr>
          <a:xfrm>
            <a:off x="363699" y="4967335"/>
            <a:ext cx="1698230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Temporary Anonymous Space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E6EE2BD-5204-4BE8-AF13-FBCAA9758E18}"/>
              </a:ext>
            </a:extLst>
          </p:cNvPr>
          <p:cNvSpPr txBox="1"/>
          <p:nvPr/>
        </p:nvSpPr>
        <p:spPr>
          <a:xfrm>
            <a:off x="976904" y="4747830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8002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3E08A5C0-75D1-43DE-BE73-2CB722E4FF5B}"/>
              </a:ext>
            </a:extLst>
          </p:cNvPr>
          <p:cNvSpPr txBox="1"/>
          <p:nvPr/>
        </p:nvSpPr>
        <p:spPr>
          <a:xfrm>
            <a:off x="2107406" y="1952150"/>
            <a:ext cx="1533405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Heap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1B6006-6527-49D3-AA50-EF4DD6AB4A22}"/>
              </a:ext>
            </a:extLst>
          </p:cNvPr>
          <p:cNvSpPr/>
          <p:nvPr/>
        </p:nvSpPr>
        <p:spPr>
          <a:xfrm>
            <a:off x="392108" y="3147688"/>
            <a:ext cx="1698230" cy="11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7C13240-7FF3-4849-B8D0-46CEC2E92C4E}"/>
              </a:ext>
            </a:extLst>
          </p:cNvPr>
          <p:cNvSpPr/>
          <p:nvPr/>
        </p:nvSpPr>
        <p:spPr>
          <a:xfrm>
            <a:off x="386690" y="2385923"/>
            <a:ext cx="1698229" cy="771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72A8006-BCB2-48C0-AA32-AB0BBB845F67}"/>
              </a:ext>
            </a:extLst>
          </p:cNvPr>
          <p:cNvGrpSpPr/>
          <p:nvPr/>
        </p:nvGrpSpPr>
        <p:grpSpPr>
          <a:xfrm>
            <a:off x="420438" y="3935139"/>
            <a:ext cx="1005206" cy="261461"/>
            <a:chOff x="5209333" y="10010906"/>
            <a:chExt cx="777361" cy="202197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625AD21-3311-4A3C-82A6-F3862C940929}"/>
                </a:ext>
              </a:extLst>
            </p:cNvPr>
            <p:cNvSpPr txBox="1"/>
            <p:nvPr/>
          </p:nvSpPr>
          <p:spPr>
            <a:xfrm>
              <a:off x="5600124" y="1001090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0A116FC-3618-4ADA-BCBC-E321F94EF6C7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this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AE34AED7-E9C4-43D9-B95B-79FC6E8DB021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F88A1F54-D88A-4C44-B2AC-0BAC760B02B9}"/>
              </a:ext>
            </a:extLst>
          </p:cNvPr>
          <p:cNvSpPr txBox="1"/>
          <p:nvPr/>
        </p:nvSpPr>
        <p:spPr>
          <a:xfrm rot="16200000">
            <a:off x="-305648" y="2852264"/>
            <a:ext cx="1294918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 dictionary::remove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68BA45C-16CB-4BFF-8121-C07AD7149925}"/>
              </a:ext>
            </a:extLst>
          </p:cNvPr>
          <p:cNvSpPr/>
          <p:nvPr/>
        </p:nvSpPr>
        <p:spPr>
          <a:xfrm>
            <a:off x="423015" y="4067175"/>
            <a:ext cx="715223" cy="1352550"/>
          </a:xfrm>
          <a:custGeom>
            <a:avLst/>
            <a:gdLst>
              <a:gd name="connsiteX0" fmla="*/ 715223 w 715223"/>
              <a:gd name="connsiteY0" fmla="*/ 0 h 1352550"/>
              <a:gd name="connsiteX1" fmla="*/ 81810 w 715223"/>
              <a:gd name="connsiteY1" fmla="*/ 500063 h 1352550"/>
              <a:gd name="connsiteX2" fmla="*/ 38948 w 715223"/>
              <a:gd name="connsiteY2" fmla="*/ 1152525 h 1352550"/>
              <a:gd name="connsiteX3" fmla="*/ 367560 w 715223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23" h="1352550">
                <a:moveTo>
                  <a:pt x="715223" y="0"/>
                </a:moveTo>
                <a:cubicBezTo>
                  <a:pt x="454872" y="153988"/>
                  <a:pt x="194522" y="307976"/>
                  <a:pt x="81810" y="500063"/>
                </a:cubicBezTo>
                <a:cubicBezTo>
                  <a:pt x="-30902" y="692150"/>
                  <a:pt x="-8677" y="1010444"/>
                  <a:pt x="38948" y="1152525"/>
                </a:cubicBezTo>
                <a:cubicBezTo>
                  <a:pt x="86573" y="1294606"/>
                  <a:pt x="227066" y="1323578"/>
                  <a:pt x="367560" y="135255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3C8CF88-B445-4041-9695-7D94AC214558}"/>
              </a:ext>
            </a:extLst>
          </p:cNvPr>
          <p:cNvGrpSpPr/>
          <p:nvPr/>
        </p:nvGrpSpPr>
        <p:grpSpPr>
          <a:xfrm>
            <a:off x="427422" y="3542811"/>
            <a:ext cx="820285" cy="253717"/>
            <a:chOff x="5209333" y="10016895"/>
            <a:chExt cx="634355" cy="196208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373AD8B-63AC-4FC8-B592-AAD0FA854BE5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keyA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BE7A2C9-5179-40D6-B834-56C701D3EED9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611DA3-E989-4698-91E5-474E28799F4F}"/>
              </a:ext>
            </a:extLst>
          </p:cNvPr>
          <p:cNvSpPr/>
          <p:nvPr/>
        </p:nvSpPr>
        <p:spPr>
          <a:xfrm>
            <a:off x="1247775" y="3671888"/>
            <a:ext cx="389601" cy="1085850"/>
          </a:xfrm>
          <a:custGeom>
            <a:avLst/>
            <a:gdLst>
              <a:gd name="connsiteX0" fmla="*/ 0 w 389601"/>
              <a:gd name="connsiteY0" fmla="*/ 0 h 1085850"/>
              <a:gd name="connsiteX1" fmla="*/ 381000 w 389601"/>
              <a:gd name="connsiteY1" fmla="*/ 376237 h 1085850"/>
              <a:gd name="connsiteX2" fmla="*/ 228600 w 389601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01" h="1085850">
                <a:moveTo>
                  <a:pt x="0" y="0"/>
                </a:moveTo>
                <a:cubicBezTo>
                  <a:pt x="171450" y="97631"/>
                  <a:pt x="342900" y="195262"/>
                  <a:pt x="381000" y="376237"/>
                </a:cubicBezTo>
                <a:cubicBezTo>
                  <a:pt x="419100" y="557212"/>
                  <a:pt x="323850" y="821531"/>
                  <a:pt x="228600" y="1085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9E4B849-C9FC-4D4D-B4B1-18B1AC279575}"/>
              </a:ext>
            </a:extLst>
          </p:cNvPr>
          <p:cNvSpPr/>
          <p:nvPr/>
        </p:nvSpPr>
        <p:spPr>
          <a:xfrm>
            <a:off x="1403784" y="4703869"/>
            <a:ext cx="102886" cy="10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E1C9483-81A0-4C40-81F9-D04419F5AFDD}"/>
              </a:ext>
            </a:extLst>
          </p:cNvPr>
          <p:cNvSpPr txBox="1"/>
          <p:nvPr/>
        </p:nvSpPr>
        <p:spPr>
          <a:xfrm>
            <a:off x="1443551" y="2699353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873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ECBBF9D-B7B1-4125-A4EE-C5D314B4EF34}"/>
              </a:ext>
            </a:extLst>
          </p:cNvPr>
          <p:cNvSpPr txBox="1"/>
          <p:nvPr/>
        </p:nvSpPr>
        <p:spPr>
          <a:xfrm>
            <a:off x="473278" y="2707940"/>
            <a:ext cx="905465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doomed_node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6090D6B-5443-4461-9966-B34C06254E96}"/>
              </a:ext>
            </a:extLst>
          </p:cNvPr>
          <p:cNvSpPr/>
          <p:nvPr/>
        </p:nvSpPr>
        <p:spPr>
          <a:xfrm>
            <a:off x="1655618" y="2782938"/>
            <a:ext cx="102886" cy="10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07F686B-4E61-4891-B24C-26C8D557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2243" y="2532993"/>
            <a:ext cx="3272164" cy="1204338"/>
          </a:xfrm>
          <a:prstGeom prst="rect">
            <a:avLst/>
          </a:prstGeom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27A8FF28-7C1D-47DB-AD0D-73E809A9650E}"/>
              </a:ext>
            </a:extLst>
          </p:cNvPr>
          <p:cNvSpPr txBox="1"/>
          <p:nvPr/>
        </p:nvSpPr>
        <p:spPr>
          <a:xfrm>
            <a:off x="-3182912" y="3865690"/>
            <a:ext cx="16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This good to draw </a:t>
            </a:r>
            <a:r>
              <a:rPr lang="en-US" sz="1200" dirty="0" err="1">
                <a:solidFill>
                  <a:srgbClr val="FF0000"/>
                </a:solidFill>
              </a:rPr>
              <a:t>doomed_node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5AD1BAA-8BFE-4B6A-9B9B-48739F7543C3}"/>
              </a:ext>
            </a:extLst>
          </p:cNvPr>
          <p:cNvSpPr/>
          <p:nvPr/>
        </p:nvSpPr>
        <p:spPr>
          <a:xfrm>
            <a:off x="1759744" y="2811021"/>
            <a:ext cx="735806" cy="132205"/>
          </a:xfrm>
          <a:custGeom>
            <a:avLst/>
            <a:gdLst>
              <a:gd name="connsiteX0" fmla="*/ 0 w 878681"/>
              <a:gd name="connsiteY0" fmla="*/ 13142 h 89342"/>
              <a:gd name="connsiteX1" fmla="*/ 588169 w 878681"/>
              <a:gd name="connsiteY1" fmla="*/ 5998 h 89342"/>
              <a:gd name="connsiteX2" fmla="*/ 878681 w 878681"/>
              <a:gd name="connsiteY2" fmla="*/ 89342 h 89342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806" h="132205">
                <a:moveTo>
                  <a:pt x="0" y="13142"/>
                </a:moveTo>
                <a:cubicBezTo>
                  <a:pt x="220861" y="3220"/>
                  <a:pt x="441722" y="-6702"/>
                  <a:pt x="588169" y="5998"/>
                </a:cubicBezTo>
                <a:cubicBezTo>
                  <a:pt x="734616" y="18698"/>
                  <a:pt x="720923" y="13539"/>
                  <a:pt x="735806" y="13220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1FD3E3-B137-4E32-89AA-06AB5C3DEFD0}"/>
              </a:ext>
            </a:extLst>
          </p:cNvPr>
          <p:cNvGrpSpPr/>
          <p:nvPr/>
        </p:nvGrpSpPr>
        <p:grpSpPr>
          <a:xfrm>
            <a:off x="2392762" y="2943226"/>
            <a:ext cx="205575" cy="44627"/>
            <a:chOff x="2392762" y="2943226"/>
            <a:chExt cx="205575" cy="4462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FAE690-284F-4565-80EC-1956C30083FC}"/>
                </a:ext>
              </a:extLst>
            </p:cNvPr>
            <p:cNvCxnSpPr/>
            <p:nvPr/>
          </p:nvCxnSpPr>
          <p:spPr>
            <a:xfrm>
              <a:off x="2392762" y="2943226"/>
              <a:ext cx="205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0F8184A-1820-4B9C-B667-790CBC7DC1FD}"/>
                </a:ext>
              </a:extLst>
            </p:cNvPr>
            <p:cNvCxnSpPr/>
            <p:nvPr/>
          </p:nvCxnSpPr>
          <p:spPr>
            <a:xfrm>
              <a:off x="2418324" y="2964039"/>
              <a:ext cx="15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3C38791-ACFE-4BD1-AD24-D148C99E4BC3}"/>
                </a:ext>
              </a:extLst>
            </p:cNvPr>
            <p:cNvCxnSpPr/>
            <p:nvPr/>
          </p:nvCxnSpPr>
          <p:spPr>
            <a:xfrm>
              <a:off x="2449946" y="2987853"/>
              <a:ext cx="105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C7A33EB1-37F2-4615-A35E-D17CEE6C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36757" y="7845729"/>
            <a:ext cx="3006817" cy="2884746"/>
          </a:xfrm>
          <a:prstGeom prst="rect">
            <a:avLst/>
          </a:prstGeom>
        </p:spPr>
      </p:pic>
      <p:sp>
        <p:nvSpPr>
          <p:cNvPr id="230" name="Oval 229">
            <a:extLst>
              <a:ext uri="{FF2B5EF4-FFF2-40B4-BE49-F238E27FC236}">
                <a16:creationId xmlns:a16="http://schemas.microsoft.com/office/drawing/2014/main" id="{0E992041-E6C1-4356-B39B-04DFBCF707FE}"/>
              </a:ext>
            </a:extLst>
          </p:cNvPr>
          <p:cNvSpPr/>
          <p:nvPr/>
        </p:nvSpPr>
        <p:spPr>
          <a:xfrm>
            <a:off x="1525050" y="5894500"/>
            <a:ext cx="102886" cy="10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92679DDA-617E-43DA-9517-715CA6806163}"/>
              </a:ext>
            </a:extLst>
          </p:cNvPr>
          <p:cNvSpPr/>
          <p:nvPr/>
        </p:nvSpPr>
        <p:spPr>
          <a:xfrm>
            <a:off x="1629176" y="5922583"/>
            <a:ext cx="735806" cy="132205"/>
          </a:xfrm>
          <a:custGeom>
            <a:avLst/>
            <a:gdLst>
              <a:gd name="connsiteX0" fmla="*/ 0 w 878681"/>
              <a:gd name="connsiteY0" fmla="*/ 13142 h 89342"/>
              <a:gd name="connsiteX1" fmla="*/ 588169 w 878681"/>
              <a:gd name="connsiteY1" fmla="*/ 5998 h 89342"/>
              <a:gd name="connsiteX2" fmla="*/ 878681 w 878681"/>
              <a:gd name="connsiteY2" fmla="*/ 89342 h 89342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806" h="132205">
                <a:moveTo>
                  <a:pt x="0" y="13142"/>
                </a:moveTo>
                <a:cubicBezTo>
                  <a:pt x="220861" y="3220"/>
                  <a:pt x="441722" y="-6702"/>
                  <a:pt x="588169" y="5998"/>
                </a:cubicBezTo>
                <a:cubicBezTo>
                  <a:pt x="734616" y="18698"/>
                  <a:pt x="720923" y="13539"/>
                  <a:pt x="735806" y="13220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96A8EBB-0AAB-4294-A1A1-DC98379FF6EC}"/>
              </a:ext>
            </a:extLst>
          </p:cNvPr>
          <p:cNvGrpSpPr/>
          <p:nvPr/>
        </p:nvGrpSpPr>
        <p:grpSpPr>
          <a:xfrm>
            <a:off x="2262194" y="6054788"/>
            <a:ext cx="205575" cy="44627"/>
            <a:chOff x="2392762" y="2943226"/>
            <a:chExt cx="205575" cy="44627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E2D9CA3-0C8B-4945-B8ED-C64B37F270F4}"/>
                </a:ext>
              </a:extLst>
            </p:cNvPr>
            <p:cNvCxnSpPr/>
            <p:nvPr/>
          </p:nvCxnSpPr>
          <p:spPr>
            <a:xfrm>
              <a:off x="2392762" y="2943226"/>
              <a:ext cx="205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80513DB-E7F5-4ED6-8607-7E12C009EEA6}"/>
                </a:ext>
              </a:extLst>
            </p:cNvPr>
            <p:cNvCxnSpPr/>
            <p:nvPr/>
          </p:nvCxnSpPr>
          <p:spPr>
            <a:xfrm>
              <a:off x="2418324" y="2964039"/>
              <a:ext cx="15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8949D6F9-71C9-4E2A-8D57-82DA33BD0C76}"/>
                </a:ext>
              </a:extLst>
            </p:cNvPr>
            <p:cNvCxnSpPr/>
            <p:nvPr/>
          </p:nvCxnSpPr>
          <p:spPr>
            <a:xfrm>
              <a:off x="2449946" y="2987853"/>
              <a:ext cx="105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430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227</Words>
  <Application>Microsoft Office PowerPoint</Application>
  <PresentationFormat>Custom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3</cp:revision>
  <dcterms:created xsi:type="dcterms:W3CDTF">2021-09-18T21:34:47Z</dcterms:created>
  <dcterms:modified xsi:type="dcterms:W3CDTF">2021-11-04T00:06:48Z</dcterms:modified>
</cp:coreProperties>
</file>