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4A9DF-996F-41EA-B3E7-E46A64BD0BE7}" v="28" dt="2021-09-18T22:56:32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420" y="-4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ydon Hall" userId="6ad8ef6fe9c5877e" providerId="LiveId" clId="{54C4A9DF-996F-41EA-B3E7-E46A64BD0BE7}"/>
    <pc:docChg chg="undo custSel addSld delSld modSld">
      <pc:chgData name="Graydon Hall" userId="6ad8ef6fe9c5877e" providerId="LiveId" clId="{54C4A9DF-996F-41EA-B3E7-E46A64BD0BE7}" dt="2021-09-18T22:56:40.473" v="258" actId="20577"/>
      <pc:docMkLst>
        <pc:docMk/>
      </pc:docMkLst>
      <pc:sldChg chg="addSp delSp modSp add del mod">
        <pc:chgData name="Graydon Hall" userId="6ad8ef6fe9c5877e" providerId="LiveId" clId="{54C4A9DF-996F-41EA-B3E7-E46A64BD0BE7}" dt="2021-09-18T22:47:07.061" v="165" actId="20577"/>
        <pc:sldMkLst>
          <pc:docMk/>
          <pc:sldMk cId="512537512" sldId="256"/>
        </pc:sldMkLst>
        <pc:spChg chg="add mod">
          <ac:chgData name="Graydon Hall" userId="6ad8ef6fe9c5877e" providerId="LiveId" clId="{54C4A9DF-996F-41EA-B3E7-E46A64BD0BE7}" dt="2021-09-18T22:36:36.889" v="62" actId="1076"/>
          <ac:spMkLst>
            <pc:docMk/>
            <pc:sldMk cId="512537512" sldId="256"/>
            <ac:spMk id="2" creationId="{5D24DF99-2C43-409F-949E-CCC53A1A43A8}"/>
          </ac:spMkLst>
        </pc:spChg>
        <pc:spChg chg="mod topLvl">
          <ac:chgData name="Graydon Hall" userId="6ad8ef6fe9c5877e" providerId="LiveId" clId="{54C4A9DF-996F-41EA-B3E7-E46A64BD0BE7}" dt="2021-09-18T22:40:22.551" v="99" actId="108"/>
          <ac:spMkLst>
            <pc:docMk/>
            <pc:sldMk cId="512537512" sldId="256"/>
            <ac:spMk id="4" creationId="{6706500B-C63F-45A6-90E0-E7BE233F8D66}"/>
          </ac:spMkLst>
        </pc:spChg>
        <pc:spChg chg="mod topLvl">
          <ac:chgData name="Graydon Hall" userId="6ad8ef6fe9c5877e" providerId="LiveId" clId="{54C4A9DF-996F-41EA-B3E7-E46A64BD0BE7}" dt="2021-09-18T22:40:25.347" v="100" actId="108"/>
          <ac:spMkLst>
            <pc:docMk/>
            <pc:sldMk cId="512537512" sldId="256"/>
            <ac:spMk id="5" creationId="{DFA0EB68-9DCB-4EE5-8549-9F900F440E5A}"/>
          </ac:spMkLst>
        </pc:spChg>
        <pc:spChg chg="mod topLvl">
          <ac:chgData name="Graydon Hall" userId="6ad8ef6fe9c5877e" providerId="LiveId" clId="{54C4A9DF-996F-41EA-B3E7-E46A64BD0BE7}" dt="2021-09-18T22:42:00.994" v="126" actId="1076"/>
          <ac:spMkLst>
            <pc:docMk/>
            <pc:sldMk cId="512537512" sldId="256"/>
            <ac:spMk id="6" creationId="{D6610723-D7DA-4044-9386-97A8A41F18E0}"/>
          </ac:spMkLst>
        </pc:spChg>
        <pc:spChg chg="mod topLvl">
          <ac:chgData name="Graydon Hall" userId="6ad8ef6fe9c5877e" providerId="LiveId" clId="{54C4A9DF-996F-41EA-B3E7-E46A64BD0BE7}" dt="2021-09-18T22:38:38.562" v="82" actId="1076"/>
          <ac:spMkLst>
            <pc:docMk/>
            <pc:sldMk cId="512537512" sldId="256"/>
            <ac:spMk id="7" creationId="{10C63DCC-5796-4056-9695-02DE5AA5A1D5}"/>
          </ac:spMkLst>
        </pc:spChg>
        <pc:spChg chg="mod topLvl">
          <ac:chgData name="Graydon Hall" userId="6ad8ef6fe9c5877e" providerId="LiveId" clId="{54C4A9DF-996F-41EA-B3E7-E46A64BD0BE7}" dt="2021-09-18T22:41:56.781" v="125" actId="1076"/>
          <ac:spMkLst>
            <pc:docMk/>
            <pc:sldMk cId="512537512" sldId="256"/>
            <ac:spMk id="8" creationId="{B5455468-9138-4F8C-8180-F837496A55F3}"/>
          </ac:spMkLst>
        </pc:spChg>
        <pc:spChg chg="del mod topLvl">
          <ac:chgData name="Graydon Hall" userId="6ad8ef6fe9c5877e" providerId="LiveId" clId="{54C4A9DF-996F-41EA-B3E7-E46A64BD0BE7}" dt="2021-09-18T22:34:36.854" v="29" actId="478"/>
          <ac:spMkLst>
            <pc:docMk/>
            <pc:sldMk cId="512537512" sldId="256"/>
            <ac:spMk id="10" creationId="{F64E5BF5-32E2-4B33-B44D-8C0D060B03B1}"/>
          </ac:spMkLst>
        </pc:spChg>
        <pc:spChg chg="del mod topLvl">
          <ac:chgData name="Graydon Hall" userId="6ad8ef6fe9c5877e" providerId="LiveId" clId="{54C4A9DF-996F-41EA-B3E7-E46A64BD0BE7}" dt="2021-09-18T22:34:37.854" v="30" actId="478"/>
          <ac:spMkLst>
            <pc:docMk/>
            <pc:sldMk cId="512537512" sldId="256"/>
            <ac:spMk id="11" creationId="{3073E630-BDF3-4AD5-B1D8-3B88CFA888CE}"/>
          </ac:spMkLst>
        </pc:spChg>
        <pc:spChg chg="del mod topLvl">
          <ac:chgData name="Graydon Hall" userId="6ad8ef6fe9c5877e" providerId="LiveId" clId="{54C4A9DF-996F-41EA-B3E7-E46A64BD0BE7}" dt="2021-09-18T22:34:21.215" v="23" actId="478"/>
          <ac:spMkLst>
            <pc:docMk/>
            <pc:sldMk cId="512537512" sldId="256"/>
            <ac:spMk id="12" creationId="{4C2CC589-6AE0-4DA7-8DFB-0AE6F1F1A66B}"/>
          </ac:spMkLst>
        </pc:spChg>
        <pc:spChg chg="add del mod topLvl">
          <ac:chgData name="Graydon Hall" userId="6ad8ef6fe9c5877e" providerId="LiveId" clId="{54C4A9DF-996F-41EA-B3E7-E46A64BD0BE7}" dt="2021-09-18T22:39:17.057" v="85" actId="20577"/>
          <ac:spMkLst>
            <pc:docMk/>
            <pc:sldMk cId="512537512" sldId="256"/>
            <ac:spMk id="15" creationId="{69E55280-C825-49BB-92AD-DD676C1FA19F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16" creationId="{7AC7328D-9B95-4F98-BC0B-8EFBC7F52513}"/>
          </ac:spMkLst>
        </pc:spChg>
        <pc:spChg chg="del mod topLvl">
          <ac:chgData name="Graydon Hall" userId="6ad8ef6fe9c5877e" providerId="LiveId" clId="{54C4A9DF-996F-41EA-B3E7-E46A64BD0BE7}" dt="2021-09-18T22:34:22.478" v="24" actId="478"/>
          <ac:spMkLst>
            <pc:docMk/>
            <pc:sldMk cId="512537512" sldId="256"/>
            <ac:spMk id="17" creationId="{3D747019-D081-43C4-8F6A-D85BE47A5491}"/>
          </ac:spMkLst>
        </pc:spChg>
        <pc:spChg chg="add mod">
          <ac:chgData name="Graydon Hall" userId="6ad8ef6fe9c5877e" providerId="LiveId" clId="{54C4A9DF-996F-41EA-B3E7-E46A64BD0BE7}" dt="2021-09-18T22:37:36.619" v="68"/>
          <ac:spMkLst>
            <pc:docMk/>
            <pc:sldMk cId="512537512" sldId="256"/>
            <ac:spMk id="18" creationId="{CE08281C-A08A-40FD-94A5-5F9792AEEBBC}"/>
          </ac:spMkLst>
        </pc:spChg>
        <pc:spChg chg="add mod">
          <ac:chgData name="Graydon Hall" userId="6ad8ef6fe9c5877e" providerId="LiveId" clId="{54C4A9DF-996F-41EA-B3E7-E46A64BD0BE7}" dt="2021-09-18T22:40:14.820" v="94" actId="108"/>
          <ac:spMkLst>
            <pc:docMk/>
            <pc:sldMk cId="512537512" sldId="256"/>
            <ac:spMk id="19" creationId="{EA6C07C0-5AC7-4040-A38A-27838691AB21}"/>
          </ac:spMkLst>
        </pc:spChg>
        <pc:spChg chg="add mod">
          <ac:chgData name="Graydon Hall" userId="6ad8ef6fe9c5877e" providerId="LiveId" clId="{54C4A9DF-996F-41EA-B3E7-E46A64BD0BE7}" dt="2021-09-18T22:41:15.913" v="110" actId="108"/>
          <ac:spMkLst>
            <pc:docMk/>
            <pc:sldMk cId="512537512" sldId="256"/>
            <ac:spMk id="20" creationId="{506C618E-7AC5-4D14-AD84-D35AFB966A1D}"/>
          </ac:spMkLst>
        </pc:spChg>
        <pc:spChg chg="mod topLvl">
          <ac:chgData name="Graydon Hall" userId="6ad8ef6fe9c5877e" providerId="LiveId" clId="{54C4A9DF-996F-41EA-B3E7-E46A64BD0BE7}" dt="2021-09-18T22:39:16.168" v="84" actId="20577"/>
          <ac:spMkLst>
            <pc:docMk/>
            <pc:sldMk cId="512537512" sldId="256"/>
            <ac:spMk id="21" creationId="{EEA946C7-1F8F-45C9-81CF-5B5C6991E8A5}"/>
          </ac:spMkLst>
        </pc:spChg>
        <pc:spChg chg="mod topLvl">
          <ac:chgData name="Graydon Hall" userId="6ad8ef6fe9c5877e" providerId="LiveId" clId="{54C4A9DF-996F-41EA-B3E7-E46A64BD0BE7}" dt="2021-09-18T22:38:32.386" v="80" actId="1076"/>
          <ac:spMkLst>
            <pc:docMk/>
            <pc:sldMk cId="512537512" sldId="256"/>
            <ac:spMk id="22" creationId="{A4848E38-BD06-4E4D-A8AC-CB0BF3656171}"/>
          </ac:spMkLst>
        </pc:spChg>
        <pc:spChg chg="del mod topLvl">
          <ac:chgData name="Graydon Hall" userId="6ad8ef6fe9c5877e" providerId="LiveId" clId="{54C4A9DF-996F-41EA-B3E7-E46A64BD0BE7}" dt="2021-09-18T22:34:23.510" v="25" actId="478"/>
          <ac:spMkLst>
            <pc:docMk/>
            <pc:sldMk cId="512537512" sldId="256"/>
            <ac:spMk id="23" creationId="{E7B5919F-2BE1-45AE-A20D-66A33B09EFD0}"/>
          </ac:spMkLst>
        </pc:spChg>
        <pc:spChg chg="del mod topLvl">
          <ac:chgData name="Graydon Hall" userId="6ad8ef6fe9c5877e" providerId="LiveId" clId="{54C4A9DF-996F-41EA-B3E7-E46A64BD0BE7}" dt="2021-09-18T22:38:24.281" v="79" actId="478"/>
          <ac:spMkLst>
            <pc:docMk/>
            <pc:sldMk cId="512537512" sldId="256"/>
            <ac:spMk id="24" creationId="{8C4E01A0-0B27-478F-B72D-1BC10F55D703}"/>
          </ac:spMkLst>
        </pc:spChg>
        <pc:spChg chg="del mod topLvl">
          <ac:chgData name="Graydon Hall" userId="6ad8ef6fe9c5877e" providerId="LiveId" clId="{54C4A9DF-996F-41EA-B3E7-E46A64BD0BE7}" dt="2021-09-18T22:38:23.757" v="78" actId="478"/>
          <ac:spMkLst>
            <pc:docMk/>
            <pc:sldMk cId="512537512" sldId="256"/>
            <ac:spMk id="25" creationId="{B2159599-5184-42C0-9CD9-142C3D5EEF50}"/>
          </ac:spMkLst>
        </pc:spChg>
        <pc:spChg chg="del mod topLvl">
          <ac:chgData name="Graydon Hall" userId="6ad8ef6fe9c5877e" providerId="LiveId" clId="{54C4A9DF-996F-41EA-B3E7-E46A64BD0BE7}" dt="2021-09-18T22:34:26.366" v="26" actId="478"/>
          <ac:spMkLst>
            <pc:docMk/>
            <pc:sldMk cId="512537512" sldId="256"/>
            <ac:spMk id="26" creationId="{EEEF27D6-2F1F-43CD-B803-F96C24369663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2" creationId="{5C49397D-D9A8-4042-91D1-D41BFE40DDE4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3" creationId="{7DF234F3-5E69-445C-875A-AF6F155A0E5A}"/>
          </ac:spMkLst>
        </pc:spChg>
        <pc:spChg chg="add mod">
          <ac:chgData name="Graydon Hall" userId="6ad8ef6fe9c5877e" providerId="LiveId" clId="{54C4A9DF-996F-41EA-B3E7-E46A64BD0BE7}" dt="2021-09-18T22:35:00.890" v="36" actId="1076"/>
          <ac:spMkLst>
            <pc:docMk/>
            <pc:sldMk cId="512537512" sldId="256"/>
            <ac:spMk id="94" creationId="{5CEB5096-7A4D-48D1-99BC-D5145C48B68B}"/>
          </ac:spMkLst>
        </pc:spChg>
        <pc:spChg chg="add mod">
          <ac:chgData name="Graydon Hall" userId="6ad8ef6fe9c5877e" providerId="LiveId" clId="{54C4A9DF-996F-41EA-B3E7-E46A64BD0BE7}" dt="2021-09-18T22:35:04.494" v="40" actId="20577"/>
          <ac:spMkLst>
            <pc:docMk/>
            <pc:sldMk cId="512537512" sldId="256"/>
            <ac:spMk id="95" creationId="{C13CF6CB-AEED-4C6E-8DAE-B6FAFF47A397}"/>
          </ac:spMkLst>
        </pc:spChg>
        <pc:spChg chg="add mod">
          <ac:chgData name="Graydon Hall" userId="6ad8ef6fe9c5877e" providerId="LiveId" clId="{54C4A9DF-996F-41EA-B3E7-E46A64BD0BE7}" dt="2021-09-18T22:36:22.258" v="59" actId="20577"/>
          <ac:spMkLst>
            <pc:docMk/>
            <pc:sldMk cId="512537512" sldId="256"/>
            <ac:spMk id="96" creationId="{586E1B81-B30E-4583-9F07-AF77E1D5AD52}"/>
          </ac:spMkLst>
        </pc:spChg>
        <pc:spChg chg="add mod">
          <ac:chgData name="Graydon Hall" userId="6ad8ef6fe9c5877e" providerId="LiveId" clId="{54C4A9DF-996F-41EA-B3E7-E46A64BD0BE7}" dt="2021-09-18T22:35:53.838" v="50" actId="20577"/>
          <ac:spMkLst>
            <pc:docMk/>
            <pc:sldMk cId="512537512" sldId="256"/>
            <ac:spMk id="97" creationId="{ABF8834C-10EB-4A0A-A81F-D1A58524C8B0}"/>
          </ac:spMkLst>
        </pc:spChg>
        <pc:spChg chg="add mod">
          <ac:chgData name="Graydon Hall" userId="6ad8ef6fe9c5877e" providerId="LiveId" clId="{54C4A9DF-996F-41EA-B3E7-E46A64BD0BE7}" dt="2021-09-18T22:41:24.934" v="114" actId="20577"/>
          <ac:spMkLst>
            <pc:docMk/>
            <pc:sldMk cId="512537512" sldId="256"/>
            <ac:spMk id="98" creationId="{8C88FF40-C395-40CD-BF1D-274415C95C0A}"/>
          </ac:spMkLst>
        </pc:spChg>
        <pc:spChg chg="add mod">
          <ac:chgData name="Graydon Hall" userId="6ad8ef6fe9c5877e" providerId="LiveId" clId="{54C4A9DF-996F-41EA-B3E7-E46A64BD0BE7}" dt="2021-09-18T22:35:50.872" v="48" actId="20577"/>
          <ac:spMkLst>
            <pc:docMk/>
            <pc:sldMk cId="512537512" sldId="256"/>
            <ac:spMk id="99" creationId="{D926B389-5BBA-40FC-B826-770BE23E7886}"/>
          </ac:spMkLst>
        </pc:spChg>
        <pc:spChg chg="add mod">
          <ac:chgData name="Graydon Hall" userId="6ad8ef6fe9c5877e" providerId="LiveId" clId="{54C4A9DF-996F-41EA-B3E7-E46A64BD0BE7}" dt="2021-09-18T22:41:27.797" v="118" actId="20577"/>
          <ac:spMkLst>
            <pc:docMk/>
            <pc:sldMk cId="512537512" sldId="256"/>
            <ac:spMk id="100" creationId="{DA5C1F43-4035-401F-9102-FE897114D5A1}"/>
          </ac:spMkLst>
        </pc:spChg>
        <pc:spChg chg="add mod">
          <ac:chgData name="Graydon Hall" userId="6ad8ef6fe9c5877e" providerId="LiveId" clId="{54C4A9DF-996F-41EA-B3E7-E46A64BD0BE7}" dt="2021-09-18T22:35:48.172" v="45" actId="20577"/>
          <ac:spMkLst>
            <pc:docMk/>
            <pc:sldMk cId="512537512" sldId="256"/>
            <ac:spMk id="101" creationId="{6A06DAFF-5381-410F-AE59-839D793FB047}"/>
          </ac:spMkLst>
        </pc:spChg>
        <pc:spChg chg="add mod">
          <ac:chgData name="Graydon Hall" userId="6ad8ef6fe9c5877e" providerId="LiveId" clId="{54C4A9DF-996F-41EA-B3E7-E46A64BD0BE7}" dt="2021-09-18T22:40:17.795" v="97" actId="108"/>
          <ac:spMkLst>
            <pc:docMk/>
            <pc:sldMk cId="512537512" sldId="256"/>
            <ac:spMk id="108" creationId="{88F86566-D341-4D0E-96F4-14F50B3C70DB}"/>
          </ac:spMkLst>
        </pc:spChg>
        <pc:spChg chg="add del mod">
          <ac:chgData name="Graydon Hall" userId="6ad8ef6fe9c5877e" providerId="LiveId" clId="{54C4A9DF-996F-41EA-B3E7-E46A64BD0BE7}" dt="2021-09-18T22:39:50.086" v="90" actId="478"/>
          <ac:spMkLst>
            <pc:docMk/>
            <pc:sldMk cId="512537512" sldId="256"/>
            <ac:spMk id="109" creationId="{42B49F00-2515-45A7-9E64-324A13048C39}"/>
          </ac:spMkLst>
        </pc:spChg>
        <pc:spChg chg="add mod ord">
          <ac:chgData name="Graydon Hall" userId="6ad8ef6fe9c5877e" providerId="LiveId" clId="{54C4A9DF-996F-41EA-B3E7-E46A64BD0BE7}" dt="2021-09-18T22:41:34.604" v="119" actId="166"/>
          <ac:spMkLst>
            <pc:docMk/>
            <pc:sldMk cId="512537512" sldId="256"/>
            <ac:spMk id="111" creationId="{75618792-2757-4C52-9A87-A2FA7989A338}"/>
          </ac:spMkLst>
        </pc:spChg>
        <pc:spChg chg="add mod">
          <ac:chgData name="Graydon Hall" userId="6ad8ef6fe9c5877e" providerId="LiveId" clId="{54C4A9DF-996F-41EA-B3E7-E46A64BD0BE7}" dt="2021-09-18T22:47:07.061" v="165" actId="20577"/>
          <ac:spMkLst>
            <pc:docMk/>
            <pc:sldMk cId="512537512" sldId="256"/>
            <ac:spMk id="113" creationId="{CA389A85-091A-4878-AF03-EFDB754FBAD8}"/>
          </ac:spMkLst>
        </pc:spChg>
        <pc:grpChg chg="del mod">
          <ac:chgData name="Graydon Hall" userId="6ad8ef6fe9c5877e" providerId="LiveId" clId="{54C4A9DF-996F-41EA-B3E7-E46A64BD0BE7}" dt="2021-09-18T22:33:26.294" v="5" actId="165"/>
          <ac:grpSpMkLst>
            <pc:docMk/>
            <pc:sldMk cId="512537512" sldId="256"/>
            <ac:grpSpMk id="29" creationId="{5C8E9422-B165-4ACC-BFC2-326D302922BA}"/>
          </ac:grpSpMkLst>
        </pc:grpChg>
        <pc:grpChg chg="del">
          <ac:chgData name="Graydon Hall" userId="6ad8ef6fe9c5877e" providerId="LiveId" clId="{54C4A9DF-996F-41EA-B3E7-E46A64BD0BE7}" dt="2021-09-18T22:33:07.144" v="1" actId="478"/>
          <ac:grpSpMkLst>
            <pc:docMk/>
            <pc:sldMk cId="512537512" sldId="256"/>
            <ac:grpSpMk id="30" creationId="{E1CF8DF1-B371-41F3-A09E-396ABDF546E6}"/>
          </ac:grpSpMkLst>
        </pc:grpChg>
        <pc:grpChg chg="del">
          <ac:chgData name="Graydon Hall" userId="6ad8ef6fe9c5877e" providerId="LiveId" clId="{54C4A9DF-996F-41EA-B3E7-E46A64BD0BE7}" dt="2021-09-18T22:33:05.465" v="0" actId="478"/>
          <ac:grpSpMkLst>
            <pc:docMk/>
            <pc:sldMk cId="512537512" sldId="256"/>
            <ac:grpSpMk id="49" creationId="{9687BE22-4B31-4425-B893-10E82E427DC9}"/>
          </ac:grpSpMkLst>
        </pc:grpChg>
        <pc:grpChg chg="del">
          <ac:chgData name="Graydon Hall" userId="6ad8ef6fe9c5877e" providerId="LiveId" clId="{54C4A9DF-996F-41EA-B3E7-E46A64BD0BE7}" dt="2021-09-18T22:33:08.320" v="3" actId="478"/>
          <ac:grpSpMkLst>
            <pc:docMk/>
            <pc:sldMk cId="512537512" sldId="256"/>
            <ac:grpSpMk id="144" creationId="{7AB819D8-8E54-4F45-BF3C-B8BA84906CC8}"/>
          </ac:grpSpMkLst>
        </pc:grpChg>
        <pc:grpChg chg="del">
          <ac:chgData name="Graydon Hall" userId="6ad8ef6fe9c5877e" providerId="LiveId" clId="{54C4A9DF-996F-41EA-B3E7-E46A64BD0BE7}" dt="2021-09-18T22:33:07.655" v="2" actId="478"/>
          <ac:grpSpMkLst>
            <pc:docMk/>
            <pc:sldMk cId="512537512" sldId="256"/>
            <ac:grpSpMk id="216" creationId="{D64B5FA6-7BDD-432A-8FEB-8E465C4B9FA8}"/>
          </ac:grpSpMkLst>
        </pc:grpChg>
        <pc:cxnChg chg="add del mod">
          <ac:chgData name="Graydon Hall" userId="6ad8ef6fe9c5877e" providerId="LiveId" clId="{54C4A9DF-996F-41EA-B3E7-E46A64BD0BE7}" dt="2021-09-18T22:36:48.666" v="64" actId="11529"/>
          <ac:cxnSpMkLst>
            <pc:docMk/>
            <pc:sldMk cId="512537512" sldId="256"/>
            <ac:cxnSpMk id="9" creationId="{F5732863-2C3B-4996-84DF-4B497BC05B1D}"/>
          </ac:cxnSpMkLst>
        </pc:cxnChg>
        <pc:cxnChg chg="add del mod">
          <ac:chgData name="Graydon Hall" userId="6ad8ef6fe9c5877e" providerId="LiveId" clId="{54C4A9DF-996F-41EA-B3E7-E46A64BD0BE7}" dt="2021-09-18T22:36:56.471" v="66" actId="11529"/>
          <ac:cxnSpMkLst>
            <pc:docMk/>
            <pc:sldMk cId="512537512" sldId="256"/>
            <ac:cxnSpMk id="14" creationId="{98C8FA3E-85A1-4850-8B98-40C94DD63CD0}"/>
          </ac:cxnSpMkLst>
        </pc:cxnChg>
      </pc:sldChg>
      <pc:sldChg chg="addSp delSp modSp add mod">
        <pc:chgData name="Graydon Hall" userId="6ad8ef6fe9c5877e" providerId="LiveId" clId="{54C4A9DF-996F-41EA-B3E7-E46A64BD0BE7}" dt="2021-09-18T22:56:40.473" v="258" actId="20577"/>
        <pc:sldMkLst>
          <pc:docMk/>
          <pc:sldMk cId="490267010" sldId="257"/>
        </pc:sldMkLst>
        <pc:spChg chg="del">
          <ac:chgData name="Graydon Hall" userId="6ad8ef6fe9c5877e" providerId="LiveId" clId="{54C4A9DF-996F-41EA-B3E7-E46A64BD0BE7}" dt="2021-09-18T22:48:18.106" v="170" actId="478"/>
          <ac:spMkLst>
            <pc:docMk/>
            <pc:sldMk cId="490267010" sldId="257"/>
            <ac:spMk id="2" creationId="{5D24DF99-2C43-409F-949E-CCC53A1A43A8}"/>
          </ac:spMkLst>
        </pc:spChg>
        <pc:spChg chg="add mod">
          <ac:chgData name="Graydon Hall" userId="6ad8ef6fe9c5877e" providerId="LiveId" clId="{54C4A9DF-996F-41EA-B3E7-E46A64BD0BE7}" dt="2021-09-18T22:53:22.546" v="236"/>
          <ac:spMkLst>
            <pc:docMk/>
            <pc:sldMk cId="490267010" sldId="257"/>
            <ac:spMk id="3" creationId="{116D5E73-20C6-4BAD-8EBA-ACEA3605E1A9}"/>
          </ac:spMkLst>
        </pc:spChg>
        <pc:spChg chg="mod">
          <ac:chgData name="Graydon Hall" userId="6ad8ef6fe9c5877e" providerId="LiveId" clId="{54C4A9DF-996F-41EA-B3E7-E46A64BD0BE7}" dt="2021-09-18T22:48:05.673" v="168" actId="1076"/>
          <ac:spMkLst>
            <pc:docMk/>
            <pc:sldMk cId="490267010" sldId="257"/>
            <ac:spMk id="6" creationId="{D6610723-D7DA-4044-9386-97A8A41F18E0}"/>
          </ac:spMkLst>
        </pc:spChg>
        <pc:spChg chg="del">
          <ac:chgData name="Graydon Hall" userId="6ad8ef6fe9c5877e" providerId="LiveId" clId="{54C4A9DF-996F-41EA-B3E7-E46A64BD0BE7}" dt="2021-09-18T22:49:41.371" v="200" actId="478"/>
          <ac:spMkLst>
            <pc:docMk/>
            <pc:sldMk cId="490267010" sldId="257"/>
            <ac:spMk id="7" creationId="{10C63DCC-5796-4056-9695-02DE5AA5A1D5}"/>
          </ac:spMkLst>
        </pc:spChg>
        <pc:spChg chg="mod">
          <ac:chgData name="Graydon Hall" userId="6ad8ef6fe9c5877e" providerId="LiveId" clId="{54C4A9DF-996F-41EA-B3E7-E46A64BD0BE7}" dt="2021-09-18T22:49:19.948" v="196" actId="20577"/>
          <ac:spMkLst>
            <pc:docMk/>
            <pc:sldMk cId="490267010" sldId="257"/>
            <ac:spMk id="8" creationId="{B5455468-9138-4F8C-8180-F837496A55F3}"/>
          </ac:spMkLst>
        </pc:spChg>
        <pc:spChg chg="add mod">
          <ac:chgData name="Graydon Hall" userId="6ad8ef6fe9c5877e" providerId="LiveId" clId="{54C4A9DF-996F-41EA-B3E7-E46A64BD0BE7}" dt="2021-09-18T22:53:54.730" v="239"/>
          <ac:spMkLst>
            <pc:docMk/>
            <pc:sldMk cId="490267010" sldId="257"/>
            <ac:spMk id="9" creationId="{9DA8124A-ADF6-4503-8B73-B92330581016}"/>
          </ac:spMkLst>
        </pc:spChg>
        <pc:spChg chg="add mod">
          <ac:chgData name="Graydon Hall" userId="6ad8ef6fe9c5877e" providerId="LiveId" clId="{54C4A9DF-996F-41EA-B3E7-E46A64BD0BE7}" dt="2021-09-18T22:55:10.166" v="248"/>
          <ac:spMkLst>
            <pc:docMk/>
            <pc:sldMk cId="490267010" sldId="257"/>
            <ac:spMk id="10" creationId="{544EA5C5-E889-4D66-A6D7-1717B34A644A}"/>
          </ac:spMkLst>
        </pc:spChg>
        <pc:spChg chg="add del">
          <ac:chgData name="Graydon Hall" userId="6ad8ef6fe9c5877e" providerId="LiveId" clId="{54C4A9DF-996F-41EA-B3E7-E46A64BD0BE7}" dt="2021-09-18T22:56:06.689" v="254" actId="478"/>
          <ac:spMkLst>
            <pc:docMk/>
            <pc:sldMk cId="490267010" sldId="257"/>
            <ac:spMk id="11" creationId="{DCD6F214-7541-4C25-B07F-746DD5684826}"/>
          </ac:spMkLst>
        </pc:spChg>
        <pc:spChg chg="add mod">
          <ac:chgData name="Graydon Hall" userId="6ad8ef6fe9c5877e" providerId="LiveId" clId="{54C4A9DF-996F-41EA-B3E7-E46A64BD0BE7}" dt="2021-09-18T22:56:32.850" v="256"/>
          <ac:spMkLst>
            <pc:docMk/>
            <pc:sldMk cId="490267010" sldId="257"/>
            <ac:spMk id="12" creationId="{CA8221C6-053F-44D3-97E7-32FB98A19DF3}"/>
          </ac:spMkLst>
        </pc:spChg>
        <pc:spChg chg="mod">
          <ac:chgData name="Graydon Hall" userId="6ad8ef6fe9c5877e" providerId="LiveId" clId="{54C4A9DF-996F-41EA-B3E7-E46A64BD0BE7}" dt="2021-09-18T22:49:33.702" v="197" actId="20577"/>
          <ac:spMkLst>
            <pc:docMk/>
            <pc:sldMk cId="490267010" sldId="257"/>
            <ac:spMk id="16" creationId="{7AC7328D-9B95-4F98-BC0B-8EFBC7F52513}"/>
          </ac:spMkLst>
        </pc:spChg>
        <pc:spChg chg="del">
          <ac:chgData name="Graydon Hall" userId="6ad8ef6fe9c5877e" providerId="LiveId" clId="{54C4A9DF-996F-41EA-B3E7-E46A64BD0BE7}" dt="2021-09-18T22:48:28.162" v="176" actId="478"/>
          <ac:spMkLst>
            <pc:docMk/>
            <pc:sldMk cId="490267010" sldId="257"/>
            <ac:spMk id="18" creationId="{CE08281C-A08A-40FD-94A5-5F9792AEEBBC}"/>
          </ac:spMkLst>
        </pc:spChg>
        <pc:spChg chg="del">
          <ac:chgData name="Graydon Hall" userId="6ad8ef6fe9c5877e" providerId="LiveId" clId="{54C4A9DF-996F-41EA-B3E7-E46A64BD0BE7}" dt="2021-09-18T22:48:23.626" v="173" actId="478"/>
          <ac:spMkLst>
            <pc:docMk/>
            <pc:sldMk cId="490267010" sldId="257"/>
            <ac:spMk id="19" creationId="{EA6C07C0-5AC7-4040-A38A-27838691AB21}"/>
          </ac:spMkLst>
        </pc:spChg>
        <pc:spChg chg="del">
          <ac:chgData name="Graydon Hall" userId="6ad8ef6fe9c5877e" providerId="LiveId" clId="{54C4A9DF-996F-41EA-B3E7-E46A64BD0BE7}" dt="2021-09-18T22:48:17.204" v="169" actId="478"/>
          <ac:spMkLst>
            <pc:docMk/>
            <pc:sldMk cId="490267010" sldId="257"/>
            <ac:spMk id="20" creationId="{506C618E-7AC5-4D14-AD84-D35AFB966A1D}"/>
          </ac:spMkLst>
        </pc:spChg>
        <pc:spChg chg="mod">
          <ac:chgData name="Graydon Hall" userId="6ad8ef6fe9c5877e" providerId="LiveId" clId="{54C4A9DF-996F-41EA-B3E7-E46A64BD0BE7}" dt="2021-09-18T22:49:36.761" v="199" actId="20577"/>
          <ac:spMkLst>
            <pc:docMk/>
            <pc:sldMk cId="490267010" sldId="257"/>
            <ac:spMk id="22" creationId="{A4848E38-BD06-4E4D-A8AC-CB0BF3656171}"/>
          </ac:spMkLst>
        </pc:spChg>
        <pc:spChg chg="add mod">
          <ac:chgData name="Graydon Hall" userId="6ad8ef6fe9c5877e" providerId="LiveId" clId="{54C4A9DF-996F-41EA-B3E7-E46A64BD0BE7}" dt="2021-09-18T22:48:03.112" v="167" actId="1076"/>
          <ac:spMkLst>
            <pc:docMk/>
            <pc:sldMk cId="490267010" sldId="257"/>
            <ac:spMk id="27" creationId="{5EBFF6A5-855E-4A55-A65C-0D76795EF8E4}"/>
          </ac:spMkLst>
        </pc:spChg>
        <pc:spChg chg="add mod">
          <ac:chgData name="Graydon Hall" userId="6ad8ef6fe9c5877e" providerId="LiveId" clId="{54C4A9DF-996F-41EA-B3E7-E46A64BD0BE7}" dt="2021-09-18T22:55:19.752" v="250" actId="20577"/>
          <ac:spMkLst>
            <pc:docMk/>
            <pc:sldMk cId="490267010" sldId="257"/>
            <ac:spMk id="28" creationId="{346B0613-0109-4079-87AC-32C0C473AD9A}"/>
          </ac:spMkLst>
        </pc:spChg>
        <pc:spChg chg="add mod">
          <ac:chgData name="Graydon Hall" userId="6ad8ef6fe9c5877e" providerId="LiveId" clId="{54C4A9DF-996F-41EA-B3E7-E46A64BD0BE7}" dt="2021-09-18T22:49:52.195" v="205" actId="20577"/>
          <ac:spMkLst>
            <pc:docMk/>
            <pc:sldMk cId="490267010" sldId="257"/>
            <ac:spMk id="29" creationId="{42B50F7F-5D27-4F09-BD16-F2865EEADD41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0" creationId="{D0BFD1B3-68AA-4B78-B2DC-43FB599F6D94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1" creationId="{EE9FCBC2-D974-4770-8A50-54E243469460}"/>
          </ac:spMkLst>
        </pc:spChg>
        <pc:spChg chg="add mod">
          <ac:chgData name="Graydon Hall" userId="6ad8ef6fe9c5877e" providerId="LiveId" clId="{54C4A9DF-996F-41EA-B3E7-E46A64BD0BE7}" dt="2021-09-18T22:51:26.753" v="225" actId="20577"/>
          <ac:spMkLst>
            <pc:docMk/>
            <pc:sldMk cId="490267010" sldId="257"/>
            <ac:spMk id="32" creationId="{30904D25-C5E0-450A-B1D5-136BA4336AF5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3" creationId="{0007F9B8-AB92-48CE-95EF-16E8C8EE9C3A}"/>
          </ac:spMkLst>
        </pc:spChg>
        <pc:spChg chg="add mod">
          <ac:chgData name="Graydon Hall" userId="6ad8ef6fe9c5877e" providerId="LiveId" clId="{54C4A9DF-996F-41EA-B3E7-E46A64BD0BE7}" dt="2021-09-18T22:54:15.738" v="243" actId="20577"/>
          <ac:spMkLst>
            <pc:docMk/>
            <pc:sldMk cId="490267010" sldId="257"/>
            <ac:spMk id="34" creationId="{64D58061-AA20-4FFF-8E37-1FBD1B9FD98A}"/>
          </ac:spMkLst>
        </pc:spChg>
        <pc:spChg chg="add mod">
          <ac:chgData name="Graydon Hall" userId="6ad8ef6fe9c5877e" providerId="LiveId" clId="{54C4A9DF-996F-41EA-B3E7-E46A64BD0BE7}" dt="2021-09-18T22:50:16.278" v="212" actId="1076"/>
          <ac:spMkLst>
            <pc:docMk/>
            <pc:sldMk cId="490267010" sldId="257"/>
            <ac:spMk id="35" creationId="{B31DDCC1-75AA-4E72-9813-8D76A7A2E2C2}"/>
          </ac:spMkLst>
        </pc:spChg>
        <pc:spChg chg="add mod">
          <ac:chgData name="Graydon Hall" userId="6ad8ef6fe9c5877e" providerId="LiveId" clId="{54C4A9DF-996F-41EA-B3E7-E46A64BD0BE7}" dt="2021-09-18T22:54:17.853" v="244" actId="20577"/>
          <ac:spMkLst>
            <pc:docMk/>
            <pc:sldMk cId="490267010" sldId="257"/>
            <ac:spMk id="36" creationId="{A8B51E19-B30A-49D3-BE88-2243FD084A66}"/>
          </ac:spMkLst>
        </pc:spChg>
        <pc:spChg chg="add del mod">
          <ac:chgData name="Graydon Hall" userId="6ad8ef6fe9c5877e" providerId="LiveId" clId="{54C4A9DF-996F-41EA-B3E7-E46A64BD0BE7}" dt="2021-09-18T22:50:17.985" v="213" actId="478"/>
          <ac:spMkLst>
            <pc:docMk/>
            <pc:sldMk cId="490267010" sldId="257"/>
            <ac:spMk id="37" creationId="{FDF773D7-2EFA-4344-9CC2-BF80637006C9}"/>
          </ac:spMkLst>
        </pc:spChg>
        <pc:spChg chg="add del mod">
          <ac:chgData name="Graydon Hall" userId="6ad8ef6fe9c5877e" providerId="LiveId" clId="{54C4A9DF-996F-41EA-B3E7-E46A64BD0BE7}" dt="2021-09-18T22:50:19.825" v="214" actId="478"/>
          <ac:spMkLst>
            <pc:docMk/>
            <pc:sldMk cId="490267010" sldId="257"/>
            <ac:spMk id="38" creationId="{A4CAC7CA-B8B5-47FE-93BD-A534546AD879}"/>
          </ac:spMkLst>
        </pc:spChg>
        <pc:spChg chg="add mod">
          <ac:chgData name="Graydon Hall" userId="6ad8ef6fe9c5877e" providerId="LiveId" clId="{54C4A9DF-996F-41EA-B3E7-E46A64BD0BE7}" dt="2021-09-18T22:50:36.905" v="222" actId="20577"/>
          <ac:spMkLst>
            <pc:docMk/>
            <pc:sldMk cId="490267010" sldId="257"/>
            <ac:spMk id="39" creationId="{F44F6AC1-92CF-40B5-A09B-B5ADF854E286}"/>
          </ac:spMkLst>
        </pc:spChg>
        <pc:spChg chg="add mod">
          <ac:chgData name="Graydon Hall" userId="6ad8ef6fe9c5877e" providerId="LiveId" clId="{54C4A9DF-996F-41EA-B3E7-E46A64BD0BE7}" dt="2021-09-18T22:52:30.081" v="232"/>
          <ac:spMkLst>
            <pc:docMk/>
            <pc:sldMk cId="490267010" sldId="257"/>
            <ac:spMk id="40" creationId="{591B2CE1-FCBF-40CE-A7DC-2FA5272F16BA}"/>
          </ac:spMkLst>
        </pc:spChg>
        <pc:spChg chg="add mod">
          <ac:chgData name="Graydon Hall" userId="6ad8ef6fe9c5877e" providerId="LiveId" clId="{54C4A9DF-996F-41EA-B3E7-E46A64BD0BE7}" dt="2021-09-18T22:52:34.734" v="234" actId="1076"/>
          <ac:spMkLst>
            <pc:docMk/>
            <pc:sldMk cId="490267010" sldId="257"/>
            <ac:spMk id="41" creationId="{96EBDC22-B053-47B2-AC44-D863CC3CCCAC}"/>
          </ac:spMkLst>
        </pc:spChg>
        <pc:spChg chg="add mod">
          <ac:chgData name="Graydon Hall" userId="6ad8ef6fe9c5877e" providerId="LiveId" clId="{54C4A9DF-996F-41EA-B3E7-E46A64BD0BE7}" dt="2021-09-18T22:54:50.061" v="246" actId="1076"/>
          <ac:spMkLst>
            <pc:docMk/>
            <pc:sldMk cId="490267010" sldId="257"/>
            <ac:spMk id="44" creationId="{3608CD3E-ACEB-4501-9690-3A6830F57506}"/>
          </ac:spMkLst>
        </pc:spChg>
        <pc:spChg chg="add mod">
          <ac:chgData name="Graydon Hall" userId="6ad8ef6fe9c5877e" providerId="LiveId" clId="{54C4A9DF-996F-41EA-B3E7-E46A64BD0BE7}" dt="2021-09-18T22:55:40.538" v="252" actId="1076"/>
          <ac:spMkLst>
            <pc:docMk/>
            <pc:sldMk cId="490267010" sldId="257"/>
            <ac:spMk id="46" creationId="{AF569A1D-C3A5-43C1-91BD-186039CCB12A}"/>
          </ac:spMkLst>
        </pc:spChg>
        <pc:spChg chg="mod">
          <ac:chgData name="Graydon Hall" userId="6ad8ef6fe9c5877e" providerId="LiveId" clId="{54C4A9DF-996F-41EA-B3E7-E46A64BD0BE7}" dt="2021-09-18T22:48:48.160" v="181" actId="14100"/>
          <ac:spMkLst>
            <pc:docMk/>
            <pc:sldMk cId="490267010" sldId="257"/>
            <ac:spMk id="92" creationId="{5C49397D-D9A8-4042-91D1-D41BFE40DDE4}"/>
          </ac:spMkLst>
        </pc:spChg>
        <pc:spChg chg="add del">
          <ac:chgData name="Graydon Hall" userId="6ad8ef6fe9c5877e" providerId="LiveId" clId="{54C4A9DF-996F-41EA-B3E7-E46A64BD0BE7}" dt="2021-09-18T22:48:43.730" v="180" actId="478"/>
          <ac:spMkLst>
            <pc:docMk/>
            <pc:sldMk cId="490267010" sldId="257"/>
            <ac:spMk id="96" creationId="{586E1B81-B30E-4583-9F07-AF77E1D5AD52}"/>
          </ac:spMkLst>
        </pc:spChg>
        <pc:spChg chg="del">
          <ac:chgData name="Graydon Hall" userId="6ad8ef6fe9c5877e" providerId="LiveId" clId="{54C4A9DF-996F-41EA-B3E7-E46A64BD0BE7}" dt="2021-09-18T22:48:43.059" v="179" actId="478"/>
          <ac:spMkLst>
            <pc:docMk/>
            <pc:sldMk cId="490267010" sldId="257"/>
            <ac:spMk id="97" creationId="{ABF8834C-10EB-4A0A-A81F-D1A58524C8B0}"/>
          </ac:spMkLst>
        </pc:spChg>
        <pc:spChg chg="mod">
          <ac:chgData name="Graydon Hall" userId="6ad8ef6fe9c5877e" providerId="LiveId" clId="{54C4A9DF-996F-41EA-B3E7-E46A64BD0BE7}" dt="2021-09-18T22:51:33.171" v="228" actId="20577"/>
          <ac:spMkLst>
            <pc:docMk/>
            <pc:sldMk cId="490267010" sldId="257"/>
            <ac:spMk id="98" creationId="{8C88FF40-C395-40CD-BF1D-274415C95C0A}"/>
          </ac:spMkLst>
        </pc:spChg>
        <pc:spChg chg="add del mod">
          <ac:chgData name="Graydon Hall" userId="6ad8ef6fe9c5877e" providerId="LiveId" clId="{54C4A9DF-996F-41EA-B3E7-E46A64BD0BE7}" dt="2021-09-18T22:48:54.329" v="184" actId="20577"/>
          <ac:spMkLst>
            <pc:docMk/>
            <pc:sldMk cId="490267010" sldId="257"/>
            <ac:spMk id="99" creationId="{D926B389-5BBA-40FC-B826-770BE23E7886}"/>
          </ac:spMkLst>
        </pc:spChg>
        <pc:spChg chg="mod">
          <ac:chgData name="Graydon Hall" userId="6ad8ef6fe9c5877e" providerId="LiveId" clId="{54C4A9DF-996F-41EA-B3E7-E46A64BD0BE7}" dt="2021-09-18T22:56:40.473" v="258" actId="20577"/>
          <ac:spMkLst>
            <pc:docMk/>
            <pc:sldMk cId="490267010" sldId="257"/>
            <ac:spMk id="100" creationId="{DA5C1F43-4035-401F-9102-FE897114D5A1}"/>
          </ac:spMkLst>
        </pc:spChg>
        <pc:spChg chg="mod">
          <ac:chgData name="Graydon Hall" userId="6ad8ef6fe9c5877e" providerId="LiveId" clId="{54C4A9DF-996F-41EA-B3E7-E46A64BD0BE7}" dt="2021-09-18T22:48:56.498" v="186" actId="20577"/>
          <ac:spMkLst>
            <pc:docMk/>
            <pc:sldMk cId="490267010" sldId="257"/>
            <ac:spMk id="101" creationId="{6A06DAFF-5381-410F-AE59-839D793FB047}"/>
          </ac:spMkLst>
        </pc:spChg>
        <pc:spChg chg="del">
          <ac:chgData name="Graydon Hall" userId="6ad8ef6fe9c5877e" providerId="LiveId" clId="{54C4A9DF-996F-41EA-B3E7-E46A64BD0BE7}" dt="2021-09-18T22:49:55.724" v="207" actId="478"/>
          <ac:spMkLst>
            <pc:docMk/>
            <pc:sldMk cId="490267010" sldId="257"/>
            <ac:spMk id="108" creationId="{88F86566-D341-4D0E-96F4-14F50B3C70DB}"/>
          </ac:spMkLst>
        </pc:spChg>
        <pc:spChg chg="del">
          <ac:chgData name="Graydon Hall" userId="6ad8ef6fe9c5877e" providerId="LiveId" clId="{54C4A9DF-996F-41EA-B3E7-E46A64BD0BE7}" dt="2021-09-18T22:49:54.609" v="206" actId="478"/>
          <ac:spMkLst>
            <pc:docMk/>
            <pc:sldMk cId="490267010" sldId="257"/>
            <ac:spMk id="111" creationId="{75618792-2757-4C52-9A87-A2FA7989A338}"/>
          </ac:spMkLst>
        </pc:spChg>
      </pc:sldChg>
      <pc:sldChg chg="modSp add del mod">
        <pc:chgData name="Graydon Hall" userId="6ad8ef6fe9c5877e" providerId="LiveId" clId="{54C4A9DF-996F-41EA-B3E7-E46A64BD0BE7}" dt="2021-09-18T22:41:53.654" v="124" actId="47"/>
        <pc:sldMkLst>
          <pc:docMk/>
          <pc:sldMk cId="2542459727" sldId="257"/>
        </pc:sldMkLst>
        <pc:spChg chg="mod">
          <ac:chgData name="Graydon Hall" userId="6ad8ef6fe9c5877e" providerId="LiveId" clId="{54C4A9DF-996F-41EA-B3E7-E46A64BD0BE7}" dt="2021-09-18T22:41:52.348" v="123" actId="1076"/>
          <ac:spMkLst>
            <pc:docMk/>
            <pc:sldMk cId="2542459727" sldId="257"/>
            <ac:spMk id="8" creationId="{B5455468-9138-4F8C-8180-F837496A55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6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7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8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90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6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32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44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66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7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1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86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ACFE-6B77-4765-8997-362048E25983}" type="datetimeFigureOut">
              <a:rPr lang="en-CA" smtClean="0"/>
              <a:t>2021-09-18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EAA-0DFD-4903-88A2-9B6A95544D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71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6500B-C63F-45A6-90E0-E7BE233F8D66}"/>
              </a:ext>
            </a:extLst>
          </p:cNvPr>
          <p:cNvSpPr/>
          <p:nvPr/>
        </p:nvSpPr>
        <p:spPr>
          <a:xfrm>
            <a:off x="1982094" y="6392775"/>
            <a:ext cx="1621777" cy="106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0EB68-9DCB-4EE5-8549-9F900F440E5A}"/>
              </a:ext>
            </a:extLst>
          </p:cNvPr>
          <p:cNvSpPr/>
          <p:nvPr/>
        </p:nvSpPr>
        <p:spPr>
          <a:xfrm>
            <a:off x="1982094" y="6706797"/>
            <a:ext cx="1621777" cy="74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10723-D7DA-4044-9386-97A8A41F18E0}"/>
              </a:ext>
            </a:extLst>
          </p:cNvPr>
          <p:cNvSpPr txBox="1"/>
          <p:nvPr/>
        </p:nvSpPr>
        <p:spPr>
          <a:xfrm>
            <a:off x="1991997" y="6072084"/>
            <a:ext cx="162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63DCC-5796-4056-9695-02DE5AA5A1D5}"/>
              </a:ext>
            </a:extLst>
          </p:cNvPr>
          <p:cNvSpPr txBox="1"/>
          <p:nvPr/>
        </p:nvSpPr>
        <p:spPr>
          <a:xfrm>
            <a:off x="1982093" y="6437980"/>
            <a:ext cx="16217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55468-9138-4F8C-8180-F837496A55F3}"/>
              </a:ext>
            </a:extLst>
          </p:cNvPr>
          <p:cNvSpPr txBox="1"/>
          <p:nvPr/>
        </p:nvSpPr>
        <p:spPr>
          <a:xfrm>
            <a:off x="1585811" y="6769372"/>
            <a:ext cx="4061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foo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55280-C825-49BB-92AD-DD676C1FA19F}"/>
              </a:ext>
            </a:extLst>
          </p:cNvPr>
          <p:cNvSpPr txBox="1"/>
          <p:nvPr/>
        </p:nvSpPr>
        <p:spPr>
          <a:xfrm>
            <a:off x="2700048" y="6838500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7328D-9B95-4F98-BC0B-8EFBC7F52513}"/>
              </a:ext>
            </a:extLst>
          </p:cNvPr>
          <p:cNvSpPr txBox="1"/>
          <p:nvPr/>
        </p:nvSpPr>
        <p:spPr>
          <a:xfrm>
            <a:off x="2195090" y="6838500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A946C7-1F8F-45C9-81CF-5B5C6991E8A5}"/>
              </a:ext>
            </a:extLst>
          </p:cNvPr>
          <p:cNvSpPr txBox="1"/>
          <p:nvPr/>
        </p:nvSpPr>
        <p:spPr>
          <a:xfrm>
            <a:off x="2697969" y="7072873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48E38-BD06-4E4D-A8AC-CB0BF3656171}"/>
              </a:ext>
            </a:extLst>
          </p:cNvPr>
          <p:cNvSpPr txBox="1"/>
          <p:nvPr/>
        </p:nvSpPr>
        <p:spPr>
          <a:xfrm>
            <a:off x="2207301" y="7072873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C49397D-D9A8-4042-91D1-D41BFE40DDE4}"/>
              </a:ext>
            </a:extLst>
          </p:cNvPr>
          <p:cNvSpPr/>
          <p:nvPr/>
        </p:nvSpPr>
        <p:spPr>
          <a:xfrm>
            <a:off x="1982094" y="7677609"/>
            <a:ext cx="1621777" cy="167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F234F3-5E69-445C-875A-AF6F155A0E5A}"/>
              </a:ext>
            </a:extLst>
          </p:cNvPr>
          <p:cNvSpPr/>
          <p:nvPr/>
        </p:nvSpPr>
        <p:spPr>
          <a:xfrm>
            <a:off x="1982094" y="9038937"/>
            <a:ext cx="1621777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EB5096-7A4D-48D1-99BC-D5145C48B68B}"/>
              </a:ext>
            </a:extLst>
          </p:cNvPr>
          <p:cNvSpPr txBox="1"/>
          <p:nvPr/>
        </p:nvSpPr>
        <p:spPr>
          <a:xfrm>
            <a:off x="1982093" y="9117497"/>
            <a:ext cx="16217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3CF6CB-AEED-4C6E-8DAE-B6FAFF47A39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6E1B81-B30E-4583-9F07-AF77E1D5AD52}"/>
              </a:ext>
            </a:extLst>
          </p:cNvPr>
          <p:cNvSpPr txBox="1"/>
          <p:nvPr/>
        </p:nvSpPr>
        <p:spPr>
          <a:xfrm>
            <a:off x="2700048" y="8049088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F8834C-10EB-4A0A-A81F-D1A58524C8B0}"/>
              </a:ext>
            </a:extLst>
          </p:cNvPr>
          <p:cNvSpPr txBox="1"/>
          <p:nvPr/>
        </p:nvSpPr>
        <p:spPr>
          <a:xfrm>
            <a:off x="2195090" y="8049088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88FF40-C395-40CD-BF1D-274415C95C0A}"/>
              </a:ext>
            </a:extLst>
          </p:cNvPr>
          <p:cNvSpPr txBox="1"/>
          <p:nvPr/>
        </p:nvSpPr>
        <p:spPr>
          <a:xfrm>
            <a:off x="2697969" y="8283461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2010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26B389-5BBA-40FC-B826-770BE23E7886}"/>
              </a:ext>
            </a:extLst>
          </p:cNvPr>
          <p:cNvSpPr txBox="1"/>
          <p:nvPr/>
        </p:nvSpPr>
        <p:spPr>
          <a:xfrm>
            <a:off x="2207301" y="8283461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5C1F43-4035-401F-9102-FE897114D5A1}"/>
              </a:ext>
            </a:extLst>
          </p:cNvPr>
          <p:cNvSpPr txBox="1"/>
          <p:nvPr/>
        </p:nvSpPr>
        <p:spPr>
          <a:xfrm>
            <a:off x="2697969" y="8538966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1020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06DAFF-5381-410F-AE59-839D793FB047}"/>
              </a:ext>
            </a:extLst>
          </p:cNvPr>
          <p:cNvSpPr txBox="1"/>
          <p:nvPr/>
        </p:nvSpPr>
        <p:spPr>
          <a:xfrm>
            <a:off x="2207301" y="8538966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24DF99-2C43-409F-949E-CCC53A1A43A8}"/>
              </a:ext>
            </a:extLst>
          </p:cNvPr>
          <p:cNvSpPr/>
          <p:nvPr/>
        </p:nvSpPr>
        <p:spPr>
          <a:xfrm>
            <a:off x="2903520" y="8106981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E08281C-A08A-40FD-94A5-5F9792AEEBBC}"/>
              </a:ext>
            </a:extLst>
          </p:cNvPr>
          <p:cNvSpPr/>
          <p:nvPr/>
        </p:nvSpPr>
        <p:spPr>
          <a:xfrm>
            <a:off x="2578665" y="8136604"/>
            <a:ext cx="321698" cy="247777"/>
          </a:xfrm>
          <a:custGeom>
            <a:avLst/>
            <a:gdLst>
              <a:gd name="connsiteX0" fmla="*/ 321698 w 321698"/>
              <a:gd name="connsiteY0" fmla="*/ 9652 h 247777"/>
              <a:gd name="connsiteX1" fmla="*/ 97860 w 321698"/>
              <a:gd name="connsiteY1" fmla="*/ 12034 h 247777"/>
              <a:gd name="connsiteX2" fmla="*/ 229 w 321698"/>
              <a:gd name="connsiteY2" fmla="*/ 128715 h 247777"/>
              <a:gd name="connsiteX3" fmla="*/ 121673 w 321698"/>
              <a:gd name="connsiteY3" fmla="*/ 247777 h 24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98" h="247777">
                <a:moveTo>
                  <a:pt x="321698" y="9652"/>
                </a:moveTo>
                <a:cubicBezTo>
                  <a:pt x="236568" y="921"/>
                  <a:pt x="151438" y="-7810"/>
                  <a:pt x="97860" y="12034"/>
                </a:cubicBezTo>
                <a:cubicBezTo>
                  <a:pt x="44282" y="31878"/>
                  <a:pt x="-3740" y="89425"/>
                  <a:pt x="229" y="128715"/>
                </a:cubicBezTo>
                <a:cubicBezTo>
                  <a:pt x="4198" y="168006"/>
                  <a:pt x="62935" y="207891"/>
                  <a:pt x="121673" y="2477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88F86566-D341-4D0E-96F4-14F50B3C70DB}"/>
              </a:ext>
            </a:extLst>
          </p:cNvPr>
          <p:cNvSpPr/>
          <p:nvPr/>
        </p:nvSpPr>
        <p:spPr>
          <a:xfrm>
            <a:off x="2903520" y="7118829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6C07C0-5AC7-4040-A38A-27838691AB21}"/>
              </a:ext>
            </a:extLst>
          </p:cNvPr>
          <p:cNvSpPr/>
          <p:nvPr/>
        </p:nvSpPr>
        <p:spPr>
          <a:xfrm>
            <a:off x="2487110" y="7158038"/>
            <a:ext cx="410871" cy="1150143"/>
          </a:xfrm>
          <a:custGeom>
            <a:avLst/>
            <a:gdLst>
              <a:gd name="connsiteX0" fmla="*/ 410871 w 410871"/>
              <a:gd name="connsiteY0" fmla="*/ 0 h 1150143"/>
              <a:gd name="connsiteX1" fmla="*/ 129884 w 410871"/>
              <a:gd name="connsiteY1" fmla="*/ 119062 h 1150143"/>
              <a:gd name="connsiteX2" fmla="*/ 1296 w 410871"/>
              <a:gd name="connsiteY2" fmla="*/ 700087 h 1150143"/>
              <a:gd name="connsiteX3" fmla="*/ 201321 w 410871"/>
              <a:gd name="connsiteY3" fmla="*/ 1150143 h 1150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871" h="1150143">
                <a:moveTo>
                  <a:pt x="410871" y="0"/>
                </a:moveTo>
                <a:cubicBezTo>
                  <a:pt x="304509" y="1190"/>
                  <a:pt x="198147" y="2381"/>
                  <a:pt x="129884" y="119062"/>
                </a:cubicBezTo>
                <a:cubicBezTo>
                  <a:pt x="61621" y="235743"/>
                  <a:pt x="-10610" y="528240"/>
                  <a:pt x="1296" y="700087"/>
                </a:cubicBezTo>
                <a:cubicBezTo>
                  <a:pt x="13202" y="871934"/>
                  <a:pt x="107261" y="1011038"/>
                  <a:pt x="201321" y="1150143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06C618E-7AC5-4D14-AD84-D35AFB966A1D}"/>
              </a:ext>
            </a:extLst>
          </p:cNvPr>
          <p:cNvSpPr/>
          <p:nvPr/>
        </p:nvSpPr>
        <p:spPr>
          <a:xfrm>
            <a:off x="2967038" y="6929437"/>
            <a:ext cx="416111" cy="1689211"/>
          </a:xfrm>
          <a:custGeom>
            <a:avLst/>
            <a:gdLst>
              <a:gd name="connsiteX0" fmla="*/ 0 w 391847"/>
              <a:gd name="connsiteY0" fmla="*/ 0 h 1659732"/>
              <a:gd name="connsiteX1" fmla="*/ 314325 w 391847"/>
              <a:gd name="connsiteY1" fmla="*/ 495300 h 1659732"/>
              <a:gd name="connsiteX2" fmla="*/ 385763 w 391847"/>
              <a:gd name="connsiteY2" fmla="*/ 1207294 h 1659732"/>
              <a:gd name="connsiteX3" fmla="*/ 200025 w 391847"/>
              <a:gd name="connsiteY3" fmla="*/ 1659732 h 1659732"/>
              <a:gd name="connsiteX4" fmla="*/ 200025 w 391847"/>
              <a:gd name="connsiteY4" fmla="*/ 1659732 h 1659732"/>
              <a:gd name="connsiteX0" fmla="*/ 0 w 416111"/>
              <a:gd name="connsiteY0" fmla="*/ 0 h 1657350"/>
              <a:gd name="connsiteX1" fmla="*/ 338137 w 416111"/>
              <a:gd name="connsiteY1" fmla="*/ 492918 h 1657350"/>
              <a:gd name="connsiteX2" fmla="*/ 409575 w 416111"/>
              <a:gd name="connsiteY2" fmla="*/ 1204912 h 1657350"/>
              <a:gd name="connsiteX3" fmla="*/ 223837 w 416111"/>
              <a:gd name="connsiteY3" fmla="*/ 1657350 h 1657350"/>
              <a:gd name="connsiteX4" fmla="*/ 223837 w 416111"/>
              <a:gd name="connsiteY4" fmla="*/ 1657350 h 165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111" h="1657350">
                <a:moveTo>
                  <a:pt x="0" y="0"/>
                </a:moveTo>
                <a:cubicBezTo>
                  <a:pt x="125015" y="147042"/>
                  <a:pt x="269875" y="292099"/>
                  <a:pt x="338137" y="492918"/>
                </a:cubicBezTo>
                <a:cubicBezTo>
                  <a:pt x="406399" y="693737"/>
                  <a:pt x="428625" y="1010840"/>
                  <a:pt x="409575" y="1204912"/>
                </a:cubicBezTo>
                <a:cubicBezTo>
                  <a:pt x="390525" y="1398984"/>
                  <a:pt x="223837" y="1657350"/>
                  <a:pt x="223837" y="1657350"/>
                </a:cubicBezTo>
                <a:lnTo>
                  <a:pt x="223837" y="165735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5618792-2757-4C52-9A87-A2FA7989A338}"/>
              </a:ext>
            </a:extLst>
          </p:cNvPr>
          <p:cNvSpPr/>
          <p:nvPr/>
        </p:nvSpPr>
        <p:spPr>
          <a:xfrm>
            <a:off x="2903520" y="6891384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389A85-091A-4878-AF03-EFDB754FBAD8}"/>
              </a:ext>
            </a:extLst>
          </p:cNvPr>
          <p:cNvSpPr txBox="1"/>
          <p:nvPr/>
        </p:nvSpPr>
        <p:spPr>
          <a:xfrm>
            <a:off x="1991997" y="5742338"/>
            <a:ext cx="162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Exercise D Part I</a:t>
            </a:r>
          </a:p>
        </p:txBody>
      </p:sp>
    </p:spTree>
    <p:extLst>
      <p:ext uri="{BB962C8B-B14F-4D97-AF65-F5344CB8AC3E}">
        <p14:creationId xmlns:p14="http://schemas.microsoft.com/office/powerpoint/2010/main" val="51253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6500B-C63F-45A6-90E0-E7BE233F8D66}"/>
              </a:ext>
            </a:extLst>
          </p:cNvPr>
          <p:cNvSpPr/>
          <p:nvPr/>
        </p:nvSpPr>
        <p:spPr>
          <a:xfrm>
            <a:off x="1982094" y="6392775"/>
            <a:ext cx="1621777" cy="106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0EB68-9DCB-4EE5-8549-9F900F440E5A}"/>
              </a:ext>
            </a:extLst>
          </p:cNvPr>
          <p:cNvSpPr/>
          <p:nvPr/>
        </p:nvSpPr>
        <p:spPr>
          <a:xfrm>
            <a:off x="1982094" y="6706797"/>
            <a:ext cx="1621777" cy="74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10723-D7DA-4044-9386-97A8A41F18E0}"/>
              </a:ext>
            </a:extLst>
          </p:cNvPr>
          <p:cNvSpPr txBox="1"/>
          <p:nvPr/>
        </p:nvSpPr>
        <p:spPr>
          <a:xfrm>
            <a:off x="1991997" y="4482691"/>
            <a:ext cx="162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55468-9138-4F8C-8180-F837496A55F3}"/>
              </a:ext>
            </a:extLst>
          </p:cNvPr>
          <p:cNvSpPr txBox="1"/>
          <p:nvPr/>
        </p:nvSpPr>
        <p:spPr>
          <a:xfrm>
            <a:off x="1585811" y="6769372"/>
            <a:ext cx="4061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quux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E55280-C825-49BB-92AD-DD676C1FA19F}"/>
              </a:ext>
            </a:extLst>
          </p:cNvPr>
          <p:cNvSpPr txBox="1"/>
          <p:nvPr/>
        </p:nvSpPr>
        <p:spPr>
          <a:xfrm>
            <a:off x="2700048" y="6838500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C7328D-9B95-4F98-BC0B-8EFBC7F52513}"/>
              </a:ext>
            </a:extLst>
          </p:cNvPr>
          <p:cNvSpPr txBox="1"/>
          <p:nvPr/>
        </p:nvSpPr>
        <p:spPr>
          <a:xfrm>
            <a:off x="2195090" y="6838500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A946C7-1F8F-45C9-81CF-5B5C6991E8A5}"/>
              </a:ext>
            </a:extLst>
          </p:cNvPr>
          <p:cNvSpPr txBox="1"/>
          <p:nvPr/>
        </p:nvSpPr>
        <p:spPr>
          <a:xfrm>
            <a:off x="2697969" y="7072873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848E38-BD06-4E4D-A8AC-CB0BF3656171}"/>
              </a:ext>
            </a:extLst>
          </p:cNvPr>
          <p:cNvSpPr txBox="1"/>
          <p:nvPr/>
        </p:nvSpPr>
        <p:spPr>
          <a:xfrm>
            <a:off x="2207301" y="7072873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q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C49397D-D9A8-4042-91D1-D41BFE40DDE4}"/>
              </a:ext>
            </a:extLst>
          </p:cNvPr>
          <p:cNvSpPr/>
          <p:nvPr/>
        </p:nvSpPr>
        <p:spPr>
          <a:xfrm>
            <a:off x="1982094" y="8091487"/>
            <a:ext cx="1621777" cy="1260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F234F3-5E69-445C-875A-AF6F155A0E5A}"/>
              </a:ext>
            </a:extLst>
          </p:cNvPr>
          <p:cNvSpPr/>
          <p:nvPr/>
        </p:nvSpPr>
        <p:spPr>
          <a:xfrm>
            <a:off x="1982094" y="9038937"/>
            <a:ext cx="1621777" cy="312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EB5096-7A4D-48D1-99BC-D5145C48B68B}"/>
              </a:ext>
            </a:extLst>
          </p:cNvPr>
          <p:cNvSpPr txBox="1"/>
          <p:nvPr/>
        </p:nvSpPr>
        <p:spPr>
          <a:xfrm>
            <a:off x="1982093" y="9117497"/>
            <a:ext cx="16217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no args</a:t>
            </a:r>
            <a:endParaRPr lang="en-CA" sz="675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3CF6CB-AEED-4C6E-8DAE-B6FAFF47A397}"/>
              </a:ext>
            </a:extLst>
          </p:cNvPr>
          <p:cNvSpPr txBox="1"/>
          <p:nvPr/>
        </p:nvSpPr>
        <p:spPr>
          <a:xfrm>
            <a:off x="1575907" y="8303589"/>
            <a:ext cx="4061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main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C88FF40-C395-40CD-BF1D-274415C95C0A}"/>
              </a:ext>
            </a:extLst>
          </p:cNvPr>
          <p:cNvSpPr txBox="1"/>
          <p:nvPr/>
        </p:nvSpPr>
        <p:spPr>
          <a:xfrm>
            <a:off x="2697969" y="8283461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500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926B389-5BBA-40FC-B826-770BE23E7886}"/>
              </a:ext>
            </a:extLst>
          </p:cNvPr>
          <p:cNvSpPr txBox="1"/>
          <p:nvPr/>
        </p:nvSpPr>
        <p:spPr>
          <a:xfrm>
            <a:off x="2207301" y="8283461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5C1F43-4035-401F-9102-FE897114D5A1}"/>
              </a:ext>
            </a:extLst>
          </p:cNvPr>
          <p:cNvSpPr txBox="1"/>
          <p:nvPr/>
        </p:nvSpPr>
        <p:spPr>
          <a:xfrm>
            <a:off x="2697969" y="8538966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604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06DAFF-5381-410F-AE59-839D793FB047}"/>
              </a:ext>
            </a:extLst>
          </p:cNvPr>
          <p:cNvSpPr txBox="1"/>
          <p:nvPr/>
        </p:nvSpPr>
        <p:spPr>
          <a:xfrm>
            <a:off x="2207301" y="8538966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FF6A5-855E-4A55-A65C-0D76795EF8E4}"/>
              </a:ext>
            </a:extLst>
          </p:cNvPr>
          <p:cNvSpPr txBox="1"/>
          <p:nvPr/>
        </p:nvSpPr>
        <p:spPr>
          <a:xfrm>
            <a:off x="1991997" y="4116615"/>
            <a:ext cx="1621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Exercise D Part II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6B0613-0109-4079-87AC-32C0C473AD9A}"/>
              </a:ext>
            </a:extLst>
          </p:cNvPr>
          <p:cNvSpPr txBox="1"/>
          <p:nvPr/>
        </p:nvSpPr>
        <p:spPr>
          <a:xfrm>
            <a:off x="2700048" y="6456418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503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B50F7F-5D27-4F09-BD16-F2865EEADD41}"/>
              </a:ext>
            </a:extLst>
          </p:cNvPr>
          <p:cNvSpPr txBox="1"/>
          <p:nvPr/>
        </p:nvSpPr>
        <p:spPr>
          <a:xfrm>
            <a:off x="2195090" y="6456418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FD1B3-68AA-4B78-B2DC-43FB599F6D94}"/>
              </a:ext>
            </a:extLst>
          </p:cNvPr>
          <p:cNvSpPr/>
          <p:nvPr/>
        </p:nvSpPr>
        <p:spPr>
          <a:xfrm>
            <a:off x="1982093" y="4886525"/>
            <a:ext cx="1621777" cy="1062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9FCBC2-D974-4770-8A50-54E243469460}"/>
              </a:ext>
            </a:extLst>
          </p:cNvPr>
          <p:cNvSpPr/>
          <p:nvPr/>
        </p:nvSpPr>
        <p:spPr>
          <a:xfrm>
            <a:off x="1982093" y="5200547"/>
            <a:ext cx="1621777" cy="748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01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04D25-C5E0-450A-B1D5-136BA4336AF5}"/>
              </a:ext>
            </a:extLst>
          </p:cNvPr>
          <p:cNvSpPr txBox="1"/>
          <p:nvPr/>
        </p:nvSpPr>
        <p:spPr>
          <a:xfrm>
            <a:off x="1585810" y="5263122"/>
            <a:ext cx="4061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AR</a:t>
            </a:r>
          </a:p>
          <a:p>
            <a:pPr algn="ctr"/>
            <a:r>
              <a:rPr lang="en-US" sz="675" dirty="0"/>
              <a:t>bar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7F9B8-AB92-48CE-95EF-16E8C8EE9C3A}"/>
              </a:ext>
            </a:extLst>
          </p:cNvPr>
          <p:cNvSpPr txBox="1"/>
          <p:nvPr/>
        </p:nvSpPr>
        <p:spPr>
          <a:xfrm>
            <a:off x="2700047" y="5332250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D58061-AA20-4FFF-8E37-1FBD1B9FD98A}"/>
              </a:ext>
            </a:extLst>
          </p:cNvPr>
          <p:cNvSpPr txBox="1"/>
          <p:nvPr/>
        </p:nvSpPr>
        <p:spPr>
          <a:xfrm>
            <a:off x="2195089" y="5332250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1DDCC1-75AA-4E72-9813-8D76A7A2E2C2}"/>
              </a:ext>
            </a:extLst>
          </p:cNvPr>
          <p:cNvSpPr txBox="1"/>
          <p:nvPr/>
        </p:nvSpPr>
        <p:spPr>
          <a:xfrm>
            <a:off x="2697968" y="5566623"/>
            <a:ext cx="490669" cy="196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675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B51E19-B30A-49D3-BE88-2243FD084A66}"/>
              </a:ext>
            </a:extLst>
          </p:cNvPr>
          <p:cNvSpPr txBox="1"/>
          <p:nvPr/>
        </p:nvSpPr>
        <p:spPr>
          <a:xfrm>
            <a:off x="2207300" y="5566623"/>
            <a:ext cx="490669" cy="196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4F6AC1-92CF-40B5-A09B-B5ADF854E286}"/>
              </a:ext>
            </a:extLst>
          </p:cNvPr>
          <p:cNvSpPr txBox="1"/>
          <p:nvPr/>
        </p:nvSpPr>
        <p:spPr>
          <a:xfrm>
            <a:off x="1991997" y="4945042"/>
            <a:ext cx="1621777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/>
              <a:t>no local</a:t>
            </a:r>
            <a:endParaRPr lang="en-CA" sz="675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1B2CE1-FCBF-40CE-A7DC-2FA5272F16BA}"/>
              </a:ext>
            </a:extLst>
          </p:cNvPr>
          <p:cNvSpPr/>
          <p:nvPr/>
        </p:nvSpPr>
        <p:spPr>
          <a:xfrm>
            <a:off x="2903520" y="6891384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EBDC22-B053-47B2-AC44-D863CC3CCCAC}"/>
              </a:ext>
            </a:extLst>
          </p:cNvPr>
          <p:cNvSpPr/>
          <p:nvPr/>
        </p:nvSpPr>
        <p:spPr>
          <a:xfrm>
            <a:off x="2903520" y="7140092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6D5E73-20C6-4BAD-8EBA-ACEA3605E1A9}"/>
              </a:ext>
            </a:extLst>
          </p:cNvPr>
          <p:cNvSpPr/>
          <p:nvPr/>
        </p:nvSpPr>
        <p:spPr>
          <a:xfrm>
            <a:off x="2608966" y="7172325"/>
            <a:ext cx="296159" cy="1462088"/>
          </a:xfrm>
          <a:custGeom>
            <a:avLst/>
            <a:gdLst>
              <a:gd name="connsiteX0" fmla="*/ 296159 w 296159"/>
              <a:gd name="connsiteY0" fmla="*/ 0 h 1462088"/>
              <a:gd name="connsiteX1" fmla="*/ 134234 w 296159"/>
              <a:gd name="connsiteY1" fmla="*/ 447675 h 1462088"/>
              <a:gd name="connsiteX2" fmla="*/ 884 w 296159"/>
              <a:gd name="connsiteY2" fmla="*/ 1114425 h 1462088"/>
              <a:gd name="connsiteX3" fmla="*/ 86609 w 296159"/>
              <a:gd name="connsiteY3" fmla="*/ 1462088 h 14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159" h="1462088">
                <a:moveTo>
                  <a:pt x="296159" y="0"/>
                </a:moveTo>
                <a:cubicBezTo>
                  <a:pt x="239802" y="130969"/>
                  <a:pt x="183446" y="261938"/>
                  <a:pt x="134234" y="447675"/>
                </a:cubicBezTo>
                <a:cubicBezTo>
                  <a:pt x="85022" y="633412"/>
                  <a:pt x="8821" y="945356"/>
                  <a:pt x="884" y="1114425"/>
                </a:cubicBezTo>
                <a:cubicBezTo>
                  <a:pt x="-7053" y="1283494"/>
                  <a:pt x="39778" y="1372791"/>
                  <a:pt x="86609" y="1462088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A8124A-ADF6-4503-8B73-B92330581016}"/>
              </a:ext>
            </a:extLst>
          </p:cNvPr>
          <p:cNvSpPr/>
          <p:nvPr/>
        </p:nvSpPr>
        <p:spPr>
          <a:xfrm>
            <a:off x="2981325" y="6929438"/>
            <a:ext cx="357684" cy="1481794"/>
          </a:xfrm>
          <a:custGeom>
            <a:avLst/>
            <a:gdLst>
              <a:gd name="connsiteX0" fmla="*/ 0 w 357684"/>
              <a:gd name="connsiteY0" fmla="*/ 0 h 1481794"/>
              <a:gd name="connsiteX1" fmla="*/ 290513 w 357684"/>
              <a:gd name="connsiteY1" fmla="*/ 390525 h 1481794"/>
              <a:gd name="connsiteX2" fmla="*/ 352425 w 357684"/>
              <a:gd name="connsiteY2" fmla="*/ 909637 h 1481794"/>
              <a:gd name="connsiteX3" fmla="*/ 338138 w 357684"/>
              <a:gd name="connsiteY3" fmla="*/ 1400175 h 1481794"/>
              <a:gd name="connsiteX4" fmla="*/ 209550 w 357684"/>
              <a:gd name="connsiteY4" fmla="*/ 1476375 h 1481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684" h="1481794">
                <a:moveTo>
                  <a:pt x="0" y="0"/>
                </a:moveTo>
                <a:cubicBezTo>
                  <a:pt x="115888" y="119459"/>
                  <a:pt x="231776" y="238919"/>
                  <a:pt x="290513" y="390525"/>
                </a:cubicBezTo>
                <a:cubicBezTo>
                  <a:pt x="349250" y="542131"/>
                  <a:pt x="344488" y="741362"/>
                  <a:pt x="352425" y="909637"/>
                </a:cubicBezTo>
                <a:cubicBezTo>
                  <a:pt x="360362" y="1077912"/>
                  <a:pt x="361951" y="1305719"/>
                  <a:pt x="338138" y="1400175"/>
                </a:cubicBezTo>
                <a:cubicBezTo>
                  <a:pt x="314325" y="1494631"/>
                  <a:pt x="261937" y="1485503"/>
                  <a:pt x="209550" y="1476375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08CD3E-ACEB-4501-9690-3A6830F57506}"/>
              </a:ext>
            </a:extLst>
          </p:cNvPr>
          <p:cNvSpPr/>
          <p:nvPr/>
        </p:nvSpPr>
        <p:spPr>
          <a:xfrm>
            <a:off x="2887479" y="5387395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4EA5C5-E889-4D66-A6D7-1717B34A644A}"/>
              </a:ext>
            </a:extLst>
          </p:cNvPr>
          <p:cNvSpPr/>
          <p:nvPr/>
        </p:nvSpPr>
        <p:spPr>
          <a:xfrm>
            <a:off x="2967038" y="5404293"/>
            <a:ext cx="475534" cy="1153670"/>
          </a:xfrm>
          <a:custGeom>
            <a:avLst/>
            <a:gdLst>
              <a:gd name="connsiteX0" fmla="*/ 0 w 475534"/>
              <a:gd name="connsiteY0" fmla="*/ 15432 h 1153670"/>
              <a:gd name="connsiteX1" fmla="*/ 352425 w 475534"/>
              <a:gd name="connsiteY1" fmla="*/ 101157 h 1153670"/>
              <a:gd name="connsiteX2" fmla="*/ 471487 w 475534"/>
              <a:gd name="connsiteY2" fmla="*/ 777432 h 1153670"/>
              <a:gd name="connsiteX3" fmla="*/ 228600 w 475534"/>
              <a:gd name="connsiteY3" fmla="*/ 1153670 h 115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34" h="1153670">
                <a:moveTo>
                  <a:pt x="0" y="15432"/>
                </a:moveTo>
                <a:cubicBezTo>
                  <a:pt x="136922" y="-5206"/>
                  <a:pt x="273844" y="-25843"/>
                  <a:pt x="352425" y="101157"/>
                </a:cubicBezTo>
                <a:cubicBezTo>
                  <a:pt x="431006" y="228157"/>
                  <a:pt x="492125" y="602013"/>
                  <a:pt x="471487" y="777432"/>
                </a:cubicBezTo>
                <a:cubicBezTo>
                  <a:pt x="450849" y="952851"/>
                  <a:pt x="339724" y="1053260"/>
                  <a:pt x="228600" y="115367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569A1D-C3A5-43C1-91BD-186039CCB12A}"/>
              </a:ext>
            </a:extLst>
          </p:cNvPr>
          <p:cNvSpPr/>
          <p:nvPr/>
        </p:nvSpPr>
        <p:spPr>
          <a:xfrm>
            <a:off x="2887476" y="5634161"/>
            <a:ext cx="79565" cy="79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A8221C6-053F-44D3-97E7-32FB98A19DF3}"/>
              </a:ext>
            </a:extLst>
          </p:cNvPr>
          <p:cNvSpPr/>
          <p:nvPr/>
        </p:nvSpPr>
        <p:spPr>
          <a:xfrm>
            <a:off x="2559644" y="5652890"/>
            <a:ext cx="323256" cy="3105482"/>
          </a:xfrm>
          <a:custGeom>
            <a:avLst/>
            <a:gdLst>
              <a:gd name="connsiteX0" fmla="*/ 323256 w 323256"/>
              <a:gd name="connsiteY0" fmla="*/ 11310 h 3105482"/>
              <a:gd name="connsiteX1" fmla="*/ 56556 w 323256"/>
              <a:gd name="connsiteY1" fmla="*/ 417710 h 3105482"/>
              <a:gd name="connsiteX2" fmla="*/ 5756 w 323256"/>
              <a:gd name="connsiteY2" fmla="*/ 2748160 h 3105482"/>
              <a:gd name="connsiteX3" fmla="*/ 145456 w 323256"/>
              <a:gd name="connsiteY3" fmla="*/ 3059310 h 310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256" h="3105482">
                <a:moveTo>
                  <a:pt x="323256" y="11310"/>
                </a:moveTo>
                <a:cubicBezTo>
                  <a:pt x="216364" y="-13561"/>
                  <a:pt x="109473" y="-38432"/>
                  <a:pt x="56556" y="417710"/>
                </a:cubicBezTo>
                <a:cubicBezTo>
                  <a:pt x="3639" y="873852"/>
                  <a:pt x="-9061" y="2307893"/>
                  <a:pt x="5756" y="2748160"/>
                </a:cubicBezTo>
                <a:cubicBezTo>
                  <a:pt x="20573" y="3188427"/>
                  <a:pt x="83014" y="3123868"/>
                  <a:pt x="145456" y="305931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26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45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Graydon Hall</dc:creator>
  <cp:lastModifiedBy>Graydon Hall</cp:lastModifiedBy>
  <cp:revision>1</cp:revision>
  <dcterms:created xsi:type="dcterms:W3CDTF">2021-09-18T21:34:47Z</dcterms:created>
  <dcterms:modified xsi:type="dcterms:W3CDTF">2021-09-18T22:56:58Z</dcterms:modified>
</cp:coreProperties>
</file>