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46AC-4B5F-4ECC-A4CC-0A1FB38E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B9C4D-6736-4A23-9D50-714713CF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753A-2316-45AA-8328-65FD27AE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BD45-B1EA-4255-9EA4-901C0C17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A45D-0E07-408D-BADB-74D33DEF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65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788-4E6F-4CFF-9146-CEFD9B7C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0C73-D259-43FD-8FE7-EDF3B8D5D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1F0E-12FA-413D-877D-DFFD5E2F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DFAA-15E3-489C-8A15-6B617C9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C2BF-CE09-49A2-A3EE-252AB86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64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4C10B-1FB2-4299-B1AE-0FE490A6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02866-BB2D-4302-8D21-5E96025E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047D-1E5B-40C0-8152-59439654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9208-D80F-4D75-ABA4-242FA1CC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243F-5CEF-49E2-8A31-73A45EDC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09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6B5-B09D-4020-95C9-686602AC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4B8A-5C61-4072-8217-E8DB0B4B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939B-352F-4CF8-8FF2-55A6BD4B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4E4F-C02D-4ACE-9949-9AE830E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270A-4F64-4B65-86BD-D1F5D5E2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C958-FECD-4612-90FB-4612458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CE4A-9619-426F-B4C5-8A2CB626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E850-2150-4573-A499-3E629212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AB45-E6A8-45D6-BCC5-D2123597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BA52-4C6B-48E2-A4A6-C8454472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6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410C-EEB0-4161-877C-69F749C6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59F1-62FB-43D9-9C06-23A7E4541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E811F-5B7A-4542-8874-A667807D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D4D2-AFE5-446C-A7B8-25B2470A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C00F-0FEC-4DC4-8A00-4674CD61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8FE5-8419-4EEF-A89A-EF6BD6E4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90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1F7A-A43F-4F51-BFA9-CCD44E2C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CC5E5-BEF7-4A4F-AE3D-A761FAF3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6EBE6-78DC-4F3C-AE83-2408DE6BF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45E5-6256-438E-A015-60A14B4BF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D878-BAFA-4806-9FD8-72A180C2F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1B912-5C6C-4FA4-807D-523E2BF7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A328E-35E6-40DF-9537-9DAA1771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C14F7-CAC4-4389-BEA1-745A85AE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3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44EF-9575-44CA-9946-BEF15C5C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62B3-F47E-4F57-AF9A-0905C020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7CB1-AEA5-4108-9346-E4B11175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5FD0F-A252-45F7-84B7-0EBF4064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5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3A804-72D4-4AA0-BC3E-557802EF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E9D7-414D-479B-8935-1AFB02F1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B92BF-2257-4B49-93E7-8A94E7E7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68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C053-01C4-417B-B49D-F5A092E4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610A-6235-497C-BDCB-F5EF1747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9256-A7A9-4844-B9BC-0CBAE229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90B4F-6542-4F3C-94E0-F83A054B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3698-9C3C-487C-BBBC-864A0039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4193D-6C76-446B-8411-3F988B03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8000-9039-4E59-90CD-31CA496F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9EF3A-560D-4061-AAB7-8292C6C1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EDD6F-B5B1-4A6A-8626-E2D535EC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8219C-0A4C-40FB-A114-8ECF8899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8506-85DC-4DC4-BBA4-B51CD26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042A-E6E2-478A-8DD3-7673405F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5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D587E-53F2-4901-A842-EF3B7880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7CDA6-857C-4245-B559-F114ED7E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8174-2A76-4BEC-B57B-F196CF22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2D07-DA69-4E8C-9DE7-B178A464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9DB3-14C7-4298-AC2F-B2073272F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C8E9422-B165-4ACC-BFC2-326D302922BA}"/>
              </a:ext>
            </a:extLst>
          </p:cNvPr>
          <p:cNvGrpSpPr/>
          <p:nvPr/>
        </p:nvGrpSpPr>
        <p:grpSpPr>
          <a:xfrm>
            <a:off x="92279" y="0"/>
            <a:ext cx="3605269" cy="3257582"/>
            <a:chOff x="1096247" y="293615"/>
            <a:chExt cx="3605269" cy="32575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06500B-C63F-45A6-90E0-E7BE233F8D66}"/>
                </a:ext>
              </a:extLst>
            </p:cNvPr>
            <p:cNvSpPr/>
            <p:nvPr/>
          </p:nvSpPr>
          <p:spPr>
            <a:xfrm>
              <a:off x="1818357" y="574732"/>
              <a:ext cx="2883159" cy="2976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A0EB68-9DCB-4EE5-8549-9F900F440E5A}"/>
                </a:ext>
              </a:extLst>
            </p:cNvPr>
            <p:cNvSpPr/>
            <p:nvPr/>
          </p:nvSpPr>
          <p:spPr>
            <a:xfrm>
              <a:off x="1818357" y="2994870"/>
              <a:ext cx="2883159" cy="556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610723-D7DA-4044-9386-97A8A41F18E0}"/>
                </a:ext>
              </a:extLst>
            </p:cNvPr>
            <p:cNvSpPr txBox="1"/>
            <p:nvPr/>
          </p:nvSpPr>
          <p:spPr>
            <a:xfrm>
              <a:off x="1818357" y="293615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stack</a:t>
              </a:r>
              <a:endParaRPr lang="en-CA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C63DCC-5796-4056-9695-02DE5AA5A1D5}"/>
                </a:ext>
              </a:extLst>
            </p:cNvPr>
            <p:cNvSpPr txBox="1"/>
            <p:nvPr/>
          </p:nvSpPr>
          <p:spPr>
            <a:xfrm>
              <a:off x="1818356" y="3134533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 args</a:t>
              </a:r>
              <a:endParaRPr lang="en-CA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455468-9138-4F8C-8180-F837496A55F3}"/>
                </a:ext>
              </a:extLst>
            </p:cNvPr>
            <p:cNvSpPr txBox="1"/>
            <p:nvPr/>
          </p:nvSpPr>
          <p:spPr>
            <a:xfrm>
              <a:off x="1096247" y="1687585"/>
              <a:ext cx="722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</a:t>
              </a:r>
            </a:p>
            <a:p>
              <a:pPr algn="ctr"/>
              <a:r>
                <a:rPr lang="en-US" sz="1200" dirty="0"/>
                <a:t>Main</a:t>
              </a:r>
            </a:p>
            <a:p>
              <a:pPr algn="ctr"/>
              <a:r>
                <a:rPr lang="en-US" sz="1200" dirty="0"/>
                <a:t>(Point 1)</a:t>
              </a:r>
              <a:endParaRPr lang="en-CA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4E5BF5-32E2-4B33-B44D-8C0D060B03B1}"/>
                </a:ext>
              </a:extLst>
            </p:cNvPr>
            <p:cNvSpPr txBox="1"/>
            <p:nvPr/>
          </p:nvSpPr>
          <p:spPr>
            <a:xfrm>
              <a:off x="2823785" y="1028964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??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73E630-BDF3-4AD5-B1D8-3B88CFA888CE}"/>
                </a:ext>
              </a:extLst>
            </p:cNvPr>
            <p:cNvSpPr txBox="1"/>
            <p:nvPr/>
          </p:nvSpPr>
          <p:spPr>
            <a:xfrm>
              <a:off x="1951485" y="1028964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2CC589-6AE0-4DA7-8DFB-0AE6F1F1A66B}"/>
                </a:ext>
              </a:extLst>
            </p:cNvPr>
            <p:cNvSpPr txBox="1"/>
            <p:nvPr/>
          </p:nvSpPr>
          <p:spPr>
            <a:xfrm>
              <a:off x="3696085" y="1030357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55280-C825-49BB-92AD-DD676C1FA19F}"/>
                </a:ext>
              </a:extLst>
            </p:cNvPr>
            <p:cNvSpPr txBox="1"/>
            <p:nvPr/>
          </p:nvSpPr>
          <p:spPr>
            <a:xfrm>
              <a:off x="2823785" y="1483196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C7328D-9B95-4F98-BC0B-8EFBC7F52513}"/>
                </a:ext>
              </a:extLst>
            </p:cNvPr>
            <p:cNvSpPr txBox="1"/>
            <p:nvPr/>
          </p:nvSpPr>
          <p:spPr>
            <a:xfrm>
              <a:off x="1951485" y="1483196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747019-D081-43C4-8F6A-D85BE47A5491}"/>
                </a:ext>
              </a:extLst>
            </p:cNvPr>
            <p:cNvSpPr txBox="1"/>
            <p:nvPr/>
          </p:nvSpPr>
          <p:spPr>
            <a:xfrm>
              <a:off x="3696085" y="1484589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A946C7-1F8F-45C9-81CF-5B5C6991E8A5}"/>
                </a:ext>
              </a:extLst>
            </p:cNvPr>
            <p:cNvSpPr txBox="1"/>
            <p:nvPr/>
          </p:nvSpPr>
          <p:spPr>
            <a:xfrm>
              <a:off x="2845492" y="1899858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848E38-BD06-4E4D-A8AC-CB0BF3656171}"/>
                </a:ext>
              </a:extLst>
            </p:cNvPr>
            <p:cNvSpPr txBox="1"/>
            <p:nvPr/>
          </p:nvSpPr>
          <p:spPr>
            <a:xfrm>
              <a:off x="1973192" y="1899858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B5919F-2BE1-45AE-A20D-66A33B09EFD0}"/>
                </a:ext>
              </a:extLst>
            </p:cNvPr>
            <p:cNvSpPr txBox="1"/>
            <p:nvPr/>
          </p:nvSpPr>
          <p:spPr>
            <a:xfrm>
              <a:off x="3717792" y="1901251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4E01A0-0B27-478F-B72D-1BC10F55D703}"/>
                </a:ext>
              </a:extLst>
            </p:cNvPr>
            <p:cNvSpPr txBox="1"/>
            <p:nvPr/>
          </p:nvSpPr>
          <p:spPr>
            <a:xfrm>
              <a:off x="2845492" y="2354090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159599-5184-42C0-9CD9-142C3D5EEF50}"/>
                </a:ext>
              </a:extLst>
            </p:cNvPr>
            <p:cNvSpPr txBox="1"/>
            <p:nvPr/>
          </p:nvSpPr>
          <p:spPr>
            <a:xfrm>
              <a:off x="1973192" y="2354090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EF27D6-2F1F-43CD-B803-F96C24369663}"/>
                </a:ext>
              </a:extLst>
            </p:cNvPr>
            <p:cNvSpPr txBox="1"/>
            <p:nvPr/>
          </p:nvSpPr>
          <p:spPr>
            <a:xfrm>
              <a:off x="3717792" y="2355483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CF8DF1-B371-41F3-A09E-396ABDF546E6}"/>
              </a:ext>
            </a:extLst>
          </p:cNvPr>
          <p:cNvGrpSpPr/>
          <p:nvPr/>
        </p:nvGrpSpPr>
        <p:grpSpPr>
          <a:xfrm>
            <a:off x="4036503" y="0"/>
            <a:ext cx="3605269" cy="3257582"/>
            <a:chOff x="1096247" y="293615"/>
            <a:chExt cx="3605269" cy="325758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46510E-33C2-4BE1-A0BD-CE58A7CB7042}"/>
                </a:ext>
              </a:extLst>
            </p:cNvPr>
            <p:cNvSpPr/>
            <p:nvPr/>
          </p:nvSpPr>
          <p:spPr>
            <a:xfrm>
              <a:off x="1818357" y="574732"/>
              <a:ext cx="2883159" cy="2976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2B39D1-AE45-4FDE-B7F1-57CC2ACA2A1A}"/>
                </a:ext>
              </a:extLst>
            </p:cNvPr>
            <p:cNvSpPr/>
            <p:nvPr/>
          </p:nvSpPr>
          <p:spPr>
            <a:xfrm>
              <a:off x="1818357" y="2994870"/>
              <a:ext cx="2883159" cy="556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72452C-6ED3-48C6-9B70-C7747F31A0B7}"/>
                </a:ext>
              </a:extLst>
            </p:cNvPr>
            <p:cNvSpPr txBox="1"/>
            <p:nvPr/>
          </p:nvSpPr>
          <p:spPr>
            <a:xfrm>
              <a:off x="1818357" y="293615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stack</a:t>
              </a:r>
              <a:endParaRPr lang="en-CA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377C4D-4B8F-4A9F-8C45-1697B47080FC}"/>
                </a:ext>
              </a:extLst>
            </p:cNvPr>
            <p:cNvSpPr txBox="1"/>
            <p:nvPr/>
          </p:nvSpPr>
          <p:spPr>
            <a:xfrm>
              <a:off x="1818356" y="3134533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 args</a:t>
              </a:r>
              <a:endParaRPr lang="en-CA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EE656E-93F2-4C2E-AF71-CB7AD6B094EA}"/>
                </a:ext>
              </a:extLst>
            </p:cNvPr>
            <p:cNvSpPr txBox="1"/>
            <p:nvPr/>
          </p:nvSpPr>
          <p:spPr>
            <a:xfrm>
              <a:off x="1096247" y="1687585"/>
              <a:ext cx="7221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</a:t>
              </a:r>
            </a:p>
            <a:p>
              <a:pPr algn="ctr"/>
              <a:r>
                <a:rPr lang="en-US" sz="1200" dirty="0"/>
                <a:t>Main</a:t>
              </a:r>
            </a:p>
            <a:p>
              <a:pPr algn="ctr"/>
              <a:r>
                <a:rPr lang="en-US" sz="1200" dirty="0"/>
                <a:t>(Point 2)</a:t>
              </a:r>
              <a:endParaRPr lang="en-CA" sz="1200" dirty="0"/>
            </a:p>
            <a:p>
              <a:pPr algn="ctr"/>
              <a:endParaRPr lang="en-CA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6D4CF6-99F4-42F7-B587-B12290120B0C}"/>
                </a:ext>
              </a:extLst>
            </p:cNvPr>
            <p:cNvSpPr txBox="1"/>
            <p:nvPr/>
          </p:nvSpPr>
          <p:spPr>
            <a:xfrm>
              <a:off x="2823785" y="1028964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7E2F3D-2FA3-4022-8963-B3DD81ED6F4E}"/>
                </a:ext>
              </a:extLst>
            </p:cNvPr>
            <p:cNvSpPr txBox="1"/>
            <p:nvPr/>
          </p:nvSpPr>
          <p:spPr>
            <a:xfrm>
              <a:off x="1951485" y="1028964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08AFD5-5F7A-4FB2-9687-151BA1464E2B}"/>
                </a:ext>
              </a:extLst>
            </p:cNvPr>
            <p:cNvSpPr txBox="1"/>
            <p:nvPr/>
          </p:nvSpPr>
          <p:spPr>
            <a:xfrm>
              <a:off x="3696085" y="1030357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1AB89F-AB36-4ABB-8841-9AB99E0BDE66}"/>
                </a:ext>
              </a:extLst>
            </p:cNvPr>
            <p:cNvSpPr txBox="1"/>
            <p:nvPr/>
          </p:nvSpPr>
          <p:spPr>
            <a:xfrm>
              <a:off x="2823785" y="1483196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7E2387-870F-4492-9DFB-42A25AC46065}"/>
                </a:ext>
              </a:extLst>
            </p:cNvPr>
            <p:cNvSpPr txBox="1"/>
            <p:nvPr/>
          </p:nvSpPr>
          <p:spPr>
            <a:xfrm>
              <a:off x="1951485" y="1483196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fred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47E7DC-D6AB-4DA0-8E19-D2768DB02AB1}"/>
                </a:ext>
              </a:extLst>
            </p:cNvPr>
            <p:cNvSpPr txBox="1"/>
            <p:nvPr/>
          </p:nvSpPr>
          <p:spPr>
            <a:xfrm>
              <a:off x="3696085" y="1484589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4588C3-C8D8-437C-9EE6-969D16C5738A}"/>
                </a:ext>
              </a:extLst>
            </p:cNvPr>
            <p:cNvSpPr txBox="1"/>
            <p:nvPr/>
          </p:nvSpPr>
          <p:spPr>
            <a:xfrm>
              <a:off x="2845492" y="1899858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130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E124B51-1AEA-45E4-A74F-5BB66348C113}"/>
                </a:ext>
              </a:extLst>
            </p:cNvPr>
            <p:cNvSpPr txBox="1"/>
            <p:nvPr/>
          </p:nvSpPr>
          <p:spPr>
            <a:xfrm>
              <a:off x="1973192" y="1899858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02204A-F6B6-4166-87DF-D8E296E47733}"/>
                </a:ext>
              </a:extLst>
            </p:cNvPr>
            <p:cNvSpPr txBox="1"/>
            <p:nvPr/>
          </p:nvSpPr>
          <p:spPr>
            <a:xfrm>
              <a:off x="3717792" y="1901251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687856-D098-4F66-AFD1-718FB63C485E}"/>
                </a:ext>
              </a:extLst>
            </p:cNvPr>
            <p:cNvSpPr txBox="1"/>
            <p:nvPr/>
          </p:nvSpPr>
          <p:spPr>
            <a:xfrm>
              <a:off x="2845492" y="2354090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2D21D0-CB78-430F-8CB8-596E1287C2CF}"/>
                </a:ext>
              </a:extLst>
            </p:cNvPr>
            <p:cNvSpPr txBox="1"/>
            <p:nvPr/>
          </p:nvSpPr>
          <p:spPr>
            <a:xfrm>
              <a:off x="1973192" y="2354090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1C927A-A0B7-48C9-BC43-18A8DA525FC0}"/>
                </a:ext>
              </a:extLst>
            </p:cNvPr>
            <p:cNvSpPr txBox="1"/>
            <p:nvPr/>
          </p:nvSpPr>
          <p:spPr>
            <a:xfrm>
              <a:off x="3717792" y="2355483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87BE22-4B31-4425-B893-10E82E427DC9}"/>
              </a:ext>
            </a:extLst>
          </p:cNvPr>
          <p:cNvGrpSpPr/>
          <p:nvPr/>
        </p:nvGrpSpPr>
        <p:grpSpPr>
          <a:xfrm>
            <a:off x="7956900" y="0"/>
            <a:ext cx="3605269" cy="3257582"/>
            <a:chOff x="1096247" y="293615"/>
            <a:chExt cx="3605269" cy="325758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CC561F-8D6E-4E01-8700-70B526C8C3BF}"/>
                </a:ext>
              </a:extLst>
            </p:cNvPr>
            <p:cNvSpPr/>
            <p:nvPr/>
          </p:nvSpPr>
          <p:spPr>
            <a:xfrm>
              <a:off x="1818357" y="574732"/>
              <a:ext cx="2883159" cy="2976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374876-37CE-405A-BDF9-B0533E0339A9}"/>
                </a:ext>
              </a:extLst>
            </p:cNvPr>
            <p:cNvSpPr/>
            <p:nvPr/>
          </p:nvSpPr>
          <p:spPr>
            <a:xfrm>
              <a:off x="1818357" y="2994870"/>
              <a:ext cx="2883159" cy="556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F405D7-9E1C-4B86-8444-69AC5177D5F9}"/>
                </a:ext>
              </a:extLst>
            </p:cNvPr>
            <p:cNvSpPr txBox="1"/>
            <p:nvPr/>
          </p:nvSpPr>
          <p:spPr>
            <a:xfrm>
              <a:off x="1818357" y="293615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stack</a:t>
              </a:r>
              <a:endParaRPr lang="en-CA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38EACB-6D54-4460-A455-3B486ECB6797}"/>
                </a:ext>
              </a:extLst>
            </p:cNvPr>
            <p:cNvSpPr txBox="1"/>
            <p:nvPr/>
          </p:nvSpPr>
          <p:spPr>
            <a:xfrm>
              <a:off x="1818356" y="3134533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 args</a:t>
              </a:r>
              <a:endParaRPr lang="en-CA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FD362B-6AFC-4D3B-865A-B83B0F94626A}"/>
                </a:ext>
              </a:extLst>
            </p:cNvPr>
            <p:cNvSpPr txBox="1"/>
            <p:nvPr/>
          </p:nvSpPr>
          <p:spPr>
            <a:xfrm>
              <a:off x="1096247" y="1687585"/>
              <a:ext cx="722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</a:t>
              </a:r>
            </a:p>
            <a:p>
              <a:pPr algn="ctr"/>
              <a:r>
                <a:rPr lang="en-US" sz="1200" dirty="0"/>
                <a:t>Main</a:t>
              </a:r>
              <a:br>
                <a:rPr lang="en-US" sz="1200" dirty="0"/>
              </a:br>
              <a:r>
                <a:rPr lang="en-US" sz="1200" dirty="0"/>
                <a:t>(Point 3)</a:t>
              </a:r>
              <a:endParaRPr lang="en-CA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027E08-5520-4F9D-B3A2-079264076A7A}"/>
                </a:ext>
              </a:extLst>
            </p:cNvPr>
            <p:cNvSpPr txBox="1"/>
            <p:nvPr/>
          </p:nvSpPr>
          <p:spPr>
            <a:xfrm>
              <a:off x="2823785" y="1028964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BB5B3B-360E-4A1B-8456-2DF0C789BDA0}"/>
                </a:ext>
              </a:extLst>
            </p:cNvPr>
            <p:cNvSpPr txBox="1"/>
            <p:nvPr/>
          </p:nvSpPr>
          <p:spPr>
            <a:xfrm>
              <a:off x="1951485" y="1028964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80B594-3E87-46C0-A58E-DADC14BA79F3}"/>
                </a:ext>
              </a:extLst>
            </p:cNvPr>
            <p:cNvSpPr txBox="1"/>
            <p:nvPr/>
          </p:nvSpPr>
          <p:spPr>
            <a:xfrm>
              <a:off x="3696085" y="1030357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E4666D-94D1-4736-B0E3-C077C640676A}"/>
                </a:ext>
              </a:extLst>
            </p:cNvPr>
            <p:cNvSpPr txBox="1"/>
            <p:nvPr/>
          </p:nvSpPr>
          <p:spPr>
            <a:xfrm>
              <a:off x="2823785" y="1483196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001863-7649-4A81-BDC2-EF753FAF2C52}"/>
                </a:ext>
              </a:extLst>
            </p:cNvPr>
            <p:cNvSpPr txBox="1"/>
            <p:nvPr/>
          </p:nvSpPr>
          <p:spPr>
            <a:xfrm>
              <a:off x="1951485" y="1483196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fred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0F7683-DFF6-4D0C-B1FB-E84ACC00DC14}"/>
                </a:ext>
              </a:extLst>
            </p:cNvPr>
            <p:cNvSpPr txBox="1"/>
            <p:nvPr/>
          </p:nvSpPr>
          <p:spPr>
            <a:xfrm>
              <a:off x="3696085" y="1484589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E0852A-98E0-46CF-A566-2307FB4A5FDC}"/>
                </a:ext>
              </a:extLst>
            </p:cNvPr>
            <p:cNvSpPr txBox="1"/>
            <p:nvPr/>
          </p:nvSpPr>
          <p:spPr>
            <a:xfrm>
              <a:off x="2845492" y="1899858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135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3CE826A-E7B8-4396-833E-D47116192113}"/>
                </a:ext>
              </a:extLst>
            </p:cNvPr>
            <p:cNvSpPr txBox="1"/>
            <p:nvPr/>
          </p:nvSpPr>
          <p:spPr>
            <a:xfrm>
              <a:off x="1973192" y="1899858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A1DC936-DBAC-4CF5-A910-54482504F0A7}"/>
                </a:ext>
              </a:extLst>
            </p:cNvPr>
            <p:cNvSpPr txBox="1"/>
            <p:nvPr/>
          </p:nvSpPr>
          <p:spPr>
            <a:xfrm>
              <a:off x="3717792" y="1901251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26F993C-863E-46EF-B002-A9BA4AB0A5E6}"/>
                </a:ext>
              </a:extLst>
            </p:cNvPr>
            <p:cNvSpPr txBox="1"/>
            <p:nvPr/>
          </p:nvSpPr>
          <p:spPr>
            <a:xfrm>
              <a:off x="2845492" y="2354090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C56D34A-9334-4BA9-AC5C-7FF2DAA43E89}"/>
                </a:ext>
              </a:extLst>
            </p:cNvPr>
            <p:cNvSpPr txBox="1"/>
            <p:nvPr/>
          </p:nvSpPr>
          <p:spPr>
            <a:xfrm>
              <a:off x="1973192" y="2354090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3F8ADB9-E68F-458A-BC75-DB3EDCFD23CF}"/>
                </a:ext>
              </a:extLst>
            </p:cNvPr>
            <p:cNvSpPr txBox="1"/>
            <p:nvPr/>
          </p:nvSpPr>
          <p:spPr>
            <a:xfrm>
              <a:off x="3717792" y="2355483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AB819D8-8E54-4F45-BF3C-B8BA84906CC8}"/>
              </a:ext>
            </a:extLst>
          </p:cNvPr>
          <p:cNvGrpSpPr/>
          <p:nvPr/>
        </p:nvGrpSpPr>
        <p:grpSpPr>
          <a:xfrm>
            <a:off x="92278" y="3366820"/>
            <a:ext cx="3605269" cy="3257582"/>
            <a:chOff x="1096247" y="293615"/>
            <a:chExt cx="3605269" cy="32575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9A338E7-2F2A-4A6F-B7CA-9BBBA330E33C}"/>
                </a:ext>
              </a:extLst>
            </p:cNvPr>
            <p:cNvSpPr/>
            <p:nvPr/>
          </p:nvSpPr>
          <p:spPr>
            <a:xfrm>
              <a:off x="1818357" y="574732"/>
              <a:ext cx="2883159" cy="2976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DDFF0B7-90BD-4E7C-9F56-89FFA26D0AB2}"/>
                </a:ext>
              </a:extLst>
            </p:cNvPr>
            <p:cNvSpPr/>
            <p:nvPr/>
          </p:nvSpPr>
          <p:spPr>
            <a:xfrm>
              <a:off x="1818357" y="2994870"/>
              <a:ext cx="2883159" cy="556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8930D6-A262-4FF1-863D-AB589EFB4EC0}"/>
                </a:ext>
              </a:extLst>
            </p:cNvPr>
            <p:cNvSpPr txBox="1"/>
            <p:nvPr/>
          </p:nvSpPr>
          <p:spPr>
            <a:xfrm>
              <a:off x="1818357" y="293615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stack</a:t>
              </a:r>
              <a:endParaRPr lang="en-CA" sz="12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D04B310-F4FC-440D-BC7F-A98190B5D78D}"/>
                </a:ext>
              </a:extLst>
            </p:cNvPr>
            <p:cNvSpPr txBox="1"/>
            <p:nvPr/>
          </p:nvSpPr>
          <p:spPr>
            <a:xfrm>
              <a:off x="1818356" y="3134533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 args</a:t>
              </a:r>
              <a:endParaRPr lang="en-CA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F2D007D-836F-4401-9EE9-ED561D605764}"/>
                </a:ext>
              </a:extLst>
            </p:cNvPr>
            <p:cNvSpPr txBox="1"/>
            <p:nvPr/>
          </p:nvSpPr>
          <p:spPr>
            <a:xfrm>
              <a:off x="1096247" y="1687585"/>
              <a:ext cx="722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</a:t>
              </a:r>
            </a:p>
            <a:p>
              <a:pPr algn="ctr"/>
              <a:r>
                <a:rPr lang="en-US" sz="1200" dirty="0"/>
                <a:t>Main</a:t>
              </a:r>
            </a:p>
            <a:p>
              <a:pPr algn="ctr"/>
              <a:r>
                <a:rPr lang="en-US" sz="1200" dirty="0"/>
                <a:t>(Point 4)</a:t>
              </a:r>
              <a:endParaRPr lang="en-CA" sz="12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CF13E54-84AF-46D3-BD20-7F8F11C33D2B}"/>
                </a:ext>
              </a:extLst>
            </p:cNvPr>
            <p:cNvSpPr txBox="1"/>
            <p:nvPr/>
          </p:nvSpPr>
          <p:spPr>
            <a:xfrm>
              <a:off x="2823785" y="1028964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BB6C985-D883-41CA-82B5-39EBB0D1935F}"/>
                </a:ext>
              </a:extLst>
            </p:cNvPr>
            <p:cNvSpPr txBox="1"/>
            <p:nvPr/>
          </p:nvSpPr>
          <p:spPr>
            <a:xfrm>
              <a:off x="1951485" y="1028964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sam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85C1423-66DE-4336-B3D4-7477C150EBCC}"/>
                </a:ext>
              </a:extLst>
            </p:cNvPr>
            <p:cNvSpPr txBox="1"/>
            <p:nvPr/>
          </p:nvSpPr>
          <p:spPr>
            <a:xfrm>
              <a:off x="3696085" y="1030357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93D491A-7B0E-4074-93CD-EF2762DFF702}"/>
                </a:ext>
              </a:extLst>
            </p:cNvPr>
            <p:cNvSpPr txBox="1"/>
            <p:nvPr/>
          </p:nvSpPr>
          <p:spPr>
            <a:xfrm>
              <a:off x="2823785" y="1483196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26E759-CB1F-4C45-BD3F-E86F68CDE9B0}"/>
                </a:ext>
              </a:extLst>
            </p:cNvPr>
            <p:cNvSpPr txBox="1"/>
            <p:nvPr/>
          </p:nvSpPr>
          <p:spPr>
            <a:xfrm>
              <a:off x="1951485" y="1483196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fred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118792-A1BC-4962-8BE1-976ECE6B1F03}"/>
                </a:ext>
              </a:extLst>
            </p:cNvPr>
            <p:cNvSpPr txBox="1"/>
            <p:nvPr/>
          </p:nvSpPr>
          <p:spPr>
            <a:xfrm>
              <a:off x="3696085" y="1484589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B4C1614-34FB-44E8-AC10-1E1A27CB043A}"/>
                </a:ext>
              </a:extLst>
            </p:cNvPr>
            <p:cNvSpPr txBox="1"/>
            <p:nvPr/>
          </p:nvSpPr>
          <p:spPr>
            <a:xfrm>
              <a:off x="2845492" y="1899858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135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F1653C3-9164-45FC-A4B8-23D0D464CEEA}"/>
                </a:ext>
              </a:extLst>
            </p:cNvPr>
            <p:cNvSpPr txBox="1"/>
            <p:nvPr/>
          </p:nvSpPr>
          <p:spPr>
            <a:xfrm>
              <a:off x="1973192" y="1899858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0C86D3C-BDD4-45FD-9106-69BAD99EFADB}"/>
                </a:ext>
              </a:extLst>
            </p:cNvPr>
            <p:cNvSpPr txBox="1"/>
            <p:nvPr/>
          </p:nvSpPr>
          <p:spPr>
            <a:xfrm>
              <a:off x="3717792" y="1901251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F9848F4-0B15-4690-AC1A-FFFAC3C3C64C}"/>
                </a:ext>
              </a:extLst>
            </p:cNvPr>
            <p:cNvSpPr txBox="1"/>
            <p:nvPr/>
          </p:nvSpPr>
          <p:spPr>
            <a:xfrm>
              <a:off x="2845492" y="2354090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135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519FCB4-8D8F-4EE3-8417-FFD4FF89D764}"/>
                </a:ext>
              </a:extLst>
            </p:cNvPr>
            <p:cNvSpPr txBox="1"/>
            <p:nvPr/>
          </p:nvSpPr>
          <p:spPr>
            <a:xfrm>
              <a:off x="1973192" y="2354090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E602CF9-53C4-4337-8C0E-1E06D3F25B74}"/>
                </a:ext>
              </a:extLst>
            </p:cNvPr>
            <p:cNvSpPr txBox="1"/>
            <p:nvPr/>
          </p:nvSpPr>
          <p:spPr>
            <a:xfrm>
              <a:off x="3717792" y="2355483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64B5FA6-7BDD-432A-8FEB-8E465C4B9FA8}"/>
              </a:ext>
            </a:extLst>
          </p:cNvPr>
          <p:cNvGrpSpPr/>
          <p:nvPr/>
        </p:nvGrpSpPr>
        <p:grpSpPr>
          <a:xfrm>
            <a:off x="4052453" y="3366819"/>
            <a:ext cx="3605269" cy="3257582"/>
            <a:chOff x="1096247" y="293615"/>
            <a:chExt cx="3605269" cy="3257582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EA56C62-25F1-45F3-9CEB-5E70112D5C40}"/>
                </a:ext>
              </a:extLst>
            </p:cNvPr>
            <p:cNvSpPr/>
            <p:nvPr/>
          </p:nvSpPr>
          <p:spPr>
            <a:xfrm>
              <a:off x="1818357" y="574732"/>
              <a:ext cx="2883159" cy="2976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AF9103-EDF9-4A66-94F2-AD72EEA0BC84}"/>
                </a:ext>
              </a:extLst>
            </p:cNvPr>
            <p:cNvSpPr/>
            <p:nvPr/>
          </p:nvSpPr>
          <p:spPr>
            <a:xfrm>
              <a:off x="1818357" y="2994870"/>
              <a:ext cx="2883159" cy="556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3534BEEB-A5AE-4570-A7C1-20BE669A9011}"/>
                </a:ext>
              </a:extLst>
            </p:cNvPr>
            <p:cNvSpPr txBox="1"/>
            <p:nvPr/>
          </p:nvSpPr>
          <p:spPr>
            <a:xfrm>
              <a:off x="1818357" y="293615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stack</a:t>
              </a:r>
              <a:endParaRPr lang="en-CA" sz="12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345EDD0-4678-4356-89E2-27AEEFA71E8E}"/>
                </a:ext>
              </a:extLst>
            </p:cNvPr>
            <p:cNvSpPr txBox="1"/>
            <p:nvPr/>
          </p:nvSpPr>
          <p:spPr>
            <a:xfrm>
              <a:off x="1818356" y="3134533"/>
              <a:ext cx="2883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 args</a:t>
              </a:r>
              <a:endParaRPr lang="en-CA" sz="12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C78157C-9D6F-4A64-8E3C-79A9E9A67C24}"/>
                </a:ext>
              </a:extLst>
            </p:cNvPr>
            <p:cNvSpPr txBox="1"/>
            <p:nvPr/>
          </p:nvSpPr>
          <p:spPr>
            <a:xfrm>
              <a:off x="1096247" y="1687585"/>
              <a:ext cx="722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</a:t>
              </a:r>
            </a:p>
            <a:p>
              <a:pPr algn="ctr"/>
              <a:r>
                <a:rPr lang="en-US" sz="1200" dirty="0"/>
                <a:t>Main</a:t>
              </a:r>
            </a:p>
            <a:p>
              <a:pPr algn="ctr"/>
              <a:r>
                <a:rPr lang="en-US" sz="1200" dirty="0"/>
                <a:t>(Point 5)</a:t>
              </a:r>
              <a:endParaRPr lang="en-CA" sz="12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E3F9BE-2CBB-45CC-B75F-F74BFA194A8C}"/>
                </a:ext>
              </a:extLst>
            </p:cNvPr>
            <p:cNvSpPr txBox="1"/>
            <p:nvPr/>
          </p:nvSpPr>
          <p:spPr>
            <a:xfrm>
              <a:off x="2823785" y="1028964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49001FC-92D9-4782-84E7-E7063430BAB8}"/>
                </a:ext>
              </a:extLst>
            </p:cNvPr>
            <p:cNvSpPr txBox="1"/>
            <p:nvPr/>
          </p:nvSpPr>
          <p:spPr>
            <a:xfrm>
              <a:off x="1951485" y="1028964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sam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766C2A6-45F2-45C0-B9C0-9E4D6470E9A2}"/>
                </a:ext>
              </a:extLst>
            </p:cNvPr>
            <p:cNvSpPr txBox="1"/>
            <p:nvPr/>
          </p:nvSpPr>
          <p:spPr>
            <a:xfrm>
              <a:off x="3696085" y="1030357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9880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9C7B812-94F0-4FCD-973E-BAF52B1235BC}"/>
                </a:ext>
              </a:extLst>
            </p:cNvPr>
            <p:cNvSpPr txBox="1"/>
            <p:nvPr/>
          </p:nvSpPr>
          <p:spPr>
            <a:xfrm>
              <a:off x="2823785" y="1483196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7D1C6C3-715D-48B7-B55E-9D994C314D53}"/>
                </a:ext>
              </a:extLst>
            </p:cNvPr>
            <p:cNvSpPr txBox="1"/>
            <p:nvPr/>
          </p:nvSpPr>
          <p:spPr>
            <a:xfrm>
              <a:off x="1951485" y="1483196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fred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BFF0A27-0EE5-4478-B891-0BDA4109155C}"/>
                </a:ext>
              </a:extLst>
            </p:cNvPr>
            <p:cNvSpPr txBox="1"/>
            <p:nvPr/>
          </p:nvSpPr>
          <p:spPr>
            <a:xfrm>
              <a:off x="3696085" y="1484589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9884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4D0127F-A3A4-4F31-A51A-E6815D3D5568}"/>
                </a:ext>
              </a:extLst>
            </p:cNvPr>
            <p:cNvSpPr txBox="1"/>
            <p:nvPr/>
          </p:nvSpPr>
          <p:spPr>
            <a:xfrm>
              <a:off x="2845492" y="1899858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135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82B8F8A-95F9-46DF-B52D-5E18EE302AC0}"/>
                </a:ext>
              </a:extLst>
            </p:cNvPr>
            <p:cNvSpPr txBox="1"/>
            <p:nvPr/>
          </p:nvSpPr>
          <p:spPr>
            <a:xfrm>
              <a:off x="1973192" y="1899858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3D8D858-8B7F-4769-884C-5B490E55ABAF}"/>
                </a:ext>
              </a:extLst>
            </p:cNvPr>
            <p:cNvSpPr txBox="1"/>
            <p:nvPr/>
          </p:nvSpPr>
          <p:spPr>
            <a:xfrm>
              <a:off x="3717792" y="1901251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9888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CA440B3-3946-458E-A3B7-BBB77EBD70B6}"/>
                </a:ext>
              </a:extLst>
            </p:cNvPr>
            <p:cNvSpPr txBox="1"/>
            <p:nvPr/>
          </p:nvSpPr>
          <p:spPr>
            <a:xfrm>
              <a:off x="2845492" y="2354090"/>
              <a:ext cx="8723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13500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4EAC0B1-4F9E-429E-A947-5B4F04C5B00F}"/>
                </a:ext>
              </a:extLst>
            </p:cNvPr>
            <p:cNvSpPr txBox="1"/>
            <p:nvPr/>
          </p:nvSpPr>
          <p:spPr>
            <a:xfrm>
              <a:off x="1973192" y="2354090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foo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170AC2C-7437-4607-ABCA-60AAC7D4A13C}"/>
                </a:ext>
              </a:extLst>
            </p:cNvPr>
            <p:cNvSpPr txBox="1"/>
            <p:nvPr/>
          </p:nvSpPr>
          <p:spPr>
            <a:xfrm>
              <a:off x="3717792" y="2355483"/>
              <a:ext cx="8723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9892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53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lastModifiedBy>Graydon Hall</cp:lastModifiedBy>
  <cp:revision>1</cp:revision>
  <dcterms:created xsi:type="dcterms:W3CDTF">2021-09-18T21:34:47Z</dcterms:created>
  <dcterms:modified xsi:type="dcterms:W3CDTF">2021-09-18T21:49:05Z</dcterms:modified>
</cp:coreProperties>
</file>