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65" r:id="rId4"/>
    <p:sldId id="274" r:id="rId5"/>
    <p:sldId id="278" r:id="rId6"/>
    <p:sldId id="270" r:id="rId7"/>
    <p:sldId id="275" r:id="rId8"/>
    <p:sldId id="276" r:id="rId9"/>
    <p:sldId id="260" r:id="rId10"/>
    <p:sldId id="277" r:id="rId11"/>
    <p:sldId id="269" r:id="rId12"/>
    <p:sldId id="258" r:id="rId13"/>
    <p:sldId id="261" r:id="rId14"/>
    <p:sldId id="262" r:id="rId15"/>
    <p:sldId id="264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71055-59A7-419D-8744-B44849505349}" v="65" dt="2021-10-11T21:40:36.981"/>
    <p1510:client id="{30BF62DA-C3EA-4622-AEA5-6687ADBE59D0}" v="668" dt="2021-10-11T20:37:36.186"/>
    <p1510:client id="{91B2A78F-4C0F-452B-A566-F535B5A888CC}" v="4118" dt="2021-10-11T20:34:26.287"/>
    <p1510:client id="{A7FAD564-40B9-4EA3-8743-7E0EFD0DA5D7}" v="2" dt="2021-10-12T17:14:40.300"/>
    <p1510:client id="{C615BBD0-FC64-4732-ADB8-0226FEDECB9A}" v="1460" dt="2021-10-11T17:41:32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BE01465-0ED7-4E24-BE96-C1EC170B9893}"/>
    <pc:docChg chg="modSld">
      <pc:chgData name="Guest User" userId="" providerId="Windows Live" clId="Web-{5BE01465-0ED7-4E24-BE96-C1EC170B9893}" dt="2021-10-05T17:56:55.236" v="4" actId="20577"/>
      <pc:docMkLst>
        <pc:docMk/>
      </pc:docMkLst>
      <pc:sldChg chg="modSp">
        <pc:chgData name="Guest User" userId="" providerId="Windows Live" clId="Web-{5BE01465-0ED7-4E24-BE96-C1EC170B9893}" dt="2021-10-05T17:56:55.236" v="4" actId="20577"/>
        <pc:sldMkLst>
          <pc:docMk/>
          <pc:sldMk cId="1188969607" sldId="257"/>
        </pc:sldMkLst>
        <pc:spChg chg="mod">
          <ac:chgData name="Guest User" userId="" providerId="Windows Live" clId="Web-{5BE01465-0ED7-4E24-BE96-C1EC170B9893}" dt="2021-10-05T17:56:55.236" v="4" actId="20577"/>
          <ac:spMkLst>
            <pc:docMk/>
            <pc:sldMk cId="1188969607" sldId="257"/>
            <ac:spMk id="2" creationId="{F4CEF990-53D2-4989-962A-8AFB1D0D8739}"/>
          </ac:spMkLst>
        </pc:spChg>
      </pc:sldChg>
    </pc:docChg>
  </pc:docChgLst>
  <pc:docChgLst>
    <pc:chgData name="Guest User" providerId="Windows Live" clId="Web-{12D71055-59A7-419D-8744-B44849505349}"/>
    <pc:docChg chg="delSld modSld">
      <pc:chgData name="Guest User" userId="" providerId="Windows Live" clId="Web-{12D71055-59A7-419D-8744-B44849505349}" dt="2021-10-11T21:40:36.981" v="70" actId="20577"/>
      <pc:docMkLst>
        <pc:docMk/>
      </pc:docMkLst>
      <pc:sldChg chg="modSp">
        <pc:chgData name="Guest User" userId="" providerId="Windows Live" clId="Web-{12D71055-59A7-419D-8744-B44849505349}" dt="2021-10-11T20:34:57.909" v="58" actId="20577"/>
        <pc:sldMkLst>
          <pc:docMk/>
          <pc:sldMk cId="2727749110" sldId="256"/>
        </pc:sldMkLst>
        <pc:spChg chg="mod">
          <ac:chgData name="Guest User" userId="" providerId="Windows Live" clId="Web-{12D71055-59A7-419D-8744-B44849505349}" dt="2021-10-11T20:34:57.909" v="58" actId="20577"/>
          <ac:spMkLst>
            <pc:docMk/>
            <pc:sldMk cId="2727749110" sldId="256"/>
            <ac:spMk id="3" creationId="{2B89797A-3E6D-41AF-B32C-ED3BDB58F5D6}"/>
          </ac:spMkLst>
        </pc:spChg>
      </pc:sldChg>
      <pc:sldChg chg="modSp">
        <pc:chgData name="Guest User" userId="" providerId="Windows Live" clId="Web-{12D71055-59A7-419D-8744-B44849505349}" dt="2021-10-11T19:33:32.861" v="3" actId="14100"/>
        <pc:sldMkLst>
          <pc:docMk/>
          <pc:sldMk cId="1188969607" sldId="257"/>
        </pc:sldMkLst>
        <pc:spChg chg="mod">
          <ac:chgData name="Guest User" userId="" providerId="Windows Live" clId="Web-{12D71055-59A7-419D-8744-B44849505349}" dt="2021-10-11T19:33:32.861" v="3" actId="14100"/>
          <ac:spMkLst>
            <pc:docMk/>
            <pc:sldMk cId="1188969607" sldId="257"/>
            <ac:spMk id="3" creationId="{E2C0249E-294D-43EC-BFC6-EAEB6D16A4B1}"/>
          </ac:spMkLst>
        </pc:spChg>
      </pc:sldChg>
      <pc:sldChg chg="del">
        <pc:chgData name="Guest User" userId="" providerId="Windows Live" clId="Web-{12D71055-59A7-419D-8744-B44849505349}" dt="2021-10-11T19:40:32.596" v="15"/>
        <pc:sldMkLst>
          <pc:docMk/>
          <pc:sldMk cId="1836706453" sldId="259"/>
        </pc:sldMkLst>
      </pc:sldChg>
      <pc:sldChg chg="modSp">
        <pc:chgData name="Guest User" userId="" providerId="Windows Live" clId="Web-{12D71055-59A7-419D-8744-B44849505349}" dt="2021-10-11T20:32:09.877" v="57" actId="20577"/>
        <pc:sldMkLst>
          <pc:docMk/>
          <pc:sldMk cId="3189492745" sldId="261"/>
        </pc:sldMkLst>
        <pc:spChg chg="mod">
          <ac:chgData name="Guest User" userId="" providerId="Windows Live" clId="Web-{12D71055-59A7-419D-8744-B44849505349}" dt="2021-10-11T20:32:09.877" v="57" actId="20577"/>
          <ac:spMkLst>
            <pc:docMk/>
            <pc:sldMk cId="3189492745" sldId="261"/>
            <ac:spMk id="3" creationId="{CC3B7C1D-2642-4F4D-8478-3CAB9650A22C}"/>
          </ac:spMkLst>
        </pc:spChg>
      </pc:sldChg>
      <pc:sldChg chg="modSp">
        <pc:chgData name="Guest User" userId="" providerId="Windows Live" clId="Web-{12D71055-59A7-419D-8744-B44849505349}" dt="2021-10-11T21:16:36.016" v="61" actId="20577"/>
        <pc:sldMkLst>
          <pc:docMk/>
          <pc:sldMk cId="128747377" sldId="265"/>
        </pc:sldMkLst>
        <pc:spChg chg="mod">
          <ac:chgData name="Guest User" userId="" providerId="Windows Live" clId="Web-{12D71055-59A7-419D-8744-B44849505349}" dt="2021-10-11T21:16:36.016" v="61" actId="20577"/>
          <ac:spMkLst>
            <pc:docMk/>
            <pc:sldMk cId="128747377" sldId="265"/>
            <ac:spMk id="3" creationId="{E2C0249E-294D-43EC-BFC6-EAEB6D16A4B1}"/>
          </ac:spMkLst>
        </pc:spChg>
      </pc:sldChg>
      <pc:sldChg chg="modSp modNotes">
        <pc:chgData name="Guest User" userId="" providerId="Windows Live" clId="Web-{12D71055-59A7-419D-8744-B44849505349}" dt="2021-10-11T21:39:41.887" v="63"/>
        <pc:sldMkLst>
          <pc:docMk/>
          <pc:sldMk cId="2246607904" sldId="270"/>
        </pc:sldMkLst>
        <pc:spChg chg="mod">
          <ac:chgData name="Guest User" userId="" providerId="Windows Live" clId="Web-{12D71055-59A7-419D-8744-B44849505349}" dt="2021-10-11T19:40:56.049" v="23" actId="20577"/>
          <ac:spMkLst>
            <pc:docMk/>
            <pc:sldMk cId="2246607904" sldId="270"/>
            <ac:spMk id="2" creationId="{25EC96C0-92E7-4EBF-98D4-F4A3EF86908A}"/>
          </ac:spMkLst>
        </pc:spChg>
        <pc:spChg chg="mod">
          <ac:chgData name="Guest User" userId="" providerId="Windows Live" clId="Web-{12D71055-59A7-419D-8744-B44849505349}" dt="2021-10-11T19:40:15.518" v="14" actId="20577"/>
          <ac:spMkLst>
            <pc:docMk/>
            <pc:sldMk cId="2246607904" sldId="270"/>
            <ac:spMk id="3" creationId="{689F73FF-5A1F-4484-A08E-A6C97C2E5BF3}"/>
          </ac:spMkLst>
        </pc:spChg>
      </pc:sldChg>
      <pc:sldChg chg="modSp">
        <pc:chgData name="Guest User" userId="" providerId="Windows Live" clId="Web-{12D71055-59A7-419D-8744-B44849505349}" dt="2021-10-11T21:40:36.981" v="70" actId="20577"/>
        <pc:sldMkLst>
          <pc:docMk/>
          <pc:sldMk cId="3803165296" sldId="275"/>
        </pc:sldMkLst>
        <pc:spChg chg="mod">
          <ac:chgData name="Guest User" userId="" providerId="Windows Live" clId="Web-{12D71055-59A7-419D-8744-B44849505349}" dt="2021-10-11T21:40:36.981" v="70" actId="20577"/>
          <ac:spMkLst>
            <pc:docMk/>
            <pc:sldMk cId="3803165296" sldId="275"/>
            <ac:spMk id="3" creationId="{689F73FF-5A1F-4484-A08E-A6C97C2E5BF3}"/>
          </ac:spMkLst>
        </pc:spChg>
        <pc:spChg chg="mod">
          <ac:chgData name="Guest User" userId="" providerId="Windows Live" clId="Web-{12D71055-59A7-419D-8744-B44849505349}" dt="2021-10-11T19:41:04.205" v="24" actId="20577"/>
          <ac:spMkLst>
            <pc:docMk/>
            <pc:sldMk cId="3803165296" sldId="275"/>
            <ac:spMk id="6" creationId="{338A1F4C-D330-48A7-80A3-F85654BAE90F}"/>
          </ac:spMkLst>
        </pc:spChg>
      </pc:sldChg>
    </pc:docChg>
  </pc:docChgLst>
  <pc:docChgLst>
    <pc:chgData name="Guest User" providerId="Windows Live" clId="Web-{30BF62DA-C3EA-4622-AEA5-6687ADBE59D0}"/>
    <pc:docChg chg="addSld delSld modSld">
      <pc:chgData name="Guest User" userId="" providerId="Windows Live" clId="Web-{30BF62DA-C3EA-4622-AEA5-6687ADBE59D0}" dt="2021-10-11T20:37:36.186" v="675" actId="1076"/>
      <pc:docMkLst>
        <pc:docMk/>
      </pc:docMkLst>
      <pc:sldChg chg="addSp delSp modSp">
        <pc:chgData name="Guest User" userId="" providerId="Windows Live" clId="Web-{30BF62DA-C3EA-4622-AEA5-6687ADBE59D0}" dt="2021-10-11T19:07:09.142" v="596" actId="20577"/>
        <pc:sldMkLst>
          <pc:docMk/>
          <pc:sldMk cId="3374647657" sldId="260"/>
        </pc:sldMkLst>
        <pc:spChg chg="del mod">
          <ac:chgData name="Guest User" userId="" providerId="Windows Live" clId="Web-{30BF62DA-C3EA-4622-AEA5-6687ADBE59D0}" dt="2021-10-11T19:01:49.487" v="513"/>
          <ac:spMkLst>
            <pc:docMk/>
            <pc:sldMk cId="3374647657" sldId="260"/>
            <ac:spMk id="2" creationId="{10873D15-7606-4E88-9381-A16268B97404}"/>
          </ac:spMkLst>
        </pc:spChg>
        <pc:spChg chg="mod">
          <ac:chgData name="Guest User" userId="" providerId="Windows Live" clId="Web-{30BF62DA-C3EA-4622-AEA5-6687ADBE59D0}" dt="2021-10-11T19:07:09.142" v="596" actId="20577"/>
          <ac:spMkLst>
            <pc:docMk/>
            <pc:sldMk cId="3374647657" sldId="260"/>
            <ac:spMk id="3" creationId="{B54D4CEA-D327-4A82-8812-AC8236E5A749}"/>
          </ac:spMkLst>
        </pc:spChg>
        <pc:spChg chg="mod">
          <ac:chgData name="Guest User" userId="" providerId="Windows Live" clId="Web-{30BF62DA-C3EA-4622-AEA5-6687ADBE59D0}" dt="2021-10-11T19:04:35.892" v="556" actId="14100"/>
          <ac:spMkLst>
            <pc:docMk/>
            <pc:sldMk cId="3374647657" sldId="260"/>
            <ac:spMk id="4" creationId="{DC22925F-6264-4965-99CD-1F13A6C37785}"/>
          </ac:spMkLst>
        </pc:spChg>
        <pc:spChg chg="add del">
          <ac:chgData name="Guest User" userId="" providerId="Windows Live" clId="Web-{30BF62DA-C3EA-4622-AEA5-6687ADBE59D0}" dt="2021-10-11T18:02:49.155" v="252"/>
          <ac:spMkLst>
            <pc:docMk/>
            <pc:sldMk cId="3374647657" sldId="260"/>
            <ac:spMk id="5" creationId="{4D9D9A2E-EB82-4CA3-941A-B5573968879A}"/>
          </ac:spMkLst>
        </pc:spChg>
      </pc:sldChg>
      <pc:sldChg chg="addSp delSp modSp del">
        <pc:chgData name="Guest User" userId="" providerId="Windows Live" clId="Web-{30BF62DA-C3EA-4622-AEA5-6687ADBE59D0}" dt="2021-10-11T19:05:26.158" v="571"/>
        <pc:sldMkLst>
          <pc:docMk/>
          <pc:sldMk cId="3363959338" sldId="263"/>
        </pc:sldMkLst>
        <pc:spChg chg="del mod">
          <ac:chgData name="Guest User" userId="" providerId="Windows Live" clId="Web-{30BF62DA-C3EA-4622-AEA5-6687ADBE59D0}" dt="2021-10-11T19:02:09.002" v="523"/>
          <ac:spMkLst>
            <pc:docMk/>
            <pc:sldMk cId="3363959338" sldId="263"/>
            <ac:spMk id="2" creationId="{10873D15-7606-4E88-9381-A16268B97404}"/>
          </ac:spMkLst>
        </pc:spChg>
        <pc:spChg chg="mod">
          <ac:chgData name="Guest User" userId="" providerId="Windows Live" clId="Web-{30BF62DA-C3EA-4622-AEA5-6687ADBE59D0}" dt="2021-10-11T19:04:18.018" v="553" actId="14100"/>
          <ac:spMkLst>
            <pc:docMk/>
            <pc:sldMk cId="3363959338" sldId="263"/>
            <ac:spMk id="4" creationId="{DC22925F-6264-4965-99CD-1F13A6C37785}"/>
          </ac:spMkLst>
        </pc:spChg>
        <pc:spChg chg="mod">
          <ac:chgData name="Guest User" userId="" providerId="Windows Live" clId="Web-{30BF62DA-C3EA-4622-AEA5-6687ADBE59D0}" dt="2021-10-11T19:02:19.768" v="527" actId="1076"/>
          <ac:spMkLst>
            <pc:docMk/>
            <pc:sldMk cId="3363959338" sldId="263"/>
            <ac:spMk id="6" creationId="{45E18D82-A2CB-44D8-8AF9-BE419811D0DB}"/>
          </ac:spMkLst>
        </pc:spChg>
        <pc:spChg chg="add del mod">
          <ac:chgData name="Guest User" userId="" providerId="Windows Live" clId="Web-{30BF62DA-C3EA-4622-AEA5-6687ADBE59D0}" dt="2021-10-11T19:02:11.409" v="525"/>
          <ac:spMkLst>
            <pc:docMk/>
            <pc:sldMk cId="3363959338" sldId="263"/>
            <ac:spMk id="7" creationId="{A3B9C88B-E534-4067-A23F-5DFC8F09A030}"/>
          </ac:spMkLst>
        </pc:spChg>
      </pc:sldChg>
      <pc:sldChg chg="new del">
        <pc:chgData name="Guest User" userId="" providerId="Windows Live" clId="Web-{30BF62DA-C3EA-4622-AEA5-6687ADBE59D0}" dt="2021-10-11T18:59:46.753" v="463"/>
        <pc:sldMkLst>
          <pc:docMk/>
          <pc:sldMk cId="559289540" sldId="276"/>
        </pc:sldMkLst>
      </pc:sldChg>
      <pc:sldChg chg="modSp add replId addAnim delAnim">
        <pc:chgData name="Guest User" userId="" providerId="Windows Live" clId="Web-{30BF62DA-C3EA-4622-AEA5-6687ADBE59D0}" dt="2021-10-11T19:01:41.315" v="511" actId="20577"/>
        <pc:sldMkLst>
          <pc:docMk/>
          <pc:sldMk cId="3299019259" sldId="276"/>
        </pc:sldMkLst>
        <pc:spChg chg="mod">
          <ac:chgData name="Guest User" userId="" providerId="Windows Live" clId="Web-{30BF62DA-C3EA-4622-AEA5-6687ADBE59D0}" dt="2021-10-11T19:01:41.315" v="511" actId="20577"/>
          <ac:spMkLst>
            <pc:docMk/>
            <pc:sldMk cId="3299019259" sldId="276"/>
            <ac:spMk id="2" creationId="{44321549-1C30-48FC-80E2-798BC9EC2865}"/>
          </ac:spMkLst>
        </pc:spChg>
      </pc:sldChg>
      <pc:sldChg chg="modSp add replId">
        <pc:chgData name="Guest User" userId="" providerId="Windows Live" clId="Web-{30BF62DA-C3EA-4622-AEA5-6687ADBE59D0}" dt="2021-10-11T19:56:40.856" v="647" actId="20577"/>
        <pc:sldMkLst>
          <pc:docMk/>
          <pc:sldMk cId="350158066" sldId="277"/>
        </pc:sldMkLst>
        <pc:spChg chg="mod">
          <ac:chgData name="Guest User" userId="" providerId="Windows Live" clId="Web-{30BF62DA-C3EA-4622-AEA5-6687ADBE59D0}" dt="2021-10-11T19:56:40.856" v="647" actId="20577"/>
          <ac:spMkLst>
            <pc:docMk/>
            <pc:sldMk cId="350158066" sldId="277"/>
            <ac:spMk id="3" creationId="{B54D4CEA-D327-4A82-8812-AC8236E5A749}"/>
          </ac:spMkLst>
        </pc:spChg>
        <pc:spChg chg="mod">
          <ac:chgData name="Guest User" userId="" providerId="Windows Live" clId="Web-{30BF62DA-C3EA-4622-AEA5-6687ADBE59D0}" dt="2021-10-11T19:04:59.908" v="567" actId="20577"/>
          <ac:spMkLst>
            <pc:docMk/>
            <pc:sldMk cId="350158066" sldId="277"/>
            <ac:spMk id="4" creationId="{DC22925F-6264-4965-99CD-1F13A6C37785}"/>
          </ac:spMkLst>
        </pc:spChg>
      </pc:sldChg>
      <pc:sldChg chg="addSp delSp modSp add del replId">
        <pc:chgData name="Guest User" userId="" providerId="Windows Live" clId="Web-{30BF62DA-C3EA-4622-AEA5-6687ADBE59D0}" dt="2021-10-11T19:01:23.987" v="499"/>
        <pc:sldMkLst>
          <pc:docMk/>
          <pc:sldMk cId="1558160567" sldId="277"/>
        </pc:sldMkLst>
        <pc:spChg chg="mod">
          <ac:chgData name="Guest User" userId="" providerId="Windows Live" clId="Web-{30BF62DA-C3EA-4622-AEA5-6687ADBE59D0}" dt="2021-10-11T19:01:17.253" v="498" actId="20577"/>
          <ac:spMkLst>
            <pc:docMk/>
            <pc:sldMk cId="1558160567" sldId="277"/>
            <ac:spMk id="2" creationId="{44321549-1C30-48FC-80E2-798BC9EC2865}"/>
          </ac:spMkLst>
        </pc:spChg>
        <pc:spChg chg="del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9" creationId="{BD4C0BBB-0042-4603-A226-6117F3FD5B3C}"/>
          </ac:spMkLst>
        </pc:spChg>
        <pc:spChg chg="del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11" creationId="{EC44F520-2598-460E-9F91-B02F60830CA2}"/>
          </ac:spMkLst>
        </pc:spChg>
        <pc:spChg chg="del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13" creationId="{8F1DA978-2FF0-4E09-976F-91C6D4AA5270}"/>
          </ac:spMkLst>
        </pc:spChg>
        <pc:spChg chg="del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15" creationId="{0EC398C5-5C2E-4038-9DB3-DE2B5A9BEFFB}"/>
          </ac:spMkLst>
        </pc:spChg>
        <pc:spChg chg="del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17" creationId="{A2F10B26-073B-4B10-8AAA-161242DD82B0}"/>
          </ac:spMkLst>
        </pc:spChg>
        <pc:spChg chg="del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19" creationId="{610DBBC7-698F-4A54-B1CB-A99F9CC356DF}"/>
          </ac:spMkLst>
        </pc:spChg>
        <pc:spChg chg="del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21" creationId="{579BBB12-9455-421B-86B2-0EA77520230B}"/>
          </ac:spMkLst>
        </pc:spChg>
        <pc:spChg chg="add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26" creationId="{BD4C0BBB-0042-4603-A226-6117F3FD5B3C}"/>
          </ac:spMkLst>
        </pc:spChg>
        <pc:spChg chg="add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28" creationId="{EC44F520-2598-460E-9F91-B02F60830CA2}"/>
          </ac:spMkLst>
        </pc:spChg>
        <pc:spChg chg="add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30" creationId="{BCFF1867-CA5E-416C-80CB-68BE95CE2281}"/>
          </ac:spMkLst>
        </pc:spChg>
        <pc:spChg chg="add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32" creationId="{5EA2F639-83D8-42FB-805A-0AFD485B9EAF}"/>
          </ac:spMkLst>
        </pc:spChg>
        <pc:spChg chg="add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34" creationId="{D8DB4E8D-D68B-4463-A009-8FAB6A115558}"/>
          </ac:spMkLst>
        </pc:spChg>
        <pc:spChg chg="add">
          <ac:chgData name="Guest User" userId="" providerId="Windows Live" clId="Web-{30BF62DA-C3EA-4622-AEA5-6687ADBE59D0}" dt="2021-10-11T19:00:45.815" v="492"/>
          <ac:spMkLst>
            <pc:docMk/>
            <pc:sldMk cId="1558160567" sldId="277"/>
            <ac:spMk id="36" creationId="{5C519481-97EE-45EB-B83B-AE5C46F3DB84}"/>
          </ac:spMkLst>
        </pc:spChg>
        <pc:picChg chg="mod">
          <ac:chgData name="Guest User" userId="" providerId="Windows Live" clId="Web-{30BF62DA-C3EA-4622-AEA5-6687ADBE59D0}" dt="2021-10-11T19:01:13.768" v="496" actId="1076"/>
          <ac:picMkLst>
            <pc:docMk/>
            <pc:sldMk cId="1558160567" sldId="277"/>
            <ac:picMk id="6" creationId="{89B81449-4792-43FF-A7FC-1FB1C2A79BA9}"/>
          </ac:picMkLst>
        </pc:picChg>
      </pc:sldChg>
      <pc:sldChg chg="addSp modSp">
        <pc:chgData name="Guest User" userId="" providerId="Windows Live" clId="Web-{30BF62DA-C3EA-4622-AEA5-6687ADBE59D0}" dt="2021-10-11T20:37:36.186" v="675" actId="1076"/>
        <pc:sldMkLst>
          <pc:docMk/>
          <pc:sldMk cId="2079951195" sldId="278"/>
        </pc:sldMkLst>
        <pc:spChg chg="mod">
          <ac:chgData name="Guest User" userId="" providerId="Windows Live" clId="Web-{30BF62DA-C3EA-4622-AEA5-6687ADBE59D0}" dt="2021-10-11T20:35:28.468" v="659" actId="1076"/>
          <ac:spMkLst>
            <pc:docMk/>
            <pc:sldMk cId="2079951195" sldId="278"/>
            <ac:spMk id="2" creationId="{DD2D910E-30D4-4464-B025-8F122E019F97}"/>
          </ac:spMkLst>
        </pc:spChg>
        <pc:spChg chg="mod">
          <ac:chgData name="Guest User" userId="" providerId="Windows Live" clId="Web-{30BF62DA-C3EA-4622-AEA5-6687ADBE59D0}" dt="2021-10-11T20:35:30.937" v="660" actId="1076"/>
          <ac:spMkLst>
            <pc:docMk/>
            <pc:sldMk cId="2079951195" sldId="278"/>
            <ac:spMk id="3" creationId="{F5B5E8AB-DECC-43CE-9DB8-248C79A4D46C}"/>
          </ac:spMkLst>
        </pc:spChg>
        <pc:spChg chg="add mod">
          <ac:chgData name="Guest User" userId="" providerId="Windows Live" clId="Web-{30BF62DA-C3EA-4622-AEA5-6687ADBE59D0}" dt="2021-10-11T20:37:36.186" v="675" actId="1076"/>
          <ac:spMkLst>
            <pc:docMk/>
            <pc:sldMk cId="2079951195" sldId="278"/>
            <ac:spMk id="4" creationId="{2D6FCFD3-4A35-4BB4-ADFA-0A3676CAA849}"/>
          </ac:spMkLst>
        </pc:spChg>
        <pc:picChg chg="mod">
          <ac:chgData name="Guest User" userId="" providerId="Windows Live" clId="Web-{30BF62DA-C3EA-4622-AEA5-6687ADBE59D0}" dt="2021-10-11T20:35:21.953" v="658" actId="1076"/>
          <ac:picMkLst>
            <pc:docMk/>
            <pc:sldMk cId="2079951195" sldId="278"/>
            <ac:picMk id="5" creationId="{167EC217-1C43-40FF-80D7-1852B1D05724}"/>
          </ac:picMkLst>
        </pc:picChg>
      </pc:sldChg>
    </pc:docChg>
  </pc:docChgLst>
  <pc:docChgLst>
    <pc:chgData name="Guest User" providerId="Windows Live" clId="Web-{A7FAD564-40B9-4EA3-8743-7E0EFD0DA5D7}"/>
    <pc:docChg chg="modSld">
      <pc:chgData name="Guest User" userId="" providerId="Windows Live" clId="Web-{A7FAD564-40B9-4EA3-8743-7E0EFD0DA5D7}" dt="2021-10-12T17:14:40.300" v="1" actId="1076"/>
      <pc:docMkLst>
        <pc:docMk/>
      </pc:docMkLst>
      <pc:sldChg chg="modSp">
        <pc:chgData name="Guest User" userId="" providerId="Windows Live" clId="Web-{A7FAD564-40B9-4EA3-8743-7E0EFD0DA5D7}" dt="2021-10-12T17:14:40.300" v="1" actId="1076"/>
        <pc:sldMkLst>
          <pc:docMk/>
          <pc:sldMk cId="3065923996" sldId="274"/>
        </pc:sldMkLst>
        <pc:picChg chg="mod">
          <ac:chgData name="Guest User" userId="" providerId="Windows Live" clId="Web-{A7FAD564-40B9-4EA3-8743-7E0EFD0DA5D7}" dt="2021-10-12T17:14:40.300" v="1" actId="1076"/>
          <ac:picMkLst>
            <pc:docMk/>
            <pc:sldMk cId="3065923996" sldId="274"/>
            <ac:picMk id="4" creationId="{2DE47B5B-38C2-4EC5-A3ED-8D9AEDB1302C}"/>
          </ac:picMkLst>
        </pc:picChg>
      </pc:sldChg>
    </pc:docChg>
  </pc:docChgLst>
  <pc:docChgLst>
    <pc:chgData name="Guest User" providerId="Windows Live" clId="Web-{7CB1F5F2-5A70-42A0-8E61-5AF6B2A18666}"/>
    <pc:docChg chg="modSld">
      <pc:chgData name="Guest User" userId="" providerId="Windows Live" clId="Web-{7CB1F5F2-5A70-42A0-8E61-5AF6B2A18666}" dt="2021-10-07T19:15:44.854" v="6" actId="20577"/>
      <pc:docMkLst>
        <pc:docMk/>
      </pc:docMkLst>
      <pc:sldChg chg="modSp">
        <pc:chgData name="Guest User" userId="" providerId="Windows Live" clId="Web-{7CB1F5F2-5A70-42A0-8E61-5AF6B2A18666}" dt="2021-10-07T19:15:44.854" v="6" actId="20577"/>
        <pc:sldMkLst>
          <pc:docMk/>
          <pc:sldMk cId="3363959338" sldId="263"/>
        </pc:sldMkLst>
        <pc:spChg chg="mod">
          <ac:chgData name="Guest User" userId="" providerId="Windows Live" clId="Web-{7CB1F5F2-5A70-42A0-8E61-5AF6B2A18666}" dt="2021-10-07T19:15:44.854" v="6" actId="20577"/>
          <ac:spMkLst>
            <pc:docMk/>
            <pc:sldMk cId="3363959338" sldId="263"/>
            <ac:spMk id="6" creationId="{45E18D82-A2CB-44D8-8AF9-BE419811D0DB}"/>
          </ac:spMkLst>
        </pc:spChg>
      </pc:sldChg>
    </pc:docChg>
  </pc:docChgLst>
  <pc:docChgLst>
    <pc:chgData name="Guest User" providerId="Windows Live" clId="Web-{92C9ECDA-CE75-467C-8C36-E98C24483A05}"/>
    <pc:docChg chg="addSld modSld sldOrd">
      <pc:chgData name="Guest User" userId="" providerId="Windows Live" clId="Web-{92C9ECDA-CE75-467C-8C36-E98C24483A05}" dt="2021-10-05T20:42:21.767" v="1848" actId="20577"/>
      <pc:docMkLst>
        <pc:docMk/>
      </pc:docMkLst>
      <pc:sldChg chg="modSp">
        <pc:chgData name="Guest User" userId="" providerId="Windows Live" clId="Web-{92C9ECDA-CE75-467C-8C36-E98C24483A05}" dt="2021-10-05T17:57:23.221" v="1" actId="1076"/>
        <pc:sldMkLst>
          <pc:docMk/>
          <pc:sldMk cId="2727749110" sldId="256"/>
        </pc:sldMkLst>
        <pc:picChg chg="mod">
          <ac:chgData name="Guest User" userId="" providerId="Windows Live" clId="Web-{92C9ECDA-CE75-467C-8C36-E98C24483A05}" dt="2021-10-05T17:57:23.221" v="1" actId="1076"/>
          <ac:picMkLst>
            <pc:docMk/>
            <pc:sldMk cId="2727749110" sldId="256"/>
            <ac:picMk id="4" creationId="{FE7A8425-3DC9-4D4E-B6E5-42EFCF2F62ED}"/>
          </ac:picMkLst>
        </pc:picChg>
      </pc:sldChg>
      <pc:sldChg chg="addSp delSp modSp new mod ord setBg">
        <pc:chgData name="Guest User" userId="" providerId="Windows Live" clId="Web-{92C9ECDA-CE75-467C-8C36-E98C24483A05}" dt="2021-10-05T18:51:33.181" v="972" actId="20577"/>
        <pc:sldMkLst>
          <pc:docMk/>
          <pc:sldMk cId="3374647657" sldId="260"/>
        </pc:sldMkLst>
        <pc:spChg chg="mod">
          <ac:chgData name="Guest User" userId="" providerId="Windows Live" clId="Web-{92C9ECDA-CE75-467C-8C36-E98C24483A05}" dt="2021-10-05T18:42:54.587" v="583" actId="20577"/>
          <ac:spMkLst>
            <pc:docMk/>
            <pc:sldMk cId="3374647657" sldId="260"/>
            <ac:spMk id="2" creationId="{10873D15-7606-4E88-9381-A16268B97404}"/>
          </ac:spMkLst>
        </pc:spChg>
        <pc:spChg chg="mod">
          <ac:chgData name="Guest User" userId="" providerId="Windows Live" clId="Web-{92C9ECDA-CE75-467C-8C36-E98C24483A05}" dt="2021-10-05T18:51:33.181" v="972" actId="20577"/>
          <ac:spMkLst>
            <pc:docMk/>
            <pc:sldMk cId="3374647657" sldId="260"/>
            <ac:spMk id="3" creationId="{B54D4CEA-D327-4A82-8812-AC8236E5A749}"/>
          </ac:spMkLst>
        </pc:spChg>
        <pc:spChg chg="add del">
          <ac:chgData name="Guest User" userId="" providerId="Windows Live" clId="Web-{92C9ECDA-CE75-467C-8C36-E98C24483A05}" dt="2021-10-05T18:11:27.079" v="71"/>
          <ac:spMkLst>
            <pc:docMk/>
            <pc:sldMk cId="3374647657" sldId="260"/>
            <ac:spMk id="4" creationId="{97F2D2A3-80F6-43B9-A8AE-305354EE8DAF}"/>
          </ac:spMkLst>
        </pc:spChg>
        <pc:spChg chg="add mod">
          <ac:chgData name="Guest User" userId="" providerId="Windows Live" clId="Web-{92C9ECDA-CE75-467C-8C36-E98C24483A05}" dt="2021-10-05T18:43:58.899" v="614" actId="1076"/>
          <ac:spMkLst>
            <pc:docMk/>
            <pc:sldMk cId="3374647657" sldId="260"/>
            <ac:spMk id="4" creationId="{DC22925F-6264-4965-99CD-1F13A6C37785}"/>
          </ac:spMkLst>
        </pc:spChg>
        <pc:spChg chg="add">
          <ac:chgData name="Guest User" userId="" providerId="Windows Live" clId="Web-{92C9ECDA-CE75-467C-8C36-E98C24483A05}" dt="2021-10-05T18:14:35.903" v="189"/>
          <ac:spMkLst>
            <pc:docMk/>
            <pc:sldMk cId="3374647657" sldId="260"/>
            <ac:spMk id="8" creationId="{8BEAC55E-FD3E-4A90-B4E2-D197D8038366}"/>
          </ac:spMkLst>
        </pc:spChg>
        <pc:spChg chg="add">
          <ac:chgData name="Guest User" userId="" providerId="Windows Live" clId="Web-{92C9ECDA-CE75-467C-8C36-E98C24483A05}" dt="2021-10-05T18:14:35.903" v="189"/>
          <ac:spMkLst>
            <pc:docMk/>
            <pc:sldMk cId="3374647657" sldId="260"/>
            <ac:spMk id="10" creationId="{282DCAD1-D7F2-4CA8-960C-526B7DB37A82}"/>
          </ac:spMkLst>
        </pc:spChg>
        <pc:spChg chg="add">
          <ac:chgData name="Guest User" userId="" providerId="Windows Live" clId="Web-{92C9ECDA-CE75-467C-8C36-E98C24483A05}" dt="2021-10-05T18:14:35.903" v="189"/>
          <ac:spMkLst>
            <pc:docMk/>
            <pc:sldMk cId="3374647657" sldId="260"/>
            <ac:spMk id="12" creationId="{0009AC7F-1347-41C8-8BEB-47473A21A696}"/>
          </ac:spMkLst>
        </pc:spChg>
      </pc:sldChg>
      <pc:sldChg chg="addSp delSp modSp add replId">
        <pc:chgData name="Guest User" userId="" providerId="Windows Live" clId="Web-{92C9ECDA-CE75-467C-8C36-E98C24483A05}" dt="2021-10-05T20:42:21.767" v="1848" actId="20577"/>
        <pc:sldMkLst>
          <pc:docMk/>
          <pc:sldMk cId="3363959338" sldId="263"/>
        </pc:sldMkLst>
        <pc:spChg chg="mod">
          <ac:chgData name="Guest User" userId="" providerId="Windows Live" clId="Web-{92C9ECDA-CE75-467C-8C36-E98C24483A05}" dt="2021-10-05T20:40:39.203" v="1734" actId="1076"/>
          <ac:spMkLst>
            <pc:docMk/>
            <pc:sldMk cId="3363959338" sldId="263"/>
            <ac:spMk id="2" creationId="{10873D15-7606-4E88-9381-A16268B97404}"/>
          </ac:spMkLst>
        </pc:spChg>
        <pc:spChg chg="mod">
          <ac:chgData name="Guest User" userId="" providerId="Windows Live" clId="Web-{92C9ECDA-CE75-467C-8C36-E98C24483A05}" dt="2021-10-05T18:48:49.259" v="687" actId="20577"/>
          <ac:spMkLst>
            <pc:docMk/>
            <pc:sldMk cId="3363959338" sldId="263"/>
            <ac:spMk id="3" creationId="{B54D4CEA-D327-4A82-8812-AC8236E5A749}"/>
          </ac:spMkLst>
        </pc:spChg>
        <pc:spChg chg="mod">
          <ac:chgData name="Guest User" userId="" providerId="Windows Live" clId="Web-{92C9ECDA-CE75-467C-8C36-E98C24483A05}" dt="2021-10-05T18:45:24.477" v="663" actId="20577"/>
          <ac:spMkLst>
            <pc:docMk/>
            <pc:sldMk cId="3363959338" sldId="263"/>
            <ac:spMk id="4" creationId="{DC22925F-6264-4965-99CD-1F13A6C37785}"/>
          </ac:spMkLst>
        </pc:spChg>
        <pc:spChg chg="add del">
          <ac:chgData name="Guest User" userId="" providerId="Windows Live" clId="Web-{92C9ECDA-CE75-467C-8C36-E98C24483A05}" dt="2021-10-05T18:50:07.197" v="784"/>
          <ac:spMkLst>
            <pc:docMk/>
            <pc:sldMk cId="3363959338" sldId="263"/>
            <ac:spMk id="5" creationId="{D497BA36-DF4C-402E-89E2-B2C80DCABC54}"/>
          </ac:spMkLst>
        </pc:spChg>
        <pc:spChg chg="add mod">
          <ac:chgData name="Guest User" userId="" providerId="Windows Live" clId="Web-{92C9ECDA-CE75-467C-8C36-E98C24483A05}" dt="2021-10-05T20:42:21.767" v="1848" actId="20577"/>
          <ac:spMkLst>
            <pc:docMk/>
            <pc:sldMk cId="3363959338" sldId="263"/>
            <ac:spMk id="6" creationId="{45E18D82-A2CB-44D8-8AF9-BE419811D0DB}"/>
          </ac:spMkLst>
        </pc:spChg>
      </pc:sldChg>
    </pc:docChg>
  </pc:docChgLst>
  <pc:docChgLst>
    <pc:chgData name="Graydon Hall" userId="6ad8ef6fe9c5877e" providerId="LiveId" clId="{91B2A78F-4C0F-452B-A566-F535B5A888CC}"/>
    <pc:docChg chg="undo redo custSel addSld delSld modSld sldOrd addMainMaster delMainMaster">
      <pc:chgData name="Graydon Hall" userId="6ad8ef6fe9c5877e" providerId="LiveId" clId="{91B2A78F-4C0F-452B-A566-F535B5A888CC}" dt="2021-10-11T20:34:26.287" v="4736" actId="26606"/>
      <pc:docMkLst>
        <pc:docMk/>
      </pc:docMkLst>
      <pc:sldChg chg="addSp modSp mod setBg modClrScheme addAnim chgLayout">
        <pc:chgData name="Graydon Hall" userId="6ad8ef6fe9c5877e" providerId="LiveId" clId="{91B2A78F-4C0F-452B-A566-F535B5A888CC}" dt="2021-10-07T18:38:42.581" v="3264" actId="20577"/>
        <pc:sldMkLst>
          <pc:docMk/>
          <pc:sldMk cId="2727749110" sldId="256"/>
        </pc:sldMkLst>
        <pc:spChg chg="mod">
          <ac:chgData name="Graydon Hall" userId="6ad8ef6fe9c5877e" providerId="LiveId" clId="{91B2A78F-4C0F-452B-A566-F535B5A888CC}" dt="2021-10-05T17:55:55.239" v="20" actId="26606"/>
          <ac:spMkLst>
            <pc:docMk/>
            <pc:sldMk cId="2727749110" sldId="256"/>
            <ac:spMk id="2" creationId="{2A126D74-A272-48A9-A6DE-B001A649E2A1}"/>
          </ac:spMkLst>
        </pc:spChg>
        <pc:spChg chg="mod">
          <ac:chgData name="Graydon Hall" userId="6ad8ef6fe9c5877e" providerId="LiveId" clId="{91B2A78F-4C0F-452B-A566-F535B5A888CC}" dt="2021-10-07T18:38:42.581" v="3264" actId="20577"/>
          <ac:spMkLst>
            <pc:docMk/>
            <pc:sldMk cId="2727749110" sldId="256"/>
            <ac:spMk id="3" creationId="{2B89797A-3E6D-41AF-B32C-ED3BDB58F5D6}"/>
          </ac:spMkLst>
        </pc:spChg>
        <pc:spChg chg="add">
          <ac:chgData name="Graydon Hall" userId="6ad8ef6fe9c5877e" providerId="LiveId" clId="{91B2A78F-4C0F-452B-A566-F535B5A888CC}" dt="2021-10-05T17:55:55.239" v="20" actId="26606"/>
          <ac:spMkLst>
            <pc:docMk/>
            <pc:sldMk cId="2727749110" sldId="256"/>
            <ac:spMk id="9" creationId="{D3F794D0-2982-490E-88DA-93D48975085F}"/>
          </ac:spMkLst>
        </pc:spChg>
        <pc:spChg chg="add">
          <ac:chgData name="Graydon Hall" userId="6ad8ef6fe9c5877e" providerId="LiveId" clId="{91B2A78F-4C0F-452B-A566-F535B5A888CC}" dt="2021-10-05T17:55:55.239" v="20" actId="26606"/>
          <ac:spMkLst>
            <pc:docMk/>
            <pc:sldMk cId="2727749110" sldId="256"/>
            <ac:spMk id="11" creationId="{AFD24A3D-F07A-44A9-BE55-5576292E152D}"/>
          </ac:spMkLst>
        </pc:spChg>
        <pc:spChg chg="add">
          <ac:chgData name="Graydon Hall" userId="6ad8ef6fe9c5877e" providerId="LiveId" clId="{91B2A78F-4C0F-452B-A566-F535B5A888CC}" dt="2021-10-05T17:55:55.239" v="20" actId="26606"/>
          <ac:spMkLst>
            <pc:docMk/>
            <pc:sldMk cId="2727749110" sldId="256"/>
            <ac:spMk id="13" creationId="{204441C9-FD2D-4031-B5C5-67478196CCCF}"/>
          </ac:spMkLst>
        </pc:spChg>
        <pc:spChg chg="add">
          <ac:chgData name="Graydon Hall" userId="6ad8ef6fe9c5877e" providerId="LiveId" clId="{91B2A78F-4C0F-452B-A566-F535B5A888CC}" dt="2021-10-05T17:55:55.239" v="20" actId="26606"/>
          <ac:spMkLst>
            <pc:docMk/>
            <pc:sldMk cId="2727749110" sldId="256"/>
            <ac:spMk id="15" creationId="{EBF09AEC-6E6E-418F-9974-8730F1B2B6EF}"/>
          </ac:spMkLst>
        </pc:spChg>
        <pc:spChg chg="add">
          <ac:chgData name="Graydon Hall" userId="6ad8ef6fe9c5877e" providerId="LiveId" clId="{91B2A78F-4C0F-452B-A566-F535B5A888CC}" dt="2021-10-05T17:55:55.239" v="20" actId="26606"/>
          <ac:spMkLst>
            <pc:docMk/>
            <pc:sldMk cId="2727749110" sldId="256"/>
            <ac:spMk id="17" creationId="{3D9D3989-3E00-4727-914E-959DFE8FACE9}"/>
          </ac:spMkLst>
        </pc:spChg>
        <pc:picChg chg="add">
          <ac:chgData name="Graydon Hall" userId="6ad8ef6fe9c5877e" providerId="LiveId" clId="{91B2A78F-4C0F-452B-A566-F535B5A888CC}" dt="2021-10-05T17:55:55.239" v="20" actId="26606"/>
          <ac:picMkLst>
            <pc:docMk/>
            <pc:sldMk cId="2727749110" sldId="256"/>
            <ac:picMk id="4" creationId="{FE7A8425-3DC9-4D4E-B6E5-42EFCF2F62ED}"/>
          </ac:picMkLst>
        </pc:picChg>
      </pc:sldChg>
      <pc:sldChg chg="addSp modSp new mod">
        <pc:chgData name="Graydon Hall" userId="6ad8ef6fe9c5877e" providerId="LiveId" clId="{91B2A78F-4C0F-452B-A566-F535B5A888CC}" dt="2021-10-07T19:22:44.433" v="3444" actId="20577"/>
        <pc:sldMkLst>
          <pc:docMk/>
          <pc:sldMk cId="1188969607" sldId="257"/>
        </pc:sldMkLst>
        <pc:spChg chg="mod">
          <ac:chgData name="Graydon Hall" userId="6ad8ef6fe9c5877e" providerId="LiveId" clId="{91B2A78F-4C0F-452B-A566-F535B5A888CC}" dt="2021-10-07T19:21:20.612" v="3265" actId="13926"/>
          <ac:spMkLst>
            <pc:docMk/>
            <pc:sldMk cId="1188969607" sldId="257"/>
            <ac:spMk id="3" creationId="{E2C0249E-294D-43EC-BFC6-EAEB6D16A4B1}"/>
          </ac:spMkLst>
        </pc:spChg>
        <pc:spChg chg="add mod">
          <ac:chgData name="Graydon Hall" userId="6ad8ef6fe9c5877e" providerId="LiveId" clId="{91B2A78F-4C0F-452B-A566-F535B5A888CC}" dt="2021-10-07T19:22:44.433" v="3444" actId="20577"/>
          <ac:spMkLst>
            <pc:docMk/>
            <pc:sldMk cId="1188969607" sldId="257"/>
            <ac:spMk id="4" creationId="{23B848BD-D014-438C-B938-A1DC9EA510E2}"/>
          </ac:spMkLst>
        </pc:spChg>
      </pc:sldChg>
      <pc:sldChg chg="modSp new mod ord">
        <pc:chgData name="Graydon Hall" userId="6ad8ef6fe9c5877e" providerId="LiveId" clId="{91B2A78F-4C0F-452B-A566-F535B5A888CC}" dt="2021-10-07T19:49:30.948" v="3823" actId="27636"/>
        <pc:sldMkLst>
          <pc:docMk/>
          <pc:sldMk cId="786707703" sldId="258"/>
        </pc:sldMkLst>
        <pc:spChg chg="mod">
          <ac:chgData name="Graydon Hall" userId="6ad8ef6fe9c5877e" providerId="LiveId" clId="{91B2A78F-4C0F-452B-A566-F535B5A888CC}" dt="2021-10-05T17:59:09.824" v="41" actId="20577"/>
          <ac:spMkLst>
            <pc:docMk/>
            <pc:sldMk cId="786707703" sldId="258"/>
            <ac:spMk id="2" creationId="{BAFBCF3D-32B5-4A9B-8217-253A4BEC018E}"/>
          </ac:spMkLst>
        </pc:spChg>
        <pc:spChg chg="mod">
          <ac:chgData name="Graydon Hall" userId="6ad8ef6fe9c5877e" providerId="LiveId" clId="{91B2A78F-4C0F-452B-A566-F535B5A888CC}" dt="2021-10-07T19:49:30.948" v="3823" actId="27636"/>
          <ac:spMkLst>
            <pc:docMk/>
            <pc:sldMk cId="786707703" sldId="258"/>
            <ac:spMk id="3" creationId="{BB3E364B-3B1E-4F7E-867B-4502D4427D64}"/>
          </ac:spMkLst>
        </pc:spChg>
      </pc:sldChg>
      <pc:sldChg chg="modSp mod">
        <pc:chgData name="Graydon Hall" userId="6ad8ef6fe9c5877e" providerId="LiveId" clId="{91B2A78F-4C0F-452B-A566-F535B5A888CC}" dt="2021-10-05T19:38:24.077" v="3165" actId="20577"/>
        <pc:sldMkLst>
          <pc:docMk/>
          <pc:sldMk cId="3374647657" sldId="260"/>
        </pc:sldMkLst>
        <pc:spChg chg="mod">
          <ac:chgData name="Graydon Hall" userId="6ad8ef6fe9c5877e" providerId="LiveId" clId="{91B2A78F-4C0F-452B-A566-F535B5A888CC}" dt="2021-10-05T19:38:24.077" v="3165" actId="20577"/>
          <ac:spMkLst>
            <pc:docMk/>
            <pc:sldMk cId="3374647657" sldId="260"/>
            <ac:spMk id="4" creationId="{DC22925F-6264-4965-99CD-1F13A6C37785}"/>
          </ac:spMkLst>
        </pc:spChg>
      </pc:sldChg>
      <pc:sldChg chg="addSp delSp modSp new mod setBg">
        <pc:chgData name="Graydon Hall" userId="6ad8ef6fe9c5877e" providerId="LiveId" clId="{91B2A78F-4C0F-452B-A566-F535B5A888CC}" dt="2021-10-11T20:08:49.668" v="4484" actId="20577"/>
        <pc:sldMkLst>
          <pc:docMk/>
          <pc:sldMk cId="3189492745" sldId="261"/>
        </pc:sldMkLst>
        <pc:spChg chg="mod">
          <ac:chgData name="Graydon Hall" userId="6ad8ef6fe9c5877e" providerId="LiveId" clId="{91B2A78F-4C0F-452B-A566-F535B5A888CC}" dt="2021-10-05T18:13:47.526" v="553" actId="26606"/>
          <ac:spMkLst>
            <pc:docMk/>
            <pc:sldMk cId="3189492745" sldId="261"/>
            <ac:spMk id="2" creationId="{E169F24D-C443-4F94-8140-4D470405E7B8}"/>
          </ac:spMkLst>
        </pc:spChg>
        <pc:spChg chg="mod">
          <ac:chgData name="Graydon Hall" userId="6ad8ef6fe9c5877e" providerId="LiveId" clId="{91B2A78F-4C0F-452B-A566-F535B5A888CC}" dt="2021-10-11T20:08:49.668" v="4484" actId="20577"/>
          <ac:spMkLst>
            <pc:docMk/>
            <pc:sldMk cId="3189492745" sldId="261"/>
            <ac:spMk id="3" creationId="{CC3B7C1D-2642-4F4D-8478-3CAB9650A22C}"/>
          </ac:spMkLst>
        </pc:spChg>
        <pc:spChg chg="add del">
          <ac:chgData name="Graydon Hall" userId="6ad8ef6fe9c5877e" providerId="LiveId" clId="{91B2A78F-4C0F-452B-A566-F535B5A888CC}" dt="2021-10-07T20:08:19.654" v="3897"/>
          <ac:spMkLst>
            <pc:docMk/>
            <pc:sldMk cId="3189492745" sldId="261"/>
            <ac:spMk id="4" creationId="{2F44705A-C95C-4F61-960C-203D16468AE0}"/>
          </ac:spMkLst>
        </pc:spChg>
        <pc:spChg chg="add del mod">
          <ac:chgData name="Graydon Hall" userId="6ad8ef6fe9c5877e" providerId="LiveId" clId="{91B2A78F-4C0F-452B-A566-F535B5A888CC}" dt="2021-10-11T20:08:08.882" v="4474" actId="478"/>
          <ac:spMkLst>
            <pc:docMk/>
            <pc:sldMk cId="3189492745" sldId="261"/>
            <ac:spMk id="6" creationId="{EC325E86-C95D-4131-ABD4-A10D87587352}"/>
          </ac:spMkLst>
        </pc:spChg>
        <pc:spChg chg="add">
          <ac:chgData name="Graydon Hall" userId="6ad8ef6fe9c5877e" providerId="LiveId" clId="{91B2A78F-4C0F-452B-A566-F535B5A888CC}" dt="2021-10-05T18:13:47.526" v="553" actId="26606"/>
          <ac:spMkLst>
            <pc:docMk/>
            <pc:sldMk cId="3189492745" sldId="261"/>
            <ac:spMk id="10" creationId="{93DAF4AA-9270-40B5-B73C-B11B9A92F0BC}"/>
          </ac:spMkLst>
        </pc:spChg>
        <pc:spChg chg="add">
          <ac:chgData name="Graydon Hall" userId="6ad8ef6fe9c5877e" providerId="LiveId" clId="{91B2A78F-4C0F-452B-A566-F535B5A888CC}" dt="2021-10-05T18:13:47.526" v="553" actId="26606"/>
          <ac:spMkLst>
            <pc:docMk/>
            <pc:sldMk cId="3189492745" sldId="261"/>
            <ac:spMk id="12" creationId="{31D5E60A-D6B1-4F21-A993-313958AF0C00}"/>
          </ac:spMkLst>
        </pc:spChg>
        <pc:spChg chg="add">
          <ac:chgData name="Graydon Hall" userId="6ad8ef6fe9c5877e" providerId="LiveId" clId="{91B2A78F-4C0F-452B-A566-F535B5A888CC}" dt="2021-10-05T18:13:47.526" v="553" actId="26606"/>
          <ac:spMkLst>
            <pc:docMk/>
            <pc:sldMk cId="3189492745" sldId="261"/>
            <ac:spMk id="14" creationId="{5B7BB16B-E108-4C64-97D5-7AC67CC5E2C7}"/>
          </ac:spMkLst>
        </pc:spChg>
        <pc:spChg chg="add">
          <ac:chgData name="Graydon Hall" userId="6ad8ef6fe9c5877e" providerId="LiveId" clId="{91B2A78F-4C0F-452B-A566-F535B5A888CC}" dt="2021-10-05T18:13:47.526" v="553" actId="26606"/>
          <ac:spMkLst>
            <pc:docMk/>
            <pc:sldMk cId="3189492745" sldId="261"/>
            <ac:spMk id="16" creationId="{A5F6A003-4671-4F7B-A12E-2946D61E435F}"/>
          </ac:spMkLst>
        </pc:spChg>
        <pc:picChg chg="add del mod">
          <ac:chgData name="Graydon Hall" userId="6ad8ef6fe9c5877e" providerId="LiveId" clId="{91B2A78F-4C0F-452B-A566-F535B5A888CC}" dt="2021-10-11T20:08:05.942" v="4473" actId="478"/>
          <ac:picMkLst>
            <pc:docMk/>
            <pc:sldMk cId="3189492745" sldId="261"/>
            <ac:picMk id="5" creationId="{966B7BA8-B9A0-4D5F-A9EC-01DDCC95BA32}"/>
          </ac:picMkLst>
        </pc:picChg>
      </pc:sldChg>
      <pc:sldChg chg="addSp delSp modSp new mod setBg modNotesTx">
        <pc:chgData name="Graydon Hall" userId="6ad8ef6fe9c5877e" providerId="LiveId" clId="{91B2A78F-4C0F-452B-A566-F535B5A888CC}" dt="2021-10-07T20:11:19.858" v="4033" actId="1035"/>
        <pc:sldMkLst>
          <pc:docMk/>
          <pc:sldMk cId="1813547954" sldId="262"/>
        </pc:sldMkLst>
        <pc:spChg chg="mod">
          <ac:chgData name="Graydon Hall" userId="6ad8ef6fe9c5877e" providerId="LiveId" clId="{91B2A78F-4C0F-452B-A566-F535B5A888CC}" dt="2021-10-05T18:49:28.274" v="1137" actId="26606"/>
          <ac:spMkLst>
            <pc:docMk/>
            <pc:sldMk cId="1813547954" sldId="262"/>
            <ac:spMk id="2" creationId="{8D4BE3FE-820E-4F5F-B804-4C05BF6A16E8}"/>
          </ac:spMkLst>
        </pc:spChg>
        <pc:spChg chg="add del mod">
          <ac:chgData name="Graydon Hall" userId="6ad8ef6fe9c5877e" providerId="LiveId" clId="{91B2A78F-4C0F-452B-A566-F535B5A888CC}" dt="2021-10-07T20:09:57.544" v="3989" actId="14100"/>
          <ac:spMkLst>
            <pc:docMk/>
            <pc:sldMk cId="1813547954" sldId="262"/>
            <ac:spMk id="3" creationId="{405AEE24-4852-42D7-9660-CC80A7B10E75}"/>
          </ac:spMkLst>
        </pc:spChg>
        <pc:spChg chg="add mod">
          <ac:chgData name="Graydon Hall" userId="6ad8ef6fe9c5877e" providerId="LiveId" clId="{91B2A78F-4C0F-452B-A566-F535B5A888CC}" dt="2021-10-07T20:11:19.858" v="4033" actId="1035"/>
          <ac:spMkLst>
            <pc:docMk/>
            <pc:sldMk cId="1813547954" sldId="262"/>
            <ac:spMk id="4" creationId="{603A65F6-EA90-4F66-85B9-02A2C9CCFFA3}"/>
          </ac:spMkLst>
        </pc:spChg>
        <pc:spChg chg="add mod">
          <ac:chgData name="Graydon Hall" userId="6ad8ef6fe9c5877e" providerId="LiveId" clId="{91B2A78F-4C0F-452B-A566-F535B5A888CC}" dt="2021-10-07T20:11:19.858" v="4033" actId="1035"/>
          <ac:spMkLst>
            <pc:docMk/>
            <pc:sldMk cId="1813547954" sldId="262"/>
            <ac:spMk id="14" creationId="{BBC786DB-29BD-4C56-B769-5F32A27E37B4}"/>
          </ac:spMkLst>
        </pc:spChg>
        <pc:spChg chg="add del">
          <ac:chgData name="Graydon Hall" userId="6ad8ef6fe9c5877e" providerId="LiveId" clId="{91B2A78F-4C0F-452B-A566-F535B5A888CC}" dt="2021-10-05T18:49:28.265" v="1136" actId="26606"/>
          <ac:spMkLst>
            <pc:docMk/>
            <pc:sldMk cId="1813547954" sldId="262"/>
            <ac:spMk id="71" creationId="{45E4AB72-1C42-427F-801C-32A12FD694C5}"/>
          </ac:spMkLst>
        </pc:spChg>
        <pc:spChg chg="add del">
          <ac:chgData name="Graydon Hall" userId="6ad8ef6fe9c5877e" providerId="LiveId" clId="{91B2A78F-4C0F-452B-A566-F535B5A888CC}" dt="2021-10-05T18:49:28.265" v="1136" actId="26606"/>
          <ac:spMkLst>
            <pc:docMk/>
            <pc:sldMk cId="1813547954" sldId="262"/>
            <ac:spMk id="73" creationId="{4CC257D2-6895-4677-996F-1A5FBB7F7194}"/>
          </ac:spMkLst>
        </pc:spChg>
        <pc:spChg chg="add del">
          <ac:chgData name="Graydon Hall" userId="6ad8ef6fe9c5877e" providerId="LiveId" clId="{91B2A78F-4C0F-452B-A566-F535B5A888CC}" dt="2021-10-05T18:49:28.265" v="1136" actId="26606"/>
          <ac:spMkLst>
            <pc:docMk/>
            <pc:sldMk cId="1813547954" sldId="262"/>
            <ac:spMk id="75" creationId="{4328FF51-22A9-49F6-8C79-1FFC470CA426}"/>
          </ac:spMkLst>
        </pc:spChg>
        <pc:spChg chg="add">
          <ac:chgData name="Graydon Hall" userId="6ad8ef6fe9c5877e" providerId="LiveId" clId="{91B2A78F-4C0F-452B-A566-F535B5A888CC}" dt="2021-10-05T18:49:28.274" v="1137" actId="26606"/>
          <ac:spMkLst>
            <pc:docMk/>
            <pc:sldMk cId="1813547954" sldId="262"/>
            <ac:spMk id="1028" creationId="{11D6A2A3-F101-46F7-8B6F-1C699CAFE9AD}"/>
          </ac:spMkLst>
        </pc:spChg>
        <pc:spChg chg="add">
          <ac:chgData name="Graydon Hall" userId="6ad8ef6fe9c5877e" providerId="LiveId" clId="{91B2A78F-4C0F-452B-A566-F535B5A888CC}" dt="2021-10-05T18:49:28.274" v="1137" actId="26606"/>
          <ac:spMkLst>
            <pc:docMk/>
            <pc:sldMk cId="1813547954" sldId="262"/>
            <ac:spMk id="1029" creationId="{529E760E-527D-4053-A309-F2BDE12501CD}"/>
          </ac:spMkLst>
        </pc:spChg>
        <pc:spChg chg="add">
          <ac:chgData name="Graydon Hall" userId="6ad8ef6fe9c5877e" providerId="LiveId" clId="{91B2A78F-4C0F-452B-A566-F535B5A888CC}" dt="2021-10-05T18:49:28.274" v="1137" actId="26606"/>
          <ac:spMkLst>
            <pc:docMk/>
            <pc:sldMk cId="1813547954" sldId="262"/>
            <ac:spMk id="1030" creationId="{4153D448-4ED1-429A-A28C-8316DE7CAF7E}"/>
          </ac:spMkLst>
        </pc:spChg>
        <pc:graphicFrameChg chg="add del">
          <ac:chgData name="Graydon Hall" userId="6ad8ef6fe9c5877e" providerId="LiveId" clId="{91B2A78F-4C0F-452B-A566-F535B5A888CC}" dt="2021-10-05T19:10:16.647" v="2135" actId="26606"/>
          <ac:graphicFrameMkLst>
            <pc:docMk/>
            <pc:sldMk cId="1813547954" sldId="262"/>
            <ac:graphicFrameMk id="1032" creationId="{8AD845B2-57CC-44C0-A5DF-8ABEBAF60972}"/>
          </ac:graphicFrameMkLst>
        </pc:graphicFrameChg>
        <pc:graphicFrameChg chg="add del">
          <ac:chgData name="Graydon Hall" userId="6ad8ef6fe9c5877e" providerId="LiveId" clId="{91B2A78F-4C0F-452B-A566-F535B5A888CC}" dt="2021-10-05T19:10:17.964" v="2137" actId="26606"/>
          <ac:graphicFrameMkLst>
            <pc:docMk/>
            <pc:sldMk cId="1813547954" sldId="262"/>
            <ac:graphicFrameMk id="1034" creationId="{6D04064C-1F7F-4D43-840C-DAAA34B2ACDE}"/>
          </ac:graphicFrameMkLst>
        </pc:graphicFrameChg>
        <pc:graphicFrameChg chg="add del">
          <ac:chgData name="Graydon Hall" userId="6ad8ef6fe9c5877e" providerId="LiveId" clId="{91B2A78F-4C0F-452B-A566-F535B5A888CC}" dt="2021-10-05T19:10:18.968" v="2139" actId="26606"/>
          <ac:graphicFrameMkLst>
            <pc:docMk/>
            <pc:sldMk cId="1813547954" sldId="262"/>
            <ac:graphicFrameMk id="1036" creationId="{6E29A6E3-FEA9-42A0-AB55-2F2EC6BE923E}"/>
          </ac:graphicFrameMkLst>
        </pc:graphicFrameChg>
        <pc:graphicFrameChg chg="add del">
          <ac:chgData name="Graydon Hall" userId="6ad8ef6fe9c5877e" providerId="LiveId" clId="{91B2A78F-4C0F-452B-A566-F535B5A888CC}" dt="2021-10-05T19:10:20.197" v="2141" actId="26606"/>
          <ac:graphicFrameMkLst>
            <pc:docMk/>
            <pc:sldMk cId="1813547954" sldId="262"/>
            <ac:graphicFrameMk id="1038" creationId="{8AD845B2-57CC-44C0-A5DF-8ABEBAF60972}"/>
          </ac:graphicFrameMkLst>
        </pc:graphicFrameChg>
        <pc:picChg chg="add del mod">
          <ac:chgData name="Graydon Hall" userId="6ad8ef6fe9c5877e" providerId="LiveId" clId="{91B2A78F-4C0F-452B-A566-F535B5A888CC}" dt="2021-10-07T20:10:15.436" v="3997" actId="478"/>
          <ac:picMkLst>
            <pc:docMk/>
            <pc:sldMk cId="1813547954" sldId="262"/>
            <ac:picMk id="5" creationId="{BABBB53F-D671-4295-A41B-1B8168900F6D}"/>
          </ac:picMkLst>
        </pc:picChg>
        <pc:picChg chg="add mod">
          <ac:chgData name="Graydon Hall" userId="6ad8ef6fe9c5877e" providerId="LiveId" clId="{91B2A78F-4C0F-452B-A566-F535B5A888CC}" dt="2021-10-07T20:11:19.858" v="4033" actId="1035"/>
          <ac:picMkLst>
            <pc:docMk/>
            <pc:sldMk cId="1813547954" sldId="262"/>
            <ac:picMk id="1026" creationId="{F9ADF9AD-679C-4B16-9DCB-2EC2B2F3E28F}"/>
          </ac:picMkLst>
        </pc:picChg>
        <pc:picChg chg="add del mod">
          <ac:chgData name="Graydon Hall" userId="6ad8ef6fe9c5877e" providerId="LiveId" clId="{91B2A78F-4C0F-452B-A566-F535B5A888CC}" dt="2021-10-07T20:09:57.968" v="3990"/>
          <ac:picMkLst>
            <pc:docMk/>
            <pc:sldMk cId="1813547954" sldId="262"/>
            <ac:picMk id="2050" creationId="{80716C97-B760-4C01-A86C-64B974FF7CCB}"/>
          </ac:picMkLst>
        </pc:picChg>
        <pc:picChg chg="add mod">
          <ac:chgData name="Graydon Hall" userId="6ad8ef6fe9c5877e" providerId="LiveId" clId="{91B2A78F-4C0F-452B-A566-F535B5A888CC}" dt="2021-10-07T20:11:19.858" v="4033" actId="1035"/>
          <ac:picMkLst>
            <pc:docMk/>
            <pc:sldMk cId="1813547954" sldId="262"/>
            <ac:picMk id="2052" creationId="{489174E9-8001-4F51-9F02-17C47F4AC033}"/>
          </ac:picMkLst>
        </pc:picChg>
      </pc:sldChg>
      <pc:sldChg chg="modSp mod">
        <pc:chgData name="Graydon Hall" userId="6ad8ef6fe9c5877e" providerId="LiveId" clId="{91B2A78F-4C0F-452B-A566-F535B5A888CC}" dt="2021-10-05T19:38:35.036" v="3208" actId="20577"/>
        <pc:sldMkLst>
          <pc:docMk/>
          <pc:sldMk cId="3363959338" sldId="263"/>
        </pc:sldMkLst>
        <pc:spChg chg="mod">
          <ac:chgData name="Graydon Hall" userId="6ad8ef6fe9c5877e" providerId="LiveId" clId="{91B2A78F-4C0F-452B-A566-F535B5A888CC}" dt="2021-10-05T19:38:35.036" v="3208" actId="20577"/>
          <ac:spMkLst>
            <pc:docMk/>
            <pc:sldMk cId="3363959338" sldId="263"/>
            <ac:spMk id="4" creationId="{DC22925F-6264-4965-99CD-1F13A6C37785}"/>
          </ac:spMkLst>
        </pc:spChg>
      </pc:sldChg>
      <pc:sldChg chg="addSp delSp modSp new mod setBg setClrOvrMap delDesignElem">
        <pc:chgData name="Graydon Hall" userId="6ad8ef6fe9c5877e" providerId="LiveId" clId="{91B2A78F-4C0F-452B-A566-F535B5A888CC}" dt="2021-10-11T19:48:22.995" v="4392" actId="20577"/>
        <pc:sldMkLst>
          <pc:docMk/>
          <pc:sldMk cId="3798919999" sldId="264"/>
        </pc:sldMkLst>
        <pc:spChg chg="mod">
          <ac:chgData name="Graydon Hall" userId="6ad8ef6fe9c5877e" providerId="LiveId" clId="{91B2A78F-4C0F-452B-A566-F535B5A888CC}" dt="2021-10-05T19:21:35.095" v="3103" actId="14100"/>
          <ac:spMkLst>
            <pc:docMk/>
            <pc:sldMk cId="3798919999" sldId="264"/>
            <ac:spMk id="2" creationId="{EF57ED7D-F698-4D08-8FFE-305D370EE56E}"/>
          </ac:spMkLst>
        </pc:spChg>
        <pc:spChg chg="add del">
          <ac:chgData name="Graydon Hall" userId="6ad8ef6fe9c5877e" providerId="LiveId" clId="{91B2A78F-4C0F-452B-A566-F535B5A888CC}" dt="2021-10-07T20:14:49.323" v="4056"/>
          <ac:spMkLst>
            <pc:docMk/>
            <pc:sldMk cId="3798919999" sldId="264"/>
            <ac:spMk id="3" creationId="{ED555620-B4DB-48DE-8101-28AF9CBAA08E}"/>
          </ac:spMkLst>
        </pc:spChg>
        <pc:spChg chg="add del mod">
          <ac:chgData name="Graydon Hall" userId="6ad8ef6fe9c5877e" providerId="LiveId" clId="{91B2A78F-4C0F-452B-A566-F535B5A888CC}" dt="2021-10-05T18:58:03.514" v="1552" actId="26606"/>
          <ac:spMkLst>
            <pc:docMk/>
            <pc:sldMk cId="3798919999" sldId="264"/>
            <ac:spMk id="3" creationId="{FAEE5028-F71E-437A-9618-D21B1536E9FB}"/>
          </ac:spMkLst>
        </pc:spChg>
        <pc:spChg chg="add mod ord">
          <ac:chgData name="Graydon Hall" userId="6ad8ef6fe9c5877e" providerId="LiveId" clId="{91B2A78F-4C0F-452B-A566-F535B5A888CC}" dt="2021-10-05T19:21:15.925" v="3100" actId="1076"/>
          <ac:spMkLst>
            <pc:docMk/>
            <pc:sldMk cId="3798919999" sldId="264"/>
            <ac:spMk id="6" creationId="{BB9437EC-9CCA-44E7-8DAA-F0F0A53A5EFB}"/>
          </ac:spMkLst>
        </pc:spChg>
        <pc:spChg chg="add mod">
          <ac:chgData name="Graydon Hall" userId="6ad8ef6fe9c5877e" providerId="LiveId" clId="{91B2A78F-4C0F-452B-A566-F535B5A888CC}" dt="2021-10-05T19:21:20.881" v="3102" actId="20577"/>
          <ac:spMkLst>
            <pc:docMk/>
            <pc:sldMk cId="3798919999" sldId="264"/>
            <ac:spMk id="7" creationId="{04903558-1555-4A51-AF48-B673A39DD5EF}"/>
          </ac:spMkLst>
        </pc:spChg>
        <pc:spChg chg="add del">
          <ac:chgData name="Graydon Hall" userId="6ad8ef6fe9c5877e" providerId="LiveId" clId="{91B2A78F-4C0F-452B-A566-F535B5A888CC}" dt="2021-10-05T18:54:59.834" v="1447" actId="26606"/>
          <ac:spMkLst>
            <pc:docMk/>
            <pc:sldMk cId="3798919999" sldId="264"/>
            <ac:spMk id="10" creationId="{BD4C0BBB-0042-4603-A226-6117F3FD5B3C}"/>
          </ac:spMkLst>
        </pc:spChg>
        <pc:spChg chg="add del">
          <ac:chgData name="Graydon Hall" userId="6ad8ef6fe9c5877e" providerId="LiveId" clId="{91B2A78F-4C0F-452B-A566-F535B5A888CC}" dt="2021-10-05T18:54:59.834" v="1447" actId="26606"/>
          <ac:spMkLst>
            <pc:docMk/>
            <pc:sldMk cId="3798919999" sldId="264"/>
            <ac:spMk id="12" creationId="{EC44F520-2598-460E-9F91-B02F60830CA2}"/>
          </ac:spMkLst>
        </pc:spChg>
        <pc:spChg chg="add del">
          <ac:chgData name="Graydon Hall" userId="6ad8ef6fe9c5877e" providerId="LiveId" clId="{91B2A78F-4C0F-452B-A566-F535B5A888CC}" dt="2021-10-05T18:54:59.834" v="1447" actId="26606"/>
          <ac:spMkLst>
            <pc:docMk/>
            <pc:sldMk cId="3798919999" sldId="264"/>
            <ac:spMk id="14" creationId="{BCFF1867-CA5E-416C-80CB-68BE95CE2281}"/>
          </ac:spMkLst>
        </pc:spChg>
        <pc:spChg chg="add del">
          <ac:chgData name="Graydon Hall" userId="6ad8ef6fe9c5877e" providerId="LiveId" clId="{91B2A78F-4C0F-452B-A566-F535B5A888CC}" dt="2021-10-05T18:54:59.834" v="1447" actId="26606"/>
          <ac:spMkLst>
            <pc:docMk/>
            <pc:sldMk cId="3798919999" sldId="264"/>
            <ac:spMk id="16" creationId="{5EA2F639-83D8-42FB-805A-0AFD485B9EAF}"/>
          </ac:spMkLst>
        </pc:spChg>
        <pc:spChg chg="add del">
          <ac:chgData name="Graydon Hall" userId="6ad8ef6fe9c5877e" providerId="LiveId" clId="{91B2A78F-4C0F-452B-A566-F535B5A888CC}" dt="2021-10-05T18:54:59.834" v="1447" actId="26606"/>
          <ac:spMkLst>
            <pc:docMk/>
            <pc:sldMk cId="3798919999" sldId="264"/>
            <ac:spMk id="18" creationId="{D8DB4E8D-D68B-4463-A009-8FAB6A115558}"/>
          </ac:spMkLst>
        </pc:spChg>
        <pc:spChg chg="add del">
          <ac:chgData name="Graydon Hall" userId="6ad8ef6fe9c5877e" providerId="LiveId" clId="{91B2A78F-4C0F-452B-A566-F535B5A888CC}" dt="2021-10-05T18:54:59.834" v="1447" actId="26606"/>
          <ac:spMkLst>
            <pc:docMk/>
            <pc:sldMk cId="3798919999" sldId="264"/>
            <ac:spMk id="20" creationId="{5C519481-97EE-45EB-B83B-AE5C46F3DB84}"/>
          </ac:spMkLst>
        </pc:spChg>
        <pc:spChg chg="add del">
          <ac:chgData name="Graydon Hall" userId="6ad8ef6fe9c5877e" providerId="LiveId" clId="{91B2A78F-4C0F-452B-A566-F535B5A888CC}" dt="2021-10-05T18:57:00.946" v="1475" actId="26606"/>
          <ac:spMkLst>
            <pc:docMk/>
            <pc:sldMk cId="3798919999" sldId="264"/>
            <ac:spMk id="22" creationId="{579BBB12-9455-421B-86B2-0EA77520230B}"/>
          </ac:spMkLst>
        </pc:spChg>
        <pc:spChg chg="add del">
          <ac:chgData name="Graydon Hall" userId="6ad8ef6fe9c5877e" providerId="LiveId" clId="{91B2A78F-4C0F-452B-A566-F535B5A888CC}" dt="2021-10-05T18:57:00.946" v="1475" actId="26606"/>
          <ac:spMkLst>
            <pc:docMk/>
            <pc:sldMk cId="3798919999" sldId="264"/>
            <ac:spMk id="23" creationId="{BD4C0BBB-0042-4603-A226-6117F3FD5B3C}"/>
          </ac:spMkLst>
        </pc:spChg>
        <pc:spChg chg="add del">
          <ac:chgData name="Graydon Hall" userId="6ad8ef6fe9c5877e" providerId="LiveId" clId="{91B2A78F-4C0F-452B-A566-F535B5A888CC}" dt="2021-10-05T18:57:00.946" v="1475" actId="26606"/>
          <ac:spMkLst>
            <pc:docMk/>
            <pc:sldMk cId="3798919999" sldId="264"/>
            <ac:spMk id="24" creationId="{EC44F520-2598-460E-9F91-B02F60830CA2}"/>
          </ac:spMkLst>
        </pc:spChg>
        <pc:spChg chg="add del">
          <ac:chgData name="Graydon Hall" userId="6ad8ef6fe9c5877e" providerId="LiveId" clId="{91B2A78F-4C0F-452B-A566-F535B5A888CC}" dt="2021-10-05T18:57:00.946" v="1475" actId="26606"/>
          <ac:spMkLst>
            <pc:docMk/>
            <pc:sldMk cId="3798919999" sldId="264"/>
            <ac:spMk id="25" creationId="{8F1DA978-2FF0-4E09-976F-91C6D4AA5270}"/>
          </ac:spMkLst>
        </pc:spChg>
        <pc:spChg chg="add del">
          <ac:chgData name="Graydon Hall" userId="6ad8ef6fe9c5877e" providerId="LiveId" clId="{91B2A78F-4C0F-452B-A566-F535B5A888CC}" dt="2021-10-05T18:57:00.946" v="1475" actId="26606"/>
          <ac:spMkLst>
            <pc:docMk/>
            <pc:sldMk cId="3798919999" sldId="264"/>
            <ac:spMk id="26" creationId="{0EC398C5-5C2E-4038-9DB3-DE2B5A9BEFFB}"/>
          </ac:spMkLst>
        </pc:spChg>
        <pc:spChg chg="add del">
          <ac:chgData name="Graydon Hall" userId="6ad8ef6fe9c5877e" providerId="LiveId" clId="{91B2A78F-4C0F-452B-A566-F535B5A888CC}" dt="2021-10-05T18:57:00.946" v="1475" actId="26606"/>
          <ac:spMkLst>
            <pc:docMk/>
            <pc:sldMk cId="3798919999" sldId="264"/>
            <ac:spMk id="27" creationId="{A2F10B26-073B-4B10-8AAA-161242DD82B0}"/>
          </ac:spMkLst>
        </pc:spChg>
        <pc:spChg chg="add del">
          <ac:chgData name="Graydon Hall" userId="6ad8ef6fe9c5877e" providerId="LiveId" clId="{91B2A78F-4C0F-452B-A566-F535B5A888CC}" dt="2021-10-05T18:57:00.946" v="1475" actId="26606"/>
          <ac:spMkLst>
            <pc:docMk/>
            <pc:sldMk cId="3798919999" sldId="264"/>
            <ac:spMk id="28" creationId="{610DBBC7-698F-4A54-B1CB-A99F9CC356DF}"/>
          </ac:spMkLst>
        </pc:spChg>
        <pc:spChg chg="add del">
          <ac:chgData name="Graydon Hall" userId="6ad8ef6fe9c5877e" providerId="LiveId" clId="{91B2A78F-4C0F-452B-A566-F535B5A888CC}" dt="2021-10-05T18:57:00.930" v="1474" actId="26606"/>
          <ac:spMkLst>
            <pc:docMk/>
            <pc:sldMk cId="3798919999" sldId="264"/>
            <ac:spMk id="33" creationId="{BD4C0BBB-0042-4603-A226-6117F3FD5B3C}"/>
          </ac:spMkLst>
        </pc:spChg>
        <pc:spChg chg="add del">
          <ac:chgData name="Graydon Hall" userId="6ad8ef6fe9c5877e" providerId="LiveId" clId="{91B2A78F-4C0F-452B-A566-F535B5A888CC}" dt="2021-10-05T18:57:00.930" v="1474" actId="26606"/>
          <ac:spMkLst>
            <pc:docMk/>
            <pc:sldMk cId="3798919999" sldId="264"/>
            <ac:spMk id="35" creationId="{EC44F520-2598-460E-9F91-B02F60830CA2}"/>
          </ac:spMkLst>
        </pc:spChg>
        <pc:spChg chg="add del">
          <ac:chgData name="Graydon Hall" userId="6ad8ef6fe9c5877e" providerId="LiveId" clId="{91B2A78F-4C0F-452B-A566-F535B5A888CC}" dt="2021-10-05T18:57:00.930" v="1474" actId="26606"/>
          <ac:spMkLst>
            <pc:docMk/>
            <pc:sldMk cId="3798919999" sldId="264"/>
            <ac:spMk id="37" creationId="{1DBC8414-BE7E-4B6C-A114-B2C3795C883F}"/>
          </ac:spMkLst>
        </pc:spChg>
        <pc:spChg chg="add del">
          <ac:chgData name="Graydon Hall" userId="6ad8ef6fe9c5877e" providerId="LiveId" clId="{91B2A78F-4C0F-452B-A566-F535B5A888CC}" dt="2021-10-05T18:57:00.930" v="1474" actId="26606"/>
          <ac:spMkLst>
            <pc:docMk/>
            <pc:sldMk cId="3798919999" sldId="264"/>
            <ac:spMk id="39" creationId="{0EC398C5-5C2E-4038-9DB3-DE2B5A9BEFFB}"/>
          </ac:spMkLst>
        </pc:spChg>
        <pc:spChg chg="add del">
          <ac:chgData name="Graydon Hall" userId="6ad8ef6fe9c5877e" providerId="LiveId" clId="{91B2A78F-4C0F-452B-A566-F535B5A888CC}" dt="2021-10-05T18:57:00.930" v="1474" actId="26606"/>
          <ac:spMkLst>
            <pc:docMk/>
            <pc:sldMk cId="3798919999" sldId="264"/>
            <ac:spMk id="41" creationId="{A2F10B26-073B-4B10-8AAA-161242DD82B0}"/>
          </ac:spMkLst>
        </pc:spChg>
        <pc:spChg chg="add del">
          <ac:chgData name="Graydon Hall" userId="6ad8ef6fe9c5877e" providerId="LiveId" clId="{91B2A78F-4C0F-452B-A566-F535B5A888CC}" dt="2021-10-05T18:57:00.930" v="1474" actId="26606"/>
          <ac:spMkLst>
            <pc:docMk/>
            <pc:sldMk cId="3798919999" sldId="264"/>
            <ac:spMk id="43" creationId="{610DBBC7-698F-4A54-B1CB-A99F9CC356DF}"/>
          </ac:spMkLst>
        </pc:spChg>
        <pc:spChg chg="add del">
          <ac:chgData name="Graydon Hall" userId="6ad8ef6fe9c5877e" providerId="LiveId" clId="{91B2A78F-4C0F-452B-A566-F535B5A888CC}" dt="2021-10-05T18:57:00.930" v="1474" actId="26606"/>
          <ac:spMkLst>
            <pc:docMk/>
            <pc:sldMk cId="3798919999" sldId="264"/>
            <ac:spMk id="45" creationId="{DE6E822A-8BCF-432C-83E6-BBE821476CD4}"/>
          </ac:spMkLst>
        </pc:spChg>
        <pc:spChg chg="add del">
          <ac:chgData name="Graydon Hall" userId="6ad8ef6fe9c5877e" providerId="LiveId" clId="{91B2A78F-4C0F-452B-A566-F535B5A888CC}" dt="2021-10-05T18:57:25.772" v="1516" actId="26606"/>
          <ac:spMkLst>
            <pc:docMk/>
            <pc:sldMk cId="3798919999" sldId="264"/>
            <ac:spMk id="47" creationId="{BD4C0BBB-0042-4603-A226-6117F3FD5B3C}"/>
          </ac:spMkLst>
        </pc:spChg>
        <pc:spChg chg="add del">
          <ac:chgData name="Graydon Hall" userId="6ad8ef6fe9c5877e" providerId="LiveId" clId="{91B2A78F-4C0F-452B-A566-F535B5A888CC}" dt="2021-10-05T18:57:25.772" v="1516" actId="26606"/>
          <ac:spMkLst>
            <pc:docMk/>
            <pc:sldMk cId="3798919999" sldId="264"/>
            <ac:spMk id="48" creationId="{EC44F520-2598-460E-9F91-B02F60830CA2}"/>
          </ac:spMkLst>
        </pc:spChg>
        <pc:spChg chg="add del">
          <ac:chgData name="Graydon Hall" userId="6ad8ef6fe9c5877e" providerId="LiveId" clId="{91B2A78F-4C0F-452B-A566-F535B5A888CC}" dt="2021-10-05T18:57:25.772" v="1516" actId="26606"/>
          <ac:spMkLst>
            <pc:docMk/>
            <pc:sldMk cId="3798919999" sldId="264"/>
            <ac:spMk id="49" creationId="{FE24B7F3-4D2E-4BA5-87BD-CCFC49B7D556}"/>
          </ac:spMkLst>
        </pc:spChg>
        <pc:spChg chg="add del">
          <ac:chgData name="Graydon Hall" userId="6ad8ef6fe9c5877e" providerId="LiveId" clId="{91B2A78F-4C0F-452B-A566-F535B5A888CC}" dt="2021-10-05T18:57:25.772" v="1516" actId="26606"/>
          <ac:spMkLst>
            <pc:docMk/>
            <pc:sldMk cId="3798919999" sldId="264"/>
            <ac:spMk id="50" creationId="{DF863C81-E2D4-4B3C-B77F-3F69FAD1A523}"/>
          </ac:spMkLst>
        </pc:spChg>
        <pc:spChg chg="add del">
          <ac:chgData name="Graydon Hall" userId="6ad8ef6fe9c5877e" providerId="LiveId" clId="{91B2A78F-4C0F-452B-A566-F535B5A888CC}" dt="2021-10-05T18:57:25.772" v="1516" actId="26606"/>
          <ac:spMkLst>
            <pc:docMk/>
            <pc:sldMk cId="3798919999" sldId="264"/>
            <ac:spMk id="51" creationId="{9036A89F-8DEA-43AA-9D06-4B6FA8CE2962}"/>
          </ac:spMkLst>
        </pc:spChg>
        <pc:spChg chg="add del">
          <ac:chgData name="Graydon Hall" userId="6ad8ef6fe9c5877e" providerId="LiveId" clId="{91B2A78F-4C0F-452B-A566-F535B5A888CC}" dt="2021-10-05T18:57:25.772" v="1516" actId="26606"/>
          <ac:spMkLst>
            <pc:docMk/>
            <pc:sldMk cId="3798919999" sldId="264"/>
            <ac:spMk id="52" creationId="{D01BD803-8FF4-4D42-B00C-DB693F0332A0}"/>
          </ac:spMkLst>
        </pc:spChg>
        <pc:spChg chg="add del">
          <ac:chgData name="Graydon Hall" userId="6ad8ef6fe9c5877e" providerId="LiveId" clId="{91B2A78F-4C0F-452B-A566-F535B5A888CC}" dt="2021-10-05T18:58:03.514" v="1552" actId="26606"/>
          <ac:spMkLst>
            <pc:docMk/>
            <pc:sldMk cId="3798919999" sldId="264"/>
            <ac:spMk id="57" creationId="{93DAF4AA-9270-40B5-B73C-B11B9A92F0BC}"/>
          </ac:spMkLst>
        </pc:spChg>
        <pc:spChg chg="add del">
          <ac:chgData name="Graydon Hall" userId="6ad8ef6fe9c5877e" providerId="LiveId" clId="{91B2A78F-4C0F-452B-A566-F535B5A888CC}" dt="2021-10-05T18:58:03.514" v="1552" actId="26606"/>
          <ac:spMkLst>
            <pc:docMk/>
            <pc:sldMk cId="3798919999" sldId="264"/>
            <ac:spMk id="59" creationId="{31D5E60A-D6B1-4F21-A993-313958AF0C00}"/>
          </ac:spMkLst>
        </pc:spChg>
        <pc:spChg chg="add del">
          <ac:chgData name="Graydon Hall" userId="6ad8ef6fe9c5877e" providerId="LiveId" clId="{91B2A78F-4C0F-452B-A566-F535B5A888CC}" dt="2021-10-05T18:58:03.514" v="1552" actId="26606"/>
          <ac:spMkLst>
            <pc:docMk/>
            <pc:sldMk cId="3798919999" sldId="264"/>
            <ac:spMk id="61" creationId="{5B7BB16B-E108-4C64-97D5-7AC67CC5E2C7}"/>
          </ac:spMkLst>
        </pc:spChg>
        <pc:spChg chg="add del">
          <ac:chgData name="Graydon Hall" userId="6ad8ef6fe9c5877e" providerId="LiveId" clId="{91B2A78F-4C0F-452B-A566-F535B5A888CC}" dt="2021-10-05T18:58:03.514" v="1552" actId="26606"/>
          <ac:spMkLst>
            <pc:docMk/>
            <pc:sldMk cId="3798919999" sldId="264"/>
            <ac:spMk id="63" creationId="{A5F6A003-4671-4F7B-A12E-2946D61E435F}"/>
          </ac:spMkLst>
        </pc:spChg>
        <pc:spChg chg="add del">
          <ac:chgData name="Graydon Hall" userId="6ad8ef6fe9c5877e" providerId="LiveId" clId="{91B2A78F-4C0F-452B-A566-F535B5A888CC}" dt="2021-10-05T18:58:03.505" v="1551" actId="26606"/>
          <ac:spMkLst>
            <pc:docMk/>
            <pc:sldMk cId="3798919999" sldId="264"/>
            <ac:spMk id="67" creationId="{FAEE5028-F71E-437A-9618-D21B1536E9FB}"/>
          </ac:spMkLst>
        </pc:spChg>
        <pc:spChg chg="add del">
          <ac:chgData name="Graydon Hall" userId="6ad8ef6fe9c5877e" providerId="LiveId" clId="{91B2A78F-4C0F-452B-A566-F535B5A888CC}" dt="2021-10-05T18:58:03.505" v="1551" actId="26606"/>
          <ac:spMkLst>
            <pc:docMk/>
            <pc:sldMk cId="3798919999" sldId="264"/>
            <ac:spMk id="68" creationId="{979E27D9-03C7-44E2-9FF8-15D0C8506AF7}"/>
          </ac:spMkLst>
        </pc:spChg>
        <pc:spChg chg="add del">
          <ac:chgData name="Graydon Hall" userId="6ad8ef6fe9c5877e" providerId="LiveId" clId="{91B2A78F-4C0F-452B-A566-F535B5A888CC}" dt="2021-10-05T18:58:03.505" v="1551" actId="26606"/>
          <ac:spMkLst>
            <pc:docMk/>
            <pc:sldMk cId="3798919999" sldId="264"/>
            <ac:spMk id="70" creationId="{EEBF1590-3B36-48EE-A89D-3B6F3CB256AB}"/>
          </ac:spMkLst>
        </pc:spChg>
        <pc:spChg chg="add del">
          <ac:chgData name="Graydon Hall" userId="6ad8ef6fe9c5877e" providerId="LiveId" clId="{91B2A78F-4C0F-452B-A566-F535B5A888CC}" dt="2021-10-05T18:58:03.505" v="1551" actId="26606"/>
          <ac:spMkLst>
            <pc:docMk/>
            <pc:sldMk cId="3798919999" sldId="264"/>
            <ac:spMk id="72" creationId="{AC8F6C8C-AB5A-4548-942D-E3FD40ACBC49}"/>
          </ac:spMkLst>
        </pc:spChg>
        <pc:spChg chg="add del">
          <ac:chgData name="Graydon Hall" userId="6ad8ef6fe9c5877e" providerId="LiveId" clId="{91B2A78F-4C0F-452B-A566-F535B5A888CC}" dt="2021-10-05T19:01:46.628" v="1677"/>
          <ac:spMkLst>
            <pc:docMk/>
            <pc:sldMk cId="3798919999" sldId="264"/>
            <ac:spMk id="74" creationId="{4643CFF5-3073-44B6-9A56-4CAF096FFF17}"/>
          </ac:spMkLst>
        </pc:spChg>
        <pc:spChg chg="add mod">
          <ac:chgData name="Graydon Hall" userId="6ad8ef6fe9c5877e" providerId="LiveId" clId="{91B2A78F-4C0F-452B-A566-F535B5A888CC}" dt="2021-10-11T19:48:22.995" v="4392" actId="20577"/>
          <ac:spMkLst>
            <pc:docMk/>
            <pc:sldMk cId="3798919999" sldId="264"/>
            <ac:spMk id="75" creationId="{FAEE5028-F71E-437A-9618-D21B1536E9FB}"/>
          </ac:spMkLst>
        </pc:spChg>
        <pc:spChg chg="add del">
          <ac:chgData name="Graydon Hall" userId="6ad8ef6fe9c5877e" providerId="LiveId" clId="{91B2A78F-4C0F-452B-A566-F535B5A888CC}" dt="2021-10-05T19:01:46.628" v="1677"/>
          <ac:spMkLst>
            <pc:docMk/>
            <pc:sldMk cId="3798919999" sldId="264"/>
            <ac:spMk id="76" creationId="{955DEFE8-24AF-47F7-B020-D4D76ABA1830}"/>
          </ac:spMkLst>
        </pc:spChg>
        <pc:spChg chg="add del">
          <ac:chgData name="Graydon Hall" userId="6ad8ef6fe9c5877e" providerId="LiveId" clId="{91B2A78F-4C0F-452B-A566-F535B5A888CC}" dt="2021-10-05T19:01:46.628" v="1677"/>
          <ac:spMkLst>
            <pc:docMk/>
            <pc:sldMk cId="3798919999" sldId="264"/>
            <ac:spMk id="77" creationId="{6EAE3873-25FC-4346-B1D5-82E5F9D953ED}"/>
          </ac:spMkLst>
        </pc:spChg>
        <pc:spChg chg="add">
          <ac:chgData name="Graydon Hall" userId="6ad8ef6fe9c5877e" providerId="LiveId" clId="{91B2A78F-4C0F-452B-A566-F535B5A888CC}" dt="2021-10-05T19:02:39.864" v="1796" actId="26606"/>
          <ac:spMkLst>
            <pc:docMk/>
            <pc:sldMk cId="3798919999" sldId="264"/>
            <ac:spMk id="80" creationId="{11D6A2A3-F101-46F7-8B6F-1C699CAFE9AD}"/>
          </ac:spMkLst>
        </pc:spChg>
        <pc:spChg chg="add">
          <ac:chgData name="Graydon Hall" userId="6ad8ef6fe9c5877e" providerId="LiveId" clId="{91B2A78F-4C0F-452B-A566-F535B5A888CC}" dt="2021-10-05T19:02:39.864" v="1796" actId="26606"/>
          <ac:spMkLst>
            <pc:docMk/>
            <pc:sldMk cId="3798919999" sldId="264"/>
            <ac:spMk id="82" creationId="{529E760E-527D-4053-A309-F2BDE12501CD}"/>
          </ac:spMkLst>
        </pc:spChg>
        <pc:spChg chg="add">
          <ac:chgData name="Graydon Hall" userId="6ad8ef6fe9c5877e" providerId="LiveId" clId="{91B2A78F-4C0F-452B-A566-F535B5A888CC}" dt="2021-10-05T19:02:39.864" v="1796" actId="26606"/>
          <ac:spMkLst>
            <pc:docMk/>
            <pc:sldMk cId="3798919999" sldId="264"/>
            <ac:spMk id="84" creationId="{4153D448-4ED1-429A-A28C-8316DE7CAF7E}"/>
          </ac:spMkLst>
        </pc:spChg>
        <pc:graphicFrameChg chg="add del">
          <ac:chgData name="Graydon Hall" userId="6ad8ef6fe9c5877e" providerId="LiveId" clId="{91B2A78F-4C0F-452B-A566-F535B5A888CC}" dt="2021-10-05T18:58:00.843" v="1549" actId="26606"/>
          <ac:graphicFrameMkLst>
            <pc:docMk/>
            <pc:sldMk cId="3798919999" sldId="264"/>
            <ac:graphicFrameMk id="65" creationId="{E738B3E9-DC2F-438B-A8F8-2E64773A2A50}"/>
          </ac:graphicFrameMkLst>
        </pc:graphicFrameChg>
        <pc:picChg chg="add del mod">
          <ac:chgData name="Graydon Hall" userId="6ad8ef6fe9c5877e" providerId="LiveId" clId="{91B2A78F-4C0F-452B-A566-F535B5A888CC}" dt="2021-10-05T18:56:39.836" v="1471" actId="21"/>
          <ac:picMkLst>
            <pc:docMk/>
            <pc:sldMk cId="3798919999" sldId="264"/>
            <ac:picMk id="5" creationId="{2282473B-3194-430D-B716-7D2367566D0D}"/>
          </ac:picMkLst>
        </pc:picChg>
        <pc:picChg chg="add mod">
          <ac:chgData name="Graydon Hall" userId="6ad8ef6fe9c5877e" providerId="LiveId" clId="{91B2A78F-4C0F-452B-A566-F535B5A888CC}" dt="2021-10-05T19:21:15.925" v="3100" actId="1076"/>
          <ac:picMkLst>
            <pc:docMk/>
            <pc:sldMk cId="3798919999" sldId="264"/>
            <ac:picMk id="21" creationId="{F9D48569-2660-4661-9389-141D0F926C03}"/>
          </ac:picMkLst>
        </pc:picChg>
      </pc:sldChg>
      <pc:sldChg chg="modSp new mod">
        <pc:chgData name="Graydon Hall" userId="6ad8ef6fe9c5877e" providerId="LiveId" clId="{91B2A78F-4C0F-452B-A566-F535B5A888CC}" dt="2021-10-07T20:16:35.306" v="4181" actId="15"/>
        <pc:sldMkLst>
          <pc:docMk/>
          <pc:sldMk cId="1576010432" sldId="266"/>
        </pc:sldMkLst>
        <pc:spChg chg="mod">
          <ac:chgData name="Graydon Hall" userId="6ad8ef6fe9c5877e" providerId="LiveId" clId="{91B2A78F-4C0F-452B-A566-F535B5A888CC}" dt="2021-10-05T18:58:22.895" v="1585" actId="20577"/>
          <ac:spMkLst>
            <pc:docMk/>
            <pc:sldMk cId="1576010432" sldId="266"/>
            <ac:spMk id="2" creationId="{4D77EC0C-673A-41F5-9583-5F7B7025834F}"/>
          </ac:spMkLst>
        </pc:spChg>
        <pc:spChg chg="mod">
          <ac:chgData name="Graydon Hall" userId="6ad8ef6fe9c5877e" providerId="LiveId" clId="{91B2A78F-4C0F-452B-A566-F535B5A888CC}" dt="2021-10-07T20:16:35.306" v="4181" actId="15"/>
          <ac:spMkLst>
            <pc:docMk/>
            <pc:sldMk cId="1576010432" sldId="266"/>
            <ac:spMk id="3" creationId="{9539AD6D-D2FA-4A6B-80EA-D37E04536F45}"/>
          </ac:spMkLst>
        </pc:spChg>
      </pc:sldChg>
      <pc:sldChg chg="add del">
        <pc:chgData name="Graydon Hall" userId="6ad8ef6fe9c5877e" providerId="LiveId" clId="{91B2A78F-4C0F-452B-A566-F535B5A888CC}" dt="2021-10-05T19:08:33.549" v="2084" actId="47"/>
        <pc:sldMkLst>
          <pc:docMk/>
          <pc:sldMk cId="2976248124" sldId="267"/>
        </pc:sldMkLst>
      </pc:sldChg>
      <pc:sldChg chg="modSp new mod">
        <pc:chgData name="Graydon Hall" userId="6ad8ef6fe9c5877e" providerId="LiveId" clId="{91B2A78F-4C0F-452B-A566-F535B5A888CC}" dt="2021-10-07T20:17:46.006" v="4276" actId="20577"/>
        <pc:sldMkLst>
          <pc:docMk/>
          <pc:sldMk cId="2883096289" sldId="268"/>
        </pc:sldMkLst>
        <pc:spChg chg="mod">
          <ac:chgData name="Graydon Hall" userId="6ad8ef6fe9c5877e" providerId="LiveId" clId="{91B2A78F-4C0F-452B-A566-F535B5A888CC}" dt="2021-10-05T19:04:07.225" v="1806"/>
          <ac:spMkLst>
            <pc:docMk/>
            <pc:sldMk cId="2883096289" sldId="268"/>
            <ac:spMk id="2" creationId="{233100A9-B589-4E3C-A688-204CE5796F64}"/>
          </ac:spMkLst>
        </pc:spChg>
        <pc:spChg chg="mod">
          <ac:chgData name="Graydon Hall" userId="6ad8ef6fe9c5877e" providerId="LiveId" clId="{91B2A78F-4C0F-452B-A566-F535B5A888CC}" dt="2021-10-07T20:17:46.006" v="4276" actId="20577"/>
          <ac:spMkLst>
            <pc:docMk/>
            <pc:sldMk cId="2883096289" sldId="268"/>
            <ac:spMk id="3" creationId="{EDAE0339-D940-4B02-8DBB-C3498905D14D}"/>
          </ac:spMkLst>
        </pc:spChg>
      </pc:sldChg>
      <pc:sldChg chg="addSp delSp modSp new mod setBg addAnim">
        <pc:chgData name="Graydon Hall" userId="6ad8ef6fe9c5877e" providerId="LiveId" clId="{91B2A78F-4C0F-452B-A566-F535B5A888CC}" dt="2021-10-05T19:06:23.860" v="2042" actId="27957"/>
        <pc:sldMkLst>
          <pc:docMk/>
          <pc:sldMk cId="2827205597" sldId="269"/>
        </pc:sldMkLst>
        <pc:spChg chg="mod">
          <ac:chgData name="Graydon Hall" userId="6ad8ef6fe9c5877e" providerId="LiveId" clId="{91B2A78F-4C0F-452B-A566-F535B5A888CC}" dt="2021-10-05T19:06:16.809" v="2039" actId="26606"/>
          <ac:spMkLst>
            <pc:docMk/>
            <pc:sldMk cId="2827205597" sldId="269"/>
            <ac:spMk id="2" creationId="{44321549-1C30-48FC-80E2-798BC9EC2865}"/>
          </ac:spMkLst>
        </pc:spChg>
        <pc:spChg chg="del">
          <ac:chgData name="Graydon Hall" userId="6ad8ef6fe9c5877e" providerId="LiveId" clId="{91B2A78F-4C0F-452B-A566-F535B5A888CC}" dt="2021-10-05T19:06:09.290" v="2036" actId="478"/>
          <ac:spMkLst>
            <pc:docMk/>
            <pc:sldMk cId="2827205597" sldId="269"/>
            <ac:spMk id="3" creationId="{CD4F74E6-3445-417C-99D7-B2347E4E4A1C}"/>
          </ac:spMkLst>
        </pc:spChg>
        <pc:spChg chg="add del">
          <ac:chgData name="Graydon Hall" userId="6ad8ef6fe9c5877e" providerId="LiveId" clId="{91B2A78F-4C0F-452B-A566-F535B5A888CC}" dt="2021-10-05T19:06:16.792" v="2038" actId="26606"/>
          <ac:spMkLst>
            <pc:docMk/>
            <pc:sldMk cId="2827205597" sldId="269"/>
            <ac:spMk id="8" creationId="{BD4C0BBB-0042-4603-A226-6117F3FD5B3C}"/>
          </ac:spMkLst>
        </pc:spChg>
        <pc:spChg chg="add">
          <ac:chgData name="Graydon Hall" userId="6ad8ef6fe9c5877e" providerId="LiveId" clId="{91B2A78F-4C0F-452B-A566-F535B5A888CC}" dt="2021-10-05T19:06:16.809" v="2039" actId="26606"/>
          <ac:spMkLst>
            <pc:docMk/>
            <pc:sldMk cId="2827205597" sldId="269"/>
            <ac:spMk id="9" creationId="{BD4C0BBB-0042-4603-A226-6117F3FD5B3C}"/>
          </ac:spMkLst>
        </pc:spChg>
        <pc:spChg chg="add del">
          <ac:chgData name="Graydon Hall" userId="6ad8ef6fe9c5877e" providerId="LiveId" clId="{91B2A78F-4C0F-452B-A566-F535B5A888CC}" dt="2021-10-05T19:06:16.792" v="2038" actId="26606"/>
          <ac:spMkLst>
            <pc:docMk/>
            <pc:sldMk cId="2827205597" sldId="269"/>
            <ac:spMk id="10" creationId="{EC44F520-2598-460E-9F91-B02F60830CA2}"/>
          </ac:spMkLst>
        </pc:spChg>
        <pc:spChg chg="add">
          <ac:chgData name="Graydon Hall" userId="6ad8ef6fe9c5877e" providerId="LiveId" clId="{91B2A78F-4C0F-452B-A566-F535B5A888CC}" dt="2021-10-05T19:06:16.809" v="2039" actId="26606"/>
          <ac:spMkLst>
            <pc:docMk/>
            <pc:sldMk cId="2827205597" sldId="269"/>
            <ac:spMk id="11" creationId="{EC44F520-2598-460E-9F91-B02F60830CA2}"/>
          </ac:spMkLst>
        </pc:spChg>
        <pc:spChg chg="add del">
          <ac:chgData name="Graydon Hall" userId="6ad8ef6fe9c5877e" providerId="LiveId" clId="{91B2A78F-4C0F-452B-A566-F535B5A888CC}" dt="2021-10-05T19:06:16.792" v="2038" actId="26606"/>
          <ac:spMkLst>
            <pc:docMk/>
            <pc:sldMk cId="2827205597" sldId="269"/>
            <ac:spMk id="12" creationId="{D3F794D0-2982-490E-88DA-93D48975085F}"/>
          </ac:spMkLst>
        </pc:spChg>
        <pc:spChg chg="add">
          <ac:chgData name="Graydon Hall" userId="6ad8ef6fe9c5877e" providerId="LiveId" clId="{91B2A78F-4C0F-452B-A566-F535B5A888CC}" dt="2021-10-05T19:06:16.809" v="2039" actId="26606"/>
          <ac:spMkLst>
            <pc:docMk/>
            <pc:sldMk cId="2827205597" sldId="269"/>
            <ac:spMk id="13" creationId="{8F1DA978-2FF0-4E09-976F-91C6D4AA5270}"/>
          </ac:spMkLst>
        </pc:spChg>
        <pc:spChg chg="add del">
          <ac:chgData name="Graydon Hall" userId="6ad8ef6fe9c5877e" providerId="LiveId" clId="{91B2A78F-4C0F-452B-A566-F535B5A888CC}" dt="2021-10-05T19:06:16.792" v="2038" actId="26606"/>
          <ac:spMkLst>
            <pc:docMk/>
            <pc:sldMk cId="2827205597" sldId="269"/>
            <ac:spMk id="14" creationId="{AFD24A3D-F07A-44A9-BE55-5576292E152D}"/>
          </ac:spMkLst>
        </pc:spChg>
        <pc:spChg chg="add">
          <ac:chgData name="Graydon Hall" userId="6ad8ef6fe9c5877e" providerId="LiveId" clId="{91B2A78F-4C0F-452B-A566-F535B5A888CC}" dt="2021-10-05T19:06:16.809" v="2039" actId="26606"/>
          <ac:spMkLst>
            <pc:docMk/>
            <pc:sldMk cId="2827205597" sldId="269"/>
            <ac:spMk id="15" creationId="{0EC398C5-5C2E-4038-9DB3-DE2B5A9BEFFB}"/>
          </ac:spMkLst>
        </pc:spChg>
        <pc:spChg chg="add del">
          <ac:chgData name="Graydon Hall" userId="6ad8ef6fe9c5877e" providerId="LiveId" clId="{91B2A78F-4C0F-452B-A566-F535B5A888CC}" dt="2021-10-05T19:06:16.792" v="2038" actId="26606"/>
          <ac:spMkLst>
            <pc:docMk/>
            <pc:sldMk cId="2827205597" sldId="269"/>
            <ac:spMk id="16" creationId="{204441C9-FD2D-4031-B5C5-67478196CCCF}"/>
          </ac:spMkLst>
        </pc:spChg>
        <pc:spChg chg="add">
          <ac:chgData name="Graydon Hall" userId="6ad8ef6fe9c5877e" providerId="LiveId" clId="{91B2A78F-4C0F-452B-A566-F535B5A888CC}" dt="2021-10-05T19:06:16.809" v="2039" actId="26606"/>
          <ac:spMkLst>
            <pc:docMk/>
            <pc:sldMk cId="2827205597" sldId="269"/>
            <ac:spMk id="17" creationId="{A2F10B26-073B-4B10-8AAA-161242DD82B0}"/>
          </ac:spMkLst>
        </pc:spChg>
        <pc:spChg chg="add del">
          <ac:chgData name="Graydon Hall" userId="6ad8ef6fe9c5877e" providerId="LiveId" clId="{91B2A78F-4C0F-452B-A566-F535B5A888CC}" dt="2021-10-05T19:06:16.792" v="2038" actId="26606"/>
          <ac:spMkLst>
            <pc:docMk/>
            <pc:sldMk cId="2827205597" sldId="269"/>
            <ac:spMk id="18" creationId="{3D9D3989-3E00-4727-914E-959DFE8FACE9}"/>
          </ac:spMkLst>
        </pc:spChg>
        <pc:spChg chg="add">
          <ac:chgData name="Graydon Hall" userId="6ad8ef6fe9c5877e" providerId="LiveId" clId="{91B2A78F-4C0F-452B-A566-F535B5A888CC}" dt="2021-10-05T19:06:16.809" v="2039" actId="26606"/>
          <ac:spMkLst>
            <pc:docMk/>
            <pc:sldMk cId="2827205597" sldId="269"/>
            <ac:spMk id="19" creationId="{610DBBC7-698F-4A54-B1CB-A99F9CC356DF}"/>
          </ac:spMkLst>
        </pc:spChg>
        <pc:spChg chg="add del">
          <ac:chgData name="Graydon Hall" userId="6ad8ef6fe9c5877e" providerId="LiveId" clId="{91B2A78F-4C0F-452B-A566-F535B5A888CC}" dt="2021-10-05T19:06:16.792" v="2038" actId="26606"/>
          <ac:spMkLst>
            <pc:docMk/>
            <pc:sldMk cId="2827205597" sldId="269"/>
            <ac:spMk id="20" creationId="{C538E4E5-4047-480A-BB9B-9AB54E86D50E}"/>
          </ac:spMkLst>
        </pc:spChg>
        <pc:spChg chg="add">
          <ac:chgData name="Graydon Hall" userId="6ad8ef6fe9c5877e" providerId="LiveId" clId="{91B2A78F-4C0F-452B-A566-F535B5A888CC}" dt="2021-10-05T19:06:16.809" v="2039" actId="26606"/>
          <ac:spMkLst>
            <pc:docMk/>
            <pc:sldMk cId="2827205597" sldId="269"/>
            <ac:spMk id="21" creationId="{579BBB12-9455-421B-86B2-0EA77520230B}"/>
          </ac:spMkLst>
        </pc:spChg>
        <pc:picChg chg="add del">
          <ac:chgData name="Graydon Hall" userId="6ad8ef6fe9c5877e" providerId="LiveId" clId="{91B2A78F-4C0F-452B-A566-F535B5A888CC}" dt="2021-10-05T19:06:16.792" v="2038" actId="26606"/>
          <ac:picMkLst>
            <pc:docMk/>
            <pc:sldMk cId="2827205597" sldId="269"/>
            <ac:picMk id="4" creationId="{AC159A4A-EFED-4F2B-A32E-3C01DC3E6637}"/>
          </ac:picMkLst>
        </pc:picChg>
        <pc:picChg chg="add mod">
          <ac:chgData name="Graydon Hall" userId="6ad8ef6fe9c5877e" providerId="LiveId" clId="{91B2A78F-4C0F-452B-A566-F535B5A888CC}" dt="2021-10-05T19:06:23.860" v="2042" actId="27957"/>
          <ac:picMkLst>
            <pc:docMk/>
            <pc:sldMk cId="2827205597" sldId="269"/>
            <ac:picMk id="6" creationId="{89B81449-4792-43FF-A7FC-1FB1C2A79BA9}"/>
          </ac:picMkLst>
        </pc:picChg>
      </pc:sldChg>
      <pc:sldChg chg="modSp new del mod">
        <pc:chgData name="Graydon Hall" userId="6ad8ef6fe9c5877e" providerId="LiveId" clId="{91B2A78F-4C0F-452B-A566-F535B5A888CC}" dt="2021-10-07T20:23:06.044" v="4379" actId="47"/>
        <pc:sldMkLst>
          <pc:docMk/>
          <pc:sldMk cId="2576670779" sldId="272"/>
        </pc:sldMkLst>
        <pc:spChg chg="mod">
          <ac:chgData name="Graydon Hall" userId="6ad8ef6fe9c5877e" providerId="LiveId" clId="{91B2A78F-4C0F-452B-A566-F535B5A888CC}" dt="2021-10-07T20:23:03.653" v="4378" actId="20577"/>
          <ac:spMkLst>
            <pc:docMk/>
            <pc:sldMk cId="2576670779" sldId="272"/>
            <ac:spMk id="2" creationId="{926D1E6F-7470-48A9-B8B7-B8EDC003ED88}"/>
          </ac:spMkLst>
        </pc:spChg>
      </pc:sldChg>
      <pc:sldChg chg="addSp delSp modSp new mod setBg">
        <pc:chgData name="Graydon Hall" userId="6ad8ef6fe9c5877e" providerId="LiveId" clId="{91B2A78F-4C0F-452B-A566-F535B5A888CC}" dt="2021-10-11T20:34:26.287" v="4736" actId="26606"/>
        <pc:sldMkLst>
          <pc:docMk/>
          <pc:sldMk cId="2079951195" sldId="278"/>
        </pc:sldMkLst>
        <pc:spChg chg="mod">
          <ac:chgData name="Graydon Hall" userId="6ad8ef6fe9c5877e" providerId="LiveId" clId="{91B2A78F-4C0F-452B-A566-F535B5A888CC}" dt="2021-10-11T20:34:26.287" v="4736" actId="26606"/>
          <ac:spMkLst>
            <pc:docMk/>
            <pc:sldMk cId="2079951195" sldId="278"/>
            <ac:spMk id="2" creationId="{DD2D910E-30D4-4464-B025-8F122E019F97}"/>
          </ac:spMkLst>
        </pc:spChg>
        <pc:spChg chg="add del mod">
          <ac:chgData name="Graydon Hall" userId="6ad8ef6fe9c5877e" providerId="LiveId" clId="{91B2A78F-4C0F-452B-A566-F535B5A888CC}" dt="2021-10-11T20:34:26.287" v="4736" actId="26606"/>
          <ac:spMkLst>
            <pc:docMk/>
            <pc:sldMk cId="2079951195" sldId="278"/>
            <ac:spMk id="3" creationId="{F5B5E8AB-DECC-43CE-9DB8-248C79A4D46C}"/>
          </ac:spMkLst>
        </pc:spChg>
        <pc:spChg chg="add del">
          <ac:chgData name="Graydon Hall" userId="6ad8ef6fe9c5877e" providerId="LiveId" clId="{91B2A78F-4C0F-452B-A566-F535B5A888CC}" dt="2021-10-11T20:34:26.287" v="4736" actId="26606"/>
          <ac:spMkLst>
            <pc:docMk/>
            <pc:sldMk cId="2079951195" sldId="278"/>
            <ac:spMk id="10" creationId="{45E4AB72-1C42-427F-801C-32A12FD694C5}"/>
          </ac:spMkLst>
        </pc:spChg>
        <pc:spChg chg="add del">
          <ac:chgData name="Graydon Hall" userId="6ad8ef6fe9c5877e" providerId="LiveId" clId="{91B2A78F-4C0F-452B-A566-F535B5A888CC}" dt="2021-10-11T20:34:26.287" v="4736" actId="26606"/>
          <ac:spMkLst>
            <pc:docMk/>
            <pc:sldMk cId="2079951195" sldId="278"/>
            <ac:spMk id="12" creationId="{4CC257D2-6895-4677-996F-1A5FBB7F7194}"/>
          </ac:spMkLst>
        </pc:spChg>
        <pc:spChg chg="add del">
          <ac:chgData name="Graydon Hall" userId="6ad8ef6fe9c5877e" providerId="LiveId" clId="{91B2A78F-4C0F-452B-A566-F535B5A888CC}" dt="2021-10-11T20:34:26.287" v="4736" actId="26606"/>
          <ac:spMkLst>
            <pc:docMk/>
            <pc:sldMk cId="2079951195" sldId="278"/>
            <ac:spMk id="14" creationId="{4328FF51-22A9-49F6-8C79-1FFC470CA426}"/>
          </ac:spMkLst>
        </pc:spChg>
        <pc:spChg chg="add del">
          <ac:chgData name="Graydon Hall" userId="6ad8ef6fe9c5877e" providerId="LiveId" clId="{91B2A78F-4C0F-452B-A566-F535B5A888CC}" dt="2021-10-11T20:34:20.518" v="4733" actId="26606"/>
          <ac:spMkLst>
            <pc:docMk/>
            <pc:sldMk cId="2079951195" sldId="278"/>
            <ac:spMk id="19" creationId="{93DAF4AA-9270-40B5-B73C-B11B9A92F0BC}"/>
          </ac:spMkLst>
        </pc:spChg>
        <pc:spChg chg="add del">
          <ac:chgData name="Graydon Hall" userId="6ad8ef6fe9c5877e" providerId="LiveId" clId="{91B2A78F-4C0F-452B-A566-F535B5A888CC}" dt="2021-10-11T20:34:20.518" v="4733" actId="26606"/>
          <ac:spMkLst>
            <pc:docMk/>
            <pc:sldMk cId="2079951195" sldId="278"/>
            <ac:spMk id="21" creationId="{31D5E60A-D6B1-4F21-A993-313958AF0C00}"/>
          </ac:spMkLst>
        </pc:spChg>
        <pc:spChg chg="add del">
          <ac:chgData name="Graydon Hall" userId="6ad8ef6fe9c5877e" providerId="LiveId" clId="{91B2A78F-4C0F-452B-A566-F535B5A888CC}" dt="2021-10-11T20:34:20.518" v="4733" actId="26606"/>
          <ac:spMkLst>
            <pc:docMk/>
            <pc:sldMk cId="2079951195" sldId="278"/>
            <ac:spMk id="23" creationId="{5B7BB16B-E108-4C64-97D5-7AC67CC5E2C7}"/>
          </ac:spMkLst>
        </pc:spChg>
        <pc:spChg chg="add del">
          <ac:chgData name="Graydon Hall" userId="6ad8ef6fe9c5877e" providerId="LiveId" clId="{91B2A78F-4C0F-452B-A566-F535B5A888CC}" dt="2021-10-11T20:34:20.518" v="4733" actId="26606"/>
          <ac:spMkLst>
            <pc:docMk/>
            <pc:sldMk cId="2079951195" sldId="278"/>
            <ac:spMk id="25" creationId="{A5F6A003-4671-4F7B-A12E-2946D61E435F}"/>
          </ac:spMkLst>
        </pc:spChg>
        <pc:spChg chg="add del">
          <ac:chgData name="Graydon Hall" userId="6ad8ef6fe9c5877e" providerId="LiveId" clId="{91B2A78F-4C0F-452B-A566-F535B5A888CC}" dt="2021-10-11T20:34:26.273" v="4735" actId="26606"/>
          <ac:spMkLst>
            <pc:docMk/>
            <pc:sldMk cId="2079951195" sldId="278"/>
            <ac:spMk id="27" creationId="{45E4AB72-1C42-427F-801C-32A12FD694C5}"/>
          </ac:spMkLst>
        </pc:spChg>
        <pc:spChg chg="add del">
          <ac:chgData name="Graydon Hall" userId="6ad8ef6fe9c5877e" providerId="LiveId" clId="{91B2A78F-4C0F-452B-A566-F535B5A888CC}" dt="2021-10-11T20:34:26.273" v="4735" actId="26606"/>
          <ac:spMkLst>
            <pc:docMk/>
            <pc:sldMk cId="2079951195" sldId="278"/>
            <ac:spMk id="28" creationId="{4CC257D2-6895-4677-996F-1A5FBB7F7194}"/>
          </ac:spMkLst>
        </pc:spChg>
        <pc:spChg chg="add del">
          <ac:chgData name="Graydon Hall" userId="6ad8ef6fe9c5877e" providerId="LiveId" clId="{91B2A78F-4C0F-452B-A566-F535B5A888CC}" dt="2021-10-11T20:34:26.273" v="4735" actId="26606"/>
          <ac:spMkLst>
            <pc:docMk/>
            <pc:sldMk cId="2079951195" sldId="278"/>
            <ac:spMk id="29" creationId="{4328FF51-22A9-49F6-8C79-1FFC470CA426}"/>
          </ac:spMkLst>
        </pc:spChg>
        <pc:spChg chg="add">
          <ac:chgData name="Graydon Hall" userId="6ad8ef6fe9c5877e" providerId="LiveId" clId="{91B2A78F-4C0F-452B-A566-F535B5A888CC}" dt="2021-10-11T20:34:26.287" v="4736" actId="26606"/>
          <ac:spMkLst>
            <pc:docMk/>
            <pc:sldMk cId="2079951195" sldId="278"/>
            <ac:spMk id="31" creationId="{93DAF4AA-9270-40B5-B73C-B11B9A92F0BC}"/>
          </ac:spMkLst>
        </pc:spChg>
        <pc:spChg chg="add">
          <ac:chgData name="Graydon Hall" userId="6ad8ef6fe9c5877e" providerId="LiveId" clId="{91B2A78F-4C0F-452B-A566-F535B5A888CC}" dt="2021-10-11T20:34:26.287" v="4736" actId="26606"/>
          <ac:spMkLst>
            <pc:docMk/>
            <pc:sldMk cId="2079951195" sldId="278"/>
            <ac:spMk id="32" creationId="{31D5E60A-D6B1-4F21-A993-313958AF0C00}"/>
          </ac:spMkLst>
        </pc:spChg>
        <pc:spChg chg="add">
          <ac:chgData name="Graydon Hall" userId="6ad8ef6fe9c5877e" providerId="LiveId" clId="{91B2A78F-4C0F-452B-A566-F535B5A888CC}" dt="2021-10-11T20:34:26.287" v="4736" actId="26606"/>
          <ac:spMkLst>
            <pc:docMk/>
            <pc:sldMk cId="2079951195" sldId="278"/>
            <ac:spMk id="33" creationId="{5B7BB16B-E108-4C64-97D5-7AC67CC5E2C7}"/>
          </ac:spMkLst>
        </pc:spChg>
        <pc:spChg chg="add">
          <ac:chgData name="Graydon Hall" userId="6ad8ef6fe9c5877e" providerId="LiveId" clId="{91B2A78F-4C0F-452B-A566-F535B5A888CC}" dt="2021-10-11T20:34:26.287" v="4736" actId="26606"/>
          <ac:spMkLst>
            <pc:docMk/>
            <pc:sldMk cId="2079951195" sldId="278"/>
            <ac:spMk id="34" creationId="{A5F6A003-4671-4F7B-A12E-2946D61E435F}"/>
          </ac:spMkLst>
        </pc:spChg>
        <pc:picChg chg="add mod">
          <ac:chgData name="Graydon Hall" userId="6ad8ef6fe9c5877e" providerId="LiveId" clId="{91B2A78F-4C0F-452B-A566-F535B5A888CC}" dt="2021-10-11T20:34:26.287" v="4736" actId="26606"/>
          <ac:picMkLst>
            <pc:docMk/>
            <pc:sldMk cId="2079951195" sldId="278"/>
            <ac:picMk id="5" creationId="{167EC217-1C43-40FF-80D7-1852B1D05724}"/>
          </ac:picMkLst>
        </pc:picChg>
      </pc:sldChg>
      <pc:sldMasterChg chg="del delSldLayout">
        <pc:chgData name="Graydon Hall" userId="6ad8ef6fe9c5877e" providerId="LiveId" clId="{91B2A78F-4C0F-452B-A566-F535B5A888CC}" dt="2021-10-05T17:55:55.239" v="20" actId="26606"/>
        <pc:sldMasterMkLst>
          <pc:docMk/>
          <pc:sldMasterMk cId="3109617339" sldId="2147483648"/>
        </pc:sldMasterMkLst>
        <pc:sldLayoutChg chg="del">
          <pc:chgData name="Graydon Hall" userId="6ad8ef6fe9c5877e" providerId="LiveId" clId="{91B2A78F-4C0F-452B-A566-F535B5A888CC}" dt="2021-10-05T17:55:55.239" v="20" actId="26606"/>
          <pc:sldLayoutMkLst>
            <pc:docMk/>
            <pc:sldMasterMk cId="3109617339" sldId="2147483648"/>
            <pc:sldLayoutMk cId="2310018215" sldId="2147483649"/>
          </pc:sldLayoutMkLst>
        </pc:sldLayoutChg>
        <pc:sldLayoutChg chg="del">
          <pc:chgData name="Graydon Hall" userId="6ad8ef6fe9c5877e" providerId="LiveId" clId="{91B2A78F-4C0F-452B-A566-F535B5A888CC}" dt="2021-10-05T17:55:55.239" v="20" actId="26606"/>
          <pc:sldLayoutMkLst>
            <pc:docMk/>
            <pc:sldMasterMk cId="3109617339" sldId="2147483648"/>
            <pc:sldLayoutMk cId="798912609" sldId="2147483650"/>
          </pc:sldLayoutMkLst>
        </pc:sldLayoutChg>
        <pc:sldLayoutChg chg="del">
          <pc:chgData name="Graydon Hall" userId="6ad8ef6fe9c5877e" providerId="LiveId" clId="{91B2A78F-4C0F-452B-A566-F535B5A888CC}" dt="2021-10-05T17:55:55.239" v="20" actId="26606"/>
          <pc:sldLayoutMkLst>
            <pc:docMk/>
            <pc:sldMasterMk cId="3109617339" sldId="2147483648"/>
            <pc:sldLayoutMk cId="2324084178" sldId="2147483651"/>
          </pc:sldLayoutMkLst>
        </pc:sldLayoutChg>
        <pc:sldLayoutChg chg="del">
          <pc:chgData name="Graydon Hall" userId="6ad8ef6fe9c5877e" providerId="LiveId" clId="{91B2A78F-4C0F-452B-A566-F535B5A888CC}" dt="2021-10-05T17:55:55.239" v="20" actId="26606"/>
          <pc:sldLayoutMkLst>
            <pc:docMk/>
            <pc:sldMasterMk cId="3109617339" sldId="2147483648"/>
            <pc:sldLayoutMk cId="1834548984" sldId="2147483652"/>
          </pc:sldLayoutMkLst>
        </pc:sldLayoutChg>
        <pc:sldLayoutChg chg="del">
          <pc:chgData name="Graydon Hall" userId="6ad8ef6fe9c5877e" providerId="LiveId" clId="{91B2A78F-4C0F-452B-A566-F535B5A888CC}" dt="2021-10-05T17:55:55.239" v="20" actId="26606"/>
          <pc:sldLayoutMkLst>
            <pc:docMk/>
            <pc:sldMasterMk cId="3109617339" sldId="2147483648"/>
            <pc:sldLayoutMk cId="2416012158" sldId="2147483653"/>
          </pc:sldLayoutMkLst>
        </pc:sldLayoutChg>
        <pc:sldLayoutChg chg="del">
          <pc:chgData name="Graydon Hall" userId="6ad8ef6fe9c5877e" providerId="LiveId" clId="{91B2A78F-4C0F-452B-A566-F535B5A888CC}" dt="2021-10-05T17:55:55.239" v="20" actId="26606"/>
          <pc:sldLayoutMkLst>
            <pc:docMk/>
            <pc:sldMasterMk cId="3109617339" sldId="2147483648"/>
            <pc:sldLayoutMk cId="3587475518" sldId="2147483654"/>
          </pc:sldLayoutMkLst>
        </pc:sldLayoutChg>
        <pc:sldLayoutChg chg="del">
          <pc:chgData name="Graydon Hall" userId="6ad8ef6fe9c5877e" providerId="LiveId" clId="{91B2A78F-4C0F-452B-A566-F535B5A888CC}" dt="2021-10-05T17:55:55.239" v="20" actId="26606"/>
          <pc:sldLayoutMkLst>
            <pc:docMk/>
            <pc:sldMasterMk cId="3109617339" sldId="2147483648"/>
            <pc:sldLayoutMk cId="3442444086" sldId="2147483655"/>
          </pc:sldLayoutMkLst>
        </pc:sldLayoutChg>
        <pc:sldLayoutChg chg="del">
          <pc:chgData name="Graydon Hall" userId="6ad8ef6fe9c5877e" providerId="LiveId" clId="{91B2A78F-4C0F-452B-A566-F535B5A888CC}" dt="2021-10-05T17:55:55.239" v="20" actId="26606"/>
          <pc:sldLayoutMkLst>
            <pc:docMk/>
            <pc:sldMasterMk cId="3109617339" sldId="2147483648"/>
            <pc:sldLayoutMk cId="430414899" sldId="2147483656"/>
          </pc:sldLayoutMkLst>
        </pc:sldLayoutChg>
        <pc:sldLayoutChg chg="del">
          <pc:chgData name="Graydon Hall" userId="6ad8ef6fe9c5877e" providerId="LiveId" clId="{91B2A78F-4C0F-452B-A566-F535B5A888CC}" dt="2021-10-05T17:55:55.239" v="20" actId="26606"/>
          <pc:sldLayoutMkLst>
            <pc:docMk/>
            <pc:sldMasterMk cId="3109617339" sldId="2147483648"/>
            <pc:sldLayoutMk cId="441307320" sldId="2147483657"/>
          </pc:sldLayoutMkLst>
        </pc:sldLayoutChg>
        <pc:sldLayoutChg chg="del">
          <pc:chgData name="Graydon Hall" userId="6ad8ef6fe9c5877e" providerId="LiveId" clId="{91B2A78F-4C0F-452B-A566-F535B5A888CC}" dt="2021-10-05T17:55:55.239" v="20" actId="26606"/>
          <pc:sldLayoutMkLst>
            <pc:docMk/>
            <pc:sldMasterMk cId="3109617339" sldId="2147483648"/>
            <pc:sldLayoutMk cId="3025702319" sldId="2147483658"/>
          </pc:sldLayoutMkLst>
        </pc:sldLayoutChg>
        <pc:sldLayoutChg chg="del">
          <pc:chgData name="Graydon Hall" userId="6ad8ef6fe9c5877e" providerId="LiveId" clId="{91B2A78F-4C0F-452B-A566-F535B5A888CC}" dt="2021-10-05T17:55:55.239" v="20" actId="26606"/>
          <pc:sldLayoutMkLst>
            <pc:docMk/>
            <pc:sldMasterMk cId="3109617339" sldId="2147483648"/>
            <pc:sldLayoutMk cId="1426947360" sldId="2147483659"/>
          </pc:sldLayoutMkLst>
        </pc:sldLayoutChg>
      </pc:sldMasterChg>
      <pc:sldMasterChg chg="add addSldLayout">
        <pc:chgData name="Graydon Hall" userId="6ad8ef6fe9c5877e" providerId="LiveId" clId="{91B2A78F-4C0F-452B-A566-F535B5A888CC}" dt="2021-10-05T17:55:55.239" v="20" actId="26606"/>
        <pc:sldMasterMkLst>
          <pc:docMk/>
          <pc:sldMasterMk cId="1497875153" sldId="2147483673"/>
        </pc:sldMasterMkLst>
        <pc:sldLayoutChg chg="add">
          <pc:chgData name="Graydon Hall" userId="6ad8ef6fe9c5877e" providerId="LiveId" clId="{91B2A78F-4C0F-452B-A566-F535B5A888CC}" dt="2021-10-05T17:55:55.239" v="20" actId="26606"/>
          <pc:sldLayoutMkLst>
            <pc:docMk/>
            <pc:sldMasterMk cId="1497875153" sldId="2147483673"/>
            <pc:sldLayoutMk cId="2628577236" sldId="2147483662"/>
          </pc:sldLayoutMkLst>
        </pc:sldLayoutChg>
        <pc:sldLayoutChg chg="add">
          <pc:chgData name="Graydon Hall" userId="6ad8ef6fe9c5877e" providerId="LiveId" clId="{91B2A78F-4C0F-452B-A566-F535B5A888CC}" dt="2021-10-05T17:55:55.239" v="20" actId="26606"/>
          <pc:sldLayoutMkLst>
            <pc:docMk/>
            <pc:sldMasterMk cId="1497875153" sldId="2147483673"/>
            <pc:sldLayoutMk cId="241602874" sldId="2147483663"/>
          </pc:sldLayoutMkLst>
        </pc:sldLayoutChg>
        <pc:sldLayoutChg chg="add">
          <pc:chgData name="Graydon Hall" userId="6ad8ef6fe9c5877e" providerId="LiveId" clId="{91B2A78F-4C0F-452B-A566-F535B5A888CC}" dt="2021-10-05T17:55:55.239" v="20" actId="26606"/>
          <pc:sldLayoutMkLst>
            <pc:docMk/>
            <pc:sldMasterMk cId="1497875153" sldId="2147483673"/>
            <pc:sldLayoutMk cId="2565501473" sldId="2147483664"/>
          </pc:sldLayoutMkLst>
        </pc:sldLayoutChg>
        <pc:sldLayoutChg chg="add">
          <pc:chgData name="Graydon Hall" userId="6ad8ef6fe9c5877e" providerId="LiveId" clId="{91B2A78F-4C0F-452B-A566-F535B5A888CC}" dt="2021-10-05T17:55:55.239" v="20" actId="26606"/>
          <pc:sldLayoutMkLst>
            <pc:docMk/>
            <pc:sldMasterMk cId="1497875153" sldId="2147483673"/>
            <pc:sldLayoutMk cId="2054910173" sldId="2147483665"/>
          </pc:sldLayoutMkLst>
        </pc:sldLayoutChg>
        <pc:sldLayoutChg chg="add">
          <pc:chgData name="Graydon Hall" userId="6ad8ef6fe9c5877e" providerId="LiveId" clId="{91B2A78F-4C0F-452B-A566-F535B5A888CC}" dt="2021-10-05T17:55:55.239" v="20" actId="26606"/>
          <pc:sldLayoutMkLst>
            <pc:docMk/>
            <pc:sldMasterMk cId="1497875153" sldId="2147483673"/>
            <pc:sldLayoutMk cId="1269206965" sldId="2147483666"/>
          </pc:sldLayoutMkLst>
        </pc:sldLayoutChg>
        <pc:sldLayoutChg chg="add">
          <pc:chgData name="Graydon Hall" userId="6ad8ef6fe9c5877e" providerId="LiveId" clId="{91B2A78F-4C0F-452B-A566-F535B5A888CC}" dt="2021-10-05T17:55:55.239" v="20" actId="26606"/>
          <pc:sldLayoutMkLst>
            <pc:docMk/>
            <pc:sldMasterMk cId="1497875153" sldId="2147483673"/>
            <pc:sldLayoutMk cId="1829832633" sldId="2147483667"/>
          </pc:sldLayoutMkLst>
        </pc:sldLayoutChg>
        <pc:sldLayoutChg chg="add">
          <pc:chgData name="Graydon Hall" userId="6ad8ef6fe9c5877e" providerId="LiveId" clId="{91B2A78F-4C0F-452B-A566-F535B5A888CC}" dt="2021-10-05T17:55:55.239" v="20" actId="26606"/>
          <pc:sldLayoutMkLst>
            <pc:docMk/>
            <pc:sldMasterMk cId="1497875153" sldId="2147483673"/>
            <pc:sldLayoutMk cId="2435915353" sldId="2147483668"/>
          </pc:sldLayoutMkLst>
        </pc:sldLayoutChg>
        <pc:sldLayoutChg chg="add">
          <pc:chgData name="Graydon Hall" userId="6ad8ef6fe9c5877e" providerId="LiveId" clId="{91B2A78F-4C0F-452B-A566-F535B5A888CC}" dt="2021-10-05T17:55:55.239" v="20" actId="26606"/>
          <pc:sldLayoutMkLst>
            <pc:docMk/>
            <pc:sldMasterMk cId="1497875153" sldId="2147483673"/>
            <pc:sldLayoutMk cId="1696588274" sldId="2147483669"/>
          </pc:sldLayoutMkLst>
        </pc:sldLayoutChg>
        <pc:sldLayoutChg chg="add">
          <pc:chgData name="Graydon Hall" userId="6ad8ef6fe9c5877e" providerId="LiveId" clId="{91B2A78F-4C0F-452B-A566-F535B5A888CC}" dt="2021-10-05T17:55:55.239" v="20" actId="26606"/>
          <pc:sldLayoutMkLst>
            <pc:docMk/>
            <pc:sldMasterMk cId="1497875153" sldId="2147483673"/>
            <pc:sldLayoutMk cId="2738983305" sldId="2147483670"/>
          </pc:sldLayoutMkLst>
        </pc:sldLayoutChg>
        <pc:sldLayoutChg chg="add">
          <pc:chgData name="Graydon Hall" userId="6ad8ef6fe9c5877e" providerId="LiveId" clId="{91B2A78F-4C0F-452B-A566-F535B5A888CC}" dt="2021-10-05T17:55:55.239" v="20" actId="26606"/>
          <pc:sldLayoutMkLst>
            <pc:docMk/>
            <pc:sldMasterMk cId="1497875153" sldId="2147483673"/>
            <pc:sldLayoutMk cId="2766202640" sldId="2147483671"/>
          </pc:sldLayoutMkLst>
        </pc:sldLayoutChg>
        <pc:sldLayoutChg chg="add">
          <pc:chgData name="Graydon Hall" userId="6ad8ef6fe9c5877e" providerId="LiveId" clId="{91B2A78F-4C0F-452B-A566-F535B5A888CC}" dt="2021-10-05T17:55:55.239" v="20" actId="26606"/>
          <pc:sldLayoutMkLst>
            <pc:docMk/>
            <pc:sldMasterMk cId="1497875153" sldId="2147483673"/>
            <pc:sldLayoutMk cId="3124876907" sldId="2147483672"/>
          </pc:sldLayoutMkLst>
        </pc:sldLayoutChg>
      </pc:sldMasterChg>
    </pc:docChg>
  </pc:docChgLst>
  <pc:docChgLst>
    <pc:chgData name="Guest User" providerId="Windows Live" clId="Web-{C615BBD0-FC64-4732-ADB8-0226FEDECB9A}"/>
    <pc:docChg chg="addSld delSld modSld sldOrd">
      <pc:chgData name="Guest User" userId="" providerId="Windows Live" clId="Web-{C615BBD0-FC64-4732-ADB8-0226FEDECB9A}" dt="2021-10-11T17:41:32.570" v="1556"/>
      <pc:docMkLst>
        <pc:docMk/>
      </pc:docMkLst>
      <pc:sldChg chg="addSp delSp modSp">
        <pc:chgData name="Guest User" userId="" providerId="Windows Live" clId="Web-{C615BBD0-FC64-4732-ADB8-0226FEDECB9A}" dt="2021-10-11T17:26:33.153" v="1251" actId="1076"/>
        <pc:sldMkLst>
          <pc:docMk/>
          <pc:sldMk cId="1188969607" sldId="257"/>
        </pc:sldMkLst>
        <pc:spChg chg="mod">
          <ac:chgData name="Guest User" userId="" providerId="Windows Live" clId="Web-{C615BBD0-FC64-4732-ADB8-0226FEDECB9A}" dt="2021-10-11T17:26:12.653" v="1247" actId="14100"/>
          <ac:spMkLst>
            <pc:docMk/>
            <pc:sldMk cId="1188969607" sldId="257"/>
            <ac:spMk id="3" creationId="{E2C0249E-294D-43EC-BFC6-EAEB6D16A4B1}"/>
          </ac:spMkLst>
        </pc:spChg>
        <pc:spChg chg="del">
          <ac:chgData name="Guest User" userId="" providerId="Windows Live" clId="Web-{C615BBD0-FC64-4732-ADB8-0226FEDECB9A}" dt="2021-10-11T17:26:26.825" v="1249"/>
          <ac:spMkLst>
            <pc:docMk/>
            <pc:sldMk cId="1188969607" sldId="257"/>
            <ac:spMk id="4" creationId="{23B848BD-D014-438C-B938-A1DC9EA510E2}"/>
          </ac:spMkLst>
        </pc:spChg>
        <pc:picChg chg="add del mod">
          <ac:chgData name="Guest User" userId="" providerId="Windows Live" clId="Web-{C615BBD0-FC64-4732-ADB8-0226FEDECB9A}" dt="2021-10-11T17:26:28.169" v="1250"/>
          <ac:picMkLst>
            <pc:docMk/>
            <pc:sldMk cId="1188969607" sldId="257"/>
            <ac:picMk id="6" creationId="{678418A9-24D3-4986-B814-4CD35406AA58}"/>
          </ac:picMkLst>
        </pc:picChg>
        <pc:picChg chg="add mod">
          <ac:chgData name="Guest User" userId="" providerId="Windows Live" clId="Web-{C615BBD0-FC64-4732-ADB8-0226FEDECB9A}" dt="2021-10-11T17:26:33.153" v="1251" actId="1076"/>
          <ac:picMkLst>
            <pc:docMk/>
            <pc:sldMk cId="1188969607" sldId="257"/>
            <ac:picMk id="7" creationId="{D6257A04-EEFD-448F-A6D4-42C5EC73AE44}"/>
          </ac:picMkLst>
        </pc:picChg>
      </pc:sldChg>
      <pc:sldChg chg="modSp">
        <pc:chgData name="Guest User" userId="" providerId="Windows Live" clId="Web-{C615BBD0-FC64-4732-ADB8-0226FEDECB9A}" dt="2021-10-11T17:26:48.325" v="1252" actId="20577"/>
        <pc:sldMkLst>
          <pc:docMk/>
          <pc:sldMk cId="1836706453" sldId="259"/>
        </pc:sldMkLst>
        <pc:spChg chg="mod">
          <ac:chgData name="Guest User" userId="" providerId="Windows Live" clId="Web-{C615BBD0-FC64-4732-ADB8-0226FEDECB9A}" dt="2021-10-11T17:26:48.325" v="1252" actId="20577"/>
          <ac:spMkLst>
            <pc:docMk/>
            <pc:sldMk cId="1836706453" sldId="259"/>
            <ac:spMk id="3" creationId="{689F73FF-5A1F-4484-A08E-A6C97C2E5BF3}"/>
          </ac:spMkLst>
        </pc:spChg>
      </pc:sldChg>
      <pc:sldChg chg="addSp delSp modSp modNotes">
        <pc:chgData name="Guest User" userId="" providerId="Windows Live" clId="Web-{C615BBD0-FC64-4732-ADB8-0226FEDECB9A}" dt="2021-10-11T17:09:23.191" v="685" actId="20577"/>
        <pc:sldMkLst>
          <pc:docMk/>
          <pc:sldMk cId="128747377" sldId="265"/>
        </pc:sldMkLst>
        <pc:spChg chg="mod">
          <ac:chgData name="Guest User" userId="" providerId="Windows Live" clId="Web-{C615BBD0-FC64-4732-ADB8-0226FEDECB9A}" dt="2021-10-11T17:09:23.191" v="685" actId="20577"/>
          <ac:spMkLst>
            <pc:docMk/>
            <pc:sldMk cId="128747377" sldId="265"/>
            <ac:spMk id="3" creationId="{E2C0249E-294D-43EC-BFC6-EAEB6D16A4B1}"/>
          </ac:spMkLst>
        </pc:spChg>
        <pc:spChg chg="mod">
          <ac:chgData name="Guest User" userId="" providerId="Windows Live" clId="Web-{C615BBD0-FC64-4732-ADB8-0226FEDECB9A}" dt="2021-10-11T16:56:20.164" v="511" actId="20577"/>
          <ac:spMkLst>
            <pc:docMk/>
            <pc:sldMk cId="128747377" sldId="265"/>
            <ac:spMk id="5" creationId="{A41AA003-6F66-4408-AAF9-1E0F4D52F9FA}"/>
          </ac:spMkLst>
        </pc:spChg>
        <pc:picChg chg="add del mod">
          <ac:chgData name="Guest User" userId="" providerId="Windows Live" clId="Web-{C615BBD0-FC64-4732-ADB8-0226FEDECB9A}" dt="2021-10-11T16:50:59.276" v="412"/>
          <ac:picMkLst>
            <pc:docMk/>
            <pc:sldMk cId="128747377" sldId="265"/>
            <ac:picMk id="4" creationId="{537E9FB0-1205-40D6-89C9-52190086266F}"/>
          </ac:picMkLst>
        </pc:picChg>
        <pc:picChg chg="add mod">
          <ac:chgData name="Guest User" userId="" providerId="Windows Live" clId="Web-{C615BBD0-FC64-4732-ADB8-0226FEDECB9A}" dt="2021-10-11T16:51:37.182" v="419" actId="1076"/>
          <ac:picMkLst>
            <pc:docMk/>
            <pc:sldMk cId="128747377" sldId="265"/>
            <ac:picMk id="6" creationId="{91FBB115-3E64-4DFA-9B08-8DB2A3500160}"/>
          </ac:picMkLst>
        </pc:picChg>
      </pc:sldChg>
      <pc:sldChg chg="modSp modNotes">
        <pc:chgData name="Guest User" userId="" providerId="Windows Live" clId="Web-{C615BBD0-FC64-4732-ADB8-0226FEDECB9A}" dt="2021-10-11T17:33:27.885" v="1383" actId="20577"/>
        <pc:sldMkLst>
          <pc:docMk/>
          <pc:sldMk cId="2246607904" sldId="270"/>
        </pc:sldMkLst>
        <pc:spChg chg="mod">
          <ac:chgData name="Guest User" userId="" providerId="Windows Live" clId="Web-{C615BBD0-FC64-4732-ADB8-0226FEDECB9A}" dt="2021-10-11T17:32:23.354" v="1359" actId="20577"/>
          <ac:spMkLst>
            <pc:docMk/>
            <pc:sldMk cId="2246607904" sldId="270"/>
            <ac:spMk id="3" creationId="{689F73FF-5A1F-4484-A08E-A6C97C2E5BF3}"/>
          </ac:spMkLst>
        </pc:spChg>
        <pc:spChg chg="mod">
          <ac:chgData name="Guest User" userId="" providerId="Windows Live" clId="Web-{C615BBD0-FC64-4732-ADB8-0226FEDECB9A}" dt="2021-10-11T17:33:27.885" v="1383" actId="20577"/>
          <ac:spMkLst>
            <pc:docMk/>
            <pc:sldMk cId="2246607904" sldId="270"/>
            <ac:spMk id="6" creationId="{338A1F4C-D330-48A7-80A3-F85654BAE90F}"/>
          </ac:spMkLst>
        </pc:spChg>
      </pc:sldChg>
      <pc:sldChg chg="del">
        <pc:chgData name="Guest User" userId="" providerId="Windows Live" clId="Web-{C615BBD0-FC64-4732-ADB8-0226FEDECB9A}" dt="2021-10-11T17:41:32.570" v="1556"/>
        <pc:sldMkLst>
          <pc:docMk/>
          <pc:sldMk cId="104028763" sldId="271"/>
        </pc:sldMkLst>
      </pc:sldChg>
      <pc:sldChg chg="modSp add del replId">
        <pc:chgData name="Guest User" userId="" providerId="Windows Live" clId="Web-{C615BBD0-FC64-4732-ADB8-0226FEDECB9A}" dt="2021-10-11T16:54:21.040" v="506"/>
        <pc:sldMkLst>
          <pc:docMk/>
          <pc:sldMk cId="314542686" sldId="272"/>
        </pc:sldMkLst>
        <pc:spChg chg="mod">
          <ac:chgData name="Guest User" userId="" providerId="Windows Live" clId="Web-{C615BBD0-FC64-4732-ADB8-0226FEDECB9A}" dt="2021-10-11T16:29:30.346" v="83" actId="20577"/>
          <ac:spMkLst>
            <pc:docMk/>
            <pc:sldMk cId="314542686" sldId="272"/>
            <ac:spMk id="3" creationId="{E2C0249E-294D-43EC-BFC6-EAEB6D16A4B1}"/>
          </ac:spMkLst>
        </pc:spChg>
        <pc:spChg chg="mod">
          <ac:chgData name="Guest User" userId="" providerId="Windows Live" clId="Web-{C615BBD0-FC64-4732-ADB8-0226FEDECB9A}" dt="2021-10-11T16:28:52.253" v="48" actId="20577"/>
          <ac:spMkLst>
            <pc:docMk/>
            <pc:sldMk cId="314542686" sldId="272"/>
            <ac:spMk id="5" creationId="{A41AA003-6F66-4408-AAF9-1E0F4D52F9FA}"/>
          </ac:spMkLst>
        </pc:spChg>
      </pc:sldChg>
      <pc:sldChg chg="add del replId">
        <pc:chgData name="Guest User" userId="" providerId="Windows Live" clId="Web-{C615BBD0-FC64-4732-ADB8-0226FEDECB9A}" dt="2021-10-11T16:56:36.774" v="524"/>
        <pc:sldMkLst>
          <pc:docMk/>
          <pc:sldMk cId="1578187173" sldId="273"/>
        </pc:sldMkLst>
      </pc:sldChg>
      <pc:sldChg chg="addSp delSp modSp add replId modNotes">
        <pc:chgData name="Guest User" userId="" providerId="Windows Live" clId="Web-{C615BBD0-FC64-4732-ADB8-0226FEDECB9A}" dt="2021-10-11T17:26:04.716" v="1245" actId="1076"/>
        <pc:sldMkLst>
          <pc:docMk/>
          <pc:sldMk cId="3065923996" sldId="274"/>
        </pc:sldMkLst>
        <pc:spChg chg="mod">
          <ac:chgData name="Guest User" userId="" providerId="Windows Live" clId="Web-{C615BBD0-FC64-4732-ADB8-0226FEDECB9A}" dt="2021-10-11T17:25:53.153" v="1243" actId="20577"/>
          <ac:spMkLst>
            <pc:docMk/>
            <pc:sldMk cId="3065923996" sldId="274"/>
            <ac:spMk id="3" creationId="{E2C0249E-294D-43EC-BFC6-EAEB6D16A4B1}"/>
          </ac:spMkLst>
        </pc:spChg>
        <pc:picChg chg="add mod">
          <ac:chgData name="Guest User" userId="" providerId="Windows Live" clId="Web-{C615BBD0-FC64-4732-ADB8-0226FEDECB9A}" dt="2021-10-11T17:26:04.716" v="1245" actId="1076"/>
          <ac:picMkLst>
            <pc:docMk/>
            <pc:sldMk cId="3065923996" sldId="274"/>
            <ac:picMk id="4" creationId="{2DE47B5B-38C2-4EC5-A3ED-8D9AEDB1302C}"/>
          </ac:picMkLst>
        </pc:picChg>
        <pc:picChg chg="del">
          <ac:chgData name="Guest User" userId="" providerId="Windows Live" clId="Web-{C615BBD0-FC64-4732-ADB8-0226FEDECB9A}" dt="2021-10-11T17:09:26.581" v="686"/>
          <ac:picMkLst>
            <pc:docMk/>
            <pc:sldMk cId="3065923996" sldId="274"/>
            <ac:picMk id="6" creationId="{91FBB115-3E64-4DFA-9B08-8DB2A3500160}"/>
          </ac:picMkLst>
        </pc:picChg>
      </pc:sldChg>
      <pc:sldChg chg="modSp add ord replId">
        <pc:chgData name="Guest User" userId="" providerId="Windows Live" clId="Web-{C615BBD0-FC64-4732-ADB8-0226FEDECB9A}" dt="2021-10-11T17:41:23.413" v="1555" actId="20577"/>
        <pc:sldMkLst>
          <pc:docMk/>
          <pc:sldMk cId="3803165296" sldId="275"/>
        </pc:sldMkLst>
        <pc:spChg chg="mod">
          <ac:chgData name="Guest User" userId="" providerId="Windows Live" clId="Web-{C615BBD0-FC64-4732-ADB8-0226FEDECB9A}" dt="2021-10-11T17:41:23.413" v="1555" actId="20577"/>
          <ac:spMkLst>
            <pc:docMk/>
            <pc:sldMk cId="3803165296" sldId="275"/>
            <ac:spMk id="3" creationId="{689F73FF-5A1F-4484-A08E-A6C97C2E5BF3}"/>
          </ac:spMkLst>
        </pc:spChg>
        <pc:spChg chg="mod">
          <ac:chgData name="Guest User" userId="" providerId="Windows Live" clId="Web-{C615BBD0-FC64-4732-ADB8-0226FEDECB9A}" dt="2021-10-11T17:33:54.307" v="1393" actId="20577"/>
          <ac:spMkLst>
            <pc:docMk/>
            <pc:sldMk cId="3803165296" sldId="275"/>
            <ac:spMk id="6" creationId="{338A1F4C-D330-48A7-80A3-F85654BAE90F}"/>
          </ac:spMkLst>
        </pc:spChg>
      </pc:sldChg>
    </pc:docChg>
  </pc:docChgLst>
  <pc:docChgLst>
    <pc:chgData name="Guest User" providerId="Windows Live" clId="Web-{194853BD-C097-474D-A798-DCBB0EAF07C9}"/>
    <pc:docChg chg="addSld modSld sldOrd">
      <pc:chgData name="Guest User" userId="" providerId="Windows Live" clId="Web-{194853BD-C097-474D-A798-DCBB0EAF07C9}" dt="2021-10-05T20:12:26.083" v="2823" actId="20577"/>
      <pc:docMkLst>
        <pc:docMk/>
      </pc:docMkLst>
      <pc:sldChg chg="addSp modSp">
        <pc:chgData name="Guest User" userId="" providerId="Windows Live" clId="Web-{194853BD-C097-474D-A798-DCBB0EAF07C9}" dt="2021-10-05T18:57:42.909" v="476" actId="20577"/>
        <pc:sldMkLst>
          <pc:docMk/>
          <pc:sldMk cId="1188969607" sldId="257"/>
        </pc:sldMkLst>
        <pc:spChg chg="mod">
          <ac:chgData name="Guest User" userId="" providerId="Windows Live" clId="Web-{194853BD-C097-474D-A798-DCBB0EAF07C9}" dt="2021-10-05T18:02:58.102" v="10" actId="20577"/>
          <ac:spMkLst>
            <pc:docMk/>
            <pc:sldMk cId="1188969607" sldId="257"/>
            <ac:spMk id="2" creationId="{F4CEF990-53D2-4989-962A-8AFB1D0D8739}"/>
          </ac:spMkLst>
        </pc:spChg>
        <pc:spChg chg="mod">
          <ac:chgData name="Guest User" userId="" providerId="Windows Live" clId="Web-{194853BD-C097-474D-A798-DCBB0EAF07C9}" dt="2021-10-05T18:57:42.909" v="476" actId="20577"/>
          <ac:spMkLst>
            <pc:docMk/>
            <pc:sldMk cId="1188969607" sldId="257"/>
            <ac:spMk id="3" creationId="{E2C0249E-294D-43EC-BFC6-EAEB6D16A4B1}"/>
          </ac:spMkLst>
        </pc:spChg>
        <pc:spChg chg="add mod">
          <ac:chgData name="Guest User" userId="" providerId="Windows Live" clId="Web-{194853BD-C097-474D-A798-DCBB0EAF07C9}" dt="2021-10-05T18:49:59.957" v="112" actId="20577"/>
          <ac:spMkLst>
            <pc:docMk/>
            <pc:sldMk cId="1188969607" sldId="257"/>
            <ac:spMk id="5" creationId="{A41AA003-6F66-4408-AAF9-1E0F4D52F9FA}"/>
          </ac:spMkLst>
        </pc:spChg>
      </pc:sldChg>
      <pc:sldChg chg="addSp delSp modSp new">
        <pc:chgData name="Guest User" userId="" providerId="Windows Live" clId="Web-{194853BD-C097-474D-A798-DCBB0EAF07C9}" dt="2021-10-05T20:08:40.660" v="2638" actId="20577"/>
        <pc:sldMkLst>
          <pc:docMk/>
          <pc:sldMk cId="1836706453" sldId="259"/>
        </pc:sldMkLst>
        <pc:spChg chg="mod">
          <ac:chgData name="Guest User" userId="" providerId="Windows Live" clId="Web-{194853BD-C097-474D-A798-DCBB0EAF07C9}" dt="2021-10-05T18:07:43.211" v="39" actId="20577"/>
          <ac:spMkLst>
            <pc:docMk/>
            <pc:sldMk cId="1836706453" sldId="259"/>
            <ac:spMk id="2" creationId="{25EC96C0-92E7-4EBF-98D4-F4A3EF86908A}"/>
          </ac:spMkLst>
        </pc:spChg>
        <pc:spChg chg="mod">
          <ac:chgData name="Guest User" userId="" providerId="Windows Live" clId="Web-{194853BD-C097-474D-A798-DCBB0EAF07C9}" dt="2021-10-05T20:08:40.660" v="2638" actId="20577"/>
          <ac:spMkLst>
            <pc:docMk/>
            <pc:sldMk cId="1836706453" sldId="259"/>
            <ac:spMk id="3" creationId="{689F73FF-5A1F-4484-A08E-A6C97C2E5BF3}"/>
          </ac:spMkLst>
        </pc:spChg>
        <pc:spChg chg="add del">
          <ac:chgData name="Guest User" userId="" providerId="Windows Live" clId="Web-{194853BD-C097-474D-A798-DCBB0EAF07C9}" dt="2021-10-05T19:09:16.594" v="1649"/>
          <ac:spMkLst>
            <pc:docMk/>
            <pc:sldMk cId="1836706453" sldId="259"/>
            <ac:spMk id="4" creationId="{8E5E0785-5A22-41E5-BAB4-0AD7E0AEC0D5}"/>
          </ac:spMkLst>
        </pc:spChg>
        <pc:spChg chg="add mod">
          <ac:chgData name="Guest User" userId="" providerId="Windows Live" clId="Web-{194853BD-C097-474D-A798-DCBB0EAF07C9}" dt="2021-10-05T20:08:06.941" v="2567" actId="1076"/>
          <ac:spMkLst>
            <pc:docMk/>
            <pc:sldMk cId="1836706453" sldId="259"/>
            <ac:spMk id="6" creationId="{338A1F4C-D330-48A7-80A3-F85654BAE90F}"/>
          </ac:spMkLst>
        </pc:spChg>
        <pc:spChg chg="add del">
          <ac:chgData name="Guest User" userId="" providerId="Windows Live" clId="Web-{194853BD-C097-474D-A798-DCBB0EAF07C9}" dt="2021-10-05T19:12:18.063" v="1728"/>
          <ac:spMkLst>
            <pc:docMk/>
            <pc:sldMk cId="1836706453" sldId="259"/>
            <ac:spMk id="7" creationId="{44E27F94-8352-4B92-A174-886362AAC157}"/>
          </ac:spMkLst>
        </pc:spChg>
      </pc:sldChg>
      <pc:sldChg chg="addSp delSp modSp add replId">
        <pc:chgData name="Guest User" userId="" providerId="Windows Live" clId="Web-{194853BD-C097-474D-A798-DCBB0EAF07C9}" dt="2021-10-05T19:09:13.298" v="1647"/>
        <pc:sldMkLst>
          <pc:docMk/>
          <pc:sldMk cId="128747377" sldId="265"/>
        </pc:sldMkLst>
        <pc:spChg chg="mod">
          <ac:chgData name="Guest User" userId="" providerId="Windows Live" clId="Web-{194853BD-C097-474D-A798-DCBB0EAF07C9}" dt="2021-10-05T19:08:25.329" v="1643" actId="20577"/>
          <ac:spMkLst>
            <pc:docMk/>
            <pc:sldMk cId="128747377" sldId="265"/>
            <ac:spMk id="3" creationId="{E2C0249E-294D-43EC-BFC6-EAEB6D16A4B1}"/>
          </ac:spMkLst>
        </pc:spChg>
        <pc:spChg chg="mod">
          <ac:chgData name="Guest User" userId="" providerId="Windows Live" clId="Web-{194853BD-C097-474D-A798-DCBB0EAF07C9}" dt="2021-10-05T18:58:09.096" v="496" actId="20577"/>
          <ac:spMkLst>
            <pc:docMk/>
            <pc:sldMk cId="128747377" sldId="265"/>
            <ac:spMk id="5" creationId="{A41AA003-6F66-4408-AAF9-1E0F4D52F9FA}"/>
          </ac:spMkLst>
        </pc:spChg>
        <pc:spChg chg="add del">
          <ac:chgData name="Guest User" userId="" providerId="Windows Live" clId="Web-{194853BD-C097-474D-A798-DCBB0EAF07C9}" dt="2021-10-05T19:09:13.298" v="1647"/>
          <ac:spMkLst>
            <pc:docMk/>
            <pc:sldMk cId="128747377" sldId="265"/>
            <ac:spMk id="6" creationId="{7D8D5F2C-D762-49B9-B0D4-657EB9BF040E}"/>
          </ac:spMkLst>
        </pc:spChg>
      </pc:sldChg>
      <pc:sldChg chg="modSp add ord replId">
        <pc:chgData name="Guest User" userId="" providerId="Windows Live" clId="Web-{194853BD-C097-474D-A798-DCBB0EAF07C9}" dt="2021-10-05T20:07:46.644" v="2554"/>
        <pc:sldMkLst>
          <pc:docMk/>
          <pc:sldMk cId="2246607904" sldId="270"/>
        </pc:sldMkLst>
        <pc:spChg chg="mod">
          <ac:chgData name="Guest User" userId="" providerId="Windows Live" clId="Web-{194853BD-C097-474D-A798-DCBB0EAF07C9}" dt="2021-10-05T20:07:42.847" v="2553" actId="20577"/>
          <ac:spMkLst>
            <pc:docMk/>
            <pc:sldMk cId="2246607904" sldId="270"/>
            <ac:spMk id="3" creationId="{689F73FF-5A1F-4484-A08E-A6C97C2E5BF3}"/>
          </ac:spMkLst>
        </pc:spChg>
      </pc:sldChg>
      <pc:sldChg chg="modSp add replId">
        <pc:chgData name="Guest User" userId="" providerId="Windows Live" clId="Web-{194853BD-C097-474D-A798-DCBB0EAF07C9}" dt="2021-10-05T20:12:26.083" v="2823" actId="20577"/>
        <pc:sldMkLst>
          <pc:docMk/>
          <pc:sldMk cId="104028763" sldId="271"/>
        </pc:sldMkLst>
        <pc:spChg chg="mod">
          <ac:chgData name="Guest User" userId="" providerId="Windows Live" clId="Web-{194853BD-C097-474D-A798-DCBB0EAF07C9}" dt="2021-10-05T20:12:26.083" v="2823" actId="20577"/>
          <ac:spMkLst>
            <pc:docMk/>
            <pc:sldMk cId="104028763" sldId="271"/>
            <ac:spMk id="3" creationId="{689F73FF-5A1F-4484-A08E-A6C97C2E5BF3}"/>
          </ac:spMkLst>
        </pc:spChg>
        <pc:spChg chg="mod">
          <ac:chgData name="Guest User" userId="" providerId="Windows Live" clId="Web-{194853BD-C097-474D-A798-DCBB0EAF07C9}" dt="2021-10-05T20:09:08.160" v="2647" actId="20577"/>
          <ac:spMkLst>
            <pc:docMk/>
            <pc:sldMk cId="104028763" sldId="271"/>
            <ac:spMk id="6" creationId="{338A1F4C-D330-48A7-80A3-F85654BAE9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61A50-C84A-4903-AC7A-7E432DDD6CD8}" type="datetimeFigureOut">
              <a:rPr lang="en-CA" smtClean="0"/>
              <a:t>2021-10-12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E3EF-20CC-4525-9D44-BE62E4F6DC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3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dive.com/news/digital-represents-14-of-movie-ad-budgets-but-drives-46-of-revenue-study/544253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- Model for classifying reviews could be applied to data sources where sentiment is not captured (</a:t>
            </a:r>
            <a:r>
              <a:rPr lang="en-CA" err="1"/>
              <a:t>ie</a:t>
            </a:r>
            <a:r>
              <a:rPr lang="en-CA"/>
              <a:t> no rating system)</a:t>
            </a:r>
            <a:endParaRPr lang="en-US"/>
          </a:p>
          <a:p>
            <a:endParaRPr lang="en-CA"/>
          </a:p>
          <a:p>
            <a:r>
              <a:rPr lang="en-US">
                <a:cs typeface="Calibri"/>
              </a:rPr>
              <a:t>- note advertising in internet is growing 4% in 2007 – 15% in 2018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/>
              <a:t>Digital media drove 46% of movie box office revenue, despite making up just 14% of studio marketing budgets, according to findings of new research from Neustar shared with Marketing Dive.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Allocation of marketing budget – marketing &gt; 1/3 total cost of a major studio movie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In 2018 </a:t>
            </a:r>
            <a:r>
              <a:rPr lang="en-US"/>
              <a:t>digital media drove 46% of movie box office revenue, despite making up just 14% of studio marketing budgets</a:t>
            </a:r>
            <a:endParaRPr lang="en-US"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Increase in efficiency contributes directly to the bottom line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Apply the model to gauge interest on specific movies, or genres,  or traction on social media channels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Information to decide where to allocated marketing spend in the future – or on the current campaign</a:t>
            </a: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Maybe there are certain platforms where the movie is received more positively – or certain areas (better word, but like FB groups) where the movie is performing well, advertisers could then target similar groups on the platform 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Collecting information on where a movie receives the most traction, could also allow advertisers to refine their spend on other platforms (TV, other social media, </a:t>
            </a:r>
            <a:r>
              <a:rPr lang="en-CA" err="1"/>
              <a:t>etc</a:t>
            </a:r>
            <a:r>
              <a:rPr lang="en-CA"/>
              <a:t>), targeting audience with similar characteristics as the groups where reviews were positive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CA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3"/>
              </a:rPr>
              <a:t>https://www.marketingdive.com/news/digital-represents-14-of-movie-ad-budgets-but-drives-46-of-revenue-study/544253/</a:t>
            </a:r>
            <a:r>
              <a:rPr lang="en-US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E3EF-20CC-4525-9D44-BE62E4F6DCF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1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Stock price of publicly traded companies is tied to the success of movie releases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Do people like / dislike a movie ? If you're day trading on these stocks you need to gain sentiment of the public quickly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Applying this model across platforms would allow you to gain early insight on how a movie or tv show is performing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Gain a historic understand -   for example have the most relevant Netflix shows been attracting new audiences? Creating subscribers stickiness? Driving people away – this is a better idea than day trading </a:t>
            </a:r>
            <a:r>
              <a:rPr lang="en-CA" err="1"/>
              <a:t>tbh</a:t>
            </a:r>
            <a:endParaRPr lang="en-CA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CA"/>
              <a:t>Predict subscriber churn and growth ahead of investor meetings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E3EF-20CC-4525-9D44-BE62E4F6DCF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76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E3EF-20CC-4525-9D44-BE62E4F6DCF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734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/>
          </a:p>
          <a:p>
            <a:pPr lvl="1">
              <a:lnSpc>
                <a:spcPct val="120000"/>
              </a:lnSpc>
              <a:spcBef>
                <a:spcPts val="500"/>
              </a:spcBef>
              <a:buChar char="•"/>
            </a:pPr>
            <a:r>
              <a:rPr lang="en-US"/>
              <a:t>Basic analysis is applied to dataset of 50,000 reviews (25,000 training, 25,000 testing)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har char="•"/>
            </a:pPr>
            <a:r>
              <a:rPr lang="en-US"/>
              <a:t>The Dataset underwent the following:</a:t>
            </a:r>
          </a:p>
          <a:p>
            <a:pPr lvl="2">
              <a:lnSpc>
                <a:spcPct val="120000"/>
              </a:lnSpc>
              <a:spcBef>
                <a:spcPts val="500"/>
              </a:spcBef>
              <a:buChar char="•"/>
            </a:pPr>
            <a:r>
              <a:rPr lang="en-US"/>
              <a:t>Cleaning: Bag of words and Word2Vec</a:t>
            </a:r>
          </a:p>
          <a:p>
            <a:pPr lvl="2">
              <a:lnSpc>
                <a:spcPct val="120000"/>
              </a:lnSpc>
              <a:spcBef>
                <a:spcPts val="500"/>
              </a:spcBef>
              <a:buChar char="•"/>
            </a:pPr>
            <a:r>
              <a:rPr lang="en-US"/>
              <a:t>Feature vector: Averaging and Clustering</a:t>
            </a:r>
          </a:p>
          <a:p>
            <a:pPr lvl="2">
              <a:lnSpc>
                <a:spcPct val="120000"/>
              </a:lnSpc>
              <a:spcBef>
                <a:spcPts val="500"/>
              </a:spcBef>
              <a:buChar char="•"/>
            </a:pPr>
            <a:r>
              <a:rPr lang="en-US"/>
              <a:t>Classification: Random Forest, Logistic Regression, and SVM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har char="•"/>
            </a:pPr>
            <a:r>
              <a:rPr lang="en-US"/>
              <a:t>Results from these simple classification methods ranged from 83.5% - 86.6%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E3EF-20CC-4525-9D44-BE62E4F6DCF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63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E3EF-20CC-4525-9D44-BE62E4F6DCF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24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E3EF-20CC-4525-9D44-BE62E4F6DCF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24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8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0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7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0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0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October 12, 2021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4978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dbpy.readthedocs.io/en/latest/" TargetMode="External"/><Relationship Id="rId2" Type="http://schemas.openxmlformats.org/officeDocument/2006/relationships/hyperlink" Target="https://www.kaggle.com/c/word2vec-nlp-tutorial/data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dbpy.github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spark.apache.org/docs/latest/ml-classification-regression.html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om of colourful chairs">
            <a:extLst>
              <a:ext uri="{FF2B5EF4-FFF2-40B4-BE49-F238E27FC236}">
                <a16:creationId xmlns:a16="http://schemas.microsoft.com/office/drawing/2014/main" id="{FE7A8425-3DC9-4D4E-B6E5-42EFCF2F6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11" b="30273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26D74-A272-48A9-A6DE-B001A649E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CA" sz="3600">
                <a:solidFill>
                  <a:schemeClr val="bg1"/>
                </a:solidFill>
              </a:rPr>
              <a:t>Group presentation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9797A-3E6D-41AF-B32C-ED3BDB58F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en-CA" sz="1200">
                <a:solidFill>
                  <a:schemeClr val="bg1"/>
                </a:solidFill>
              </a:rPr>
              <a:t>Graydon Hall, Jared Kraus, Alex </a:t>
            </a:r>
            <a:r>
              <a:rPr lang="en-CA" sz="1200" err="1">
                <a:solidFill>
                  <a:schemeClr val="bg1"/>
                </a:solidFill>
              </a:rPr>
              <a:t>Leakos</a:t>
            </a:r>
            <a:endParaRPr lang="en-CA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4CEA-D327-4A82-8812-AC8236E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454073"/>
            <a:ext cx="9889474" cy="445998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Machine Learning with Word2Vec (hyper-parameter tuning):</a:t>
            </a:r>
          </a:p>
          <a:p>
            <a:pPr lvl="1"/>
            <a:r>
              <a:rPr lang="en-US" sz="1600">
                <a:ea typeface="+mn-lt"/>
                <a:cs typeface="+mn-lt"/>
              </a:rPr>
              <a:t>What is the optimal context size?</a:t>
            </a:r>
          </a:p>
          <a:p>
            <a:pPr lvl="1"/>
            <a:r>
              <a:rPr lang="en-US" sz="1600">
                <a:ea typeface="+mn-lt"/>
                <a:cs typeface="+mn-lt"/>
              </a:rPr>
              <a:t>What is the optimal number of dimensions for a word vector?</a:t>
            </a:r>
          </a:p>
          <a:p>
            <a:r>
              <a:rPr lang="en-US" sz="1600">
                <a:ea typeface="+mn-lt"/>
                <a:cs typeface="+mn-lt"/>
              </a:rPr>
              <a:t>What binary classifier model is the best at predicting the sentiment of a given text?</a:t>
            </a:r>
          </a:p>
          <a:p>
            <a:r>
              <a:rPr lang="en-US" sz="1600">
                <a:ea typeface="+mn-lt"/>
                <a:cs typeface="+mn-lt"/>
              </a:rPr>
              <a:t>What method to transform the text into a numerical feature vector performed the best?</a:t>
            </a:r>
          </a:p>
          <a:p>
            <a:r>
              <a:rPr lang="en-US" sz="1600">
                <a:ea typeface="+mn-lt"/>
                <a:cs typeface="+mn-lt"/>
              </a:rPr>
              <a:t>Can adjusting regularization on the models be used to improve the performance?</a:t>
            </a:r>
          </a:p>
          <a:p>
            <a:r>
              <a:rPr lang="en-US" sz="1600">
                <a:ea typeface="+mn-lt"/>
                <a:cs typeface="+mn-lt"/>
              </a:rPr>
              <a:t>What overall method produced the best prediction accuracy?</a:t>
            </a:r>
          </a:p>
          <a:p>
            <a:r>
              <a:rPr lang="en-US" sz="1600">
                <a:ea typeface="+mn-lt"/>
                <a:cs typeface="+mn-lt"/>
              </a:rPr>
              <a:t>How did the models perform on newly added data?</a:t>
            </a:r>
          </a:p>
          <a:p>
            <a:r>
              <a:rPr lang="en-US" sz="1600">
                <a:ea typeface="+mn-lt"/>
                <a:cs typeface="+mn-lt"/>
              </a:rPr>
              <a:t>Was there more error in the prediction of negative or positive reviews?</a:t>
            </a:r>
          </a:p>
          <a:p>
            <a:r>
              <a:rPr lang="en-US" sz="1600">
                <a:ea typeface="+mn-lt"/>
                <a:cs typeface="+mn-lt"/>
              </a:rPr>
              <a:t>Was there any distinct causes for wrong predictions?</a:t>
            </a:r>
            <a:endParaRPr lang="en-US">
              <a:ea typeface="+mn-lt"/>
              <a:cs typeface="+mn-lt"/>
            </a:endParaRPr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22925F-6264-4965-99CD-1F13A6C37785}"/>
              </a:ext>
            </a:extLst>
          </p:cNvPr>
          <p:cNvSpPr txBox="1">
            <a:spLocks/>
          </p:cNvSpPr>
          <p:nvPr/>
        </p:nvSpPr>
        <p:spPr>
          <a:xfrm>
            <a:off x="1372721" y="363910"/>
            <a:ext cx="10100631" cy="80429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Questions for </a:t>
            </a:r>
            <a:endParaRPr lang="en-US" sz="4000"/>
          </a:p>
          <a:p>
            <a:r>
              <a:rPr lang="en-US" sz="2000"/>
              <a:t>Preforming Machine Learning on The Data</a:t>
            </a:r>
          </a:p>
        </p:txBody>
      </p:sp>
    </p:spTree>
    <p:extLst>
      <p:ext uri="{BB962C8B-B14F-4D97-AF65-F5344CB8AC3E}">
        <p14:creationId xmlns:p14="http://schemas.microsoft.com/office/powerpoint/2010/main" val="35015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21549-1C30-48FC-80E2-798BC9EC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56" y="740563"/>
            <a:ext cx="4688488" cy="3232560"/>
          </a:xfrm>
        </p:spPr>
        <p:txBody>
          <a:bodyPr vert="horz" lIns="0" tIns="0" rIns="0" bIns="0" rtlCol="0" anchor="b">
            <a:normAutofit/>
          </a:bodyPr>
          <a:lstStyle/>
          <a:p>
            <a:br>
              <a:rPr lang="en-US" sz="4000" spc="750">
                <a:solidFill>
                  <a:schemeClr val="bg1"/>
                </a:solidFill>
              </a:rPr>
            </a:br>
            <a:r>
              <a:rPr lang="en-US" sz="4000" spc="750">
                <a:solidFill>
                  <a:schemeClr val="bg1"/>
                </a:solidFill>
              </a:rPr>
              <a:t>Stages of ML Development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89B81449-4792-43FF-A7FC-1FB1C2A79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9154" y="1199785"/>
            <a:ext cx="4449692" cy="44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CF3D-32B5-4A9B-8217-253A4BEC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364B-3B1E-4F7E-867B-4502D442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/>
              <a:t>Apply Cleaning process to each review</a:t>
            </a:r>
          </a:p>
          <a:p>
            <a:pPr lvl="1"/>
            <a:r>
              <a:rPr lang="en-CA"/>
              <a:t>Remove html tags (ex. &lt;</a:t>
            </a:r>
            <a:r>
              <a:rPr lang="en-CA" err="1"/>
              <a:t>br</a:t>
            </a:r>
            <a:r>
              <a:rPr lang="en-CA"/>
              <a:t>&gt;) via </a:t>
            </a:r>
            <a:r>
              <a:rPr lang="en-CA" err="1"/>
              <a:t>beatifulsoup</a:t>
            </a:r>
            <a:endParaRPr lang="en-CA"/>
          </a:p>
          <a:p>
            <a:pPr lvl="1"/>
            <a:r>
              <a:rPr lang="en-CA"/>
              <a:t>Regex – replace punctuation with spaces</a:t>
            </a:r>
          </a:p>
          <a:p>
            <a:pPr lvl="1"/>
            <a:r>
              <a:rPr lang="en-CA"/>
              <a:t>Capitalization – make all lowercase</a:t>
            </a:r>
          </a:p>
          <a:p>
            <a:pPr lvl="1"/>
            <a:r>
              <a:rPr lang="en-CA"/>
              <a:t>Tokenization – using NLTK built in functions.</a:t>
            </a:r>
          </a:p>
          <a:p>
            <a:pPr lvl="1"/>
            <a:r>
              <a:rPr lang="en-CA"/>
              <a:t>Noisy text detection</a:t>
            </a:r>
          </a:p>
          <a:p>
            <a:pPr lvl="2"/>
            <a:r>
              <a:rPr lang="en-CA"/>
              <a:t>Remove stop words </a:t>
            </a:r>
          </a:p>
          <a:p>
            <a:pPr lvl="2"/>
            <a:r>
              <a:rPr lang="en-CA"/>
              <a:t>Correct typos (</a:t>
            </a:r>
            <a:r>
              <a:rPr lang="en-CA" err="1"/>
              <a:t>Levenshtein</a:t>
            </a:r>
            <a:r>
              <a:rPr lang="en-CA"/>
              <a:t> Distance)</a:t>
            </a:r>
          </a:p>
          <a:p>
            <a:pPr lvl="1"/>
            <a:r>
              <a:rPr lang="en-CA"/>
              <a:t>Reduce words to their stem (ex. Loved -&gt; love, using </a:t>
            </a:r>
            <a:r>
              <a:rPr lang="en-CA" err="1"/>
              <a:t>nltk.stem.porter</a:t>
            </a:r>
            <a:r>
              <a:rPr lang="en-CA"/>
              <a:t> )</a:t>
            </a:r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70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F24D-C443-4F94-8140-4D470405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en-CA"/>
              <a:t>Data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7C1D-2642-4F4D-8478-3CAB9650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CA" sz="1600"/>
              <a:t>Dataset used in our paper, found on Kaggle </a:t>
            </a:r>
            <a:r>
              <a:rPr lang="en-CA" sz="1600">
                <a:hlinkClick r:id="rId2"/>
              </a:rPr>
              <a:t>https://www.kaggle.com/c/word2vec-nlp-tutorial/dataData</a:t>
            </a:r>
            <a:r>
              <a:rPr lang="en-CA" sz="1600"/>
              <a:t>  </a:t>
            </a:r>
          </a:p>
          <a:p>
            <a:r>
              <a:rPr lang="en-CA" sz="1600"/>
              <a:t>Labelling process for our own data </a:t>
            </a:r>
          </a:p>
          <a:p>
            <a:pPr lvl="1"/>
            <a:r>
              <a:rPr lang="en-CA" sz="1600"/>
              <a:t>Reviews are scraped from IMDb using </a:t>
            </a:r>
            <a:r>
              <a:rPr lang="en-CA" sz="1600" err="1">
                <a:latin typeface="Consolas"/>
              </a:rPr>
              <a:t>imdbpy</a:t>
            </a:r>
            <a:r>
              <a:rPr lang="en-CA" sz="1600"/>
              <a:t> library (</a:t>
            </a:r>
            <a:r>
              <a:rPr lang="en-CA" sz="1600">
                <a:hlinkClick r:id="rId3"/>
              </a:rPr>
              <a:t>https://imdbpy.readthedocs.io/en/latest/</a:t>
            </a:r>
            <a:r>
              <a:rPr lang="en-CA" sz="1600"/>
              <a:t> )</a:t>
            </a:r>
          </a:p>
          <a:p>
            <a:pPr lvl="1"/>
            <a:r>
              <a:rPr lang="en-CA" sz="1600"/>
              <a:t>Each group member will individually label each review</a:t>
            </a:r>
          </a:p>
          <a:p>
            <a:pPr lvl="1"/>
            <a:r>
              <a:rPr lang="en-CA" sz="1600"/>
              <a:t>1000 new reviews will thus be added to the dataset.</a:t>
            </a:r>
          </a:p>
          <a:p>
            <a:pPr lvl="2"/>
            <a:r>
              <a:rPr lang="en-CA" sz="1200" err="1"/>
              <a:t>Imdbpy</a:t>
            </a:r>
            <a:r>
              <a:rPr lang="en-CA" sz="1200"/>
              <a:t> library can be used to obtain raw reviews (</a:t>
            </a:r>
            <a:r>
              <a:rPr lang="en-CA" sz="1200">
                <a:hlinkClick r:id="rId4"/>
              </a:rPr>
              <a:t>https://imdbpy.github.io/</a:t>
            </a:r>
            <a:r>
              <a:rPr lang="en-CA" sz="120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BE3FE-820E-4F5F-B804-4C05BF6A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CA"/>
            </a:br>
            <a:r>
              <a:rPr lang="en-CA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EE24-4852-42D7-9660-CC80A7B1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CA" sz="1600"/>
              <a:t>Transform Paragraphs into vectors to be input into classifier</a:t>
            </a:r>
          </a:p>
          <a:p>
            <a:r>
              <a:rPr lang="en-CA" sz="1600"/>
              <a:t>Create bag of words model</a:t>
            </a:r>
          </a:p>
          <a:p>
            <a:pPr lvl="1"/>
            <a:r>
              <a:rPr lang="en-CA" sz="1600"/>
              <a:t>Utilize 5000 most frequent English words</a:t>
            </a:r>
          </a:p>
          <a:p>
            <a:r>
              <a:rPr lang="en-CA" sz="1600"/>
              <a:t>Extension to paper:</a:t>
            </a:r>
          </a:p>
          <a:p>
            <a:pPr lvl="1"/>
            <a:r>
              <a:rPr lang="en-CA" sz="1600"/>
              <a:t>consider replacing term frequency with TF-IDF</a:t>
            </a:r>
          </a:p>
          <a:p>
            <a:r>
              <a:rPr lang="en-CA" sz="1600"/>
              <a:t>Also consider using Word2Vec. </a:t>
            </a:r>
          </a:p>
        </p:txBody>
      </p:sp>
      <p:pic>
        <p:nvPicPr>
          <p:cNvPr id="1026" name="Picture 2" descr="An Optimum Approach Towards the Bag of Words with Code Illustration in  Python | Analytics Steps">
            <a:extLst>
              <a:ext uri="{FF2B5EF4-FFF2-40B4-BE49-F238E27FC236}">
                <a16:creationId xmlns:a16="http://schemas.microsoft.com/office/drawing/2014/main" id="{F9ADF9AD-679C-4B16-9DCB-2EC2B2F3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298" y="3248840"/>
            <a:ext cx="3068266" cy="229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65F6-EA90-4F66-85B9-02A2C9CCFFA3}"/>
              </a:ext>
            </a:extLst>
          </p:cNvPr>
          <p:cNvSpPr txBox="1"/>
          <p:nvPr/>
        </p:nvSpPr>
        <p:spPr>
          <a:xfrm>
            <a:off x="7322921" y="5607413"/>
            <a:ext cx="4591050" cy="61968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250">
                <a:solidFill>
                  <a:srgbClr val="FFFFFF"/>
                </a:solidFill>
              </a:defRPr>
            </a:lvl1pPr>
          </a:lstStyle>
          <a:p>
            <a:r>
              <a:rPr lang="en-CA"/>
              <a:t>https://www.analyticssteps.com/blogs/an-optimum-approach-towards-the-bag-of-words-with-code-illustration-in-python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786DB-29BD-4C56-B769-5F32A27E37B4}"/>
              </a:ext>
            </a:extLst>
          </p:cNvPr>
          <p:cNvSpPr txBox="1"/>
          <p:nvPr/>
        </p:nvSpPr>
        <p:spPr>
          <a:xfrm>
            <a:off x="7527108" y="2793782"/>
            <a:ext cx="4591050" cy="5395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250">
                <a:solidFill>
                  <a:srgbClr val="FFFFFF"/>
                </a:solidFill>
              </a:defRPr>
            </a:lvl1pPr>
          </a:lstStyle>
          <a:p>
            <a:r>
              <a:rPr lang="en-CA"/>
              <a:t>https://towardsdatascience.com/tf-term-frequency-idf-inverse-document-frequency-from-scratch-in-python-6c2b61b78558</a:t>
            </a:r>
          </a:p>
        </p:txBody>
      </p:sp>
      <p:pic>
        <p:nvPicPr>
          <p:cNvPr id="2052" name="Picture 4" descr="TF(Term Frequency)-IDF(Inverse Document Frequency) from scratch in python .  | by Yassine Hamdaoui | Towards Data Science">
            <a:extLst>
              <a:ext uri="{FF2B5EF4-FFF2-40B4-BE49-F238E27FC236}">
                <a16:creationId xmlns:a16="http://schemas.microsoft.com/office/drawing/2014/main" id="{489174E9-8001-4F51-9F02-17C47F4AC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80" y="308861"/>
            <a:ext cx="3716855" cy="247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54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7ED7D-F698-4D08-8FFE-305D370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847725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/>
              <a:t>Classification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FAEE5028-F71E-437A-9618-D21B1536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504950"/>
            <a:ext cx="4911392" cy="442462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/>
              <a:t>Feature vectors will be inputted into classifier</a:t>
            </a:r>
          </a:p>
          <a:p>
            <a:r>
              <a:rPr lang="en-US" sz="1600"/>
              <a:t>Reviews classified as positive or negative</a:t>
            </a:r>
          </a:p>
          <a:p>
            <a:r>
              <a:rPr lang="en-US" sz="1600"/>
              <a:t>Models used in Paper: </a:t>
            </a:r>
          </a:p>
          <a:p>
            <a:pPr lvl="1"/>
            <a:r>
              <a:rPr lang="en-US" sz="1600"/>
              <a:t>Random Forest Classifier</a:t>
            </a:r>
          </a:p>
          <a:p>
            <a:pPr lvl="1"/>
            <a:r>
              <a:rPr lang="en-US" sz="1600"/>
              <a:t>Logistic Regression</a:t>
            </a:r>
          </a:p>
          <a:p>
            <a:pPr lvl="1"/>
            <a:r>
              <a:rPr lang="en-US" sz="1600"/>
              <a:t>SVM</a:t>
            </a:r>
          </a:p>
          <a:p>
            <a:r>
              <a:rPr lang="en-US" sz="1600"/>
              <a:t>Models we will add to extend the paper</a:t>
            </a:r>
          </a:p>
          <a:p>
            <a:pPr lvl="1"/>
            <a:r>
              <a:rPr lang="en-US" sz="1600"/>
              <a:t>Gradient boosted tree classifier</a:t>
            </a:r>
          </a:p>
          <a:p>
            <a:pPr lvl="1"/>
            <a:r>
              <a:rPr lang="en-US" sz="1600"/>
              <a:t>Consider an ensemble of ensembles</a:t>
            </a:r>
          </a:p>
          <a:p>
            <a:pPr lvl="1"/>
            <a:r>
              <a:rPr lang="en-US" sz="1600"/>
              <a:t>Naïve Bayes</a:t>
            </a:r>
          </a:p>
          <a:p>
            <a:pPr lvl="1"/>
            <a:endParaRPr lang="en-US" sz="1600"/>
          </a:p>
        </p:txBody>
      </p:sp>
      <p:pic>
        <p:nvPicPr>
          <p:cNvPr id="21" name="Picture 20" descr="Table&#10;&#10;Description automatically generated with low confidence">
            <a:extLst>
              <a:ext uri="{FF2B5EF4-FFF2-40B4-BE49-F238E27FC236}">
                <a16:creationId xmlns:a16="http://schemas.microsoft.com/office/drawing/2014/main" id="{F9D48569-2660-4661-9389-141D0F926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339" y="1235564"/>
            <a:ext cx="5090161" cy="4060359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437EC-9CCA-44E7-8DAA-F0F0A53A5EFB}"/>
              </a:ext>
            </a:extLst>
          </p:cNvPr>
          <p:cNvSpPr txBox="1"/>
          <p:nvPr/>
        </p:nvSpPr>
        <p:spPr>
          <a:xfrm>
            <a:off x="6911338" y="5361111"/>
            <a:ext cx="5090161" cy="44883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CA" sz="125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https://spark.apache.org/docs/latest/ml-classification-regression.html</a:t>
            </a:r>
            <a:r>
              <a:rPr lang="en-CA" sz="125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03558-1555-4A51-AF48-B673A39DD5EF}"/>
              </a:ext>
            </a:extLst>
          </p:cNvPr>
          <p:cNvSpPr txBox="1"/>
          <p:nvPr/>
        </p:nvSpPr>
        <p:spPr>
          <a:xfrm>
            <a:off x="6911338" y="1050896"/>
            <a:ext cx="509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Classifiers Available through PySpark MLlib library</a:t>
            </a:r>
          </a:p>
        </p:txBody>
      </p:sp>
    </p:spTree>
    <p:extLst>
      <p:ext uri="{BB962C8B-B14F-4D97-AF65-F5344CB8AC3E}">
        <p14:creationId xmlns:p14="http://schemas.microsoft.com/office/powerpoint/2010/main" val="379891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EC0C-673A-41F5-9583-5F7B7025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Validation Of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AD6D-D2FA-4A6B-80EA-D37E0453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Compare testing results among different classifiers</a:t>
            </a:r>
          </a:p>
          <a:p>
            <a:r>
              <a:rPr lang="en-CA"/>
              <a:t>Compare against results from paper</a:t>
            </a:r>
          </a:p>
          <a:p>
            <a:pPr lvl="1"/>
            <a:r>
              <a:rPr lang="en-CA"/>
              <a:t>Highest obtained accuracy: 86.6 %</a:t>
            </a:r>
          </a:p>
          <a:p>
            <a:pPr lvl="2"/>
            <a:r>
              <a:rPr lang="en-CA"/>
              <a:t>Word2Vec + Averaging +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57601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00A9-B589-4E3C-A688-204CE579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of ML model performance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0339-D940-4B02-8DBB-C3498905D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Adjusting of hyper parameters in classifiers</a:t>
            </a:r>
          </a:p>
          <a:p>
            <a:pPr lvl="1"/>
            <a:r>
              <a:rPr lang="en-CA"/>
              <a:t>Ex. Adjusting regularization parameters</a:t>
            </a:r>
          </a:p>
          <a:p>
            <a:pPr lvl="1"/>
            <a:r>
              <a:rPr lang="en-CA"/>
              <a:t>Adjusting other hyperparameters as we learn more about each model</a:t>
            </a:r>
          </a:p>
          <a:p>
            <a:pPr lvl="1"/>
            <a:endParaRPr lang="en-CA"/>
          </a:p>
          <a:p>
            <a:r>
              <a:rPr lang="en-CA"/>
              <a:t>Testing out different feature extraction techniques</a:t>
            </a:r>
          </a:p>
          <a:p>
            <a:pPr lvl="1"/>
            <a:r>
              <a:rPr lang="en-CA"/>
              <a:t>Bag of words </a:t>
            </a:r>
          </a:p>
          <a:p>
            <a:pPr lvl="1"/>
            <a:r>
              <a:rPr lang="en-CA"/>
              <a:t>TF-IDF</a:t>
            </a:r>
          </a:p>
          <a:p>
            <a:pPr lvl="1"/>
            <a:r>
              <a:rPr lang="en-CA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288309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F990-53D2-4989-962A-8AFB1D0D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249E-294D-43EC-BFC6-EAEB6D16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45509"/>
            <a:ext cx="5597073" cy="322610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CA"/>
              <a:t>Sentiment Analysis on movie reviews</a:t>
            </a:r>
          </a:p>
          <a:p>
            <a:r>
              <a:rPr lang="en-CA"/>
              <a:t>Broken down into two categories using simple classification:</a:t>
            </a:r>
          </a:p>
          <a:p>
            <a:pPr lvl="1"/>
            <a:r>
              <a:rPr lang="en-CA"/>
              <a:t>Positive (+)</a:t>
            </a:r>
          </a:p>
          <a:p>
            <a:pPr lvl="1"/>
            <a:r>
              <a:rPr lang="en-CA"/>
              <a:t>Negative (-)</a:t>
            </a:r>
          </a:p>
          <a:p>
            <a:endParaRPr lang="en-CA">
              <a:highlight>
                <a:srgbClr val="FFFF00"/>
              </a:highlight>
            </a:endParaRPr>
          </a:p>
          <a:p>
            <a:pPr lvl="1"/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1AA003-6F66-4408-AAF9-1E0F4D52F9FA}"/>
              </a:ext>
            </a:extLst>
          </p:cNvPr>
          <p:cNvSpPr txBox="1">
            <a:spLocks/>
          </p:cNvSpPr>
          <p:nvPr/>
        </p:nvSpPr>
        <p:spPr>
          <a:xfrm>
            <a:off x="1372721" y="1588951"/>
            <a:ext cx="9448800" cy="10613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Use case being solved:</a:t>
            </a: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6257A04-EEFD-448F-A6D4-42C5EC73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477" y="1470919"/>
            <a:ext cx="4511792" cy="45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6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F990-53D2-4989-962A-8AFB1D0D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249E-294D-43EC-BFC6-EAEB6D16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45509"/>
            <a:ext cx="5249403" cy="3226107"/>
          </a:xfrm>
        </p:spPr>
        <p:txBody>
          <a:bodyPr vert="horz" lIns="0" tIns="0" rIns="0" bIns="0" rtlCol="0" anchor="t">
            <a:normAutofit fontScale="55000" lnSpcReduction="20000"/>
          </a:bodyPr>
          <a:lstStyle/>
          <a:p>
            <a:endParaRPr lang="en-CA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b="1" u="sng">
                <a:ea typeface="+mn-lt"/>
                <a:cs typeface="+mn-lt"/>
              </a:rPr>
              <a:t>CASE 1 : MOVIE STUDIO</a:t>
            </a:r>
            <a:endParaRPr lang="en-CA"/>
          </a:p>
          <a:p>
            <a:r>
              <a:rPr lang="en-CA">
                <a:ea typeface="+mn-lt"/>
                <a:cs typeface="+mn-lt"/>
              </a:rPr>
              <a:t>Allocation of marketing budget – marketing &gt; 1/3 total cost of a major studio movie</a:t>
            </a:r>
          </a:p>
          <a:p>
            <a:r>
              <a:rPr lang="en-CA">
                <a:ea typeface="+mn-lt"/>
                <a:cs typeface="+mn-lt"/>
              </a:rPr>
              <a:t>Digital advertising is more tailored – and drives a disproportionate amount of revenue</a:t>
            </a:r>
            <a:endParaRPr lang="en-US" err="1">
              <a:ea typeface="+mn-lt"/>
              <a:cs typeface="+mn-lt"/>
            </a:endParaRPr>
          </a:p>
          <a:p>
            <a:r>
              <a:rPr lang="en-CA">
                <a:ea typeface="+mn-lt"/>
                <a:cs typeface="+mn-lt"/>
              </a:rPr>
              <a:t>Increase in efficiency contributes directly to the bottom line</a:t>
            </a:r>
          </a:p>
          <a:p>
            <a:r>
              <a:rPr lang="en-CA">
                <a:ea typeface="+mn-lt"/>
                <a:cs typeface="+mn-lt"/>
              </a:rPr>
              <a:t>Apply the model to gauge interest on specific movies, or genres,  or traction on social media channels</a:t>
            </a:r>
          </a:p>
          <a:p>
            <a:r>
              <a:rPr lang="en-CA">
                <a:ea typeface="+mn-lt"/>
                <a:cs typeface="+mn-lt"/>
              </a:rPr>
              <a:t>Decide on current and future budget allocation </a:t>
            </a:r>
            <a:endParaRPr lang="en-CA"/>
          </a:p>
          <a:p>
            <a:r>
              <a:rPr lang="en-CA"/>
              <a:t>Plan for content to create in the future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1AA003-6F66-4408-AAF9-1E0F4D52F9FA}"/>
              </a:ext>
            </a:extLst>
          </p:cNvPr>
          <p:cNvSpPr txBox="1">
            <a:spLocks/>
          </p:cNvSpPr>
          <p:nvPr/>
        </p:nvSpPr>
        <p:spPr>
          <a:xfrm>
            <a:off x="1372721" y="1588951"/>
            <a:ext cx="9448800" cy="10613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Importance of the Problem</a:t>
            </a:r>
            <a:endParaRPr lang="en-US"/>
          </a:p>
        </p:txBody>
      </p:sp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91FBB115-3E64-4DFA-9B08-8DB2A3500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34" y="3171321"/>
            <a:ext cx="5319091" cy="203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F990-53D2-4989-962A-8AFB1D0D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249E-294D-43EC-BFC6-EAEB6D16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45509"/>
            <a:ext cx="5249403" cy="3226107"/>
          </a:xfrm>
        </p:spPr>
        <p:txBody>
          <a:bodyPr vert="horz" lIns="0" tIns="0" rIns="0" bIns="0" rtlCol="0" anchor="t">
            <a:normAutofit fontScale="55000" lnSpcReduction="20000"/>
          </a:bodyPr>
          <a:lstStyle/>
          <a:p>
            <a:endParaRPr lang="en-CA">
              <a:ea typeface="+mn-lt"/>
              <a:cs typeface="+mn-lt"/>
            </a:endParaRPr>
          </a:p>
          <a:p>
            <a:pPr marL="0" indent="0">
              <a:buNone/>
            </a:pPr>
            <a:r>
              <a:rPr lang="en-CA" b="1" u="sng">
                <a:ea typeface="+mn-lt"/>
                <a:cs typeface="+mn-lt"/>
              </a:rPr>
              <a:t>CASE 2 : STOCK ANALYSIS</a:t>
            </a:r>
            <a:endParaRPr lang="en-CA"/>
          </a:p>
          <a:p>
            <a:r>
              <a:rPr lang="en-CA">
                <a:ea typeface="+mn-lt"/>
                <a:cs typeface="+mn-lt"/>
              </a:rPr>
              <a:t>Stock price of publicly traded companies is tied to the public success of movie releases and new show popularity</a:t>
            </a:r>
          </a:p>
          <a:p>
            <a:r>
              <a:rPr lang="en-CA"/>
              <a:t>Short term traders want an information edge</a:t>
            </a:r>
          </a:p>
          <a:p>
            <a:r>
              <a:rPr lang="en-CA"/>
              <a:t>Long term investors need to know the trajectory of a company</a:t>
            </a:r>
          </a:p>
          <a:p>
            <a:r>
              <a:rPr lang="en-CA"/>
              <a:t>Applying this model across platform gives advanced notice on performance</a:t>
            </a:r>
          </a:p>
          <a:p>
            <a:r>
              <a:rPr lang="en-CA"/>
              <a:t>Build a historic trend of performance – specifically for streaming companies</a:t>
            </a:r>
          </a:p>
          <a:p>
            <a:r>
              <a:rPr lang="en-CA"/>
              <a:t>Predict subscriber churn and growth ahead of investor meetings</a:t>
            </a:r>
          </a:p>
          <a:p>
            <a:endParaRPr lang="en-CA"/>
          </a:p>
          <a:p>
            <a:pPr lvl="1"/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1AA003-6F66-4408-AAF9-1E0F4D52F9FA}"/>
              </a:ext>
            </a:extLst>
          </p:cNvPr>
          <p:cNvSpPr txBox="1">
            <a:spLocks/>
          </p:cNvSpPr>
          <p:nvPr/>
        </p:nvSpPr>
        <p:spPr>
          <a:xfrm>
            <a:off x="1372721" y="1588951"/>
            <a:ext cx="9448800" cy="10613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Importance of the Problem</a:t>
            </a:r>
            <a:endParaRPr lang="en-US"/>
          </a:p>
        </p:txBody>
      </p:sp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2DE47B5B-38C2-4EC5-A3ED-8D9AEDB1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11" y="2321953"/>
            <a:ext cx="5022099" cy="36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2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D910E-30D4-4464-B025-8F122E01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150597"/>
            <a:ext cx="5327375" cy="1009179"/>
          </a:xfrm>
        </p:spPr>
        <p:txBody>
          <a:bodyPr anchor="b">
            <a:normAutofit/>
          </a:bodyPr>
          <a:lstStyle/>
          <a:p>
            <a:r>
              <a:rPr lang="en-US"/>
              <a:t>Original Paper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E8AB-DECC-43CE-9DB8-248C79A4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3108"/>
            <a:ext cx="5327373" cy="1636762"/>
          </a:xfrm>
        </p:spPr>
        <p:txBody>
          <a:bodyPr>
            <a:normAutofit/>
          </a:bodyPr>
          <a:lstStyle/>
          <a:p>
            <a:r>
              <a:rPr lang="en-US" sz="1600"/>
              <a:t>50,000 labelled, 50,000 unlabeled movie reviews</a:t>
            </a:r>
          </a:p>
          <a:p>
            <a:r>
              <a:rPr lang="en-US" sz="1600"/>
              <a:t>Goal: Predict positive or negative sentiment</a:t>
            </a:r>
          </a:p>
          <a:p>
            <a:r>
              <a:rPr lang="en-US" sz="1600"/>
              <a:t>Tested various classifiers and techniques to optimize results </a:t>
            </a: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EC217-1C43-40FF-80D7-1852B1D05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79" y="2984194"/>
            <a:ext cx="5343640" cy="3506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FCFD3-4A35-4BB4-ADFA-0A3676CAA849}"/>
              </a:ext>
            </a:extLst>
          </p:cNvPr>
          <p:cNvSpPr txBox="1"/>
          <p:nvPr/>
        </p:nvSpPr>
        <p:spPr>
          <a:xfrm>
            <a:off x="1942640" y="6349387"/>
            <a:ext cx="398259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+mn-lt"/>
                <a:cs typeface="+mn-lt"/>
              </a:rPr>
              <a:t>https://cs224d.stanford.edu/reports/PouransariHadi.pdf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7995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96C0-92E7-4EBF-98D4-F4A3EF86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paper OVERIEW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73FF-5A1F-4484-A08E-A6C97C2E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04283"/>
            <a:ext cx="10241280" cy="326733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STEPS: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Data</a:t>
            </a:r>
            <a:r>
              <a:rPr lang="en-US">
                <a:ea typeface="+mn-lt"/>
                <a:cs typeface="+mn-lt"/>
              </a:rPr>
              <a:t> pre processing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Feature vector: Bag of words and Word2Vec</a:t>
            </a:r>
          </a:p>
          <a:p>
            <a:pPr marL="914400" lvl="1" indent="-457200">
              <a:buAutoNum type="arabicPeriod"/>
            </a:pPr>
            <a:r>
              <a:rPr lang="en-US"/>
              <a:t>Applied to Word2Vec: Averaging and Clustering</a:t>
            </a:r>
          </a:p>
          <a:p>
            <a:pPr marL="914400" lvl="1" indent="-457200">
              <a:buAutoNum type="arabicPeriod"/>
            </a:pPr>
            <a:r>
              <a:rPr lang="en-US"/>
              <a:t>Classification: Random Forest, Logistic Regression, and SVM</a:t>
            </a:r>
          </a:p>
          <a:p>
            <a:pPr marL="914400" lvl="1" indent="-457200">
              <a:buAutoNum type="arabicPeriod"/>
            </a:pPr>
            <a:r>
              <a:rPr lang="en-US"/>
              <a:t>Results ranged from 83.5% - 86.6%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8A1F4C-D330-48A7-80A3-F85654BAE90F}"/>
              </a:ext>
            </a:extLst>
          </p:cNvPr>
          <p:cNvSpPr txBox="1">
            <a:spLocks/>
          </p:cNvSpPr>
          <p:nvPr/>
        </p:nvSpPr>
        <p:spPr>
          <a:xfrm>
            <a:off x="1372721" y="1588951"/>
            <a:ext cx="9448800" cy="10613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Original paper- binary classification: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96C0-92E7-4EBF-98D4-F4A3EF86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 of original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73FF-5A1F-4484-A08E-A6C97C2E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04283"/>
            <a:ext cx="10241280" cy="3267333"/>
          </a:xfrm>
        </p:spPr>
        <p:txBody>
          <a:bodyPr vert="horz" lIns="0" tIns="0" rIns="0" bIns="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NEW DATA: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1,000 new reviews collected from IMDB on recent movies</a:t>
            </a:r>
          </a:p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FEATURE VECTORIZATION: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TF-IDF</a:t>
            </a:r>
          </a:p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NEW MODELS: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Gradient Boosted Regression</a:t>
            </a:r>
          </a:p>
          <a:p>
            <a:r>
              <a:rPr lang="en-US">
                <a:ea typeface="+mn-lt"/>
                <a:cs typeface="+mn-lt"/>
              </a:rPr>
              <a:t>Naïve Bayes</a:t>
            </a:r>
          </a:p>
          <a:p>
            <a:r>
              <a:rPr lang="en-US"/>
              <a:t>Ensemble of models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8A1F4C-D330-48A7-80A3-F85654BAE90F}"/>
              </a:ext>
            </a:extLst>
          </p:cNvPr>
          <p:cNvSpPr txBox="1">
            <a:spLocks/>
          </p:cNvSpPr>
          <p:nvPr/>
        </p:nvSpPr>
        <p:spPr>
          <a:xfrm>
            <a:off x="1372721" y="1588951"/>
            <a:ext cx="9448800" cy="10613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0316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21549-1C30-48FC-80E2-798BC9EC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56" y="740563"/>
            <a:ext cx="4688488" cy="3232560"/>
          </a:xfrm>
        </p:spPr>
        <p:txBody>
          <a:bodyPr vert="horz" lIns="0" tIns="0" rIns="0" bIns="0" rtlCol="0" anchor="b">
            <a:normAutofit/>
          </a:bodyPr>
          <a:lstStyle/>
          <a:p>
            <a:br>
              <a:rPr lang="en-US" sz="4000" spc="750"/>
            </a:br>
            <a:r>
              <a:rPr lang="en-US" sz="4000" spc="750">
                <a:solidFill>
                  <a:schemeClr val="bg1"/>
                </a:solidFill>
              </a:rPr>
              <a:t>Research Questions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89B81449-4792-43FF-A7FC-1FB1C2A79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9154" y="1199785"/>
            <a:ext cx="4449692" cy="44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4CEA-D327-4A82-8812-AC8236E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454073"/>
            <a:ext cx="9889474" cy="445998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What is the best process to remove whitespace, punctuation and other non-alphabetical characters?</a:t>
            </a:r>
          </a:p>
          <a:p>
            <a:r>
              <a:rPr lang="en-US" sz="1600">
                <a:ea typeface="+mn-lt"/>
                <a:cs typeface="+mn-lt"/>
              </a:rPr>
              <a:t>What is the best process to handle error within text?</a:t>
            </a:r>
          </a:p>
          <a:p>
            <a:r>
              <a:rPr lang="en-US" sz="1600">
                <a:ea typeface="+mn-lt"/>
                <a:cs typeface="+mn-lt"/>
              </a:rPr>
              <a:t>What is the best process to handle different tenses within text?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What is the best method to tokenize text?</a:t>
            </a:r>
          </a:p>
          <a:p>
            <a:r>
              <a:rPr lang="en-US" sz="1600">
                <a:ea typeface="+mn-lt"/>
                <a:cs typeface="+mn-lt"/>
              </a:rPr>
              <a:t>What words in a given text are helpful towards analysis and what words can be ignored (stop words)?</a:t>
            </a:r>
          </a:p>
          <a:p>
            <a:r>
              <a:rPr lang="en-US" sz="1600">
                <a:latin typeface="TW Cen MT"/>
                <a:ea typeface="+mn-lt"/>
                <a:cs typeface="+mn-lt"/>
              </a:rPr>
              <a:t>What are the most frequently used words in a movie review?</a:t>
            </a:r>
          </a:p>
          <a:p>
            <a:r>
              <a:rPr lang="en-US" sz="1600">
                <a:latin typeface="TW Cen MT"/>
                <a:ea typeface="+mn-lt"/>
                <a:cs typeface="+mn-lt"/>
              </a:rPr>
              <a:t>What is the best way to convert a sequence of words to numerical feature vectors?</a:t>
            </a:r>
          </a:p>
          <a:p>
            <a:r>
              <a:rPr lang="en-US" sz="1600">
                <a:latin typeface="TW Cen MT"/>
                <a:ea typeface="+mn-lt"/>
                <a:cs typeface="+mn-lt"/>
              </a:rPr>
              <a:t>BOW:</a:t>
            </a:r>
          </a:p>
          <a:p>
            <a:pPr lvl="1"/>
            <a:r>
              <a:rPr lang="en-US" sz="1600">
                <a:latin typeface="TW Cen MT"/>
                <a:ea typeface="+mn-lt"/>
                <a:cs typeface="+mn-lt"/>
              </a:rPr>
              <a:t>How many vocabulary words are needed? What are they?</a:t>
            </a:r>
          </a:p>
          <a:p>
            <a:r>
              <a:rPr lang="en-US" sz="1600">
                <a:ea typeface="+mn-lt"/>
                <a:cs typeface="+mn-lt"/>
              </a:rPr>
              <a:t>Word2Vec:</a:t>
            </a:r>
          </a:p>
          <a:p>
            <a:pPr lvl="1"/>
            <a:r>
              <a:rPr lang="en-US" sz="1600">
                <a:ea typeface="+mn-lt"/>
                <a:cs typeface="+mn-lt"/>
              </a:rPr>
              <a:t>What is the best method to turn many word vectors into one review vector?</a:t>
            </a:r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22925F-6264-4965-99CD-1F13A6C37785}"/>
              </a:ext>
            </a:extLst>
          </p:cNvPr>
          <p:cNvSpPr txBox="1">
            <a:spLocks/>
          </p:cNvSpPr>
          <p:nvPr/>
        </p:nvSpPr>
        <p:spPr>
          <a:xfrm>
            <a:off x="1372721" y="363910"/>
            <a:ext cx="10100631" cy="80429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Questions for </a:t>
            </a:r>
            <a:endParaRPr lang="en-US" sz="4000"/>
          </a:p>
          <a:p>
            <a:r>
              <a:rPr lang="en-US" sz="2000"/>
              <a:t>Analyzing the data</a:t>
            </a:r>
          </a:p>
        </p:txBody>
      </p:sp>
    </p:spTree>
    <p:extLst>
      <p:ext uri="{BB962C8B-B14F-4D97-AF65-F5344CB8AC3E}">
        <p14:creationId xmlns:p14="http://schemas.microsoft.com/office/powerpoint/2010/main" val="33746476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5221E"/>
      </a:dk2>
      <a:lt2>
        <a:srgbClr val="E2E5E8"/>
      </a:lt2>
      <a:accent1>
        <a:srgbClr val="B1723B"/>
      </a:accent1>
      <a:accent2>
        <a:srgbClr val="C3524D"/>
      </a:accent2>
      <a:accent3>
        <a:srgbClr val="B1A446"/>
      </a:accent3>
      <a:accent4>
        <a:srgbClr val="3BADB1"/>
      </a:accent4>
      <a:accent5>
        <a:srgbClr val="4D8EC3"/>
      </a:accent5>
      <a:accent6>
        <a:srgbClr val="3B4AB1"/>
      </a:accent6>
      <a:hlink>
        <a:srgbClr val="3F84B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RegularSeed_2SEEDS">
    <a:dk1>
      <a:srgbClr val="000000"/>
    </a:dk1>
    <a:lt1>
      <a:srgbClr val="FFFFFF"/>
    </a:lt1>
    <a:dk2>
      <a:srgbClr val="35221E"/>
    </a:dk2>
    <a:lt2>
      <a:srgbClr val="E2E5E8"/>
    </a:lt2>
    <a:accent1>
      <a:srgbClr val="B1723B"/>
    </a:accent1>
    <a:accent2>
      <a:srgbClr val="C3524D"/>
    </a:accent2>
    <a:accent3>
      <a:srgbClr val="B1A446"/>
    </a:accent3>
    <a:accent4>
      <a:srgbClr val="3BADB1"/>
    </a:accent4>
    <a:accent5>
      <a:srgbClr val="4D8EC3"/>
    </a:accent5>
    <a:accent6>
      <a:srgbClr val="3B4AB1"/>
    </a:accent6>
    <a:hlink>
      <a:srgbClr val="3F84BF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GradientRiseVTI</vt:lpstr>
      <vt:lpstr>Group presentation 1</vt:lpstr>
      <vt:lpstr>Problem overview</vt:lpstr>
      <vt:lpstr>Problem overview</vt:lpstr>
      <vt:lpstr>Problem overview</vt:lpstr>
      <vt:lpstr>Original Paper</vt:lpstr>
      <vt:lpstr>original paper OVERIEW</vt:lpstr>
      <vt:lpstr>Extension of original paper</vt:lpstr>
      <vt:lpstr> Research Questions</vt:lpstr>
      <vt:lpstr>PowerPoint Presentation</vt:lpstr>
      <vt:lpstr>PowerPoint Presentation</vt:lpstr>
      <vt:lpstr> Stages of ML Development</vt:lpstr>
      <vt:lpstr>Data Preprocessing</vt:lpstr>
      <vt:lpstr>Data Labeling</vt:lpstr>
      <vt:lpstr> feature Extraction</vt:lpstr>
      <vt:lpstr>Classification</vt:lpstr>
      <vt:lpstr>Validation Of model performance</vt:lpstr>
      <vt:lpstr>Optimization of ML 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Graydon Hall</dc:creator>
  <cp:revision>11</cp:revision>
  <dcterms:created xsi:type="dcterms:W3CDTF">2021-10-05T17:54:34Z</dcterms:created>
  <dcterms:modified xsi:type="dcterms:W3CDTF">2021-10-12T17:14:44Z</dcterms:modified>
</cp:coreProperties>
</file>