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1"/>
  </p:notesMasterIdLst>
  <p:sldIdLst>
    <p:sldId id="256" r:id="rId2"/>
    <p:sldId id="264" r:id="rId3"/>
    <p:sldId id="277" r:id="rId4"/>
    <p:sldId id="285" r:id="rId5"/>
    <p:sldId id="286" r:id="rId6"/>
    <p:sldId id="287" r:id="rId7"/>
    <p:sldId id="299" r:id="rId8"/>
    <p:sldId id="258" r:id="rId9"/>
    <p:sldId id="259" r:id="rId10"/>
    <p:sldId id="260" r:id="rId11"/>
    <p:sldId id="262" r:id="rId12"/>
    <p:sldId id="267" r:id="rId13"/>
    <p:sldId id="269" r:id="rId14"/>
    <p:sldId id="261" r:id="rId15"/>
    <p:sldId id="293" r:id="rId16"/>
    <p:sldId id="294" r:id="rId17"/>
    <p:sldId id="295" r:id="rId18"/>
    <p:sldId id="296" r:id="rId19"/>
    <p:sldId id="297" r:id="rId20"/>
    <p:sldId id="300" r:id="rId21"/>
    <p:sldId id="271" r:id="rId22"/>
    <p:sldId id="303" r:id="rId23"/>
    <p:sldId id="304" r:id="rId24"/>
    <p:sldId id="309" r:id="rId25"/>
    <p:sldId id="302" r:id="rId26"/>
    <p:sldId id="306" r:id="rId27"/>
    <p:sldId id="307" r:id="rId28"/>
    <p:sldId id="308" r:id="rId29"/>
    <p:sldId id="305" r:id="rId30"/>
    <p:sldId id="272" r:id="rId31"/>
    <p:sldId id="273" r:id="rId32"/>
    <p:sldId id="274" r:id="rId33"/>
    <p:sldId id="301" r:id="rId34"/>
    <p:sldId id="291" r:id="rId35"/>
    <p:sldId id="289" r:id="rId36"/>
    <p:sldId id="292" r:id="rId37"/>
    <p:sldId id="310" r:id="rId38"/>
    <p:sldId id="311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1A3C7-94F3-46C2-A3BD-399D9579548F}" v="3" dt="2021-12-09T21:51:24.258"/>
    <p1510:client id="{15D033CC-23B4-44D7-AFDD-5819F5C7A9D2}" v="115" dt="2021-11-15T22:09:37.924"/>
    <p1510:client id="{19C4769B-6AE3-45CA-A79D-A65A232F212C}" v="350" dt="2021-11-15T22:12:53.204"/>
    <p1510:client id="{6C934DA8-B6EE-4168-A1EB-094349836C44}" v="29" dt="2021-11-15T22:10:47.491"/>
    <p1510:client id="{C29839EB-3C9C-4D22-8884-4F3D233F2D01}" v="108" dt="2021-11-15T17:55:26.507"/>
    <p1510:client id="{CFD02D21-A841-4979-967A-1272A68A35D0}" v="201" dt="2021-12-06T20:17:53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C934DA8-B6EE-4168-A1EB-094349836C44}"/>
    <pc:docChg chg="delSld modSld">
      <pc:chgData name="Guest User" userId="" providerId="Windows Live" clId="Web-{6C934DA8-B6EE-4168-A1EB-094349836C44}" dt="2021-11-15T22:10:47.491" v="20"/>
      <pc:docMkLst>
        <pc:docMk/>
      </pc:docMkLst>
      <pc:sldChg chg="addSp delSp modSp">
        <pc:chgData name="Guest User" userId="" providerId="Windows Live" clId="Web-{6C934DA8-B6EE-4168-A1EB-094349836C44}" dt="2021-11-15T21:55:39.975" v="14" actId="20577"/>
        <pc:sldMkLst>
          <pc:docMk/>
          <pc:sldMk cId="1629132937" sldId="267"/>
        </pc:sldMkLst>
        <pc:spChg chg="mod">
          <ac:chgData name="Guest User" userId="" providerId="Windows Live" clId="Web-{6C934DA8-B6EE-4168-A1EB-094349836C44}" dt="2021-11-15T21:55:39.975" v="14" actId="20577"/>
          <ac:spMkLst>
            <pc:docMk/>
            <pc:sldMk cId="1629132937" sldId="267"/>
            <ac:spMk id="2" creationId="{1A5FC998-88ED-41D9-8E23-9516821B72D6}"/>
          </ac:spMkLst>
        </pc:spChg>
        <pc:picChg chg="del">
          <ac:chgData name="Guest User" userId="" providerId="Windows Live" clId="Web-{6C934DA8-B6EE-4168-A1EB-094349836C44}" dt="2021-11-15T21:24:22.101" v="0"/>
          <ac:picMkLst>
            <pc:docMk/>
            <pc:sldMk cId="1629132937" sldId="267"/>
            <ac:picMk id="3" creationId="{0DF31190-7A6C-49B9-94AD-ACC3ACB718C8}"/>
          </ac:picMkLst>
        </pc:picChg>
        <pc:picChg chg="add del mod">
          <ac:chgData name="Guest User" userId="" providerId="Windows Live" clId="Web-{6C934DA8-B6EE-4168-A1EB-094349836C44}" dt="2021-11-15T21:25:03.038" v="4"/>
          <ac:picMkLst>
            <pc:docMk/>
            <pc:sldMk cId="1629132937" sldId="267"/>
            <ac:picMk id="4" creationId="{AFE8A33E-424E-438D-BE65-1399E563F2B8}"/>
          </ac:picMkLst>
        </pc:picChg>
        <pc:picChg chg="add mod">
          <ac:chgData name="Guest User" userId="" providerId="Windows Live" clId="Web-{6C934DA8-B6EE-4168-A1EB-094349836C44}" dt="2021-11-15T21:25:14.538" v="8" actId="14100"/>
          <ac:picMkLst>
            <pc:docMk/>
            <pc:sldMk cId="1629132937" sldId="267"/>
            <ac:picMk id="6" creationId="{BBF6CB30-8689-4C87-90F0-848286B17F55}"/>
          </ac:picMkLst>
        </pc:picChg>
      </pc:sldChg>
      <pc:sldChg chg="del">
        <pc:chgData name="Guest User" userId="" providerId="Windows Live" clId="Web-{6C934DA8-B6EE-4168-A1EB-094349836C44}" dt="2021-11-15T22:05:49.647" v="19"/>
        <pc:sldMkLst>
          <pc:docMk/>
          <pc:sldMk cId="2368490709" sldId="268"/>
        </pc:sldMkLst>
      </pc:sldChg>
      <pc:sldChg chg="modSp">
        <pc:chgData name="Guest User" userId="" providerId="Windows Live" clId="Web-{6C934DA8-B6EE-4168-A1EB-094349836C44}" dt="2021-11-15T22:05:47.772" v="18" actId="20577"/>
        <pc:sldMkLst>
          <pc:docMk/>
          <pc:sldMk cId="2098637847" sldId="269"/>
        </pc:sldMkLst>
        <pc:spChg chg="mod">
          <ac:chgData name="Guest User" userId="" providerId="Windows Live" clId="Web-{6C934DA8-B6EE-4168-A1EB-094349836C44}" dt="2021-11-15T22:05:47.772" v="18" actId="20577"/>
          <ac:spMkLst>
            <pc:docMk/>
            <pc:sldMk cId="2098637847" sldId="269"/>
            <ac:spMk id="2" creationId="{1A5FC998-88ED-41D9-8E23-9516821B72D6}"/>
          </ac:spMkLst>
        </pc:spChg>
      </pc:sldChg>
      <pc:sldChg chg="modSp">
        <pc:chgData name="Guest User" userId="" providerId="Windows Live" clId="Web-{6C934DA8-B6EE-4168-A1EB-094349836C44}" dt="2021-11-15T21:57:09.710" v="16" actId="20577"/>
        <pc:sldMkLst>
          <pc:docMk/>
          <pc:sldMk cId="1000984771" sldId="272"/>
        </pc:sldMkLst>
        <pc:spChg chg="mod">
          <ac:chgData name="Guest User" userId="" providerId="Windows Live" clId="Web-{6C934DA8-B6EE-4168-A1EB-094349836C44}" dt="2021-11-15T21:57:09.710" v="16" actId="20577"/>
          <ac:spMkLst>
            <pc:docMk/>
            <pc:sldMk cId="1000984771" sldId="272"/>
            <ac:spMk id="5" creationId="{FA21EAAE-7978-485D-B467-1EB32E4F79DA}"/>
          </ac:spMkLst>
        </pc:spChg>
      </pc:sldChg>
      <pc:sldChg chg="modSp del">
        <pc:chgData name="Guest User" userId="" providerId="Windows Live" clId="Web-{6C934DA8-B6EE-4168-A1EB-094349836C44}" dt="2021-11-15T22:10:47.491" v="20"/>
        <pc:sldMkLst>
          <pc:docMk/>
          <pc:sldMk cId="626198180" sldId="275"/>
        </pc:sldMkLst>
        <pc:spChg chg="mod">
          <ac:chgData name="Guest User" userId="" providerId="Windows Live" clId="Web-{6C934DA8-B6EE-4168-A1EB-094349836C44}" dt="2021-11-15T21:27:26.788" v="10" actId="20577"/>
          <ac:spMkLst>
            <pc:docMk/>
            <pc:sldMk cId="626198180" sldId="275"/>
            <ac:spMk id="4" creationId="{A9583030-382D-420F-9F08-B0084D73AAB3}"/>
          </ac:spMkLst>
        </pc:spChg>
      </pc:sldChg>
    </pc:docChg>
  </pc:docChgLst>
  <pc:docChgLst>
    <pc:chgData name="Guest User" providerId="Windows Live" clId="Web-{E161286B-5ABD-4062-BB4D-F4341DA7C894}"/>
    <pc:docChg chg="addSld delSld modSld sldOrd">
      <pc:chgData name="Guest User" userId="" providerId="Windows Live" clId="Web-{E161286B-5ABD-4062-BB4D-F4341DA7C894}" dt="2021-11-13T23:32:19.023" v="1224" actId="20577"/>
      <pc:docMkLst>
        <pc:docMk/>
      </pc:docMkLst>
      <pc:sldChg chg="modSp">
        <pc:chgData name="Guest User" userId="" providerId="Windows Live" clId="Web-{E161286B-5ABD-4062-BB4D-F4341DA7C894}" dt="2021-11-13T23:32:19.023" v="1224" actId="20577"/>
        <pc:sldMkLst>
          <pc:docMk/>
          <pc:sldMk cId="4216176394" sldId="277"/>
        </pc:sldMkLst>
        <pc:spChg chg="mod">
          <ac:chgData name="Guest User" userId="" providerId="Windows Live" clId="Web-{E161286B-5ABD-4062-BB4D-F4341DA7C894}" dt="2021-11-13T23:32:19.023" v="1224" actId="20577"/>
          <ac:spMkLst>
            <pc:docMk/>
            <pc:sldMk cId="4216176394" sldId="277"/>
            <ac:spMk id="2" creationId="{F5445C06-CDB6-45FC-9F9C-4FE851927697}"/>
          </ac:spMkLst>
        </pc:spChg>
      </pc:sldChg>
      <pc:sldChg chg="del">
        <pc:chgData name="Guest User" userId="" providerId="Windows Live" clId="Web-{E161286B-5ABD-4062-BB4D-F4341DA7C894}" dt="2021-11-13T22:49:30.015" v="426"/>
        <pc:sldMkLst>
          <pc:docMk/>
          <pc:sldMk cId="520801180" sldId="288"/>
        </pc:sldMkLst>
      </pc:sldChg>
      <pc:sldChg chg="addSp modSp">
        <pc:chgData name="Guest User" userId="" providerId="Windows Live" clId="Web-{E161286B-5ABD-4062-BB4D-F4341DA7C894}" dt="2021-11-13T23:18:20.008" v="965" actId="20577"/>
        <pc:sldMkLst>
          <pc:docMk/>
          <pc:sldMk cId="2488498340" sldId="289"/>
        </pc:sldMkLst>
        <pc:spChg chg="mod">
          <ac:chgData name="Guest User" userId="" providerId="Windows Live" clId="Web-{E161286B-5ABD-4062-BB4D-F4341DA7C894}" dt="2021-11-13T22:49:46.343" v="436" actId="20577"/>
          <ac:spMkLst>
            <pc:docMk/>
            <pc:sldMk cId="2488498340" sldId="289"/>
            <ac:spMk id="2" creationId="{1A5FC998-88ED-41D9-8E23-9516821B72D6}"/>
          </ac:spMkLst>
        </pc:spChg>
        <pc:spChg chg="mod">
          <ac:chgData name="Guest User" userId="" providerId="Windows Live" clId="Web-{E161286B-5ABD-4062-BB4D-F4341DA7C894}" dt="2021-11-13T23:18:20.008" v="965" actId="20577"/>
          <ac:spMkLst>
            <pc:docMk/>
            <pc:sldMk cId="2488498340" sldId="289"/>
            <ac:spMk id="4" creationId="{A9583030-382D-420F-9F08-B0084D73AAB3}"/>
          </ac:spMkLst>
        </pc:spChg>
        <pc:picChg chg="add mod">
          <ac:chgData name="Guest User" userId="" providerId="Windows Live" clId="Web-{E161286B-5ABD-4062-BB4D-F4341DA7C894}" dt="2021-11-13T23:08:18.291" v="843" actId="1076"/>
          <ac:picMkLst>
            <pc:docMk/>
            <pc:sldMk cId="2488498340" sldId="289"/>
            <ac:picMk id="3" creationId="{6ABAED1B-C8BB-489D-A9FD-496D9D5CF1F1}"/>
          </ac:picMkLst>
        </pc:picChg>
      </pc:sldChg>
      <pc:sldChg chg="modSp del">
        <pc:chgData name="Guest User" userId="" providerId="Windows Live" clId="Web-{E161286B-5ABD-4062-BB4D-F4341DA7C894}" dt="2021-11-13T23:18:22.398" v="966"/>
        <pc:sldMkLst>
          <pc:docMk/>
          <pc:sldMk cId="2555148644" sldId="290"/>
        </pc:sldMkLst>
        <pc:spChg chg="mod">
          <ac:chgData name="Guest User" userId="" providerId="Windows Live" clId="Web-{E161286B-5ABD-4062-BB4D-F4341DA7C894}" dt="2021-11-13T22:35:26.702" v="1" actId="1076"/>
          <ac:spMkLst>
            <pc:docMk/>
            <pc:sldMk cId="2555148644" sldId="290"/>
            <ac:spMk id="4" creationId="{A9583030-382D-420F-9F08-B0084D73AAB3}"/>
          </ac:spMkLst>
        </pc:spChg>
      </pc:sldChg>
      <pc:sldChg chg="addSp delSp modSp add mod ord replId setBg">
        <pc:chgData name="Guest User" userId="" providerId="Windows Live" clId="Web-{E161286B-5ABD-4062-BB4D-F4341DA7C894}" dt="2021-11-13T22:52:58.358" v="526" actId="1076"/>
        <pc:sldMkLst>
          <pc:docMk/>
          <pc:sldMk cId="739806293" sldId="291"/>
        </pc:sldMkLst>
        <pc:spChg chg="mod">
          <ac:chgData name="Guest User" userId="" providerId="Windows Live" clId="Web-{E161286B-5ABD-4062-BB4D-F4341DA7C894}" dt="2021-11-13T22:49:26.140" v="425" actId="20577"/>
          <ac:spMkLst>
            <pc:docMk/>
            <pc:sldMk cId="739806293" sldId="291"/>
            <ac:spMk id="2" creationId="{1A5FC998-88ED-41D9-8E23-9516821B72D6}"/>
          </ac:spMkLst>
        </pc:spChg>
        <pc:spChg chg="add mod ord">
          <ac:chgData name="Guest User" userId="" providerId="Windows Live" clId="Web-{E161286B-5ABD-4062-BB4D-F4341DA7C894}" dt="2021-11-13T22:52:54.842" v="525" actId="20577"/>
          <ac:spMkLst>
            <pc:docMk/>
            <pc:sldMk cId="739806293" sldId="291"/>
            <ac:spMk id="3" creationId="{3E6DAB58-B229-4FD3-98BC-CC1AAB685747}"/>
          </ac:spMkLst>
        </pc:spChg>
        <pc:spChg chg="del mod">
          <ac:chgData name="Guest User" userId="" providerId="Windows Live" clId="Web-{E161286B-5ABD-4062-BB4D-F4341DA7C894}" dt="2021-11-13T22:38:59.732" v="210"/>
          <ac:spMkLst>
            <pc:docMk/>
            <pc:sldMk cId="739806293" sldId="291"/>
            <ac:spMk id="4" creationId="{A9583030-382D-420F-9F08-B0084D73AAB3}"/>
          </ac:spMkLst>
        </pc:spChg>
        <pc:spChg chg="add del">
          <ac:chgData name="Guest User" userId="" providerId="Windows Live" clId="Web-{E161286B-5ABD-4062-BB4D-F4341DA7C894}" dt="2021-11-13T22:40:19.716" v="218"/>
          <ac:spMkLst>
            <pc:docMk/>
            <pc:sldMk cId="739806293" sldId="291"/>
            <ac:spMk id="11" creationId="{07CEFFDD-605F-41E2-8017-6484074C5CAA}"/>
          </ac:spMkLst>
        </pc:spChg>
        <pc:picChg chg="add mod">
          <ac:chgData name="Guest User" userId="" providerId="Windows Live" clId="Web-{E161286B-5ABD-4062-BB4D-F4341DA7C894}" dt="2021-11-13T22:52:58.358" v="526" actId="1076"/>
          <ac:picMkLst>
            <pc:docMk/>
            <pc:sldMk cId="739806293" sldId="291"/>
            <ac:picMk id="6" creationId="{94FD2616-3F84-49AC-958F-62182FB1F257}"/>
          </ac:picMkLst>
        </pc:picChg>
      </pc:sldChg>
      <pc:sldChg chg="addSp delSp modSp add replId">
        <pc:chgData name="Guest User" userId="" providerId="Windows Live" clId="Web-{E161286B-5ABD-4062-BB4D-F4341DA7C894}" dt="2021-11-13T23:32:03.852" v="1221" actId="20577"/>
        <pc:sldMkLst>
          <pc:docMk/>
          <pc:sldMk cId="1059225610" sldId="292"/>
        </pc:sldMkLst>
        <pc:spChg chg="mod">
          <ac:chgData name="Guest User" userId="" providerId="Windows Live" clId="Web-{E161286B-5ABD-4062-BB4D-F4341DA7C894}" dt="2021-11-13T23:23:35.057" v="1008" actId="20577"/>
          <ac:spMkLst>
            <pc:docMk/>
            <pc:sldMk cId="1059225610" sldId="292"/>
            <ac:spMk id="2" creationId="{1A5FC998-88ED-41D9-8E23-9516821B72D6}"/>
          </ac:spMkLst>
        </pc:spChg>
        <pc:spChg chg="mod">
          <ac:chgData name="Guest User" userId="" providerId="Windows Live" clId="Web-{E161286B-5ABD-4062-BB4D-F4341DA7C894}" dt="2021-11-13T23:32:03.852" v="1221" actId="20577"/>
          <ac:spMkLst>
            <pc:docMk/>
            <pc:sldMk cId="1059225610" sldId="292"/>
            <ac:spMk id="4" creationId="{A9583030-382D-420F-9F08-B0084D73AAB3}"/>
          </ac:spMkLst>
        </pc:spChg>
        <pc:picChg chg="del">
          <ac:chgData name="Guest User" userId="" providerId="Windows Live" clId="Web-{E161286B-5ABD-4062-BB4D-F4341DA7C894}" dt="2021-11-13T23:18:30.773" v="979"/>
          <ac:picMkLst>
            <pc:docMk/>
            <pc:sldMk cId="1059225610" sldId="292"/>
            <ac:picMk id="3" creationId="{6ABAED1B-C8BB-489D-A9FD-496D9D5CF1F1}"/>
          </ac:picMkLst>
        </pc:picChg>
        <pc:picChg chg="add del mod">
          <ac:chgData name="Guest User" userId="" providerId="Windows Live" clId="Web-{E161286B-5ABD-4062-BB4D-F4341DA7C894}" dt="2021-11-13T23:25:09.447" v="1013"/>
          <ac:picMkLst>
            <pc:docMk/>
            <pc:sldMk cId="1059225610" sldId="292"/>
            <ac:picMk id="5" creationId="{1AF34C21-A524-4AD6-BD48-F0D857B536FB}"/>
          </ac:picMkLst>
        </pc:picChg>
        <pc:picChg chg="add del mod">
          <ac:chgData name="Guest User" userId="" providerId="Windows Live" clId="Web-{E161286B-5ABD-4062-BB4D-F4341DA7C894}" dt="2021-11-13T23:31:53.649" v="1213" actId="1076"/>
          <ac:picMkLst>
            <pc:docMk/>
            <pc:sldMk cId="1059225610" sldId="292"/>
            <ac:picMk id="6" creationId="{0A06B507-DE77-406C-90A8-11F31563346B}"/>
          </ac:picMkLst>
        </pc:picChg>
      </pc:sldChg>
      <pc:sldChg chg="add del replId">
        <pc:chgData name="Guest User" userId="" providerId="Windows Live" clId="Web-{E161286B-5ABD-4062-BB4D-F4341DA7C894}" dt="2021-11-13T23:18:38.945" v="994"/>
        <pc:sldMkLst>
          <pc:docMk/>
          <pc:sldMk cId="1950513621" sldId="293"/>
        </pc:sldMkLst>
      </pc:sldChg>
    </pc:docChg>
  </pc:docChgLst>
  <pc:docChgLst>
    <pc:chgData name="Guest User" providerId="Windows Live" clId="Web-{C29839EB-3C9C-4D22-8884-4F3D233F2D01}"/>
    <pc:docChg chg="modSld">
      <pc:chgData name="Guest User" userId="" providerId="Windows Live" clId="Web-{C29839EB-3C9C-4D22-8884-4F3D233F2D01}" dt="2021-11-15T17:55:26.507" v="58" actId="20577"/>
      <pc:docMkLst>
        <pc:docMk/>
      </pc:docMkLst>
      <pc:sldChg chg="modSp">
        <pc:chgData name="Guest User" userId="" providerId="Windows Live" clId="Web-{C29839EB-3C9C-4D22-8884-4F3D233F2D01}" dt="2021-11-15T17:55:26.507" v="58" actId="20577"/>
        <pc:sldMkLst>
          <pc:docMk/>
          <pc:sldMk cId="4216176394" sldId="277"/>
        </pc:sldMkLst>
        <pc:spChg chg="mod">
          <ac:chgData name="Guest User" userId="" providerId="Windows Live" clId="Web-{C29839EB-3C9C-4D22-8884-4F3D233F2D01}" dt="2021-11-15T17:55:26.507" v="58" actId="20577"/>
          <ac:spMkLst>
            <pc:docMk/>
            <pc:sldMk cId="4216176394" sldId="277"/>
            <ac:spMk id="8" creationId="{F2A69223-8C67-4636-8926-A41B16B99138}"/>
          </ac:spMkLst>
        </pc:spChg>
      </pc:sldChg>
      <pc:sldChg chg="modSp">
        <pc:chgData name="Guest User" userId="" providerId="Windows Live" clId="Web-{C29839EB-3C9C-4D22-8884-4F3D233F2D01}" dt="2021-11-15T16:55:06.809" v="22" actId="20577"/>
        <pc:sldMkLst>
          <pc:docMk/>
          <pc:sldMk cId="2837600666" sldId="285"/>
        </pc:sldMkLst>
        <pc:spChg chg="mod">
          <ac:chgData name="Guest User" userId="" providerId="Windows Live" clId="Web-{C29839EB-3C9C-4D22-8884-4F3D233F2D01}" dt="2021-11-15T16:55:06.809" v="22" actId="20577"/>
          <ac:spMkLst>
            <pc:docMk/>
            <pc:sldMk cId="2837600666" sldId="285"/>
            <ac:spMk id="10" creationId="{6F5E7E9E-F41D-4F4B-9426-E21B3EC9E8C1}"/>
          </ac:spMkLst>
        </pc:spChg>
      </pc:sldChg>
      <pc:sldChg chg="modSp">
        <pc:chgData name="Guest User" userId="" providerId="Windows Live" clId="Web-{C29839EB-3C9C-4D22-8884-4F3D233F2D01}" dt="2021-11-15T17:00:00.276" v="38" actId="20577"/>
        <pc:sldMkLst>
          <pc:docMk/>
          <pc:sldMk cId="3898108529" sldId="286"/>
        </pc:sldMkLst>
        <pc:spChg chg="mod">
          <ac:chgData name="Guest User" userId="" providerId="Windows Live" clId="Web-{C29839EB-3C9C-4D22-8884-4F3D233F2D01}" dt="2021-11-15T17:00:00.276" v="38" actId="20577"/>
          <ac:spMkLst>
            <pc:docMk/>
            <pc:sldMk cId="3898108529" sldId="286"/>
            <ac:spMk id="3" creationId="{E207292B-85BE-4424-98A9-51AD0251E7AB}"/>
          </ac:spMkLst>
        </pc:spChg>
      </pc:sldChg>
      <pc:sldChg chg="modSp">
        <pc:chgData name="Guest User" userId="" providerId="Windows Live" clId="Web-{C29839EB-3C9C-4D22-8884-4F3D233F2D01}" dt="2021-11-15T16:47:57.857" v="11" actId="20577"/>
        <pc:sldMkLst>
          <pc:docMk/>
          <pc:sldMk cId="3829737569" sldId="287"/>
        </pc:sldMkLst>
        <pc:spChg chg="mod">
          <ac:chgData name="Guest User" userId="" providerId="Windows Live" clId="Web-{C29839EB-3C9C-4D22-8884-4F3D233F2D01}" dt="2021-11-15T16:47:57.857" v="11" actId="20577"/>
          <ac:spMkLst>
            <pc:docMk/>
            <pc:sldMk cId="3829737569" sldId="287"/>
            <ac:spMk id="4" creationId="{DC5E4823-1F0D-40A9-A417-79DC905E8CE8}"/>
          </ac:spMkLst>
        </pc:spChg>
      </pc:sldChg>
      <pc:sldChg chg="modSp">
        <pc:chgData name="Guest User" userId="" providerId="Windows Live" clId="Web-{C29839EB-3C9C-4D22-8884-4F3D233F2D01}" dt="2021-11-15T17:14:40.273" v="56" actId="20577"/>
        <pc:sldMkLst>
          <pc:docMk/>
          <pc:sldMk cId="2488498340" sldId="289"/>
        </pc:sldMkLst>
        <pc:spChg chg="mod">
          <ac:chgData name="Guest User" userId="" providerId="Windows Live" clId="Web-{C29839EB-3C9C-4D22-8884-4F3D233F2D01}" dt="2021-11-15T17:14:40.273" v="56" actId="20577"/>
          <ac:spMkLst>
            <pc:docMk/>
            <pc:sldMk cId="2488498340" sldId="289"/>
            <ac:spMk id="4" creationId="{A9583030-382D-420F-9F08-B0084D73AAB3}"/>
          </ac:spMkLst>
        </pc:spChg>
      </pc:sldChg>
      <pc:sldChg chg="modSp">
        <pc:chgData name="Guest User" userId="" providerId="Windows Live" clId="Web-{C29839EB-3C9C-4D22-8884-4F3D233F2D01}" dt="2021-11-15T16:49:48.982" v="16" actId="20577"/>
        <pc:sldMkLst>
          <pc:docMk/>
          <pc:sldMk cId="739806293" sldId="291"/>
        </pc:sldMkLst>
        <pc:spChg chg="mod">
          <ac:chgData name="Guest User" userId="" providerId="Windows Live" clId="Web-{C29839EB-3C9C-4D22-8884-4F3D233F2D01}" dt="2021-11-15T16:49:48.982" v="16" actId="20577"/>
          <ac:spMkLst>
            <pc:docMk/>
            <pc:sldMk cId="739806293" sldId="291"/>
            <ac:spMk id="3" creationId="{3E6DAB58-B229-4FD3-98BC-CC1AAB685747}"/>
          </ac:spMkLst>
        </pc:spChg>
      </pc:sldChg>
    </pc:docChg>
  </pc:docChgLst>
  <pc:docChgLst>
    <pc:chgData name="Guest User" providerId="Windows Live" clId="Web-{15D033CC-23B4-44D7-AFDD-5819F5C7A9D2}"/>
    <pc:docChg chg="modSld">
      <pc:chgData name="Guest User" userId="" providerId="Windows Live" clId="Web-{15D033CC-23B4-44D7-AFDD-5819F5C7A9D2}" dt="2021-11-15T22:09:37.612" v="58" actId="20577"/>
      <pc:docMkLst>
        <pc:docMk/>
      </pc:docMkLst>
      <pc:sldChg chg="modSp">
        <pc:chgData name="Guest User" userId="" providerId="Windows Live" clId="Web-{15D033CC-23B4-44D7-AFDD-5819F5C7A9D2}" dt="2021-11-15T22:09:37.612" v="58" actId="20577"/>
        <pc:sldMkLst>
          <pc:docMk/>
          <pc:sldMk cId="2488498340" sldId="289"/>
        </pc:sldMkLst>
        <pc:spChg chg="mod">
          <ac:chgData name="Guest User" userId="" providerId="Windows Live" clId="Web-{15D033CC-23B4-44D7-AFDD-5819F5C7A9D2}" dt="2021-11-15T22:09:37.612" v="58" actId="20577"/>
          <ac:spMkLst>
            <pc:docMk/>
            <pc:sldMk cId="2488498340" sldId="289"/>
            <ac:spMk id="4" creationId="{A9583030-382D-420F-9F08-B0084D73AAB3}"/>
          </ac:spMkLst>
        </pc:spChg>
      </pc:sldChg>
      <pc:sldChg chg="modSp">
        <pc:chgData name="Guest User" userId="" providerId="Windows Live" clId="Web-{15D033CC-23B4-44D7-AFDD-5819F5C7A9D2}" dt="2021-11-15T22:08:38.050" v="26" actId="20577"/>
        <pc:sldMkLst>
          <pc:docMk/>
          <pc:sldMk cId="739806293" sldId="291"/>
        </pc:sldMkLst>
        <pc:spChg chg="mod">
          <ac:chgData name="Guest User" userId="" providerId="Windows Live" clId="Web-{15D033CC-23B4-44D7-AFDD-5819F5C7A9D2}" dt="2021-11-15T22:08:38.050" v="26" actId="20577"/>
          <ac:spMkLst>
            <pc:docMk/>
            <pc:sldMk cId="739806293" sldId="291"/>
            <ac:spMk id="3" creationId="{3E6DAB58-B229-4FD3-98BC-CC1AAB685747}"/>
          </ac:spMkLst>
        </pc:spChg>
      </pc:sldChg>
    </pc:docChg>
  </pc:docChgLst>
  <pc:docChgLst>
    <pc:chgData name="Guest User" providerId="Windows Live" clId="Web-{CFD02D21-A841-4979-967A-1272A68A35D0}"/>
    <pc:docChg chg="addSld delSld modSld">
      <pc:chgData name="Guest User" userId="" providerId="Windows Live" clId="Web-{CFD02D21-A841-4979-967A-1272A68A35D0}" dt="2021-12-06T20:17:53.994" v="196" actId="14100"/>
      <pc:docMkLst>
        <pc:docMk/>
      </pc:docMkLst>
      <pc:sldChg chg="addSp delSp modSp new">
        <pc:chgData name="Guest User" userId="" providerId="Windows Live" clId="Web-{CFD02D21-A841-4979-967A-1272A68A35D0}" dt="2021-12-06T19:41:59.969" v="27" actId="20577"/>
        <pc:sldMkLst>
          <pc:docMk/>
          <pc:sldMk cId="1738825234" sldId="310"/>
        </pc:sldMkLst>
        <pc:spChg chg="mod">
          <ac:chgData name="Guest User" userId="" providerId="Windows Live" clId="Web-{CFD02D21-A841-4979-967A-1272A68A35D0}" dt="2021-12-06T19:41:59.969" v="27" actId="20577"/>
          <ac:spMkLst>
            <pc:docMk/>
            <pc:sldMk cId="1738825234" sldId="310"/>
            <ac:spMk id="2" creationId="{EEF16F35-E12D-4C81-90F1-619AFBF05D3B}"/>
          </ac:spMkLst>
        </pc:spChg>
        <pc:spChg chg="del">
          <ac:chgData name="Guest User" userId="" providerId="Windows Live" clId="Web-{CFD02D21-A841-4979-967A-1272A68A35D0}" dt="2021-12-06T19:41:31.735" v="1"/>
          <ac:spMkLst>
            <pc:docMk/>
            <pc:sldMk cId="1738825234" sldId="310"/>
            <ac:spMk id="3" creationId="{C634FF6F-7860-4238-BF7B-E9E089AA09F6}"/>
          </ac:spMkLst>
        </pc:spChg>
        <pc:spChg chg="add del">
          <ac:chgData name="Guest User" userId="" providerId="Windows Live" clId="Web-{CFD02D21-A841-4979-967A-1272A68A35D0}" dt="2021-12-06T19:41:55.376" v="21"/>
          <ac:spMkLst>
            <pc:docMk/>
            <pc:sldMk cId="1738825234" sldId="310"/>
            <ac:spMk id="4" creationId="{C266A122-04F6-4BCD-90B2-8A94C2BB4180}"/>
          </ac:spMkLst>
        </pc:spChg>
      </pc:sldChg>
      <pc:sldChg chg="addSp modSp new">
        <pc:chgData name="Guest User" userId="" providerId="Windows Live" clId="Web-{CFD02D21-A841-4979-967A-1272A68A35D0}" dt="2021-12-06T20:13:46.463" v="194" actId="1076"/>
        <pc:sldMkLst>
          <pc:docMk/>
          <pc:sldMk cId="2954510897" sldId="311"/>
        </pc:sldMkLst>
        <pc:spChg chg="mod">
          <ac:chgData name="Guest User" userId="" providerId="Windows Live" clId="Web-{CFD02D21-A841-4979-967A-1272A68A35D0}" dt="2021-12-06T19:53:34.686" v="57" actId="14100"/>
          <ac:spMkLst>
            <pc:docMk/>
            <pc:sldMk cId="2954510897" sldId="311"/>
            <ac:spMk id="2" creationId="{D0266537-1802-4F7E-8EBA-6FA0C44797F3}"/>
          </ac:spMkLst>
        </pc:spChg>
        <pc:spChg chg="mod">
          <ac:chgData name="Guest User" userId="" providerId="Windows Live" clId="Web-{CFD02D21-A841-4979-967A-1272A68A35D0}" dt="2021-12-06T20:12:25.745" v="191" actId="1076"/>
          <ac:spMkLst>
            <pc:docMk/>
            <pc:sldMk cId="2954510897" sldId="311"/>
            <ac:spMk id="3" creationId="{3382BAEE-4737-41CF-8BEF-EF17823A8F95}"/>
          </ac:spMkLst>
        </pc:spChg>
        <pc:picChg chg="add mod">
          <ac:chgData name="Guest User" userId="" providerId="Windows Live" clId="Web-{CFD02D21-A841-4979-967A-1272A68A35D0}" dt="2021-12-06T20:13:46.463" v="194" actId="1076"/>
          <ac:picMkLst>
            <pc:docMk/>
            <pc:sldMk cId="2954510897" sldId="311"/>
            <ac:picMk id="4" creationId="{0BCDF2EA-D3D7-4D6F-8DCD-72EA4B4B2324}"/>
          </ac:picMkLst>
        </pc:picChg>
      </pc:sldChg>
      <pc:sldChg chg="addSp delSp modSp new del">
        <pc:chgData name="Guest User" userId="" providerId="Windows Live" clId="Web-{CFD02D21-A841-4979-967A-1272A68A35D0}" dt="2021-12-06T19:53:14.748" v="43"/>
        <pc:sldMkLst>
          <pc:docMk/>
          <pc:sldMk cId="3521425090" sldId="311"/>
        </pc:sldMkLst>
        <pc:spChg chg="mod">
          <ac:chgData name="Guest User" userId="" providerId="Windows Live" clId="Web-{CFD02D21-A841-4979-967A-1272A68A35D0}" dt="2021-12-06T19:53:01.374" v="40" actId="1076"/>
          <ac:spMkLst>
            <pc:docMk/>
            <pc:sldMk cId="3521425090" sldId="311"/>
            <ac:spMk id="2" creationId="{73296B23-A7E8-4833-B065-951CD40357AF}"/>
          </ac:spMkLst>
        </pc:spChg>
        <pc:spChg chg="del">
          <ac:chgData name="Guest User" userId="" providerId="Windows Live" clId="Web-{CFD02D21-A841-4979-967A-1272A68A35D0}" dt="2021-12-06T19:52:54.342" v="38"/>
          <ac:spMkLst>
            <pc:docMk/>
            <pc:sldMk cId="3521425090" sldId="311"/>
            <ac:spMk id="3" creationId="{8625E8EE-DB58-4824-A3F5-E066F9A18036}"/>
          </ac:spMkLst>
        </pc:spChg>
        <pc:spChg chg="add del">
          <ac:chgData name="Guest User" userId="" providerId="Windows Live" clId="Web-{CFD02D21-A841-4979-967A-1272A68A35D0}" dt="2021-12-06T19:53:06.905" v="42"/>
          <ac:spMkLst>
            <pc:docMk/>
            <pc:sldMk cId="3521425090" sldId="311"/>
            <ac:spMk id="4" creationId="{11DDF283-2371-45C3-B505-B9D53C475478}"/>
          </ac:spMkLst>
        </pc:spChg>
      </pc:sldChg>
      <pc:sldChg chg="modSp new">
        <pc:chgData name="Guest User" userId="" providerId="Windows Live" clId="Web-{CFD02D21-A841-4979-967A-1272A68A35D0}" dt="2021-12-06T20:17:53.994" v="196" actId="14100"/>
        <pc:sldMkLst>
          <pc:docMk/>
          <pc:sldMk cId="3390965100" sldId="312"/>
        </pc:sldMkLst>
        <pc:spChg chg="mod">
          <ac:chgData name="Guest User" userId="" providerId="Windows Live" clId="Web-{CFD02D21-A841-4979-967A-1272A68A35D0}" dt="2021-12-06T20:17:53.994" v="196" actId="14100"/>
          <ac:spMkLst>
            <pc:docMk/>
            <pc:sldMk cId="3390965100" sldId="312"/>
            <ac:spMk id="3" creationId="{315C0C5F-4513-4BCB-858A-622BB44E719A}"/>
          </ac:spMkLst>
        </pc:spChg>
      </pc:sldChg>
    </pc:docChg>
  </pc:docChgLst>
  <pc:docChgLst>
    <pc:chgData name="Jared Kraus" userId="6187f8ffd87afccb" providerId="Windows Live" clId="Web-{0DF1A3C7-94F3-46C2-A3BD-399D9579548F}"/>
    <pc:docChg chg="addSld delSld">
      <pc:chgData name="Jared Kraus" userId="6187f8ffd87afccb" providerId="Windows Live" clId="Web-{0DF1A3C7-94F3-46C2-A3BD-399D9579548F}" dt="2021-12-09T21:51:23.664" v="1"/>
      <pc:docMkLst>
        <pc:docMk/>
      </pc:docMkLst>
      <pc:sldChg chg="add del">
        <pc:chgData name="Jared Kraus" userId="6187f8ffd87afccb" providerId="Windows Live" clId="Web-{0DF1A3C7-94F3-46C2-A3BD-399D9579548F}" dt="2021-12-09T21:51:23.664" v="1"/>
        <pc:sldMkLst>
          <pc:docMk/>
          <pc:sldMk cId="193769294" sldId="259"/>
        </pc:sldMkLst>
      </pc:sldChg>
    </pc:docChg>
  </pc:docChgLst>
  <pc:docChgLst>
    <pc:chgData name="Graydon Hall" userId="6ad8ef6fe9c5877e" providerId="LiveId" clId="{19C4769B-6AE3-45CA-A79D-A65A232F212C}"/>
    <pc:docChg chg="undo custSel addSld delSld modSld sldOrd addMainMaster delMainMaster">
      <pc:chgData name="Graydon Hall" userId="6ad8ef6fe9c5877e" providerId="LiveId" clId="{19C4769B-6AE3-45CA-A79D-A65A232F212C}" dt="2021-11-15T22:12:53.204" v="4017" actId="114"/>
      <pc:docMkLst>
        <pc:docMk/>
      </pc:docMkLst>
      <pc:sldChg chg="addSp modSp mod setBg modClrScheme addAnim chgLayout">
        <pc:chgData name="Graydon Hall" userId="6ad8ef6fe9c5877e" providerId="LiveId" clId="{19C4769B-6AE3-45CA-A79D-A65A232F212C}" dt="2021-11-11T04:00:59.395" v="84"/>
        <pc:sldMkLst>
          <pc:docMk/>
          <pc:sldMk cId="2115911707" sldId="256"/>
        </pc:sldMkLst>
        <pc:spChg chg="mod">
          <ac:chgData name="Graydon Hall" userId="6ad8ef6fe9c5877e" providerId="LiveId" clId="{19C4769B-6AE3-45CA-A79D-A65A232F212C}" dt="2021-11-11T04:00:59.381" v="82" actId="26606"/>
          <ac:spMkLst>
            <pc:docMk/>
            <pc:sldMk cId="2115911707" sldId="256"/>
            <ac:spMk id="2" creationId="{61578F9E-DACB-4F22-B39C-E3DE20843A42}"/>
          </ac:spMkLst>
        </pc:spChg>
        <pc:spChg chg="mod">
          <ac:chgData name="Graydon Hall" userId="6ad8ef6fe9c5877e" providerId="LiveId" clId="{19C4769B-6AE3-45CA-A79D-A65A232F212C}" dt="2021-11-11T04:00:59.381" v="82" actId="26606"/>
          <ac:spMkLst>
            <pc:docMk/>
            <pc:sldMk cId="2115911707" sldId="256"/>
            <ac:spMk id="3" creationId="{9C525DB3-F5C2-416F-9115-95C3EB3FC0D4}"/>
          </ac:spMkLst>
        </pc:spChg>
        <pc:spChg chg="add">
          <ac:chgData name="Graydon Hall" userId="6ad8ef6fe9c5877e" providerId="LiveId" clId="{19C4769B-6AE3-45CA-A79D-A65A232F212C}" dt="2021-11-11T04:00:59.381" v="82" actId="26606"/>
          <ac:spMkLst>
            <pc:docMk/>
            <pc:sldMk cId="2115911707" sldId="256"/>
            <ac:spMk id="9" creationId="{37FDDF72-DE39-4F99-A3C1-DD9D7815D7DB}"/>
          </ac:spMkLst>
        </pc:spChg>
        <pc:spChg chg="add">
          <ac:chgData name="Graydon Hall" userId="6ad8ef6fe9c5877e" providerId="LiveId" clId="{19C4769B-6AE3-45CA-A79D-A65A232F212C}" dt="2021-11-11T04:00:59.381" v="82" actId="26606"/>
          <ac:spMkLst>
            <pc:docMk/>
            <pc:sldMk cId="2115911707" sldId="256"/>
            <ac:spMk id="11" creationId="{5E4ECE80-3AD1-450C-B62A-98788F193948}"/>
          </ac:spMkLst>
        </pc:spChg>
        <pc:grpChg chg="add">
          <ac:chgData name="Graydon Hall" userId="6ad8ef6fe9c5877e" providerId="LiveId" clId="{19C4769B-6AE3-45CA-A79D-A65A232F212C}" dt="2021-11-11T04:00:59.381" v="82" actId="26606"/>
          <ac:grpSpMkLst>
            <pc:docMk/>
            <pc:sldMk cId="2115911707" sldId="256"/>
            <ac:grpSpMk id="13" creationId="{B9632603-447F-4389-863D-9820DB9915A2}"/>
          </ac:grpSpMkLst>
        </pc:grpChg>
        <pc:picChg chg="add">
          <ac:chgData name="Graydon Hall" userId="6ad8ef6fe9c5877e" providerId="LiveId" clId="{19C4769B-6AE3-45CA-A79D-A65A232F212C}" dt="2021-11-11T04:00:59.381" v="82" actId="26606"/>
          <ac:picMkLst>
            <pc:docMk/>
            <pc:sldMk cId="2115911707" sldId="256"/>
            <ac:picMk id="4" creationId="{946FC8F4-0CC9-438F-B07E-7337095B0766}"/>
          </ac:picMkLst>
        </pc:picChg>
      </pc:sldChg>
      <pc:sldChg chg="addSp modSp mod setBg">
        <pc:chgData name="Graydon Hall" userId="6ad8ef6fe9c5877e" providerId="LiveId" clId="{19C4769B-6AE3-45CA-A79D-A65A232F212C}" dt="2021-11-14T16:37:09.251" v="1701" actId="26606"/>
        <pc:sldMkLst>
          <pc:docMk/>
          <pc:sldMk cId="2157061557" sldId="264"/>
        </pc:sldMkLst>
        <pc:spChg chg="mod">
          <ac:chgData name="Graydon Hall" userId="6ad8ef6fe9c5877e" providerId="LiveId" clId="{19C4769B-6AE3-45CA-A79D-A65A232F212C}" dt="2021-11-14T16:37:09.251" v="1701" actId="26606"/>
          <ac:spMkLst>
            <pc:docMk/>
            <pc:sldMk cId="2157061557" sldId="264"/>
            <ac:spMk id="2" creationId="{1A5FC998-88ED-41D9-8E23-9516821B72D6}"/>
          </ac:spMkLst>
        </pc:spChg>
        <pc:spChg chg="add">
          <ac:chgData name="Graydon Hall" userId="6ad8ef6fe9c5877e" providerId="LiveId" clId="{19C4769B-6AE3-45CA-A79D-A65A232F212C}" dt="2021-11-14T16:37:09.251" v="1701" actId="26606"/>
          <ac:spMkLst>
            <pc:docMk/>
            <pc:sldMk cId="2157061557" sldId="264"/>
            <ac:spMk id="7" creationId="{BD976C13-68E6-4E25-B13E-FC3A2D3F66E3}"/>
          </ac:spMkLst>
        </pc:spChg>
        <pc:spChg chg="add">
          <ac:chgData name="Graydon Hall" userId="6ad8ef6fe9c5877e" providerId="LiveId" clId="{19C4769B-6AE3-45CA-A79D-A65A232F212C}" dt="2021-11-14T16:37:09.251" v="1701" actId="26606"/>
          <ac:spMkLst>
            <pc:docMk/>
            <pc:sldMk cId="2157061557" sldId="264"/>
            <ac:spMk id="9" creationId="{0F97E041-634B-4B3E-8669-42583D95672F}"/>
          </ac:spMkLst>
        </pc:spChg>
        <pc:spChg chg="add">
          <ac:chgData name="Graydon Hall" userId="6ad8ef6fe9c5877e" providerId="LiveId" clId="{19C4769B-6AE3-45CA-A79D-A65A232F212C}" dt="2021-11-14T16:37:09.251" v="1701" actId="26606"/>
          <ac:spMkLst>
            <pc:docMk/>
            <pc:sldMk cId="2157061557" sldId="264"/>
            <ac:spMk id="11" creationId="{69825ADD-F95C-4747-9B41-5DB21C28E6D2}"/>
          </ac:spMkLst>
        </pc:spChg>
        <pc:spChg chg="add">
          <ac:chgData name="Graydon Hall" userId="6ad8ef6fe9c5877e" providerId="LiveId" clId="{19C4769B-6AE3-45CA-A79D-A65A232F212C}" dt="2021-11-14T16:37:09.251" v="1701" actId="26606"/>
          <ac:spMkLst>
            <pc:docMk/>
            <pc:sldMk cId="2157061557" sldId="264"/>
            <ac:spMk id="13" creationId="{86791A8E-B2BA-467D-BB87-8CFBFB13AF9F}"/>
          </ac:spMkLst>
        </pc:spChg>
      </pc:sldChg>
      <pc:sldChg chg="modSp del mod">
        <pc:chgData name="Graydon Hall" userId="6ad8ef6fe9c5877e" providerId="LiveId" clId="{19C4769B-6AE3-45CA-A79D-A65A232F212C}" dt="2021-11-14T16:39:01.646" v="1744" actId="47"/>
        <pc:sldMkLst>
          <pc:docMk/>
          <pc:sldMk cId="1864736307" sldId="270"/>
        </pc:sldMkLst>
        <pc:spChg chg="mod">
          <ac:chgData name="Graydon Hall" userId="6ad8ef6fe9c5877e" providerId="LiveId" clId="{19C4769B-6AE3-45CA-A79D-A65A232F212C}" dt="2021-11-14T16:38:53.632" v="1733" actId="21"/>
          <ac:spMkLst>
            <pc:docMk/>
            <pc:sldMk cId="1864736307" sldId="270"/>
            <ac:spMk id="2" creationId="{1A5FC998-88ED-41D9-8E23-9516821B72D6}"/>
          </ac:spMkLst>
        </pc:spChg>
      </pc:sldChg>
      <pc:sldChg chg="modSp mod">
        <pc:chgData name="Graydon Hall" userId="6ad8ef6fe9c5877e" providerId="LiveId" clId="{19C4769B-6AE3-45CA-A79D-A65A232F212C}" dt="2021-11-14T16:41:05.106" v="1854" actId="20577"/>
        <pc:sldMkLst>
          <pc:docMk/>
          <pc:sldMk cId="2712720747" sldId="271"/>
        </pc:sldMkLst>
        <pc:spChg chg="mod">
          <ac:chgData name="Graydon Hall" userId="6ad8ef6fe9c5877e" providerId="LiveId" clId="{19C4769B-6AE3-45CA-A79D-A65A232F212C}" dt="2021-11-14T16:41:05.106" v="1854" actId="20577"/>
          <ac:spMkLst>
            <pc:docMk/>
            <pc:sldMk cId="2712720747" sldId="271"/>
            <ac:spMk id="2" creationId="{1A5FC998-88ED-41D9-8E23-9516821B72D6}"/>
          </ac:spMkLst>
        </pc:spChg>
      </pc:sldChg>
      <pc:sldChg chg="addSp modSp del mod setBg setClrOvrMap">
        <pc:chgData name="Graydon Hall" userId="6ad8ef6fe9c5877e" providerId="LiveId" clId="{19C4769B-6AE3-45CA-A79D-A65A232F212C}" dt="2021-11-14T16:38:22.101" v="1719" actId="47"/>
        <pc:sldMkLst>
          <pc:docMk/>
          <pc:sldMk cId="2823261406" sldId="276"/>
        </pc:sldMkLst>
        <pc:spChg chg="mod">
          <ac:chgData name="Graydon Hall" userId="6ad8ef6fe9c5877e" providerId="LiveId" clId="{19C4769B-6AE3-45CA-A79D-A65A232F212C}" dt="2021-11-14T16:38:17.776" v="1717" actId="21"/>
          <ac:spMkLst>
            <pc:docMk/>
            <pc:sldMk cId="2823261406" sldId="276"/>
            <ac:spMk id="2" creationId="{1A5FC998-88ED-41D9-8E23-9516821B72D6}"/>
          </ac:spMkLst>
        </pc:spChg>
        <pc:spChg chg="add">
          <ac:chgData name="Graydon Hall" userId="6ad8ef6fe9c5877e" providerId="LiveId" clId="{19C4769B-6AE3-45CA-A79D-A65A232F212C}" dt="2021-11-14T16:37:21.767" v="1702" actId="26606"/>
          <ac:spMkLst>
            <pc:docMk/>
            <pc:sldMk cId="2823261406" sldId="276"/>
            <ac:spMk id="7" creationId="{BD976C13-68E6-4E25-B13E-FC3A2D3F66E3}"/>
          </ac:spMkLst>
        </pc:spChg>
        <pc:spChg chg="add">
          <ac:chgData name="Graydon Hall" userId="6ad8ef6fe9c5877e" providerId="LiveId" clId="{19C4769B-6AE3-45CA-A79D-A65A232F212C}" dt="2021-11-14T16:37:21.767" v="1702" actId="26606"/>
          <ac:spMkLst>
            <pc:docMk/>
            <pc:sldMk cId="2823261406" sldId="276"/>
            <ac:spMk id="9" creationId="{E2FE3A7B-DDFF-4F81-8AAE-11D96D138C0D}"/>
          </ac:spMkLst>
        </pc:spChg>
        <pc:spChg chg="add">
          <ac:chgData name="Graydon Hall" userId="6ad8ef6fe9c5877e" providerId="LiveId" clId="{19C4769B-6AE3-45CA-A79D-A65A232F212C}" dt="2021-11-14T16:37:21.767" v="1702" actId="26606"/>
          <ac:spMkLst>
            <pc:docMk/>
            <pc:sldMk cId="2823261406" sldId="276"/>
            <ac:spMk id="11" creationId="{69825ADD-F95C-4747-9B41-5DB21C28E6D2}"/>
          </ac:spMkLst>
        </pc:spChg>
        <pc:spChg chg="add">
          <ac:chgData name="Graydon Hall" userId="6ad8ef6fe9c5877e" providerId="LiveId" clId="{19C4769B-6AE3-45CA-A79D-A65A232F212C}" dt="2021-11-14T16:37:21.767" v="1702" actId="26606"/>
          <ac:spMkLst>
            <pc:docMk/>
            <pc:sldMk cId="2823261406" sldId="276"/>
            <ac:spMk id="13" creationId="{86791A8E-B2BA-467D-BB87-8CFBFB13AF9F}"/>
          </ac:spMkLst>
        </pc:spChg>
      </pc:sldChg>
      <pc:sldChg chg="del">
        <pc:chgData name="Graydon Hall" userId="6ad8ef6fe9c5877e" providerId="LiveId" clId="{19C4769B-6AE3-45CA-A79D-A65A232F212C}" dt="2021-11-14T16:39:31.174" v="1777" actId="47"/>
        <pc:sldMkLst>
          <pc:docMk/>
          <pc:sldMk cId="862145764" sldId="284"/>
        </pc:sldMkLst>
      </pc:sldChg>
      <pc:sldChg chg="addSp modSp mod">
        <pc:chgData name="Graydon Hall" userId="6ad8ef6fe9c5877e" providerId="LiveId" clId="{19C4769B-6AE3-45CA-A79D-A65A232F212C}" dt="2021-11-15T22:12:53.204" v="4017" actId="114"/>
        <pc:sldMkLst>
          <pc:docMk/>
          <pc:sldMk cId="2488498340" sldId="289"/>
        </pc:sldMkLst>
        <pc:spChg chg="mod">
          <ac:chgData name="Graydon Hall" userId="6ad8ef6fe9c5877e" providerId="LiveId" clId="{19C4769B-6AE3-45CA-A79D-A65A232F212C}" dt="2021-11-15T22:10:28.171" v="3902" actId="20577"/>
          <ac:spMkLst>
            <pc:docMk/>
            <pc:sldMk cId="2488498340" sldId="289"/>
            <ac:spMk id="4" creationId="{A9583030-382D-420F-9F08-B0084D73AAB3}"/>
          </ac:spMkLst>
        </pc:spChg>
        <pc:spChg chg="add mod">
          <ac:chgData name="Graydon Hall" userId="6ad8ef6fe9c5877e" providerId="LiveId" clId="{19C4769B-6AE3-45CA-A79D-A65A232F212C}" dt="2021-11-15T22:12:51.160" v="4016" actId="114"/>
          <ac:spMkLst>
            <pc:docMk/>
            <pc:sldMk cId="2488498340" sldId="289"/>
            <ac:spMk id="7" creationId="{1370B4BB-AB58-4FBD-B1BB-4062FCBB2C26}"/>
          </ac:spMkLst>
        </pc:spChg>
        <pc:spChg chg="add mod">
          <ac:chgData name="Graydon Hall" userId="6ad8ef6fe9c5877e" providerId="LiveId" clId="{19C4769B-6AE3-45CA-A79D-A65A232F212C}" dt="2021-11-15T22:12:53.204" v="4017" actId="114"/>
          <ac:spMkLst>
            <pc:docMk/>
            <pc:sldMk cId="2488498340" sldId="289"/>
            <ac:spMk id="8" creationId="{BE7AFA54-62A1-4A81-AC4F-39B4826ACABB}"/>
          </ac:spMkLst>
        </pc:spChg>
        <pc:picChg chg="mod">
          <ac:chgData name="Graydon Hall" userId="6ad8ef6fe9c5877e" providerId="LiveId" clId="{19C4769B-6AE3-45CA-A79D-A65A232F212C}" dt="2021-11-15T22:11:45.466" v="3913" actId="1076"/>
          <ac:picMkLst>
            <pc:docMk/>
            <pc:sldMk cId="2488498340" sldId="289"/>
            <ac:picMk id="3" creationId="{6ABAED1B-C8BB-489D-A9FD-496D9D5CF1F1}"/>
          </ac:picMkLst>
        </pc:picChg>
        <pc:picChg chg="add mod">
          <ac:chgData name="Graydon Hall" userId="6ad8ef6fe9c5877e" providerId="LiveId" clId="{19C4769B-6AE3-45CA-A79D-A65A232F212C}" dt="2021-11-15T22:11:43.913" v="3912" actId="1076"/>
          <ac:picMkLst>
            <pc:docMk/>
            <pc:sldMk cId="2488498340" sldId="289"/>
            <ac:picMk id="6" creationId="{81C301DB-9C33-4B7A-B3C7-9706CB98D008}"/>
          </ac:picMkLst>
        </pc:picChg>
      </pc:sldChg>
      <pc:sldChg chg="addSp modSp mod">
        <pc:chgData name="Graydon Hall" userId="6ad8ef6fe9c5877e" providerId="LiveId" clId="{19C4769B-6AE3-45CA-A79D-A65A232F212C}" dt="2021-11-15T22:07:31.738" v="3806" actId="6549"/>
        <pc:sldMkLst>
          <pc:docMk/>
          <pc:sldMk cId="739806293" sldId="291"/>
        </pc:sldMkLst>
        <pc:spChg chg="mod">
          <ac:chgData name="Graydon Hall" userId="6ad8ef6fe9c5877e" providerId="LiveId" clId="{19C4769B-6AE3-45CA-A79D-A65A232F212C}" dt="2021-11-15T22:07:31.738" v="3806" actId="6549"/>
          <ac:spMkLst>
            <pc:docMk/>
            <pc:sldMk cId="739806293" sldId="291"/>
            <ac:spMk id="3" creationId="{3E6DAB58-B229-4FD3-98BC-CC1AAB685747}"/>
          </ac:spMkLst>
        </pc:spChg>
        <pc:spChg chg="add mod">
          <ac:chgData name="Graydon Hall" userId="6ad8ef6fe9c5877e" providerId="LiveId" clId="{19C4769B-6AE3-45CA-A79D-A65A232F212C}" dt="2021-11-15T22:07:27.128" v="3799" actId="1076"/>
          <ac:spMkLst>
            <pc:docMk/>
            <pc:sldMk cId="739806293" sldId="291"/>
            <ac:spMk id="4" creationId="{804DB067-3548-4588-A960-5A611CF60BB9}"/>
          </ac:spMkLst>
        </pc:spChg>
      </pc:sldChg>
      <pc:sldChg chg="addSp modSp add mod ord setBg addAnim modAnim">
        <pc:chgData name="Graydon Hall" userId="6ad8ef6fe9c5877e" providerId="LiveId" clId="{19C4769B-6AE3-45CA-A79D-A65A232F212C}" dt="2021-11-14T16:37:46.912" v="1705"/>
        <pc:sldMkLst>
          <pc:docMk/>
          <pc:sldMk cId="1446123327" sldId="293"/>
        </pc:sldMkLst>
        <pc:spChg chg="mod">
          <ac:chgData name="Graydon Hall" userId="6ad8ef6fe9c5877e" providerId="LiveId" clId="{19C4769B-6AE3-45CA-A79D-A65A232F212C}" dt="2021-11-14T16:37:34.128" v="1703" actId="26606"/>
          <ac:spMkLst>
            <pc:docMk/>
            <pc:sldMk cId="1446123327" sldId="293"/>
            <ac:spMk id="2" creationId="{1A5FC998-88ED-41D9-8E23-9516821B72D6}"/>
          </ac:spMkLst>
        </pc:spChg>
        <pc:spChg chg="add">
          <ac:chgData name="Graydon Hall" userId="6ad8ef6fe9c5877e" providerId="LiveId" clId="{19C4769B-6AE3-45CA-A79D-A65A232F212C}" dt="2021-11-14T16:37:34.128" v="1703" actId="26606"/>
          <ac:spMkLst>
            <pc:docMk/>
            <pc:sldMk cId="1446123327" sldId="293"/>
            <ac:spMk id="7" creationId="{BD976C13-68E6-4E25-B13E-FC3A2D3F66E3}"/>
          </ac:spMkLst>
        </pc:spChg>
        <pc:spChg chg="add">
          <ac:chgData name="Graydon Hall" userId="6ad8ef6fe9c5877e" providerId="LiveId" clId="{19C4769B-6AE3-45CA-A79D-A65A232F212C}" dt="2021-11-14T16:37:34.128" v="1703" actId="26606"/>
          <ac:spMkLst>
            <pc:docMk/>
            <pc:sldMk cId="1446123327" sldId="293"/>
            <ac:spMk id="9" creationId="{0F97E041-634B-4B3E-8669-42583D95672F}"/>
          </ac:spMkLst>
        </pc:spChg>
        <pc:spChg chg="add">
          <ac:chgData name="Graydon Hall" userId="6ad8ef6fe9c5877e" providerId="LiveId" clId="{19C4769B-6AE3-45CA-A79D-A65A232F212C}" dt="2021-11-14T16:37:34.128" v="1703" actId="26606"/>
          <ac:spMkLst>
            <pc:docMk/>
            <pc:sldMk cId="1446123327" sldId="293"/>
            <ac:spMk id="11" creationId="{69825ADD-F95C-4747-9B41-5DB21C28E6D2}"/>
          </ac:spMkLst>
        </pc:spChg>
        <pc:spChg chg="add">
          <ac:chgData name="Graydon Hall" userId="6ad8ef6fe9c5877e" providerId="LiveId" clId="{19C4769B-6AE3-45CA-A79D-A65A232F212C}" dt="2021-11-14T16:37:34.128" v="1703" actId="26606"/>
          <ac:spMkLst>
            <pc:docMk/>
            <pc:sldMk cId="1446123327" sldId="293"/>
            <ac:spMk id="13" creationId="{86791A8E-B2BA-467D-BB87-8CFBFB13AF9F}"/>
          </ac:spMkLst>
        </pc:spChg>
      </pc:sldChg>
      <pc:sldChg chg="modSp new mod">
        <pc:chgData name="Graydon Hall" userId="6ad8ef6fe9c5877e" providerId="LiveId" clId="{19C4769B-6AE3-45CA-A79D-A65A232F212C}" dt="2021-11-15T21:20:11.988" v="3698" actId="33524"/>
        <pc:sldMkLst>
          <pc:docMk/>
          <pc:sldMk cId="251702729" sldId="294"/>
        </pc:sldMkLst>
        <pc:spChg chg="mod">
          <ac:chgData name="Graydon Hall" userId="6ad8ef6fe9c5877e" providerId="LiveId" clId="{19C4769B-6AE3-45CA-A79D-A65A232F212C}" dt="2021-11-14T16:27:09.684" v="151" actId="20577"/>
          <ac:spMkLst>
            <pc:docMk/>
            <pc:sldMk cId="251702729" sldId="294"/>
            <ac:spMk id="2" creationId="{E1E67BB2-B78D-49A9-8CA8-632F765137DE}"/>
          </ac:spMkLst>
        </pc:spChg>
        <pc:spChg chg="mod">
          <ac:chgData name="Graydon Hall" userId="6ad8ef6fe9c5877e" providerId="LiveId" clId="{19C4769B-6AE3-45CA-A79D-A65A232F212C}" dt="2021-11-15T21:20:11.988" v="3698" actId="33524"/>
          <ac:spMkLst>
            <pc:docMk/>
            <pc:sldMk cId="251702729" sldId="294"/>
            <ac:spMk id="3" creationId="{7A88F6E2-36E7-4BD7-A94E-8CC39B051739}"/>
          </ac:spMkLst>
        </pc:spChg>
      </pc:sldChg>
      <pc:sldChg chg="modSp add mod">
        <pc:chgData name="Graydon Hall" userId="6ad8ef6fe9c5877e" providerId="LiveId" clId="{19C4769B-6AE3-45CA-A79D-A65A232F212C}" dt="2021-11-14T16:32:48.801" v="1103" actId="20577"/>
        <pc:sldMkLst>
          <pc:docMk/>
          <pc:sldMk cId="2622500267" sldId="295"/>
        </pc:sldMkLst>
        <pc:spChg chg="mod">
          <ac:chgData name="Graydon Hall" userId="6ad8ef6fe9c5877e" providerId="LiveId" clId="{19C4769B-6AE3-45CA-A79D-A65A232F212C}" dt="2021-11-14T16:30:27.977" v="701" actId="20577"/>
          <ac:spMkLst>
            <pc:docMk/>
            <pc:sldMk cId="2622500267" sldId="295"/>
            <ac:spMk id="2" creationId="{E1E67BB2-B78D-49A9-8CA8-632F765137DE}"/>
          </ac:spMkLst>
        </pc:spChg>
        <pc:spChg chg="mod">
          <ac:chgData name="Graydon Hall" userId="6ad8ef6fe9c5877e" providerId="LiveId" clId="{19C4769B-6AE3-45CA-A79D-A65A232F212C}" dt="2021-11-14T16:32:48.801" v="1103" actId="20577"/>
          <ac:spMkLst>
            <pc:docMk/>
            <pc:sldMk cId="2622500267" sldId="295"/>
            <ac:spMk id="3" creationId="{7A88F6E2-36E7-4BD7-A94E-8CC39B051739}"/>
          </ac:spMkLst>
        </pc:spChg>
      </pc:sldChg>
      <pc:sldChg chg="modSp add mod">
        <pc:chgData name="Graydon Hall" userId="6ad8ef6fe9c5877e" providerId="LiveId" clId="{19C4769B-6AE3-45CA-A79D-A65A232F212C}" dt="2021-11-14T16:34:46.407" v="1334" actId="20577"/>
        <pc:sldMkLst>
          <pc:docMk/>
          <pc:sldMk cId="2117148199" sldId="296"/>
        </pc:sldMkLst>
        <pc:spChg chg="mod">
          <ac:chgData name="Graydon Hall" userId="6ad8ef6fe9c5877e" providerId="LiveId" clId="{19C4769B-6AE3-45CA-A79D-A65A232F212C}" dt="2021-11-14T16:33:34.031" v="1120" actId="20577"/>
          <ac:spMkLst>
            <pc:docMk/>
            <pc:sldMk cId="2117148199" sldId="296"/>
            <ac:spMk id="2" creationId="{E1E67BB2-B78D-49A9-8CA8-632F765137DE}"/>
          </ac:spMkLst>
        </pc:spChg>
        <pc:spChg chg="mod">
          <ac:chgData name="Graydon Hall" userId="6ad8ef6fe9c5877e" providerId="LiveId" clId="{19C4769B-6AE3-45CA-A79D-A65A232F212C}" dt="2021-11-14T16:34:46.407" v="1334" actId="20577"/>
          <ac:spMkLst>
            <pc:docMk/>
            <pc:sldMk cId="2117148199" sldId="296"/>
            <ac:spMk id="3" creationId="{7A88F6E2-36E7-4BD7-A94E-8CC39B051739}"/>
          </ac:spMkLst>
        </pc:spChg>
      </pc:sldChg>
      <pc:sldChg chg="addSp delSp modSp add mod setBg">
        <pc:chgData name="Graydon Hall" userId="6ad8ef6fe9c5877e" providerId="LiveId" clId="{19C4769B-6AE3-45CA-A79D-A65A232F212C}" dt="2021-11-14T16:36:55.254" v="1700" actId="1076"/>
        <pc:sldMkLst>
          <pc:docMk/>
          <pc:sldMk cId="3021123524" sldId="297"/>
        </pc:sldMkLst>
        <pc:spChg chg="mod">
          <ac:chgData name="Graydon Hall" userId="6ad8ef6fe9c5877e" providerId="LiveId" clId="{19C4769B-6AE3-45CA-A79D-A65A232F212C}" dt="2021-11-14T16:36:47.864" v="1699" actId="26606"/>
          <ac:spMkLst>
            <pc:docMk/>
            <pc:sldMk cId="3021123524" sldId="297"/>
            <ac:spMk id="2" creationId="{E1E67BB2-B78D-49A9-8CA8-632F765137DE}"/>
          </ac:spMkLst>
        </pc:spChg>
        <pc:spChg chg="mod ord">
          <ac:chgData name="Graydon Hall" userId="6ad8ef6fe9c5877e" providerId="LiveId" clId="{19C4769B-6AE3-45CA-A79D-A65A232F212C}" dt="2021-11-14T16:36:47.864" v="1699" actId="26606"/>
          <ac:spMkLst>
            <pc:docMk/>
            <pc:sldMk cId="3021123524" sldId="297"/>
            <ac:spMk id="3" creationId="{7A88F6E2-36E7-4BD7-A94E-8CC39B051739}"/>
          </ac:spMkLst>
        </pc:spChg>
        <pc:spChg chg="add del">
          <ac:chgData name="Graydon Hall" userId="6ad8ef6fe9c5877e" providerId="LiveId" clId="{19C4769B-6AE3-45CA-A79D-A65A232F212C}" dt="2021-11-14T16:36:47.857" v="1698" actId="26606"/>
          <ac:spMkLst>
            <pc:docMk/>
            <pc:sldMk cId="3021123524" sldId="297"/>
            <ac:spMk id="10" creationId="{07CEFFDD-605F-41E2-8017-6484074C5CAA}"/>
          </ac:spMkLst>
        </pc:spChg>
        <pc:spChg chg="add">
          <ac:chgData name="Graydon Hall" userId="6ad8ef6fe9c5877e" providerId="LiveId" clId="{19C4769B-6AE3-45CA-A79D-A65A232F212C}" dt="2021-11-14T16:36:47.864" v="1699" actId="26606"/>
          <ac:spMkLst>
            <pc:docMk/>
            <pc:sldMk cId="3021123524" sldId="297"/>
            <ac:spMk id="12" creationId="{B5C3FE1E-0A7F-41BE-A568-1BF85E2E8DD8}"/>
          </ac:spMkLst>
        </pc:spChg>
        <pc:picChg chg="add mod">
          <ac:chgData name="Graydon Hall" userId="6ad8ef6fe9c5877e" providerId="LiveId" clId="{19C4769B-6AE3-45CA-A79D-A65A232F212C}" dt="2021-11-14T16:36:55.254" v="1700" actId="1076"/>
          <ac:picMkLst>
            <pc:docMk/>
            <pc:sldMk cId="3021123524" sldId="297"/>
            <ac:picMk id="5" creationId="{E436F826-D15C-4351-8DDF-9A1A4FE5A2E9}"/>
          </ac:picMkLst>
        </pc:picChg>
      </pc:sldChg>
      <pc:sldChg chg="add del ord">
        <pc:chgData name="Graydon Hall" userId="6ad8ef6fe9c5877e" providerId="LiveId" clId="{19C4769B-6AE3-45CA-A79D-A65A232F212C}" dt="2021-11-14T16:38:29.871" v="1723" actId="47"/>
        <pc:sldMkLst>
          <pc:docMk/>
          <pc:sldMk cId="4068461677" sldId="298"/>
        </pc:sldMkLst>
      </pc:sldChg>
      <pc:sldChg chg="delSp add del ord setBg delDesignElem">
        <pc:chgData name="Graydon Hall" userId="6ad8ef6fe9c5877e" providerId="LiveId" clId="{19C4769B-6AE3-45CA-A79D-A65A232F212C}" dt="2021-11-14T16:38:11.377" v="1713" actId="47"/>
        <pc:sldMkLst>
          <pc:docMk/>
          <pc:sldMk cId="2055172200" sldId="299"/>
        </pc:sldMkLst>
        <pc:spChg chg="del">
          <ac:chgData name="Graydon Hall" userId="6ad8ef6fe9c5877e" providerId="LiveId" clId="{19C4769B-6AE3-45CA-A79D-A65A232F212C}" dt="2021-11-14T16:38:04.358" v="1710"/>
          <ac:spMkLst>
            <pc:docMk/>
            <pc:sldMk cId="2055172200" sldId="299"/>
            <ac:spMk id="7" creationId="{BD976C13-68E6-4E25-B13E-FC3A2D3F66E3}"/>
          </ac:spMkLst>
        </pc:spChg>
        <pc:spChg chg="del">
          <ac:chgData name="Graydon Hall" userId="6ad8ef6fe9c5877e" providerId="LiveId" clId="{19C4769B-6AE3-45CA-A79D-A65A232F212C}" dt="2021-11-14T16:38:04.358" v="1710"/>
          <ac:spMkLst>
            <pc:docMk/>
            <pc:sldMk cId="2055172200" sldId="299"/>
            <ac:spMk id="9" creationId="{0F97E041-634B-4B3E-8669-42583D95672F}"/>
          </ac:spMkLst>
        </pc:spChg>
        <pc:spChg chg="del">
          <ac:chgData name="Graydon Hall" userId="6ad8ef6fe9c5877e" providerId="LiveId" clId="{19C4769B-6AE3-45CA-A79D-A65A232F212C}" dt="2021-11-14T16:38:04.358" v="1710"/>
          <ac:spMkLst>
            <pc:docMk/>
            <pc:sldMk cId="2055172200" sldId="299"/>
            <ac:spMk id="11" creationId="{69825ADD-F95C-4747-9B41-5DB21C28E6D2}"/>
          </ac:spMkLst>
        </pc:spChg>
        <pc:spChg chg="del">
          <ac:chgData name="Graydon Hall" userId="6ad8ef6fe9c5877e" providerId="LiveId" clId="{19C4769B-6AE3-45CA-A79D-A65A232F212C}" dt="2021-11-14T16:38:04.358" v="1710"/>
          <ac:spMkLst>
            <pc:docMk/>
            <pc:sldMk cId="2055172200" sldId="299"/>
            <ac:spMk id="13" creationId="{86791A8E-B2BA-467D-BB87-8CFBFB13AF9F}"/>
          </ac:spMkLst>
        </pc:spChg>
      </pc:sldChg>
      <pc:sldChg chg="modSp add mod ord">
        <pc:chgData name="Graydon Hall" userId="6ad8ef6fe9c5877e" providerId="LiveId" clId="{19C4769B-6AE3-45CA-A79D-A65A232F212C}" dt="2021-11-14T16:38:19.439" v="1718"/>
        <pc:sldMkLst>
          <pc:docMk/>
          <pc:sldMk cId="3268788088" sldId="299"/>
        </pc:sldMkLst>
        <pc:spChg chg="mod">
          <ac:chgData name="Graydon Hall" userId="6ad8ef6fe9c5877e" providerId="LiveId" clId="{19C4769B-6AE3-45CA-A79D-A65A232F212C}" dt="2021-11-14T16:38:19.439" v="1718"/>
          <ac:spMkLst>
            <pc:docMk/>
            <pc:sldMk cId="3268788088" sldId="299"/>
            <ac:spMk id="2" creationId="{1A5FC998-88ED-41D9-8E23-9516821B72D6}"/>
          </ac:spMkLst>
        </pc:spChg>
      </pc:sldChg>
      <pc:sldChg chg="modSp add mod ord">
        <pc:chgData name="Graydon Hall" userId="6ad8ef6fe9c5877e" providerId="LiveId" clId="{19C4769B-6AE3-45CA-A79D-A65A232F212C}" dt="2021-11-14T16:38:59.898" v="1743" actId="20577"/>
        <pc:sldMkLst>
          <pc:docMk/>
          <pc:sldMk cId="1260297077" sldId="300"/>
        </pc:sldMkLst>
        <pc:spChg chg="mod">
          <ac:chgData name="Graydon Hall" userId="6ad8ef6fe9c5877e" providerId="LiveId" clId="{19C4769B-6AE3-45CA-A79D-A65A232F212C}" dt="2021-11-14T16:38:59.898" v="1743" actId="20577"/>
          <ac:spMkLst>
            <pc:docMk/>
            <pc:sldMk cId="1260297077" sldId="300"/>
            <ac:spMk id="2" creationId="{1A5FC998-88ED-41D9-8E23-9516821B72D6}"/>
          </ac:spMkLst>
        </pc:spChg>
      </pc:sldChg>
      <pc:sldChg chg="add del ord">
        <pc:chgData name="Graydon Hall" userId="6ad8ef6fe9c5877e" providerId="LiveId" clId="{19C4769B-6AE3-45CA-A79D-A65A232F212C}" dt="2021-11-14T16:38:35.233" v="1724" actId="47"/>
        <pc:sldMkLst>
          <pc:docMk/>
          <pc:sldMk cId="1297619220" sldId="300"/>
        </pc:sldMkLst>
      </pc:sldChg>
      <pc:sldChg chg="modSp add mod ord">
        <pc:chgData name="Graydon Hall" userId="6ad8ef6fe9c5877e" providerId="LiveId" clId="{19C4769B-6AE3-45CA-A79D-A65A232F212C}" dt="2021-11-14T16:39:25.085" v="1776" actId="6549"/>
        <pc:sldMkLst>
          <pc:docMk/>
          <pc:sldMk cId="4270248763" sldId="301"/>
        </pc:sldMkLst>
        <pc:spChg chg="mod">
          <ac:chgData name="Graydon Hall" userId="6ad8ef6fe9c5877e" providerId="LiveId" clId="{19C4769B-6AE3-45CA-A79D-A65A232F212C}" dt="2021-11-14T16:39:25.085" v="1776" actId="6549"/>
          <ac:spMkLst>
            <pc:docMk/>
            <pc:sldMk cId="4270248763" sldId="301"/>
            <ac:spMk id="2" creationId="{1A5FC998-88ED-41D9-8E23-9516821B72D6}"/>
          </ac:spMkLst>
        </pc:spChg>
      </pc:sldChg>
      <pc:sldChg chg="modSp add mod">
        <pc:chgData name="Graydon Hall" userId="6ad8ef6fe9c5877e" providerId="LiveId" clId="{19C4769B-6AE3-45CA-A79D-A65A232F212C}" dt="2021-11-14T17:01:12.747" v="2723" actId="20577"/>
        <pc:sldMkLst>
          <pc:docMk/>
          <pc:sldMk cId="2326513359" sldId="302"/>
        </pc:sldMkLst>
        <pc:spChg chg="mod">
          <ac:chgData name="Graydon Hall" userId="6ad8ef6fe9c5877e" providerId="LiveId" clId="{19C4769B-6AE3-45CA-A79D-A65A232F212C}" dt="2021-11-14T17:01:12.747" v="2723" actId="20577"/>
          <ac:spMkLst>
            <pc:docMk/>
            <pc:sldMk cId="2326513359" sldId="302"/>
            <ac:spMk id="2" creationId="{1A5FC998-88ED-41D9-8E23-9516821B72D6}"/>
          </ac:spMkLst>
        </pc:spChg>
      </pc:sldChg>
      <pc:sldChg chg="modSp add mod ord">
        <pc:chgData name="Graydon Hall" userId="6ad8ef6fe9c5877e" providerId="LiveId" clId="{19C4769B-6AE3-45CA-A79D-A65A232F212C}" dt="2021-11-14T16:53:54.796" v="2485" actId="20577"/>
        <pc:sldMkLst>
          <pc:docMk/>
          <pc:sldMk cId="695174079" sldId="303"/>
        </pc:sldMkLst>
        <pc:spChg chg="mod">
          <ac:chgData name="Graydon Hall" userId="6ad8ef6fe9c5877e" providerId="LiveId" clId="{19C4769B-6AE3-45CA-A79D-A65A232F212C}" dt="2021-11-14T16:41:16.560" v="1873" actId="20577"/>
          <ac:spMkLst>
            <pc:docMk/>
            <pc:sldMk cId="695174079" sldId="303"/>
            <ac:spMk id="2" creationId="{1A5FC998-88ED-41D9-8E23-9516821B72D6}"/>
          </ac:spMkLst>
        </pc:spChg>
        <pc:spChg chg="mod">
          <ac:chgData name="Graydon Hall" userId="6ad8ef6fe9c5877e" providerId="LiveId" clId="{19C4769B-6AE3-45CA-A79D-A65A232F212C}" dt="2021-11-14T16:53:54.796" v="2485" actId="20577"/>
          <ac:spMkLst>
            <pc:docMk/>
            <pc:sldMk cId="695174079" sldId="303"/>
            <ac:spMk id="5" creationId="{FA21EAAE-7978-485D-B467-1EB32E4F79DA}"/>
          </ac:spMkLst>
        </pc:spChg>
      </pc:sldChg>
      <pc:sldChg chg="addSp delSp modSp add mod">
        <pc:chgData name="Graydon Hall" userId="6ad8ef6fe9c5877e" providerId="LiveId" clId="{19C4769B-6AE3-45CA-A79D-A65A232F212C}" dt="2021-11-15T21:26:21.166" v="3763" actId="1076"/>
        <pc:sldMkLst>
          <pc:docMk/>
          <pc:sldMk cId="315469625" sldId="304"/>
        </pc:sldMkLst>
        <pc:spChg chg="mod">
          <ac:chgData name="Graydon Hall" userId="6ad8ef6fe9c5877e" providerId="LiveId" clId="{19C4769B-6AE3-45CA-A79D-A65A232F212C}" dt="2021-11-15T21:26:21.166" v="3763" actId="1076"/>
          <ac:spMkLst>
            <pc:docMk/>
            <pc:sldMk cId="315469625" sldId="304"/>
            <ac:spMk id="2" creationId="{1A5FC998-88ED-41D9-8E23-9516821B72D6}"/>
          </ac:spMkLst>
        </pc:spChg>
        <pc:spChg chg="del">
          <ac:chgData name="Graydon Hall" userId="6ad8ef6fe9c5877e" providerId="LiveId" clId="{19C4769B-6AE3-45CA-A79D-A65A232F212C}" dt="2021-11-14T16:54:16.231" v="2487" actId="478"/>
          <ac:spMkLst>
            <pc:docMk/>
            <pc:sldMk cId="315469625" sldId="304"/>
            <ac:spMk id="5" creationId="{FA21EAAE-7978-485D-B467-1EB32E4F79DA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6" creationId="{83BFD49E-CC33-450A-BEA4-52D53EEEE06C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7" creationId="{243D1589-DD73-4F73-86D2-14EFF3E1D233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8" creationId="{B3489527-FABE-4183-ABF8-75751405A270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9" creationId="{C4871ACD-2BC7-40E8-951C-DB7C3980E94E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10" creationId="{A4F766A5-1ADC-4F37-941B-D3DBA02DDCB1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11" creationId="{6B031FB2-A61B-44EC-930D-F4D73DDFA96D}"/>
          </ac:spMkLst>
        </pc:spChg>
        <pc:spChg chg="add del mod">
          <ac:chgData name="Graydon Hall" userId="6ad8ef6fe9c5877e" providerId="LiveId" clId="{19C4769B-6AE3-45CA-A79D-A65A232F212C}" dt="2021-11-14T16:56:31.858" v="2623"/>
          <ac:spMkLst>
            <pc:docMk/>
            <pc:sldMk cId="315469625" sldId="304"/>
            <ac:spMk id="12" creationId="{E9FFB0B3-7D16-4ACE-AB06-DB8EA4528D80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13" creationId="{CC953E4A-DCBA-43DF-BE0A-F36DB960DD35}"/>
          </ac:spMkLst>
        </pc:spChg>
        <pc:spChg chg="add del mod">
          <ac:chgData name="Graydon Hall" userId="6ad8ef6fe9c5877e" providerId="LiveId" clId="{19C4769B-6AE3-45CA-A79D-A65A232F212C}" dt="2021-11-15T21:24:42.807" v="3722" actId="478"/>
          <ac:spMkLst>
            <pc:docMk/>
            <pc:sldMk cId="315469625" sldId="304"/>
            <ac:spMk id="14" creationId="{B20457EE-DA24-4193-BF72-791BF3B3E4B0}"/>
          </ac:spMkLst>
        </pc:spChg>
        <pc:picChg chg="add del mod modCrop">
          <ac:chgData name="Graydon Hall" userId="6ad8ef6fe9c5877e" providerId="LiveId" clId="{19C4769B-6AE3-45CA-A79D-A65A232F212C}" dt="2021-11-15T21:24:40.707" v="3721" actId="478"/>
          <ac:picMkLst>
            <pc:docMk/>
            <pc:sldMk cId="315469625" sldId="304"/>
            <ac:picMk id="4" creationId="{C6292ACA-6A83-4DDF-A73E-25FAD3C30A58}"/>
          </ac:picMkLst>
        </pc:picChg>
        <pc:picChg chg="add mod modCrop">
          <ac:chgData name="Graydon Hall" userId="6ad8ef6fe9c5877e" providerId="LiveId" clId="{19C4769B-6AE3-45CA-A79D-A65A232F212C}" dt="2021-11-15T21:26:04.092" v="3746" actId="1076"/>
          <ac:picMkLst>
            <pc:docMk/>
            <pc:sldMk cId="315469625" sldId="304"/>
            <ac:picMk id="5" creationId="{77372056-0C32-46FE-97A5-840F83C07C42}"/>
          </ac:picMkLst>
        </pc:picChg>
        <pc:picChg chg="add mod modCrop">
          <ac:chgData name="Graydon Hall" userId="6ad8ef6fe9c5877e" providerId="LiveId" clId="{19C4769B-6AE3-45CA-A79D-A65A232F212C}" dt="2021-11-15T21:26:17.083" v="3761" actId="1036"/>
          <ac:picMkLst>
            <pc:docMk/>
            <pc:sldMk cId="315469625" sldId="304"/>
            <ac:picMk id="15" creationId="{9D5CEB6A-791B-4CBA-80A0-7DD8B00071B6}"/>
          </ac:picMkLst>
        </pc:picChg>
      </pc:sldChg>
      <pc:sldChg chg="add">
        <pc:chgData name="Graydon Hall" userId="6ad8ef6fe9c5877e" providerId="LiveId" clId="{19C4769B-6AE3-45CA-A79D-A65A232F212C}" dt="2021-11-14T17:01:06.160" v="2715"/>
        <pc:sldMkLst>
          <pc:docMk/>
          <pc:sldMk cId="1636513965" sldId="305"/>
        </pc:sldMkLst>
      </pc:sldChg>
      <pc:sldChg chg="add del">
        <pc:chgData name="Graydon Hall" userId="6ad8ef6fe9c5877e" providerId="LiveId" clId="{19C4769B-6AE3-45CA-A79D-A65A232F212C}" dt="2021-11-14T17:01:35.638" v="2725" actId="47"/>
        <pc:sldMkLst>
          <pc:docMk/>
          <pc:sldMk cId="3693333503" sldId="306"/>
        </pc:sldMkLst>
      </pc:sldChg>
      <pc:sldChg chg="addSp modSp add mod ord">
        <pc:chgData name="Graydon Hall" userId="6ad8ef6fe9c5877e" providerId="LiveId" clId="{19C4769B-6AE3-45CA-A79D-A65A232F212C}" dt="2021-11-14T17:04:05.296" v="3002" actId="20577"/>
        <pc:sldMkLst>
          <pc:docMk/>
          <pc:sldMk cId="3821487278" sldId="306"/>
        </pc:sldMkLst>
        <pc:spChg chg="mod">
          <ac:chgData name="Graydon Hall" userId="6ad8ef6fe9c5877e" providerId="LiveId" clId="{19C4769B-6AE3-45CA-A79D-A65A232F212C}" dt="2021-11-14T17:02:49.187" v="2957" actId="20577"/>
          <ac:spMkLst>
            <pc:docMk/>
            <pc:sldMk cId="3821487278" sldId="306"/>
            <ac:spMk id="2" creationId="{1A5FC998-88ED-41D9-8E23-9516821B72D6}"/>
          </ac:spMkLst>
        </pc:spChg>
        <pc:spChg chg="add mod">
          <ac:chgData name="Graydon Hall" userId="6ad8ef6fe9c5877e" providerId="LiveId" clId="{19C4769B-6AE3-45CA-A79D-A65A232F212C}" dt="2021-11-14T17:04:05.296" v="3002" actId="20577"/>
          <ac:spMkLst>
            <pc:docMk/>
            <pc:sldMk cId="3821487278" sldId="306"/>
            <ac:spMk id="3" creationId="{9DC61D8E-9E05-43BD-BDFD-CF964143C5CB}"/>
          </ac:spMkLst>
        </pc:spChg>
        <pc:spChg chg="mod">
          <ac:chgData name="Graydon Hall" userId="6ad8ef6fe9c5877e" providerId="LiveId" clId="{19C4769B-6AE3-45CA-A79D-A65A232F212C}" dt="2021-11-14T17:03:25.810" v="2983" actId="20577"/>
          <ac:spMkLst>
            <pc:docMk/>
            <pc:sldMk cId="3821487278" sldId="306"/>
            <ac:spMk id="5" creationId="{FA21EAAE-7978-485D-B467-1EB32E4F79DA}"/>
          </ac:spMkLst>
        </pc:spChg>
        <pc:picChg chg="add mod">
          <ac:chgData name="Graydon Hall" userId="6ad8ef6fe9c5877e" providerId="LiveId" clId="{19C4769B-6AE3-45CA-A79D-A65A232F212C}" dt="2021-11-14T17:03:32.877" v="2985" actId="1076"/>
          <ac:picMkLst>
            <pc:docMk/>
            <pc:sldMk cId="3821487278" sldId="306"/>
            <ac:picMk id="1026" creationId="{079485B1-65A9-4FAF-A1E8-C1C1B75C91C6}"/>
          </ac:picMkLst>
        </pc:picChg>
      </pc:sldChg>
      <pc:sldChg chg="addSp delSp modSp add mod">
        <pc:chgData name="Graydon Hall" userId="6ad8ef6fe9c5877e" providerId="LiveId" clId="{19C4769B-6AE3-45CA-A79D-A65A232F212C}" dt="2021-11-15T21:24:05.377" v="3719" actId="1076"/>
        <pc:sldMkLst>
          <pc:docMk/>
          <pc:sldMk cId="4270638719" sldId="307"/>
        </pc:sldMkLst>
        <pc:spChg chg="del">
          <ac:chgData name="Graydon Hall" userId="6ad8ef6fe9c5877e" providerId="LiveId" clId="{19C4769B-6AE3-45CA-A79D-A65A232F212C}" dt="2021-11-14T17:04:16.905" v="3005" actId="478"/>
          <ac:spMkLst>
            <pc:docMk/>
            <pc:sldMk cId="4270638719" sldId="307"/>
            <ac:spMk id="3" creationId="{9DC61D8E-9E05-43BD-BDFD-CF964143C5CB}"/>
          </ac:spMkLst>
        </pc:spChg>
        <pc:spChg chg="add mod">
          <ac:chgData name="Graydon Hall" userId="6ad8ef6fe9c5877e" providerId="LiveId" clId="{19C4769B-6AE3-45CA-A79D-A65A232F212C}" dt="2021-11-14T17:05:42.852" v="3256" actId="20577"/>
          <ac:spMkLst>
            <pc:docMk/>
            <pc:sldMk cId="4270638719" sldId="307"/>
            <ac:spMk id="4" creationId="{F1542845-9E2C-49ED-8BB4-ACA3299642EE}"/>
          </ac:spMkLst>
        </pc:spChg>
        <pc:spChg chg="mod">
          <ac:chgData name="Graydon Hall" userId="6ad8ef6fe9c5877e" providerId="LiveId" clId="{19C4769B-6AE3-45CA-A79D-A65A232F212C}" dt="2021-11-14T17:10:28.152" v="3697" actId="20577"/>
          <ac:spMkLst>
            <pc:docMk/>
            <pc:sldMk cId="4270638719" sldId="307"/>
            <ac:spMk id="5" creationId="{FA21EAAE-7978-485D-B467-1EB32E4F79DA}"/>
          </ac:spMkLst>
        </pc:spChg>
        <pc:spChg chg="add del mod">
          <ac:chgData name="Graydon Hall" userId="6ad8ef6fe9c5877e" providerId="LiveId" clId="{19C4769B-6AE3-45CA-A79D-A65A232F212C}" dt="2021-11-15T21:23:44.757" v="3716" actId="478"/>
          <ac:spMkLst>
            <pc:docMk/>
            <pc:sldMk cId="4270638719" sldId="307"/>
            <ac:spMk id="9" creationId="{E0E2AD0C-6565-4745-8EA6-58BEFBBEB28A}"/>
          </ac:spMkLst>
        </pc:spChg>
        <pc:spChg chg="add del mod">
          <ac:chgData name="Graydon Hall" userId="6ad8ef6fe9c5877e" providerId="LiveId" clId="{19C4769B-6AE3-45CA-A79D-A65A232F212C}" dt="2021-11-15T21:23:44.757" v="3716" actId="478"/>
          <ac:spMkLst>
            <pc:docMk/>
            <pc:sldMk cId="4270638719" sldId="307"/>
            <ac:spMk id="10" creationId="{A18B6C54-DFC5-402F-96F0-5A7212BCC880}"/>
          </ac:spMkLst>
        </pc:spChg>
        <pc:spChg chg="add del mod">
          <ac:chgData name="Graydon Hall" userId="6ad8ef6fe9c5877e" providerId="LiveId" clId="{19C4769B-6AE3-45CA-A79D-A65A232F212C}" dt="2021-11-14T17:09:15.565" v="3493" actId="478"/>
          <ac:spMkLst>
            <pc:docMk/>
            <pc:sldMk cId="4270638719" sldId="307"/>
            <ac:spMk id="11" creationId="{3A31F80D-5B78-4EFB-90DC-AA340025451A}"/>
          </ac:spMkLst>
        </pc:spChg>
        <pc:spChg chg="add del mod">
          <ac:chgData name="Graydon Hall" userId="6ad8ef6fe9c5877e" providerId="LiveId" clId="{19C4769B-6AE3-45CA-A79D-A65A232F212C}" dt="2021-11-14T17:09:14.109" v="3492" actId="478"/>
          <ac:spMkLst>
            <pc:docMk/>
            <pc:sldMk cId="4270638719" sldId="307"/>
            <ac:spMk id="12" creationId="{75952D3E-B0AF-49F0-B2A1-7533A8B2EB54}"/>
          </ac:spMkLst>
        </pc:spChg>
        <pc:spChg chg="add del mod">
          <ac:chgData name="Graydon Hall" userId="6ad8ef6fe9c5877e" providerId="LiveId" clId="{19C4769B-6AE3-45CA-A79D-A65A232F212C}" dt="2021-11-15T21:23:42.998" v="3715" actId="478"/>
          <ac:spMkLst>
            <pc:docMk/>
            <pc:sldMk cId="4270638719" sldId="307"/>
            <ac:spMk id="13" creationId="{B09EF143-8373-438A-9DF4-C088258F9F27}"/>
          </ac:spMkLst>
        </pc:spChg>
        <pc:spChg chg="add del mod">
          <ac:chgData name="Graydon Hall" userId="6ad8ef6fe9c5877e" providerId="LiveId" clId="{19C4769B-6AE3-45CA-A79D-A65A232F212C}" dt="2021-11-14T17:08:06.182" v="3356" actId="478"/>
          <ac:spMkLst>
            <pc:docMk/>
            <pc:sldMk cId="4270638719" sldId="307"/>
            <ac:spMk id="14" creationId="{3450DC86-E41D-43C2-A138-6EB0588235E3}"/>
          </ac:spMkLst>
        </pc:spChg>
        <pc:spChg chg="add del mod">
          <ac:chgData name="Graydon Hall" userId="6ad8ef6fe9c5877e" providerId="LiveId" clId="{19C4769B-6AE3-45CA-A79D-A65A232F212C}" dt="2021-11-15T21:23:42.998" v="3715" actId="478"/>
          <ac:spMkLst>
            <pc:docMk/>
            <pc:sldMk cId="4270638719" sldId="307"/>
            <ac:spMk id="15" creationId="{0705E80E-E329-4FDF-B5D5-FE7576BFCF8A}"/>
          </ac:spMkLst>
        </pc:spChg>
        <pc:spChg chg="add del mod">
          <ac:chgData name="Graydon Hall" userId="6ad8ef6fe9c5877e" providerId="LiveId" clId="{19C4769B-6AE3-45CA-A79D-A65A232F212C}" dt="2021-11-14T17:08:08.982" v="3357" actId="478"/>
          <ac:spMkLst>
            <pc:docMk/>
            <pc:sldMk cId="4270638719" sldId="307"/>
            <ac:spMk id="16" creationId="{6F62BD74-AFB0-4870-8B45-0389FF7C19EC}"/>
          </ac:spMkLst>
        </pc:spChg>
        <pc:picChg chg="add mod">
          <ac:chgData name="Graydon Hall" userId="6ad8ef6fe9c5877e" providerId="LiveId" clId="{19C4769B-6AE3-45CA-A79D-A65A232F212C}" dt="2021-11-15T21:24:05.377" v="3719" actId="1076"/>
          <ac:picMkLst>
            <pc:docMk/>
            <pc:sldMk cId="4270638719" sldId="307"/>
            <ac:picMk id="6" creationId="{64A3FD71-F42F-4A97-AD26-8E206B4D72A8}"/>
          </ac:picMkLst>
        </pc:picChg>
        <pc:picChg chg="add del mod modCrop">
          <ac:chgData name="Graydon Hall" userId="6ad8ef6fe9c5877e" providerId="LiveId" clId="{19C4769B-6AE3-45CA-A79D-A65A232F212C}" dt="2021-11-15T21:23:39.446" v="3714" actId="478"/>
          <ac:picMkLst>
            <pc:docMk/>
            <pc:sldMk cId="4270638719" sldId="307"/>
            <ac:picMk id="7" creationId="{FCE957BC-6757-4B32-AC7A-9578763730BF}"/>
          </ac:picMkLst>
        </pc:picChg>
        <pc:picChg chg="del">
          <ac:chgData name="Graydon Hall" userId="6ad8ef6fe9c5877e" providerId="LiveId" clId="{19C4769B-6AE3-45CA-A79D-A65A232F212C}" dt="2021-11-14T17:04:14.949" v="3004" actId="478"/>
          <ac:picMkLst>
            <pc:docMk/>
            <pc:sldMk cId="4270638719" sldId="307"/>
            <ac:picMk id="1026" creationId="{079485B1-65A9-4FAF-A1E8-C1C1B75C91C6}"/>
          </ac:picMkLst>
        </pc:picChg>
      </pc:sldChg>
      <pc:sldChg chg="addSp delSp modSp add mod ord">
        <pc:chgData name="Graydon Hall" userId="6ad8ef6fe9c5877e" providerId="LiveId" clId="{19C4769B-6AE3-45CA-A79D-A65A232F212C}" dt="2021-11-15T21:23:35.142" v="3713" actId="6549"/>
        <pc:sldMkLst>
          <pc:docMk/>
          <pc:sldMk cId="88623803" sldId="308"/>
        </pc:sldMkLst>
        <pc:spChg chg="mod">
          <ac:chgData name="Graydon Hall" userId="6ad8ef6fe9c5877e" providerId="LiveId" clId="{19C4769B-6AE3-45CA-A79D-A65A232F212C}" dt="2021-11-15T21:23:35.142" v="3713" actId="6549"/>
          <ac:spMkLst>
            <pc:docMk/>
            <pc:sldMk cId="88623803" sldId="308"/>
            <ac:spMk id="2" creationId="{1A5FC998-88ED-41D9-8E23-9516821B72D6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6" creationId="{83BFD49E-CC33-450A-BEA4-52D53EEEE06C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7" creationId="{243D1589-DD73-4F73-86D2-14EFF3E1D233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8" creationId="{B3489527-FABE-4183-ABF8-75751405A270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9" creationId="{C4871ACD-2BC7-40E8-951C-DB7C3980E94E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10" creationId="{A4F766A5-1ADC-4F37-941B-D3DBA02DDCB1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11" creationId="{6B031FB2-A61B-44EC-930D-F4D73DDFA96D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13" creationId="{CC953E4A-DCBA-43DF-BE0A-F36DB960DD35}"/>
          </ac:spMkLst>
        </pc:spChg>
        <pc:spChg chg="del">
          <ac:chgData name="Graydon Hall" userId="6ad8ef6fe9c5877e" providerId="LiveId" clId="{19C4769B-6AE3-45CA-A79D-A65A232F212C}" dt="2021-11-15T21:23:20.329" v="3702" actId="478"/>
          <ac:spMkLst>
            <pc:docMk/>
            <pc:sldMk cId="88623803" sldId="308"/>
            <ac:spMk id="14" creationId="{B20457EE-DA24-4193-BF72-791BF3B3E4B0}"/>
          </ac:spMkLst>
        </pc:spChg>
        <pc:spChg chg="add mod">
          <ac:chgData name="Graydon Hall" userId="6ad8ef6fe9c5877e" providerId="LiveId" clId="{19C4769B-6AE3-45CA-A79D-A65A232F212C}" dt="2021-11-15T21:23:22.798" v="3704" actId="1076"/>
          <ac:spMkLst>
            <pc:docMk/>
            <pc:sldMk cId="88623803" sldId="308"/>
            <ac:spMk id="15" creationId="{3297471B-9CA4-48E8-BAC0-D16793CDA5DE}"/>
          </ac:spMkLst>
        </pc:spChg>
        <pc:spChg chg="add mod">
          <ac:chgData name="Graydon Hall" userId="6ad8ef6fe9c5877e" providerId="LiveId" clId="{19C4769B-6AE3-45CA-A79D-A65A232F212C}" dt="2021-11-15T21:23:22.798" v="3704" actId="1076"/>
          <ac:spMkLst>
            <pc:docMk/>
            <pc:sldMk cId="88623803" sldId="308"/>
            <ac:spMk id="16" creationId="{EFBAEB8B-53D4-47C6-A28A-49ABE7280F83}"/>
          </ac:spMkLst>
        </pc:spChg>
        <pc:spChg chg="add mod">
          <ac:chgData name="Graydon Hall" userId="6ad8ef6fe9c5877e" providerId="LiveId" clId="{19C4769B-6AE3-45CA-A79D-A65A232F212C}" dt="2021-11-15T21:23:22.798" v="3704" actId="1076"/>
          <ac:spMkLst>
            <pc:docMk/>
            <pc:sldMk cId="88623803" sldId="308"/>
            <ac:spMk id="17" creationId="{C2043CDA-979F-449C-8FBA-D70D0C09A072}"/>
          </ac:spMkLst>
        </pc:spChg>
        <pc:spChg chg="add mod">
          <ac:chgData name="Graydon Hall" userId="6ad8ef6fe9c5877e" providerId="LiveId" clId="{19C4769B-6AE3-45CA-A79D-A65A232F212C}" dt="2021-11-15T21:23:22.798" v="3704" actId="1076"/>
          <ac:spMkLst>
            <pc:docMk/>
            <pc:sldMk cId="88623803" sldId="308"/>
            <ac:spMk id="18" creationId="{9230A27C-38DA-4DFC-9060-60F9B47DDCCF}"/>
          </ac:spMkLst>
        </pc:spChg>
        <pc:picChg chg="del">
          <ac:chgData name="Graydon Hall" userId="6ad8ef6fe9c5877e" providerId="LiveId" clId="{19C4769B-6AE3-45CA-A79D-A65A232F212C}" dt="2021-11-15T21:23:20.329" v="3702" actId="478"/>
          <ac:picMkLst>
            <pc:docMk/>
            <pc:sldMk cId="88623803" sldId="308"/>
            <ac:picMk id="4" creationId="{C6292ACA-6A83-4DDF-A73E-25FAD3C30A58}"/>
          </ac:picMkLst>
        </pc:picChg>
        <pc:picChg chg="add mod modCrop">
          <ac:chgData name="Graydon Hall" userId="6ad8ef6fe9c5877e" providerId="LiveId" clId="{19C4769B-6AE3-45CA-A79D-A65A232F212C}" dt="2021-11-15T21:23:27.843" v="3705" actId="732"/>
          <ac:picMkLst>
            <pc:docMk/>
            <pc:sldMk cId="88623803" sldId="308"/>
            <ac:picMk id="12" creationId="{175B8FF1-E917-4D40-93A3-583280ED0497}"/>
          </ac:picMkLst>
        </pc:picChg>
      </pc:sldChg>
      <pc:sldChg chg="add">
        <pc:chgData name="Graydon Hall" userId="6ad8ef6fe9c5877e" providerId="LiveId" clId="{19C4769B-6AE3-45CA-A79D-A65A232F212C}" dt="2021-11-15T21:24:26.516" v="3720" actId="2890"/>
        <pc:sldMkLst>
          <pc:docMk/>
          <pc:sldMk cId="4108627818" sldId="309"/>
        </pc:sldMkLst>
      </pc:sldChg>
      <pc:sldMasterChg chg="del delSldLayout">
        <pc:chgData name="Graydon Hall" userId="6ad8ef6fe9c5877e" providerId="LiveId" clId="{19C4769B-6AE3-45CA-A79D-A65A232F212C}" dt="2021-11-11T04:00:59.381" v="82" actId="26606"/>
        <pc:sldMasterMkLst>
          <pc:docMk/>
          <pc:sldMasterMk cId="3475303593" sldId="2147483648"/>
        </pc:sldMasterMkLst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1544575174" sldId="2147483649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443689319" sldId="2147483650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4037523703" sldId="2147483651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627114828" sldId="2147483652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1152887937" sldId="2147483653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688821546" sldId="2147483654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3054939234" sldId="2147483655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2733274719" sldId="2147483656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3937635849" sldId="2147483657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3538134555" sldId="2147483658"/>
          </pc:sldLayoutMkLst>
        </pc:sldLayoutChg>
        <pc:sldLayoutChg chg="del">
          <pc:chgData name="Graydon Hall" userId="6ad8ef6fe9c5877e" providerId="LiveId" clId="{19C4769B-6AE3-45CA-A79D-A65A232F212C}" dt="2021-11-11T04:00:59.381" v="82" actId="26606"/>
          <pc:sldLayoutMkLst>
            <pc:docMk/>
            <pc:sldMasterMk cId="3475303593" sldId="2147483648"/>
            <pc:sldLayoutMk cId="3228691655" sldId="2147483659"/>
          </pc:sldLayoutMkLst>
        </pc:sldLayoutChg>
      </pc:sldMasterChg>
      <pc:sldMasterChg chg="add addSldLayout">
        <pc:chgData name="Graydon Hall" userId="6ad8ef6fe9c5877e" providerId="LiveId" clId="{19C4769B-6AE3-45CA-A79D-A65A232F212C}" dt="2021-11-11T04:00:59.381" v="82" actId="26606"/>
        <pc:sldMasterMkLst>
          <pc:docMk/>
          <pc:sldMasterMk cId="2875500092" sldId="2147483673"/>
        </pc:sldMasterMkLst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642569383" sldId="2147483662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98391849" sldId="2147483663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029213035" sldId="2147483664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3055465947" sldId="2147483665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3696973967" sldId="2147483666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3311689550" sldId="2147483667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441280244" sldId="2147483668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2847416229" sldId="2147483669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850292503" sldId="2147483670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685213163" sldId="2147483671"/>
          </pc:sldLayoutMkLst>
        </pc:sldLayoutChg>
        <pc:sldLayoutChg chg="add">
          <pc:chgData name="Graydon Hall" userId="6ad8ef6fe9c5877e" providerId="LiveId" clId="{19C4769B-6AE3-45CA-A79D-A65A232F212C}" dt="2021-11-11T04:00:59.381" v="82" actId="26606"/>
          <pc:sldLayoutMkLst>
            <pc:docMk/>
            <pc:sldMasterMk cId="2875500092" sldId="2147483673"/>
            <pc:sldLayoutMk cId="113955370" sldId="2147483672"/>
          </pc:sldLayoutMkLst>
        </pc:sldLayoutChg>
      </pc:sldMasterChg>
    </pc:docChg>
  </pc:docChgLst>
  <pc:docChgLst>
    <pc:chgData name="Guest User" providerId="Windows Live" clId="Web-{B9584D40-0B9B-4AE2-855A-AC6C1EF27F0D}"/>
    <pc:docChg chg="addSld delSld modSld sldOrd">
      <pc:chgData name="Guest User" userId="" providerId="Windows Live" clId="Web-{B9584D40-0B9B-4AE2-855A-AC6C1EF27F0D}" dt="2021-11-12T00:51:10.160" v="2055" actId="14100"/>
      <pc:docMkLst>
        <pc:docMk/>
      </pc:docMkLst>
      <pc:sldChg chg="addSp delSp modSp">
        <pc:chgData name="Guest User" userId="" providerId="Windows Live" clId="Web-{B9584D40-0B9B-4AE2-855A-AC6C1EF27F0D}" dt="2021-11-11T22:35:27.095" v="16"/>
        <pc:sldMkLst>
          <pc:docMk/>
          <pc:sldMk cId="2115911707" sldId="256"/>
        </pc:sldMkLst>
        <pc:spChg chg="mod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2" creationId="{61578F9E-DACB-4F22-B39C-E3DE20843A42}"/>
          </ac:spMkLst>
        </pc:spChg>
        <pc:spChg chg="mod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3" creationId="{9C525DB3-F5C2-416F-9115-95C3EB3FC0D4}"/>
          </ac:spMkLst>
        </pc:spChg>
        <pc:spChg chg="del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9" creationId="{37FDDF72-DE39-4F99-A3C1-DD9D7815D7DB}"/>
          </ac:spMkLst>
        </pc:spChg>
        <pc:spChg chg="del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11" creationId="{5E4ECE80-3AD1-450C-B62A-98788F193948}"/>
          </ac:spMkLst>
        </pc:spChg>
        <pc:spChg chg="add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20" creationId="{1E644DE9-8D09-43E2-BA69-F57482CFC93A}"/>
          </ac:spMkLst>
        </pc:spChg>
        <pc:spChg chg="add">
          <ac:chgData name="Guest User" userId="" providerId="Windows Live" clId="Web-{B9584D40-0B9B-4AE2-855A-AC6C1EF27F0D}" dt="2021-11-11T22:35:27.095" v="16"/>
          <ac:spMkLst>
            <pc:docMk/>
            <pc:sldMk cId="2115911707" sldId="256"/>
            <ac:spMk id="22" creationId="{6C23C919-B32E-40FF-B3D8-631316E84E3E}"/>
          </ac:spMkLst>
        </pc:spChg>
        <pc:grpChg chg="del">
          <ac:chgData name="Guest User" userId="" providerId="Windows Live" clId="Web-{B9584D40-0B9B-4AE2-855A-AC6C1EF27F0D}" dt="2021-11-11T22:35:27.095" v="16"/>
          <ac:grpSpMkLst>
            <pc:docMk/>
            <pc:sldMk cId="2115911707" sldId="256"/>
            <ac:grpSpMk id="13" creationId="{B9632603-447F-4389-863D-9820DB9915A2}"/>
          </ac:grpSpMkLst>
        </pc:grpChg>
        <pc:grpChg chg="add">
          <ac:chgData name="Guest User" userId="" providerId="Windows Live" clId="Web-{B9584D40-0B9B-4AE2-855A-AC6C1EF27F0D}" dt="2021-11-11T22:35:27.095" v="16"/>
          <ac:grpSpMkLst>
            <pc:docMk/>
            <pc:sldMk cId="2115911707" sldId="256"/>
            <ac:grpSpMk id="24" creationId="{5EDAD761-2CF4-463A-AD87-1D4E8549D7A5}"/>
          </ac:grpSpMkLst>
        </pc:grpChg>
        <pc:picChg chg="mod">
          <ac:chgData name="Guest User" userId="" providerId="Windows Live" clId="Web-{B9584D40-0B9B-4AE2-855A-AC6C1EF27F0D}" dt="2021-11-11T22:35:27.095" v="16"/>
          <ac:picMkLst>
            <pc:docMk/>
            <pc:sldMk cId="2115911707" sldId="256"/>
            <ac:picMk id="4" creationId="{946FC8F4-0CC9-438F-B07E-7337095B0766}"/>
          </ac:picMkLst>
        </pc:picChg>
      </pc:sldChg>
      <pc:sldChg chg="addSp delSp modSp new del">
        <pc:chgData name="Guest User" userId="" providerId="Windows Live" clId="Web-{B9584D40-0B9B-4AE2-855A-AC6C1EF27F0D}" dt="2021-11-11T23:06:57.103" v="340"/>
        <pc:sldMkLst>
          <pc:docMk/>
          <pc:sldMk cId="1460199662" sldId="257"/>
        </pc:sldMkLst>
        <pc:spChg chg="del mod">
          <ac:chgData name="Guest User" userId="" providerId="Windows Live" clId="Web-{B9584D40-0B9B-4AE2-855A-AC6C1EF27F0D}" dt="2021-11-11T23:06:08.884" v="323"/>
          <ac:spMkLst>
            <pc:docMk/>
            <pc:sldMk cId="1460199662" sldId="257"/>
            <ac:spMk id="2" creationId="{070C2CDA-D2DC-420C-8C12-87A984C5820C}"/>
          </ac:spMkLst>
        </pc:spChg>
        <pc:spChg chg="del">
          <ac:chgData name="Guest User" userId="" providerId="Windows Live" clId="Web-{B9584D40-0B9B-4AE2-855A-AC6C1EF27F0D}" dt="2021-11-11T22:35:51.111" v="24"/>
          <ac:spMkLst>
            <pc:docMk/>
            <pc:sldMk cId="1460199662" sldId="257"/>
            <ac:spMk id="3" creationId="{B3FBE776-6A81-478C-BAB0-133AA1B3BC3C}"/>
          </ac:spMkLst>
        </pc:spChg>
        <pc:spChg chg="add del">
          <ac:chgData name="Guest User" userId="" providerId="Windows Live" clId="Web-{B9584D40-0B9B-4AE2-855A-AC6C1EF27F0D}" dt="2021-11-11T22:36:07.533" v="29"/>
          <ac:spMkLst>
            <pc:docMk/>
            <pc:sldMk cId="1460199662" sldId="257"/>
            <ac:spMk id="4" creationId="{90D0AF17-BFF3-4965-ADEA-29C14516C273}"/>
          </ac:spMkLst>
        </pc:spChg>
        <pc:spChg chg="add mod">
          <ac:chgData name="Guest User" userId="" providerId="Windows Live" clId="Web-{B9584D40-0B9B-4AE2-855A-AC6C1EF27F0D}" dt="2021-11-11T23:06:08.884" v="323"/>
          <ac:spMkLst>
            <pc:docMk/>
            <pc:sldMk cId="1460199662" sldId="257"/>
            <ac:spMk id="6" creationId="{263443E9-F0CE-4A40-AE3F-389B92FF5330}"/>
          </ac:spMkLst>
        </pc:spChg>
      </pc:sldChg>
      <pc:sldChg chg="delSp modSp new del">
        <pc:chgData name="Guest User" userId="" providerId="Windows Live" clId="Web-{B9584D40-0B9B-4AE2-855A-AC6C1EF27F0D}" dt="2021-11-11T22:35:18.798" v="15"/>
        <pc:sldMkLst>
          <pc:docMk/>
          <pc:sldMk cId="2882291924" sldId="257"/>
        </pc:sldMkLst>
        <pc:spChg chg="mod">
          <ac:chgData name="Guest User" userId="" providerId="Windows Live" clId="Web-{B9584D40-0B9B-4AE2-855A-AC6C1EF27F0D}" dt="2021-11-11T22:34:30.673" v="10" actId="20577"/>
          <ac:spMkLst>
            <pc:docMk/>
            <pc:sldMk cId="2882291924" sldId="257"/>
            <ac:spMk id="2" creationId="{2808CB25-C732-44D9-8BCE-1424FAC50A57}"/>
          </ac:spMkLst>
        </pc:spChg>
        <pc:spChg chg="del">
          <ac:chgData name="Guest User" userId="" providerId="Windows Live" clId="Web-{B9584D40-0B9B-4AE2-855A-AC6C1EF27F0D}" dt="2021-11-11T22:33:33.329" v="1"/>
          <ac:spMkLst>
            <pc:docMk/>
            <pc:sldMk cId="2882291924" sldId="257"/>
            <ac:spMk id="3" creationId="{2CF8B015-BDBD-4064-855C-036A61FEE08F}"/>
          </ac:spMkLst>
        </pc:spChg>
      </pc:sldChg>
      <pc:sldChg chg="new del">
        <pc:chgData name="Guest User" userId="" providerId="Windows Live" clId="Web-{B9584D40-0B9B-4AE2-855A-AC6C1EF27F0D}" dt="2021-11-11T22:34:53.642" v="12"/>
        <pc:sldMkLst>
          <pc:docMk/>
          <pc:sldMk cId="127083698" sldId="258"/>
        </pc:sldMkLst>
      </pc:sldChg>
      <pc:sldChg chg="add del replId">
        <pc:chgData name="Guest User" userId="" providerId="Windows Live" clId="Web-{B9584D40-0B9B-4AE2-855A-AC6C1EF27F0D}" dt="2021-11-11T22:35:07.689" v="14"/>
        <pc:sldMkLst>
          <pc:docMk/>
          <pc:sldMk cId="2197061844" sldId="258"/>
        </pc:sldMkLst>
      </pc:sldChg>
      <pc:sldChg chg="addSp delSp modSp new">
        <pc:chgData name="Guest User" userId="" providerId="Windows Live" clId="Web-{B9584D40-0B9B-4AE2-855A-AC6C1EF27F0D}" dt="2021-11-11T23:29:24.784" v="674" actId="20577"/>
        <pc:sldMkLst>
          <pc:docMk/>
          <pc:sldMk cId="3135944516" sldId="258"/>
        </pc:sldMkLst>
        <pc:spChg chg="del">
          <ac:chgData name="Guest User" userId="" providerId="Windows Live" clId="Web-{B9584D40-0B9B-4AE2-855A-AC6C1EF27F0D}" dt="2021-11-11T22:37:09.721" v="42"/>
          <ac:spMkLst>
            <pc:docMk/>
            <pc:sldMk cId="3135944516" sldId="258"/>
            <ac:spMk id="2" creationId="{C6AA094D-16DD-4C74-8F59-3EB5EBA463FB}"/>
          </ac:spMkLst>
        </pc:spChg>
        <pc:spChg chg="del">
          <ac:chgData name="Guest User" userId="" providerId="Windows Live" clId="Web-{B9584D40-0B9B-4AE2-855A-AC6C1EF27F0D}" dt="2021-11-11T22:37:05.783" v="41"/>
          <ac:spMkLst>
            <pc:docMk/>
            <pc:sldMk cId="3135944516" sldId="258"/>
            <ac:spMk id="3" creationId="{C4B2EBCF-7EB1-4594-9D8F-FAF9D22DAE00}"/>
          </ac:spMkLst>
        </pc:spChg>
        <pc:spChg chg="add mod">
          <ac:chgData name="Guest User" userId="" providerId="Windows Live" clId="Web-{B9584D40-0B9B-4AE2-855A-AC6C1EF27F0D}" dt="2021-11-11T23:06:41.415" v="339" actId="1076"/>
          <ac:spMkLst>
            <pc:docMk/>
            <pc:sldMk cId="3135944516" sldId="258"/>
            <ac:spMk id="5" creationId="{AC060B7E-D8A6-483B-8678-C07CEB79D209}"/>
          </ac:spMkLst>
        </pc:spChg>
        <pc:spChg chg="add del">
          <ac:chgData name="Guest User" userId="" providerId="Windows Live" clId="Web-{B9584D40-0B9B-4AE2-855A-AC6C1EF27F0D}" dt="2021-11-11T23:03:20.055" v="255"/>
          <ac:spMkLst>
            <pc:docMk/>
            <pc:sldMk cId="3135944516" sldId="258"/>
            <ac:spMk id="6" creationId="{1FAB9F3E-B03D-4DF9-87B7-6706B752B31E}"/>
          </ac:spMkLst>
        </pc:spChg>
        <pc:spChg chg="add mod">
          <ac:chgData name="Guest User" userId="" providerId="Windows Live" clId="Web-{B9584D40-0B9B-4AE2-855A-AC6C1EF27F0D}" dt="2021-11-11T23:29:24.784" v="674" actId="20577"/>
          <ac:spMkLst>
            <pc:docMk/>
            <pc:sldMk cId="3135944516" sldId="258"/>
            <ac:spMk id="8" creationId="{F2A69223-8C67-4636-8926-A41B16B99138}"/>
          </ac:spMkLst>
        </pc:spChg>
        <pc:picChg chg="add mod">
          <ac:chgData name="Guest User" userId="" providerId="Windows Live" clId="Web-{B9584D40-0B9B-4AE2-855A-AC6C1EF27F0D}" dt="2021-11-11T23:06:31.322" v="335" actId="1076"/>
          <ac:picMkLst>
            <pc:docMk/>
            <pc:sldMk cId="3135944516" sldId="258"/>
            <ac:picMk id="4" creationId="{0FF7E408-6BB2-4225-AC43-7AA95512521E}"/>
          </ac:picMkLst>
        </pc:picChg>
      </pc:sldChg>
      <pc:sldChg chg="addSp delSp modSp new">
        <pc:chgData name="Guest User" userId="" providerId="Windows Live" clId="Web-{B9584D40-0B9B-4AE2-855A-AC6C1EF27F0D}" dt="2021-11-11T23:09:20.744" v="344" actId="1076"/>
        <pc:sldMkLst>
          <pc:docMk/>
          <pc:sldMk cId="193769294" sldId="259"/>
        </pc:sldMkLst>
        <pc:spChg chg="mod">
          <ac:chgData name="Guest User" userId="" providerId="Windows Live" clId="Web-{B9584D40-0B9B-4AE2-855A-AC6C1EF27F0D}" dt="2021-11-11T23:09:20.744" v="344" actId="1076"/>
          <ac:spMkLst>
            <pc:docMk/>
            <pc:sldMk cId="193769294" sldId="259"/>
            <ac:spMk id="2" creationId="{1A5FC998-88ED-41D9-8E23-9516821B72D6}"/>
          </ac:spMkLst>
        </pc:spChg>
        <pc:spChg chg="add del mod">
          <ac:chgData name="Guest User" userId="" providerId="Windows Live" clId="Web-{B9584D40-0B9B-4AE2-855A-AC6C1EF27F0D}" dt="2021-11-11T22:52:10.459" v="240"/>
          <ac:spMkLst>
            <pc:docMk/>
            <pc:sldMk cId="193769294" sldId="259"/>
            <ac:spMk id="3" creationId="{BF71B79D-83B9-4DC5-9C86-0976DFB2FE12}"/>
          </ac:spMkLst>
        </pc:spChg>
        <pc:spChg chg="add del mod">
          <ac:chgData name="Guest User" userId="" providerId="Windows Live" clId="Web-{B9584D40-0B9B-4AE2-855A-AC6C1EF27F0D}" dt="2021-11-11T23:01:39.414" v="241"/>
          <ac:spMkLst>
            <pc:docMk/>
            <pc:sldMk cId="193769294" sldId="259"/>
            <ac:spMk id="5" creationId="{32CCAB9B-A438-47DF-B911-6B7935E95900}"/>
          </ac:spMkLst>
        </pc:spChg>
        <pc:spChg chg="add del mod">
          <ac:chgData name="Guest User" userId="" providerId="Windows Live" clId="Web-{B9584D40-0B9B-4AE2-855A-AC6C1EF27F0D}" dt="2021-11-11T23:05:04.274" v="291"/>
          <ac:spMkLst>
            <pc:docMk/>
            <pc:sldMk cId="193769294" sldId="259"/>
            <ac:spMk id="9" creationId="{9BE2345E-721B-430D-9A42-F8812B0CDF00}"/>
          </ac:spMkLst>
        </pc:spChg>
        <pc:picChg chg="add del mod">
          <ac:chgData name="Guest User" userId="" providerId="Windows Live" clId="Web-{B9584D40-0B9B-4AE2-855A-AC6C1EF27F0D}" dt="2021-11-11T23:01:54.789" v="246"/>
          <ac:picMkLst>
            <pc:docMk/>
            <pc:sldMk cId="193769294" sldId="259"/>
            <ac:picMk id="6" creationId="{12897094-AC80-4C18-85AA-AAF345C063BC}"/>
          </ac:picMkLst>
        </pc:picChg>
        <pc:picChg chg="add mod">
          <ac:chgData name="Guest User" userId="" providerId="Windows Live" clId="Web-{B9584D40-0B9B-4AE2-855A-AC6C1EF27F0D}" dt="2021-11-11T23:05:31.228" v="313" actId="1076"/>
          <ac:picMkLst>
            <pc:docMk/>
            <pc:sldMk cId="193769294" sldId="259"/>
            <ac:picMk id="7" creationId="{14FFBF33-1510-45F5-946D-CD524BF4EF1C}"/>
          </ac:picMkLst>
        </pc:picChg>
      </pc:sldChg>
      <pc:sldChg chg="new del">
        <pc:chgData name="Guest User" userId="" providerId="Windows Live" clId="Web-{B9584D40-0B9B-4AE2-855A-AC6C1EF27F0D}" dt="2021-11-11T23:05:42.181" v="315"/>
        <pc:sldMkLst>
          <pc:docMk/>
          <pc:sldMk cId="156590297" sldId="260"/>
        </pc:sldMkLst>
      </pc:sldChg>
      <pc:sldChg chg="addSp delSp modSp add replId">
        <pc:chgData name="Guest User" userId="" providerId="Windows Live" clId="Web-{B9584D40-0B9B-4AE2-855A-AC6C1EF27F0D}" dt="2021-11-11T23:28:53.706" v="662" actId="1076"/>
        <pc:sldMkLst>
          <pc:docMk/>
          <pc:sldMk cId="2219421325" sldId="260"/>
        </pc:sldMkLst>
        <pc:spChg chg="mod">
          <ac:chgData name="Guest User" userId="" providerId="Windows Live" clId="Web-{B9584D40-0B9B-4AE2-855A-AC6C1EF27F0D}" dt="2021-11-11T23:28:53.706" v="662" actId="1076"/>
          <ac:spMkLst>
            <pc:docMk/>
            <pc:sldMk cId="2219421325" sldId="260"/>
            <ac:spMk id="2" creationId="{1A5FC998-88ED-41D9-8E23-9516821B72D6}"/>
          </ac:spMkLst>
        </pc:spChg>
        <pc:spChg chg="add del mod">
          <ac:chgData name="Guest User" userId="" providerId="Windows Live" clId="Web-{B9584D40-0B9B-4AE2-855A-AC6C1EF27F0D}" dt="2021-11-11T23:18:44.465" v="493"/>
          <ac:spMkLst>
            <pc:docMk/>
            <pc:sldMk cId="2219421325" sldId="260"/>
            <ac:spMk id="3" creationId="{B6781CE5-DF4F-4677-83B0-2CC0BF75542B}"/>
          </ac:spMkLst>
        </pc:spChg>
        <pc:spChg chg="add del mod">
          <ac:chgData name="Guest User" userId="" providerId="Windows Live" clId="Web-{B9584D40-0B9B-4AE2-855A-AC6C1EF27F0D}" dt="2021-11-11T23:17:34.778" v="449"/>
          <ac:spMkLst>
            <pc:docMk/>
            <pc:sldMk cId="2219421325" sldId="260"/>
            <ac:spMk id="5" creationId="{E072ABB8-1498-495A-90BA-62E1B35DC52E}"/>
          </ac:spMkLst>
        </pc:spChg>
        <pc:spChg chg="add del mod">
          <ac:chgData name="Guest User" userId="" providerId="Windows Live" clId="Web-{B9584D40-0B9B-4AE2-855A-AC6C1EF27F0D}" dt="2021-11-11T23:28:31.972" v="655"/>
          <ac:spMkLst>
            <pc:docMk/>
            <pc:sldMk cId="2219421325" sldId="260"/>
            <ac:spMk id="8" creationId="{7C87679C-DD35-4823-9A3D-74DF444C0BA8}"/>
          </ac:spMkLst>
        </pc:spChg>
        <pc:picChg chg="del">
          <ac:chgData name="Guest User" userId="" providerId="Windows Live" clId="Web-{B9584D40-0B9B-4AE2-855A-AC6C1EF27F0D}" dt="2021-11-11T23:05:56.931" v="320"/>
          <ac:picMkLst>
            <pc:docMk/>
            <pc:sldMk cId="2219421325" sldId="260"/>
            <ac:picMk id="7" creationId="{14FFBF33-1510-45F5-946D-CD524BF4EF1C}"/>
          </ac:picMkLst>
        </pc:picChg>
      </pc:sldChg>
      <pc:sldChg chg="add del replId">
        <pc:chgData name="Guest User" userId="" providerId="Windows Live" clId="Web-{B9584D40-0B9B-4AE2-855A-AC6C1EF27F0D}" dt="2021-11-11T23:17:55.168" v="465"/>
        <pc:sldMkLst>
          <pc:docMk/>
          <pc:sldMk cId="1883325656" sldId="261"/>
        </pc:sldMkLst>
      </pc:sldChg>
      <pc:sldChg chg="addSp modSp add del replId">
        <pc:chgData name="Guest User" userId="" providerId="Windows Live" clId="Web-{B9584D40-0B9B-4AE2-855A-AC6C1EF27F0D}" dt="2021-11-12T00:11:35.728" v="1362" actId="1076"/>
        <pc:sldMkLst>
          <pc:docMk/>
          <pc:sldMk cId="2390526270" sldId="261"/>
        </pc:sldMkLst>
        <pc:spChg chg="mod">
          <ac:chgData name="Guest User" userId="" providerId="Windows Live" clId="Web-{B9584D40-0B9B-4AE2-855A-AC6C1EF27F0D}" dt="2021-11-11T23:51:14.852" v="1328" actId="20577"/>
          <ac:spMkLst>
            <pc:docMk/>
            <pc:sldMk cId="2390526270" sldId="261"/>
            <ac:spMk id="2" creationId="{1A5FC998-88ED-41D9-8E23-9516821B72D6}"/>
          </ac:spMkLst>
        </pc:spChg>
        <pc:spChg chg="mod">
          <ac:chgData name="Guest User" userId="" providerId="Windows Live" clId="Web-{B9584D40-0B9B-4AE2-855A-AC6C1EF27F0D}" dt="2021-11-12T00:11:27.009" v="1357" actId="14100"/>
          <ac:spMkLst>
            <pc:docMk/>
            <pc:sldMk cId="2390526270" sldId="261"/>
            <ac:spMk id="3" creationId="{B6781CE5-DF4F-4677-83B0-2CC0BF75542B}"/>
          </ac:spMkLst>
        </pc:spChg>
        <pc:picChg chg="add mod">
          <ac:chgData name="Guest User" userId="" providerId="Windows Live" clId="Web-{B9584D40-0B9B-4AE2-855A-AC6C1EF27F0D}" dt="2021-11-12T00:11:35.728" v="1362" actId="1076"/>
          <ac:picMkLst>
            <pc:docMk/>
            <pc:sldMk cId="2390526270" sldId="261"/>
            <ac:picMk id="4" creationId="{AB669277-67E9-4E17-8EB2-6C4BCA6D5858}"/>
          </ac:picMkLst>
        </pc:picChg>
      </pc:sldChg>
      <pc:sldChg chg="addSp delSp modSp add replId">
        <pc:chgData name="Guest User" userId="" providerId="Windows Live" clId="Web-{B9584D40-0B9B-4AE2-855A-AC6C1EF27F0D}" dt="2021-11-11T23:41:37.037" v="1037" actId="20577"/>
        <pc:sldMkLst>
          <pc:docMk/>
          <pc:sldMk cId="207162895" sldId="262"/>
        </pc:sldMkLst>
        <pc:spChg chg="mod">
          <ac:chgData name="Guest User" userId="" providerId="Windows Live" clId="Web-{B9584D40-0B9B-4AE2-855A-AC6C1EF27F0D}" dt="2021-11-11T23:29:55.659" v="685" actId="20577"/>
          <ac:spMkLst>
            <pc:docMk/>
            <pc:sldMk cId="207162895" sldId="262"/>
            <ac:spMk id="2" creationId="{1A5FC998-88ED-41D9-8E23-9516821B72D6}"/>
          </ac:spMkLst>
        </pc:spChg>
        <pc:spChg chg="add mod">
          <ac:chgData name="Guest User" userId="" providerId="Windows Live" clId="Web-{B9584D40-0B9B-4AE2-855A-AC6C1EF27F0D}" dt="2021-11-11T23:41:37.037" v="1037" actId="20577"/>
          <ac:spMkLst>
            <pc:docMk/>
            <pc:sldMk cId="207162895" sldId="262"/>
            <ac:spMk id="6" creationId="{B795DBDE-6EFC-4EBA-A85D-361FF950E91F}"/>
          </ac:spMkLst>
        </pc:spChg>
        <pc:spChg chg="del">
          <ac:chgData name="Guest User" userId="" providerId="Windows Live" clId="Web-{B9584D40-0B9B-4AE2-855A-AC6C1EF27F0D}" dt="2021-11-11T23:30:00.941" v="686"/>
          <ac:spMkLst>
            <pc:docMk/>
            <pc:sldMk cId="207162895" sldId="262"/>
            <ac:spMk id="8" creationId="{7C87679C-DD35-4823-9A3D-74DF444C0BA8}"/>
          </ac:spMkLst>
        </pc:spChg>
        <pc:graphicFrameChg chg="add del mod">
          <ac:chgData name="Guest User" userId="" providerId="Windows Live" clId="Web-{B9584D40-0B9B-4AE2-855A-AC6C1EF27F0D}" dt="2021-11-11T23:39:05.052" v="911"/>
          <ac:graphicFrameMkLst>
            <pc:docMk/>
            <pc:sldMk cId="207162895" sldId="262"/>
            <ac:graphicFrameMk id="4" creationId="{C782BCF3-C7EE-4CC6-B237-F2532E38161D}"/>
          </ac:graphicFrameMkLst>
        </pc:graphicFrameChg>
        <pc:picChg chg="add mod">
          <ac:chgData name="Guest User" userId="" providerId="Windows Live" clId="Web-{B9584D40-0B9B-4AE2-855A-AC6C1EF27F0D}" dt="2021-11-11T23:39:35.349" v="917" actId="1076"/>
          <ac:picMkLst>
            <pc:docMk/>
            <pc:sldMk cId="207162895" sldId="262"/>
            <ac:picMk id="5" creationId="{D6272A7E-353F-4535-8FFA-9F987AAA2CF0}"/>
          </ac:picMkLst>
        </pc:picChg>
      </pc:sldChg>
      <pc:sldChg chg="new del">
        <pc:chgData name="Guest User" userId="" providerId="Windows Live" clId="Web-{B9584D40-0B9B-4AE2-855A-AC6C1EF27F0D}" dt="2021-11-11T23:29:08.628" v="665"/>
        <pc:sldMkLst>
          <pc:docMk/>
          <pc:sldMk cId="3895586853" sldId="263"/>
        </pc:sldMkLst>
      </pc:sldChg>
      <pc:sldChg chg="modSp add replId">
        <pc:chgData name="Guest User" userId="" providerId="Windows Live" clId="Web-{B9584D40-0B9B-4AE2-855A-AC6C1EF27F0D}" dt="2021-11-12T00:30:16.384" v="1365" actId="1076"/>
        <pc:sldMkLst>
          <pc:docMk/>
          <pc:sldMk cId="2157061557" sldId="264"/>
        </pc:sldMkLst>
        <pc:spChg chg="mod">
          <ac:chgData name="Guest User" userId="" providerId="Windows Live" clId="Web-{B9584D40-0B9B-4AE2-855A-AC6C1EF27F0D}" dt="2021-11-12T00:30:16.384" v="1365" actId="1076"/>
          <ac:spMkLst>
            <pc:docMk/>
            <pc:sldMk cId="2157061557" sldId="264"/>
            <ac:spMk id="2" creationId="{1A5FC998-88ED-41D9-8E23-9516821B72D6}"/>
          </ac:spMkLst>
        </pc:spChg>
      </pc:sldChg>
      <pc:sldChg chg="addSp delSp modSp add del replId">
        <pc:chgData name="Guest User" userId="" providerId="Windows Live" clId="Web-{B9584D40-0B9B-4AE2-855A-AC6C1EF27F0D}" dt="2021-11-11T23:51:04.071" v="1320"/>
        <pc:sldMkLst>
          <pc:docMk/>
          <pc:sldMk cId="2338616786" sldId="265"/>
        </pc:sldMkLst>
        <pc:picChg chg="add del mod">
          <ac:chgData name="Guest User" userId="" providerId="Windows Live" clId="Web-{B9584D40-0B9B-4AE2-855A-AC6C1EF27F0D}" dt="2021-11-11T23:33:24.145" v="698"/>
          <ac:picMkLst>
            <pc:docMk/>
            <pc:sldMk cId="2338616786" sldId="265"/>
            <ac:picMk id="3" creationId="{27E22726-0780-4F2E-B189-17D8142B2BFD}"/>
          </ac:picMkLst>
        </pc:picChg>
      </pc:sldChg>
      <pc:sldChg chg="add del replId">
        <pc:chgData name="Guest User" userId="" providerId="Windows Live" clId="Web-{B9584D40-0B9B-4AE2-855A-AC6C1EF27F0D}" dt="2021-11-11T23:50:57.180" v="1317"/>
        <pc:sldMkLst>
          <pc:docMk/>
          <pc:sldMk cId="452232366" sldId="266"/>
        </pc:sldMkLst>
      </pc:sldChg>
      <pc:sldChg chg="addSp modSp add replId">
        <pc:chgData name="Guest User" userId="" providerId="Windows Live" clId="Web-{B9584D40-0B9B-4AE2-855A-AC6C1EF27F0D}" dt="2021-11-11T23:50:49.243" v="1316" actId="1076"/>
        <pc:sldMkLst>
          <pc:docMk/>
          <pc:sldMk cId="1629132937" sldId="267"/>
        </pc:sldMkLst>
        <pc:spChg chg="mod">
          <ac:chgData name="Guest User" userId="" providerId="Windows Live" clId="Web-{B9584D40-0B9B-4AE2-855A-AC6C1EF27F0D}" dt="2021-11-11T23:32:35.207" v="689" actId="20577"/>
          <ac:spMkLst>
            <pc:docMk/>
            <pc:sldMk cId="1629132937" sldId="267"/>
            <ac:spMk id="2" creationId="{1A5FC998-88ED-41D9-8E23-9516821B72D6}"/>
          </ac:spMkLst>
        </pc:spChg>
        <pc:spChg chg="add mod">
          <ac:chgData name="Guest User" userId="" providerId="Windows Live" clId="Web-{B9584D40-0B9B-4AE2-855A-AC6C1EF27F0D}" dt="2021-11-11T23:50:48.149" v="1315" actId="20577"/>
          <ac:spMkLst>
            <pc:docMk/>
            <pc:sldMk cId="1629132937" sldId="267"/>
            <ac:spMk id="5" creationId="{DEC35DEA-B459-4C40-B046-D3879B4878B0}"/>
          </ac:spMkLst>
        </pc:spChg>
        <pc:picChg chg="add mod">
          <ac:chgData name="Guest User" userId="" providerId="Windows Live" clId="Web-{B9584D40-0B9B-4AE2-855A-AC6C1EF27F0D}" dt="2021-11-11T23:50:49.243" v="1316" actId="1076"/>
          <ac:picMkLst>
            <pc:docMk/>
            <pc:sldMk cId="1629132937" sldId="267"/>
            <ac:picMk id="3" creationId="{0DF31190-7A6C-49B9-94AD-ACC3ACB718C8}"/>
          </ac:picMkLst>
        </pc:picChg>
      </pc:sldChg>
      <pc:sldChg chg="addSp modSp add replId">
        <pc:chgData name="Guest User" userId="" providerId="Windows Live" clId="Web-{B9584D40-0B9B-4AE2-855A-AC6C1EF27F0D}" dt="2021-11-11T23:36:44.786" v="909" actId="20577"/>
        <pc:sldMkLst>
          <pc:docMk/>
          <pc:sldMk cId="2368490709" sldId="268"/>
        </pc:sldMkLst>
        <pc:spChg chg="mod">
          <ac:chgData name="Guest User" userId="" providerId="Windows Live" clId="Web-{B9584D40-0B9B-4AE2-855A-AC6C1EF27F0D}" dt="2021-11-11T23:32:50.957" v="692" actId="20577"/>
          <ac:spMkLst>
            <pc:docMk/>
            <pc:sldMk cId="2368490709" sldId="268"/>
            <ac:spMk id="2" creationId="{1A5FC998-88ED-41D9-8E23-9516821B72D6}"/>
          </ac:spMkLst>
        </pc:spChg>
        <pc:spChg chg="add mod">
          <ac:chgData name="Guest User" userId="" providerId="Windows Live" clId="Web-{B9584D40-0B9B-4AE2-855A-AC6C1EF27F0D}" dt="2021-11-11T23:36:44.786" v="909" actId="20577"/>
          <ac:spMkLst>
            <pc:docMk/>
            <pc:sldMk cId="2368490709" sldId="268"/>
            <ac:spMk id="5" creationId="{FA21EAAE-7978-485D-B467-1EB32E4F79DA}"/>
          </ac:spMkLst>
        </pc:spChg>
        <pc:picChg chg="add mod">
          <ac:chgData name="Guest User" userId="" providerId="Windows Live" clId="Web-{B9584D40-0B9B-4AE2-855A-AC6C1EF27F0D}" dt="2021-11-11T23:33:17.754" v="696" actId="1076"/>
          <ac:picMkLst>
            <pc:docMk/>
            <pc:sldMk cId="2368490709" sldId="268"/>
            <ac:picMk id="3" creationId="{72746FE5-0247-49E6-B0A7-495AA25634F3}"/>
          </ac:picMkLst>
        </pc:picChg>
      </pc:sldChg>
      <pc:sldChg chg="addSp delSp modSp add replId">
        <pc:chgData name="Guest User" userId="" providerId="Windows Live" clId="Web-{B9584D40-0B9B-4AE2-855A-AC6C1EF27F0D}" dt="2021-11-11T23:46:58.195" v="1251" actId="20577"/>
        <pc:sldMkLst>
          <pc:docMk/>
          <pc:sldMk cId="2098637847" sldId="269"/>
        </pc:sldMkLst>
        <pc:spChg chg="mod">
          <ac:chgData name="Guest User" userId="" providerId="Windows Live" clId="Web-{B9584D40-0B9B-4AE2-855A-AC6C1EF27F0D}" dt="2021-11-11T23:42:38.866" v="1076" actId="20577"/>
          <ac:spMkLst>
            <pc:docMk/>
            <pc:sldMk cId="2098637847" sldId="269"/>
            <ac:spMk id="2" creationId="{1A5FC998-88ED-41D9-8E23-9516821B72D6}"/>
          </ac:spMkLst>
        </pc:spChg>
        <pc:spChg chg="mod">
          <ac:chgData name="Guest User" userId="" providerId="Windows Live" clId="Web-{B9584D40-0B9B-4AE2-855A-AC6C1EF27F0D}" dt="2021-11-11T23:46:58.195" v="1251" actId="20577"/>
          <ac:spMkLst>
            <pc:docMk/>
            <pc:sldMk cId="2098637847" sldId="269"/>
            <ac:spMk id="5" creationId="{FA21EAAE-7978-485D-B467-1EB32E4F79DA}"/>
          </ac:spMkLst>
        </pc:spChg>
        <pc:picChg chg="del">
          <ac:chgData name="Guest User" userId="" providerId="Windows Live" clId="Web-{B9584D40-0B9B-4AE2-855A-AC6C1EF27F0D}" dt="2021-11-11T23:42:42.303" v="1077"/>
          <ac:picMkLst>
            <pc:docMk/>
            <pc:sldMk cId="2098637847" sldId="269"/>
            <ac:picMk id="3" creationId="{72746FE5-0247-49E6-B0A7-495AA25634F3}"/>
          </ac:picMkLst>
        </pc:picChg>
        <pc:picChg chg="add mod">
          <ac:chgData name="Guest User" userId="" providerId="Windows Live" clId="Web-{B9584D40-0B9B-4AE2-855A-AC6C1EF27F0D}" dt="2021-11-11T23:45:51.007" v="1191" actId="1076"/>
          <ac:picMkLst>
            <pc:docMk/>
            <pc:sldMk cId="2098637847" sldId="269"/>
            <ac:picMk id="4" creationId="{3BC3C697-24D6-4B88-A715-22B0BB3F029F}"/>
          </ac:picMkLst>
        </pc:picChg>
      </pc:sldChg>
      <pc:sldChg chg="modSp add replId">
        <pc:chgData name="Guest User" userId="" providerId="Windows Live" clId="Web-{B9584D40-0B9B-4AE2-855A-AC6C1EF27F0D}" dt="2021-11-12T00:30:49.119" v="1372" actId="20577"/>
        <pc:sldMkLst>
          <pc:docMk/>
          <pc:sldMk cId="1864736307" sldId="270"/>
        </pc:sldMkLst>
        <pc:spChg chg="mod">
          <ac:chgData name="Guest User" userId="" providerId="Windows Live" clId="Web-{B9584D40-0B9B-4AE2-855A-AC6C1EF27F0D}" dt="2021-11-12T00:30:49.119" v="1372" actId="20577"/>
          <ac:spMkLst>
            <pc:docMk/>
            <pc:sldMk cId="1864736307" sldId="270"/>
            <ac:spMk id="2" creationId="{1A5FC998-88ED-41D9-8E23-9516821B72D6}"/>
          </ac:spMkLst>
        </pc:spChg>
      </pc:sldChg>
      <pc:sldChg chg="delSp new del">
        <pc:chgData name="Guest User" userId="" providerId="Windows Live" clId="Web-{B9584D40-0B9B-4AE2-855A-AC6C1EF27F0D}" dt="2021-11-12T00:31:44.728" v="1377"/>
        <pc:sldMkLst>
          <pc:docMk/>
          <pc:sldMk cId="2427102660" sldId="271"/>
        </pc:sldMkLst>
        <pc:spChg chg="del">
          <ac:chgData name="Guest User" userId="" providerId="Windows Live" clId="Web-{B9584D40-0B9B-4AE2-855A-AC6C1EF27F0D}" dt="2021-11-12T00:31:33.087" v="1374"/>
          <ac:spMkLst>
            <pc:docMk/>
            <pc:sldMk cId="2427102660" sldId="271"/>
            <ac:spMk id="2" creationId="{4CFE3BDE-5496-47ED-AABD-A993FA3D481D}"/>
          </ac:spMkLst>
        </pc:spChg>
        <pc:spChg chg="del">
          <ac:chgData name="Guest User" userId="" providerId="Windows Live" clId="Web-{B9584D40-0B9B-4AE2-855A-AC6C1EF27F0D}" dt="2021-11-12T00:31:34.212" v="1375"/>
          <ac:spMkLst>
            <pc:docMk/>
            <pc:sldMk cId="2427102660" sldId="271"/>
            <ac:spMk id="3" creationId="{3C526318-190D-44D8-BB4F-8E87A4F25D01}"/>
          </ac:spMkLst>
        </pc:spChg>
      </pc:sldChg>
      <pc:sldChg chg="modSp add replId">
        <pc:chgData name="Guest User" userId="" providerId="Windows Live" clId="Web-{B9584D40-0B9B-4AE2-855A-AC6C1EF27F0D}" dt="2021-11-12T00:32:16.165" v="1392" actId="20577"/>
        <pc:sldMkLst>
          <pc:docMk/>
          <pc:sldMk cId="2712720747" sldId="271"/>
        </pc:sldMkLst>
        <pc:spChg chg="mod">
          <ac:chgData name="Guest User" userId="" providerId="Windows Live" clId="Web-{B9584D40-0B9B-4AE2-855A-AC6C1EF27F0D}" dt="2021-11-12T00:32:16.165" v="1392" actId="20577"/>
          <ac:spMkLst>
            <pc:docMk/>
            <pc:sldMk cId="2712720747" sldId="271"/>
            <ac:spMk id="2" creationId="{1A5FC998-88ED-41D9-8E23-9516821B72D6}"/>
          </ac:spMkLst>
        </pc:spChg>
      </pc:sldChg>
      <pc:sldChg chg="delSp modSp add replId">
        <pc:chgData name="Guest User" userId="" providerId="Windows Live" clId="Web-{B9584D40-0B9B-4AE2-855A-AC6C1EF27F0D}" dt="2021-11-12T00:38:43.804" v="1631" actId="1076"/>
        <pc:sldMkLst>
          <pc:docMk/>
          <pc:sldMk cId="1000984771" sldId="272"/>
        </pc:sldMkLst>
        <pc:spChg chg="mod">
          <ac:chgData name="Guest User" userId="" providerId="Windows Live" clId="Web-{B9584D40-0B9B-4AE2-855A-AC6C1EF27F0D}" dt="2021-11-12T00:33:13.212" v="1409"/>
          <ac:spMkLst>
            <pc:docMk/>
            <pc:sldMk cId="1000984771" sldId="272"/>
            <ac:spMk id="2" creationId="{1A5FC998-88ED-41D9-8E23-9516821B72D6}"/>
          </ac:spMkLst>
        </pc:spChg>
        <pc:spChg chg="mod">
          <ac:chgData name="Guest User" userId="" providerId="Windows Live" clId="Web-{B9584D40-0B9B-4AE2-855A-AC6C1EF27F0D}" dt="2021-11-12T00:38:43.804" v="1631" actId="1076"/>
          <ac:spMkLst>
            <pc:docMk/>
            <pc:sldMk cId="1000984771" sldId="272"/>
            <ac:spMk id="5" creationId="{FA21EAAE-7978-485D-B467-1EB32E4F79DA}"/>
          </ac:spMkLst>
        </pc:spChg>
        <pc:picChg chg="del">
          <ac:chgData name="Guest User" userId="" providerId="Windows Live" clId="Web-{B9584D40-0B9B-4AE2-855A-AC6C1EF27F0D}" dt="2021-11-12T00:32:48.399" v="1401"/>
          <ac:picMkLst>
            <pc:docMk/>
            <pc:sldMk cId="1000984771" sldId="272"/>
            <ac:picMk id="4" creationId="{3BC3C697-24D6-4B88-A715-22B0BB3F029F}"/>
          </ac:picMkLst>
        </pc:picChg>
      </pc:sldChg>
      <pc:sldChg chg="addSp delSp modSp add del ord replId">
        <pc:chgData name="Guest User" userId="" providerId="Windows Live" clId="Web-{B9584D40-0B9B-4AE2-855A-AC6C1EF27F0D}" dt="2021-11-12T00:32:08.618" v="1386"/>
        <pc:sldMkLst>
          <pc:docMk/>
          <pc:sldMk cId="2018665730" sldId="272"/>
        </pc:sldMkLst>
        <pc:spChg chg="del mod">
          <ac:chgData name="Guest User" userId="" providerId="Windows Live" clId="Web-{B9584D40-0B9B-4AE2-855A-AC6C1EF27F0D}" dt="2021-11-12T00:32:06.978" v="1385"/>
          <ac:spMkLst>
            <pc:docMk/>
            <pc:sldMk cId="2018665730" sldId="272"/>
            <ac:spMk id="2" creationId="{1A5FC998-88ED-41D9-8E23-9516821B72D6}"/>
          </ac:spMkLst>
        </pc:spChg>
        <pc:spChg chg="del mod">
          <ac:chgData name="Guest User" userId="" providerId="Windows Live" clId="Web-{B9584D40-0B9B-4AE2-855A-AC6C1EF27F0D}" dt="2021-11-12T00:31:54.150" v="1383"/>
          <ac:spMkLst>
            <pc:docMk/>
            <pc:sldMk cId="2018665730" sldId="272"/>
            <ac:spMk id="5" creationId="{DEC35DEA-B459-4C40-B046-D3879B4878B0}"/>
          </ac:spMkLst>
        </pc:spChg>
        <pc:spChg chg="add mod">
          <ac:chgData name="Guest User" userId="" providerId="Windows Live" clId="Web-{B9584D40-0B9B-4AE2-855A-AC6C1EF27F0D}" dt="2021-11-12T00:32:06.978" v="1385"/>
          <ac:spMkLst>
            <pc:docMk/>
            <pc:sldMk cId="2018665730" sldId="272"/>
            <ac:spMk id="6" creationId="{0DD51B7F-D17E-443D-908E-B684B80720C7}"/>
          </ac:spMkLst>
        </pc:spChg>
        <pc:picChg chg="del">
          <ac:chgData name="Guest User" userId="" providerId="Windows Live" clId="Web-{B9584D40-0B9B-4AE2-855A-AC6C1EF27F0D}" dt="2021-11-12T00:31:52.650" v="1381"/>
          <ac:picMkLst>
            <pc:docMk/>
            <pc:sldMk cId="2018665730" sldId="272"/>
            <ac:picMk id="3" creationId="{0DF31190-7A6C-49B9-94AD-ACC3ACB718C8}"/>
          </ac:picMkLst>
        </pc:picChg>
      </pc:sldChg>
      <pc:sldChg chg="add del replId">
        <pc:chgData name="Guest User" userId="" providerId="Windows Live" clId="Web-{B9584D40-0B9B-4AE2-855A-AC6C1EF27F0D}" dt="2021-11-12T00:32:21.868" v="1394"/>
        <pc:sldMkLst>
          <pc:docMk/>
          <pc:sldMk cId="2094684155" sldId="272"/>
        </pc:sldMkLst>
      </pc:sldChg>
      <pc:sldChg chg="addSp delSp modSp add replId">
        <pc:chgData name="Guest User" userId="" providerId="Windows Live" clId="Web-{B9584D40-0B9B-4AE2-855A-AC6C1EF27F0D}" dt="2021-11-12T00:41:09.663" v="1679" actId="14100"/>
        <pc:sldMkLst>
          <pc:docMk/>
          <pc:sldMk cId="3273131983" sldId="273"/>
        </pc:sldMkLst>
        <pc:spChg chg="mod">
          <ac:chgData name="Guest User" userId="" providerId="Windows Live" clId="Web-{B9584D40-0B9B-4AE2-855A-AC6C1EF27F0D}" dt="2021-11-12T00:38:58.788" v="1637" actId="20577"/>
          <ac:spMkLst>
            <pc:docMk/>
            <pc:sldMk cId="3273131983" sldId="273"/>
            <ac:spMk id="2" creationId="{1A5FC998-88ED-41D9-8E23-9516821B72D6}"/>
          </ac:spMkLst>
        </pc:spChg>
        <pc:spChg chg="add mod">
          <ac:chgData name="Guest User" userId="" providerId="Windows Live" clId="Web-{B9584D40-0B9B-4AE2-855A-AC6C1EF27F0D}" dt="2021-11-12T00:41:09.663" v="1679" actId="14100"/>
          <ac:spMkLst>
            <pc:docMk/>
            <pc:sldMk cId="3273131983" sldId="273"/>
            <ac:spMk id="4" creationId="{A9583030-382D-420F-9F08-B0084D73AAB3}"/>
          </ac:spMkLst>
        </pc:spChg>
        <pc:spChg chg="del">
          <ac:chgData name="Guest User" userId="" providerId="Windows Live" clId="Web-{B9584D40-0B9B-4AE2-855A-AC6C1EF27F0D}" dt="2021-11-12T00:39:04.054" v="1638"/>
          <ac:spMkLst>
            <pc:docMk/>
            <pc:sldMk cId="3273131983" sldId="273"/>
            <ac:spMk id="5" creationId="{FA21EAAE-7978-485D-B467-1EB32E4F79DA}"/>
          </ac:spMkLst>
        </pc:spChg>
        <pc:picChg chg="add mod">
          <ac:chgData name="Guest User" userId="" providerId="Windows Live" clId="Web-{B9584D40-0B9B-4AE2-855A-AC6C1EF27F0D}" dt="2021-11-12T00:40:17.788" v="1644" actId="1076"/>
          <ac:picMkLst>
            <pc:docMk/>
            <pc:sldMk cId="3273131983" sldId="273"/>
            <ac:picMk id="3" creationId="{9B021F92-319E-41A2-AA69-BC354C580691}"/>
          </ac:picMkLst>
        </pc:picChg>
      </pc:sldChg>
      <pc:sldChg chg="addSp delSp modSp add replId">
        <pc:chgData name="Guest User" userId="" providerId="Windows Live" clId="Web-{B9584D40-0B9B-4AE2-855A-AC6C1EF27F0D}" dt="2021-11-12T00:45:06.177" v="1853" actId="1076"/>
        <pc:sldMkLst>
          <pc:docMk/>
          <pc:sldMk cId="3301654411" sldId="274"/>
        </pc:sldMkLst>
        <pc:spChg chg="mod">
          <ac:chgData name="Guest User" userId="" providerId="Windows Live" clId="Web-{B9584D40-0B9B-4AE2-855A-AC6C1EF27F0D}" dt="2021-11-12T00:41:44.912" v="1684" actId="20577"/>
          <ac:spMkLst>
            <pc:docMk/>
            <pc:sldMk cId="3301654411" sldId="274"/>
            <ac:spMk id="2" creationId="{1A5FC998-88ED-41D9-8E23-9516821B72D6}"/>
          </ac:spMkLst>
        </pc:spChg>
        <pc:spChg chg="mod">
          <ac:chgData name="Guest User" userId="" providerId="Windows Live" clId="Web-{B9584D40-0B9B-4AE2-855A-AC6C1EF27F0D}" dt="2021-11-12T00:44:45.224" v="1849" actId="20577"/>
          <ac:spMkLst>
            <pc:docMk/>
            <pc:sldMk cId="3301654411" sldId="274"/>
            <ac:spMk id="4" creationId="{A9583030-382D-420F-9F08-B0084D73AAB3}"/>
          </ac:spMkLst>
        </pc:spChg>
        <pc:picChg chg="del">
          <ac:chgData name="Guest User" userId="" providerId="Windows Live" clId="Web-{B9584D40-0B9B-4AE2-855A-AC6C1EF27F0D}" dt="2021-11-12T00:41:56.428" v="1688"/>
          <ac:picMkLst>
            <pc:docMk/>
            <pc:sldMk cId="3301654411" sldId="274"/>
            <ac:picMk id="3" creationId="{9B021F92-319E-41A2-AA69-BC354C580691}"/>
          </ac:picMkLst>
        </pc:picChg>
        <pc:picChg chg="add mod">
          <ac:chgData name="Guest User" userId="" providerId="Windows Live" clId="Web-{B9584D40-0B9B-4AE2-855A-AC6C1EF27F0D}" dt="2021-11-12T00:45:06.177" v="1853" actId="1076"/>
          <ac:picMkLst>
            <pc:docMk/>
            <pc:sldMk cId="3301654411" sldId="274"/>
            <ac:picMk id="5" creationId="{E64E4D99-EC06-46DA-99DF-F2E33A8FFFC8}"/>
          </ac:picMkLst>
        </pc:picChg>
      </pc:sldChg>
      <pc:sldChg chg="addSp delSp modSp add replId">
        <pc:chgData name="Guest User" userId="" providerId="Windows Live" clId="Web-{B9584D40-0B9B-4AE2-855A-AC6C1EF27F0D}" dt="2021-11-12T00:51:10.160" v="2055" actId="14100"/>
        <pc:sldMkLst>
          <pc:docMk/>
          <pc:sldMk cId="626198180" sldId="275"/>
        </pc:sldMkLst>
        <pc:spChg chg="mod">
          <ac:chgData name="Guest User" userId="" providerId="Windows Live" clId="Web-{B9584D40-0B9B-4AE2-855A-AC6C1EF27F0D}" dt="2021-11-12T00:49:01.129" v="1949" actId="20577"/>
          <ac:spMkLst>
            <pc:docMk/>
            <pc:sldMk cId="626198180" sldId="275"/>
            <ac:spMk id="2" creationId="{1A5FC998-88ED-41D9-8E23-9516821B72D6}"/>
          </ac:spMkLst>
        </pc:spChg>
        <pc:spChg chg="add del">
          <ac:chgData name="Guest User" userId="" providerId="Windows Live" clId="Web-{B9584D40-0B9B-4AE2-855A-AC6C1EF27F0D}" dt="2021-11-12T00:49:02.613" v="1950"/>
          <ac:spMkLst>
            <pc:docMk/>
            <pc:sldMk cId="626198180" sldId="275"/>
            <ac:spMk id="3" creationId="{00B6421C-F928-4220-A30D-46D4C9C4B5F6}"/>
          </ac:spMkLst>
        </pc:spChg>
        <pc:spChg chg="mod">
          <ac:chgData name="Guest User" userId="" providerId="Windows Live" clId="Web-{B9584D40-0B9B-4AE2-855A-AC6C1EF27F0D}" dt="2021-11-12T00:51:10.160" v="2055" actId="14100"/>
          <ac:spMkLst>
            <pc:docMk/>
            <pc:sldMk cId="626198180" sldId="275"/>
            <ac:spMk id="4" creationId="{A9583030-382D-420F-9F08-B0084D73AAB3}"/>
          </ac:spMkLst>
        </pc:spChg>
        <pc:picChg chg="del">
          <ac:chgData name="Guest User" userId="" providerId="Windows Live" clId="Web-{B9584D40-0B9B-4AE2-855A-AC6C1EF27F0D}" dt="2021-11-12T00:45:11.068" v="1855"/>
          <ac:picMkLst>
            <pc:docMk/>
            <pc:sldMk cId="626198180" sldId="275"/>
            <ac:picMk id="5" creationId="{E64E4D99-EC06-46DA-99DF-F2E33A8FFFC8}"/>
          </ac:picMkLst>
        </pc:picChg>
      </pc:sldChg>
    </pc:docChg>
  </pc:docChgLst>
  <pc:docChgLst>
    <pc:chgData name="Guest User" providerId="Windows Live" clId="Web-{27004B48-8474-41FD-B5D9-77069F3BE68E}"/>
    <pc:docChg chg="addSld delSld modSld sldOrd addMainMaster delMainMaster">
      <pc:chgData name="Guest User" userId="" providerId="Windows Live" clId="Web-{27004B48-8474-41FD-B5D9-77069F3BE68E}" dt="2021-11-12T22:48:24.370" v="1689" actId="20577"/>
      <pc:docMkLst>
        <pc:docMk/>
      </pc:docMkLst>
      <pc:sldChg chg="addSp delSp modSp mod modClrScheme setClrOvrMap delDesignElem chgLayout">
        <pc:chgData name="Guest User" userId="" providerId="Windows Live" clId="Web-{27004B48-8474-41FD-B5D9-77069F3BE68E}" dt="2021-11-12T22:30:51.828" v="1457" actId="14100"/>
        <pc:sldMkLst>
          <pc:docMk/>
          <pc:sldMk cId="2115911707" sldId="256"/>
        </pc:sldMkLst>
        <pc:spChg chg="mod ord">
          <ac:chgData name="Guest User" userId="" providerId="Windows Live" clId="Web-{27004B48-8474-41FD-B5D9-77069F3BE68E}" dt="2021-11-12T22:30:51.828" v="1457" actId="14100"/>
          <ac:spMkLst>
            <pc:docMk/>
            <pc:sldMk cId="2115911707" sldId="256"/>
            <ac:spMk id="2" creationId="{61578F9E-DACB-4F22-B39C-E3DE20843A42}"/>
          </ac:spMkLst>
        </pc:spChg>
        <pc:spChg chg="mod ord">
          <ac:chgData name="Guest User" userId="" providerId="Windows Live" clId="Web-{27004B48-8474-41FD-B5D9-77069F3BE68E}" dt="2021-11-12T22:30:31.392" v="1453"/>
          <ac:spMkLst>
            <pc:docMk/>
            <pc:sldMk cId="2115911707" sldId="256"/>
            <ac:spMk id="3" creationId="{9C525DB3-F5C2-416F-9115-95C3EB3FC0D4}"/>
          </ac:spMkLst>
        </pc:spChg>
        <pc:spChg chg="add">
          <ac:chgData name="Guest User" userId="" providerId="Windows Live" clId="Web-{27004B48-8474-41FD-B5D9-77069F3BE68E}" dt="2021-11-12T22:30:31.392" v="1453"/>
          <ac:spMkLst>
            <pc:docMk/>
            <pc:sldMk cId="2115911707" sldId="256"/>
            <ac:spMk id="6" creationId="{FFE50961-0F1B-484C-85BC-4BD16B9FF90E}"/>
          </ac:spMkLst>
        </pc:spChg>
        <pc:spChg chg="add del">
          <ac:chgData name="Guest User" userId="" providerId="Windows Live" clId="Web-{27004B48-8474-41FD-B5D9-77069F3BE68E}" dt="2021-11-12T22:27:30.048" v="1441"/>
          <ac:spMkLst>
            <pc:docMk/>
            <pc:sldMk cId="2115911707" sldId="256"/>
            <ac:spMk id="20" creationId="{1E644DE9-8D09-43E2-BA69-F57482CFC93A}"/>
          </ac:spMkLst>
        </pc:spChg>
        <pc:spChg chg="add del">
          <ac:chgData name="Guest User" userId="" providerId="Windows Live" clId="Web-{27004B48-8474-41FD-B5D9-77069F3BE68E}" dt="2021-11-12T22:27:30.048" v="1441"/>
          <ac:spMkLst>
            <pc:docMk/>
            <pc:sldMk cId="2115911707" sldId="256"/>
            <ac:spMk id="22" creationId="{6C23C919-B32E-40FF-B3D8-631316E84E3E}"/>
          </ac:spMkLst>
        </pc:spChg>
        <pc:grpChg chg="add del">
          <ac:chgData name="Guest User" userId="" providerId="Windows Live" clId="Web-{27004B48-8474-41FD-B5D9-77069F3BE68E}" dt="2021-11-12T22:27:30.048" v="1441"/>
          <ac:grpSpMkLst>
            <pc:docMk/>
            <pc:sldMk cId="2115911707" sldId="256"/>
            <ac:grpSpMk id="24" creationId="{5EDAD761-2CF4-463A-AD87-1D4E8549D7A5}"/>
          </ac:grpSpMkLst>
        </pc:grpChg>
        <pc:picChg chg="mod">
          <ac:chgData name="Guest User" userId="" providerId="Windows Live" clId="Web-{27004B48-8474-41FD-B5D9-77069F3BE68E}" dt="2021-11-12T22:30:31.392" v="1453"/>
          <ac:picMkLst>
            <pc:docMk/>
            <pc:sldMk cId="2115911707" sldId="256"/>
            <ac:picMk id="4" creationId="{946FC8F4-0CC9-438F-B07E-7337095B0766}"/>
          </ac:picMkLst>
        </pc:pic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3135944516" sldId="258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3135944516" sldId="258"/>
            <ac:spMk id="8" creationId="{F2A69223-8C67-4636-8926-A41B16B99138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193769294" sldId="259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193769294" sldId="259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55.578" v="1446" actId="14100"/>
        <pc:sldMkLst>
          <pc:docMk/>
          <pc:sldMk cId="2219421325" sldId="260"/>
        </pc:sldMkLst>
        <pc:spChg chg="mod ord">
          <ac:chgData name="Guest User" userId="" providerId="Windows Live" clId="Web-{27004B48-8474-41FD-B5D9-77069F3BE68E}" dt="2021-11-12T22:28:55.578" v="1446" actId="14100"/>
          <ac:spMkLst>
            <pc:docMk/>
            <pc:sldMk cId="2219421325" sldId="260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2390526270" sldId="261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2390526270" sldId="261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207162895" sldId="262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207162895" sldId="262"/>
            <ac:spMk id="2" creationId="{1A5FC998-88ED-41D9-8E23-9516821B72D6}"/>
          </ac:spMkLst>
        </pc:spChg>
      </pc:sldChg>
      <pc:sldChg chg="addSp delSp modSp mod ord modClrScheme chgLayout">
        <pc:chgData name="Guest User" userId="" providerId="Windows Live" clId="Web-{27004B48-8474-41FD-B5D9-77069F3BE68E}" dt="2021-11-12T22:30:08.312" v="1452" actId="14100"/>
        <pc:sldMkLst>
          <pc:docMk/>
          <pc:sldMk cId="2157061557" sldId="264"/>
        </pc:sldMkLst>
        <pc:spChg chg="mod ord">
          <ac:chgData name="Guest User" userId="" providerId="Windows Live" clId="Web-{27004B48-8474-41FD-B5D9-77069F3BE68E}" dt="2021-11-12T22:30:08.312" v="1452" actId="14100"/>
          <ac:spMkLst>
            <pc:docMk/>
            <pc:sldMk cId="2157061557" sldId="264"/>
            <ac:spMk id="2" creationId="{1A5FC998-88ED-41D9-8E23-9516821B72D6}"/>
          </ac:spMkLst>
        </pc:spChg>
        <pc:picChg chg="add del mod">
          <ac:chgData name="Guest User" userId="" providerId="Windows Live" clId="Web-{27004B48-8474-41FD-B5D9-77069F3BE68E}" dt="2021-11-12T22:21:49.956" v="1388"/>
          <ac:picMkLst>
            <pc:docMk/>
            <pc:sldMk cId="2157061557" sldId="264"/>
            <ac:picMk id="3" creationId="{9ABFFA98-74D7-47AD-9887-B7A39F25E7C2}"/>
          </ac:picMkLst>
        </pc:pic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1629132937" sldId="267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1629132937" sldId="267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2368490709" sldId="268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2368490709" sldId="268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2098637847" sldId="269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2098637847" sldId="269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9:45.312" v="1449" actId="14100"/>
        <pc:sldMkLst>
          <pc:docMk/>
          <pc:sldMk cId="1864736307" sldId="270"/>
        </pc:sldMkLst>
        <pc:spChg chg="mod ord">
          <ac:chgData name="Guest User" userId="" providerId="Windows Live" clId="Web-{27004B48-8474-41FD-B5D9-77069F3BE68E}" dt="2021-11-12T22:29:45.312" v="1449" actId="14100"/>
          <ac:spMkLst>
            <pc:docMk/>
            <pc:sldMk cId="1864736307" sldId="270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9:40.812" v="1448" actId="14100"/>
        <pc:sldMkLst>
          <pc:docMk/>
          <pc:sldMk cId="2712720747" sldId="271"/>
        </pc:sldMkLst>
        <pc:spChg chg="mod ord">
          <ac:chgData name="Guest User" userId="" providerId="Windows Live" clId="Web-{27004B48-8474-41FD-B5D9-77069F3BE68E}" dt="2021-11-12T22:29:40.812" v="1448" actId="14100"/>
          <ac:spMkLst>
            <pc:docMk/>
            <pc:sldMk cId="2712720747" sldId="271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1000984771" sldId="272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1000984771" sldId="272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3273131983" sldId="273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3273131983" sldId="273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3301654411" sldId="274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3301654411" sldId="274"/>
            <ac:spMk id="2" creationId="{1A5FC998-88ED-41D9-8E23-9516821B72D6}"/>
          </ac:spMkLst>
        </pc:spChg>
      </pc:sldChg>
      <pc:sldChg chg="modSp mod modClrScheme chgLayout">
        <pc:chgData name="Guest User" userId="" providerId="Windows Live" clId="Web-{27004B48-8474-41FD-B5D9-77069F3BE68E}" dt="2021-11-12T22:28:43.500" v="1445"/>
        <pc:sldMkLst>
          <pc:docMk/>
          <pc:sldMk cId="626198180" sldId="275"/>
        </pc:sldMkLst>
        <pc:spChg chg="mod ord">
          <ac:chgData name="Guest User" userId="" providerId="Windows Live" clId="Web-{27004B48-8474-41FD-B5D9-77069F3BE68E}" dt="2021-11-12T22:28:43.500" v="1445"/>
          <ac:spMkLst>
            <pc:docMk/>
            <pc:sldMk cId="626198180" sldId="275"/>
            <ac:spMk id="2" creationId="{1A5FC998-88ED-41D9-8E23-9516821B72D6}"/>
          </ac:spMkLst>
        </pc:spChg>
      </pc:sldChg>
      <pc:sldChg chg="modSp add mod replId modClrScheme chgLayout">
        <pc:chgData name="Guest User" userId="" providerId="Windows Live" clId="Web-{27004B48-8474-41FD-B5D9-77069F3BE68E}" dt="2021-11-12T22:29:57" v="1451" actId="14100"/>
        <pc:sldMkLst>
          <pc:docMk/>
          <pc:sldMk cId="2823261406" sldId="276"/>
        </pc:sldMkLst>
        <pc:spChg chg="mod ord">
          <ac:chgData name="Guest User" userId="" providerId="Windows Live" clId="Web-{27004B48-8474-41FD-B5D9-77069F3BE68E}" dt="2021-11-12T22:29:57" v="1451" actId="14100"/>
          <ac:spMkLst>
            <pc:docMk/>
            <pc:sldMk cId="2823261406" sldId="276"/>
            <ac:spMk id="2" creationId="{1A5FC998-88ED-41D9-8E23-9516821B72D6}"/>
          </ac:spMkLst>
        </pc:spChg>
      </pc:sldChg>
      <pc:sldChg chg="addSp delSp modSp add mod ord replId modClrScheme chgLayout">
        <pc:chgData name="Guest User" userId="" providerId="Windows Live" clId="Web-{27004B48-8474-41FD-B5D9-77069F3BE68E}" dt="2021-11-12T22:28:43.500" v="1445"/>
        <pc:sldMkLst>
          <pc:docMk/>
          <pc:sldMk cId="4216176394" sldId="277"/>
        </pc:sldMkLst>
        <pc:spChg chg="add mod">
          <ac:chgData name="Guest User" userId="" providerId="Windows Live" clId="Web-{27004B48-8474-41FD-B5D9-77069F3BE68E}" dt="2021-11-12T22:17:21.660" v="1356" actId="20577"/>
          <ac:spMkLst>
            <pc:docMk/>
            <pc:sldMk cId="4216176394" sldId="277"/>
            <ac:spMk id="2" creationId="{F5445C06-CDB6-45FC-9F9C-4FE851927697}"/>
          </ac:spMkLst>
        </pc:spChg>
        <pc:spChg chg="del">
          <ac:chgData name="Guest User" userId="" providerId="Windows Live" clId="Web-{27004B48-8474-41FD-B5D9-77069F3BE68E}" dt="2021-11-12T20:40:22.206" v="26"/>
          <ac:spMkLst>
            <pc:docMk/>
            <pc:sldMk cId="4216176394" sldId="277"/>
            <ac:spMk id="5" creationId="{AC060B7E-D8A6-483B-8678-C07CEB79D209}"/>
          </ac:spMkLst>
        </pc:spChg>
        <pc:spChg chg="mod ord">
          <ac:chgData name="Guest User" userId="" providerId="Windows Live" clId="Web-{27004B48-8474-41FD-B5D9-77069F3BE68E}" dt="2021-11-12T22:28:43.500" v="1445"/>
          <ac:spMkLst>
            <pc:docMk/>
            <pc:sldMk cId="4216176394" sldId="277"/>
            <ac:spMk id="8" creationId="{F2A69223-8C67-4636-8926-A41B16B99138}"/>
          </ac:spMkLst>
        </pc:spChg>
        <pc:picChg chg="del">
          <ac:chgData name="Guest User" userId="" providerId="Windows Live" clId="Web-{27004B48-8474-41FD-B5D9-77069F3BE68E}" dt="2021-11-12T20:40:21.268" v="25"/>
          <ac:picMkLst>
            <pc:docMk/>
            <pc:sldMk cId="4216176394" sldId="277"/>
            <ac:picMk id="4" creationId="{0FF7E408-6BB2-4225-AC43-7AA95512521E}"/>
          </ac:picMkLst>
        </pc:picChg>
        <pc:picChg chg="add mod">
          <ac:chgData name="Guest User" userId="" providerId="Windows Live" clId="Web-{27004B48-8474-41FD-B5D9-77069F3BE68E}" dt="2021-11-12T22:16:52.333" v="1342" actId="1076"/>
          <ac:picMkLst>
            <pc:docMk/>
            <pc:sldMk cId="4216176394" sldId="277"/>
            <ac:picMk id="4" creationId="{D2B1218A-195B-41B5-955E-A8CA8D06F3BF}"/>
          </ac:picMkLst>
        </pc:picChg>
      </pc:sldChg>
      <pc:sldChg chg="addSp delSp modSp add del mod replId setBg modNotes">
        <pc:chgData name="Guest User" userId="" providerId="Windows Live" clId="Web-{27004B48-8474-41FD-B5D9-77069F3BE68E}" dt="2021-11-12T22:07:45.680" v="1017"/>
        <pc:sldMkLst>
          <pc:docMk/>
          <pc:sldMk cId="1759150219" sldId="278"/>
        </pc:sldMkLst>
        <pc:spChg chg="add mod">
          <ac:chgData name="Guest User" userId="" providerId="Windows Live" clId="Web-{27004B48-8474-41FD-B5D9-77069F3BE68E}" dt="2021-11-12T22:06:54.336" v="967" actId="20577"/>
          <ac:spMkLst>
            <pc:docMk/>
            <pc:sldMk cId="1759150219" sldId="278"/>
            <ac:spMk id="3" creationId="{392A830F-BEF9-4353-AD10-013070F8F311}"/>
          </ac:spMkLst>
        </pc:spChg>
        <pc:spChg chg="mod">
          <ac:chgData name="Guest User" userId="" providerId="Windows Live" clId="Web-{27004B48-8474-41FD-B5D9-77069F3BE68E}" dt="2021-11-12T21:43:39.814" v="121" actId="14100"/>
          <ac:spMkLst>
            <pc:docMk/>
            <pc:sldMk cId="1759150219" sldId="278"/>
            <ac:spMk id="8" creationId="{F2A69223-8C67-4636-8926-A41B16B99138}"/>
          </ac:spMkLst>
        </pc:spChg>
        <pc:spChg chg="add">
          <ac:chgData name="Guest User" userId="" providerId="Windows Live" clId="Web-{27004B48-8474-41FD-B5D9-77069F3BE68E}" dt="2021-11-12T21:38:37.973" v="63"/>
          <ac:spMkLst>
            <pc:docMk/>
            <pc:sldMk cId="1759150219" sldId="278"/>
            <ac:spMk id="13" creationId="{0BABF38A-8A0D-492E-BD20-6CF4D46B50BD}"/>
          </ac:spMkLst>
        </pc:spChg>
        <pc:spChg chg="add">
          <ac:chgData name="Guest User" userId="" providerId="Windows Live" clId="Web-{27004B48-8474-41FD-B5D9-77069F3BE68E}" dt="2021-11-12T21:38:37.973" v="63"/>
          <ac:spMkLst>
            <pc:docMk/>
            <pc:sldMk cId="1759150219" sldId="278"/>
            <ac:spMk id="17" creationId="{F1174801-1395-44C5-9B00-CCAC45C056E7}"/>
          </ac:spMkLst>
        </pc:spChg>
        <pc:spChg chg="add">
          <ac:chgData name="Guest User" userId="" providerId="Windows Live" clId="Web-{27004B48-8474-41FD-B5D9-77069F3BE68E}" dt="2021-11-12T21:38:37.973" v="63"/>
          <ac:spMkLst>
            <pc:docMk/>
            <pc:sldMk cId="1759150219" sldId="278"/>
            <ac:spMk id="19" creationId="{8BADB362-9771-4A3C-B9E5-6777F34C5041}"/>
          </ac:spMkLst>
        </pc:spChg>
        <pc:grpChg chg="add">
          <ac:chgData name="Guest User" userId="" providerId="Windows Live" clId="Web-{27004B48-8474-41FD-B5D9-77069F3BE68E}" dt="2021-11-12T21:38:37.973" v="63"/>
          <ac:grpSpMkLst>
            <pc:docMk/>
            <pc:sldMk cId="1759150219" sldId="278"/>
            <ac:grpSpMk id="21" creationId="{6C5D976F-50BF-4FEC-B797-AACEB2C35144}"/>
          </ac:grpSpMkLst>
        </pc:grpChg>
        <pc:picChg chg="add del mod">
          <ac:chgData name="Guest User" userId="" providerId="Windows Live" clId="Web-{27004B48-8474-41FD-B5D9-77069F3BE68E}" dt="2021-11-12T21:42:45.315" v="95"/>
          <ac:picMkLst>
            <pc:docMk/>
            <pc:sldMk cId="1759150219" sldId="278"/>
            <ac:picMk id="2" creationId="{247B9D9E-251F-4A0D-AC3B-1C7383CAC031}"/>
          </ac:picMkLst>
        </pc:picChg>
        <pc:picChg chg="add">
          <ac:chgData name="Guest User" userId="" providerId="Windows Live" clId="Web-{27004B48-8474-41FD-B5D9-77069F3BE68E}" dt="2021-11-12T21:38:37.973" v="63"/>
          <ac:picMkLst>
            <pc:docMk/>
            <pc:sldMk cId="1759150219" sldId="278"/>
            <ac:picMk id="15" creationId="{BC526B7A-4801-4FD1-95C8-03AF22629E87}"/>
          </ac:picMkLst>
        </pc:picChg>
      </pc:sldChg>
      <pc:sldChg chg="addSp delSp modSp add del mod ord replId setBg modClrScheme delDesignElem chgLayout">
        <pc:chgData name="Guest User" userId="" providerId="Windows Live" clId="Web-{27004B48-8474-41FD-B5D9-77069F3BE68E}" dt="2021-11-12T22:25:28.408" v="1412"/>
        <pc:sldMkLst>
          <pc:docMk/>
          <pc:sldMk cId="3718519452" sldId="279"/>
        </pc:sldMkLst>
        <pc:spChg chg="add mod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3" creationId="{BF70F1FA-827B-42C0-87F7-E7096D287BC7}"/>
          </ac:spMkLst>
        </pc:spChg>
        <pc:spChg chg="mod ord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8" creationId="{F2A69223-8C67-4636-8926-A41B16B99138}"/>
          </ac:spMkLst>
        </pc:spChg>
        <pc:spChg chg="add del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13" creationId="{0BABF38A-8A0D-492E-BD20-6CF4D46B50BD}"/>
          </ac:spMkLst>
        </pc:spChg>
        <pc:spChg chg="add del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17" creationId="{F1174801-1395-44C5-9B00-CCAC45C056E7}"/>
          </ac:spMkLst>
        </pc:spChg>
        <pc:spChg chg="add del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19" creationId="{8BADB362-9771-4A3C-B9E5-6777F34C5041}"/>
          </ac:spMkLst>
        </pc:spChg>
        <pc:spChg chg="add del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25" creationId="{8651CFA9-6065-4243-AC48-858E359780B1}"/>
          </ac:spMkLst>
        </pc:spChg>
        <pc:spChg chg="add del">
          <ac:chgData name="Guest User" userId="" providerId="Windows Live" clId="Web-{27004B48-8474-41FD-B5D9-77069F3BE68E}" dt="2021-11-12T22:24:33.127" v="1399"/>
          <ac:spMkLst>
            <pc:docMk/>
            <pc:sldMk cId="3718519452" sldId="279"/>
            <ac:spMk id="26" creationId="{FBC8BBE5-981E-4B0B-9654-32B5668BFF31}"/>
          </ac:spMkLst>
        </pc:spChg>
        <pc:spChg chg="add del">
          <ac:chgData name="Guest User" userId="" providerId="Windows Live" clId="Web-{27004B48-8474-41FD-B5D9-77069F3BE68E}" dt="2021-11-12T22:24:23.643" v="1397"/>
          <ac:spMkLst>
            <pc:docMk/>
            <pc:sldMk cId="3718519452" sldId="279"/>
            <ac:spMk id="28" creationId="{A4FB2F27-3F7D-440E-A905-86607A926A29}"/>
          </ac:spMkLst>
        </pc:spChg>
        <pc:spChg chg="add del">
          <ac:chgData name="Guest User" userId="" providerId="Windows Live" clId="Web-{27004B48-8474-41FD-B5D9-77069F3BE68E}" dt="2021-11-12T22:24:23.643" v="1397"/>
          <ac:spMkLst>
            <pc:docMk/>
            <pc:sldMk cId="3718519452" sldId="279"/>
            <ac:spMk id="30" creationId="{AF678C14-A033-4139-BCA9-8382B039648B}"/>
          </ac:spMkLst>
        </pc:spChg>
        <pc:grpChg chg="add del">
          <ac:chgData name="Guest User" userId="" providerId="Windows Live" clId="Web-{27004B48-8474-41FD-B5D9-77069F3BE68E}" dt="2021-11-12T22:24:33.127" v="1399"/>
          <ac:grpSpMkLst>
            <pc:docMk/>
            <pc:sldMk cId="3718519452" sldId="279"/>
            <ac:grpSpMk id="21" creationId="{6C5D976F-50BF-4FEC-B797-AACEB2C35144}"/>
          </ac:grpSpMkLst>
        </pc:grpChg>
        <pc:grpChg chg="add del">
          <ac:chgData name="Guest User" userId="" providerId="Windows Live" clId="Web-{27004B48-8474-41FD-B5D9-77069F3BE68E}" dt="2021-11-12T22:24:33.127" v="1399"/>
          <ac:grpSpMkLst>
            <pc:docMk/>
            <pc:sldMk cId="3718519452" sldId="279"/>
            <ac:grpSpMk id="27" creationId="{46238B23-7848-4B0F-BFFC-7C0E6C30517F}"/>
          </ac:grpSpMkLst>
        </pc:grpChg>
        <pc:grpChg chg="add del">
          <ac:chgData name="Guest User" userId="" providerId="Windows Live" clId="Web-{27004B48-8474-41FD-B5D9-77069F3BE68E}" dt="2021-11-12T22:24:23.643" v="1397"/>
          <ac:grpSpMkLst>
            <pc:docMk/>
            <pc:sldMk cId="3718519452" sldId="279"/>
            <ac:grpSpMk id="32" creationId="{14763DA8-CE3A-4B30-B2F5-0D128777F742}"/>
          </ac:grpSpMkLst>
        </pc:grpChg>
        <pc:picChg chg="add mod ord">
          <ac:chgData name="Guest User" userId="" providerId="Windows Live" clId="Web-{27004B48-8474-41FD-B5D9-77069F3BE68E}" dt="2021-11-12T22:24:33.127" v="1399"/>
          <ac:picMkLst>
            <pc:docMk/>
            <pc:sldMk cId="3718519452" sldId="279"/>
            <ac:picMk id="2" creationId="{1E7B9E91-8159-4256-A871-9D970B08020C}"/>
          </ac:picMkLst>
        </pc:picChg>
        <pc:picChg chg="add del">
          <ac:chgData name="Guest User" userId="" providerId="Windows Live" clId="Web-{27004B48-8474-41FD-B5D9-77069F3BE68E}" dt="2021-11-12T22:24:33.127" v="1399"/>
          <ac:picMkLst>
            <pc:docMk/>
            <pc:sldMk cId="3718519452" sldId="279"/>
            <ac:picMk id="15" creationId="{BC526B7A-4801-4FD1-95C8-03AF22629E87}"/>
          </ac:picMkLst>
        </pc:picChg>
      </pc:sldChg>
      <pc:sldChg chg="addSp delSp modSp add del mod replId setBg">
        <pc:chgData name="Guest User" userId="" providerId="Windows Live" clId="Web-{27004B48-8474-41FD-B5D9-77069F3BE68E}" dt="2021-11-12T22:09:15.804" v="1170"/>
        <pc:sldMkLst>
          <pc:docMk/>
          <pc:sldMk cId="3826988795" sldId="280"/>
        </pc:sldMkLst>
        <pc:spChg chg="mod">
          <ac:chgData name="Guest User" userId="" providerId="Windows Live" clId="Web-{27004B48-8474-41FD-B5D9-77069F3BE68E}" dt="2021-11-12T21:40:23.191" v="67"/>
          <ac:spMkLst>
            <pc:docMk/>
            <pc:sldMk cId="3826988795" sldId="280"/>
            <ac:spMk id="8" creationId="{F2A69223-8C67-4636-8926-A41B16B99138}"/>
          </ac:spMkLst>
        </pc:spChg>
        <pc:spChg chg="add">
          <ac:chgData name="Guest User" userId="" providerId="Windows Live" clId="Web-{27004B48-8474-41FD-B5D9-77069F3BE68E}" dt="2021-11-12T21:40:23.191" v="67"/>
          <ac:spMkLst>
            <pc:docMk/>
            <pc:sldMk cId="3826988795" sldId="280"/>
            <ac:spMk id="13" creationId="{0BABF38A-8A0D-492E-BD20-6CF4D46B50BD}"/>
          </ac:spMkLst>
        </pc:spChg>
        <pc:spChg chg="add">
          <ac:chgData name="Guest User" userId="" providerId="Windows Live" clId="Web-{27004B48-8474-41FD-B5D9-77069F3BE68E}" dt="2021-11-12T21:40:23.191" v="67"/>
          <ac:spMkLst>
            <pc:docMk/>
            <pc:sldMk cId="3826988795" sldId="280"/>
            <ac:spMk id="17" creationId="{F1174801-1395-44C5-9B00-CCAC45C056E7}"/>
          </ac:spMkLst>
        </pc:spChg>
        <pc:spChg chg="add">
          <ac:chgData name="Guest User" userId="" providerId="Windows Live" clId="Web-{27004B48-8474-41FD-B5D9-77069F3BE68E}" dt="2021-11-12T21:40:23.191" v="67"/>
          <ac:spMkLst>
            <pc:docMk/>
            <pc:sldMk cId="3826988795" sldId="280"/>
            <ac:spMk id="19" creationId="{8BADB362-9771-4A3C-B9E5-6777F34C5041}"/>
          </ac:spMkLst>
        </pc:spChg>
        <pc:grpChg chg="add">
          <ac:chgData name="Guest User" userId="" providerId="Windows Live" clId="Web-{27004B48-8474-41FD-B5D9-77069F3BE68E}" dt="2021-11-12T21:40:23.191" v="67"/>
          <ac:grpSpMkLst>
            <pc:docMk/>
            <pc:sldMk cId="3826988795" sldId="280"/>
            <ac:grpSpMk id="21" creationId="{6C5D976F-50BF-4FEC-B797-AACEB2C35144}"/>
          </ac:grpSpMkLst>
        </pc:grpChg>
        <pc:picChg chg="add del mod">
          <ac:chgData name="Guest User" userId="" providerId="Windows Live" clId="Web-{27004B48-8474-41FD-B5D9-77069F3BE68E}" dt="2021-11-12T21:43:47.986" v="122"/>
          <ac:picMkLst>
            <pc:docMk/>
            <pc:sldMk cId="3826988795" sldId="280"/>
            <ac:picMk id="2" creationId="{84A43F29-E971-4337-B7CB-5B8B5C1BD350}"/>
          </ac:picMkLst>
        </pc:picChg>
        <pc:picChg chg="add">
          <ac:chgData name="Guest User" userId="" providerId="Windows Live" clId="Web-{27004B48-8474-41FD-B5D9-77069F3BE68E}" dt="2021-11-12T21:40:23.191" v="67"/>
          <ac:picMkLst>
            <pc:docMk/>
            <pc:sldMk cId="3826988795" sldId="280"/>
            <ac:picMk id="15" creationId="{BC526B7A-4801-4FD1-95C8-03AF22629E87}"/>
          </ac:picMkLst>
        </pc:picChg>
      </pc:sldChg>
      <pc:sldChg chg="modSp add del replId">
        <pc:chgData name="Guest User" userId="" providerId="Windows Live" clId="Web-{27004B48-8474-41FD-B5D9-77069F3BE68E}" dt="2021-11-12T22:09:16.757" v="1171"/>
        <pc:sldMkLst>
          <pc:docMk/>
          <pc:sldMk cId="4294939536" sldId="281"/>
        </pc:sldMkLst>
        <pc:spChg chg="mod">
          <ac:chgData name="Guest User" userId="" providerId="Windows Live" clId="Web-{27004B48-8474-41FD-B5D9-77069F3BE68E}" dt="2021-11-12T20:41:17.658" v="56" actId="20577"/>
          <ac:spMkLst>
            <pc:docMk/>
            <pc:sldMk cId="4294939536" sldId="281"/>
            <ac:spMk id="8" creationId="{F2A69223-8C67-4636-8926-A41B16B99138}"/>
          </ac:spMkLst>
        </pc:spChg>
      </pc:sldChg>
      <pc:sldChg chg="addSp delSp modSp add del mod replId modClrScheme delDesignElem chgLayout">
        <pc:chgData name="Guest User" userId="" providerId="Windows Live" clId="Web-{27004B48-8474-41FD-B5D9-77069F3BE68E}" dt="2021-11-12T22:25:44.251" v="1417"/>
        <pc:sldMkLst>
          <pc:docMk/>
          <pc:sldMk cId="2784551319" sldId="282"/>
        </pc:sldMkLst>
        <pc:spChg chg="mod">
          <ac:chgData name="Guest User" userId="" providerId="Windows Live" clId="Web-{27004B48-8474-41FD-B5D9-77069F3BE68E}" dt="2021-11-12T22:00:02.120" v="726" actId="20577"/>
          <ac:spMkLst>
            <pc:docMk/>
            <pc:sldMk cId="2784551319" sldId="282"/>
            <ac:spMk id="3" creationId="{BF70F1FA-827B-42C0-87F7-E7096D287BC7}"/>
          </ac:spMkLst>
        </pc:spChg>
        <pc:spChg chg="mod ord">
          <ac:chgData name="Guest User" userId="" providerId="Windows Live" clId="Web-{27004B48-8474-41FD-B5D9-77069F3BE68E}" dt="2021-11-12T22:23:23.721" v="1395"/>
          <ac:spMkLst>
            <pc:docMk/>
            <pc:sldMk cId="2784551319" sldId="282"/>
            <ac:spMk id="8" creationId="{F2A69223-8C67-4636-8926-A41B16B99138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2784551319" sldId="282"/>
            <ac:spMk id="13" creationId="{0BABF38A-8A0D-492E-BD20-6CF4D46B50BD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2784551319" sldId="282"/>
            <ac:spMk id="17" creationId="{F1174801-1395-44C5-9B00-CCAC45C056E7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2784551319" sldId="282"/>
            <ac:spMk id="19" creationId="{8BADB362-9771-4A3C-B9E5-6777F34C5041}"/>
          </ac:spMkLst>
        </pc:spChg>
        <pc:grpChg chg="add del">
          <ac:chgData name="Guest User" userId="" providerId="Windows Live" clId="Web-{27004B48-8474-41FD-B5D9-77069F3BE68E}" dt="2021-11-12T22:23:23.721" v="1395"/>
          <ac:grpSpMkLst>
            <pc:docMk/>
            <pc:sldMk cId="2784551319" sldId="282"/>
            <ac:grpSpMk id="21" creationId="{6C5D976F-50BF-4FEC-B797-AACEB2C35144}"/>
          </ac:grpSpMkLst>
        </pc:grpChg>
        <pc:picChg chg="del">
          <ac:chgData name="Guest User" userId="" providerId="Windows Live" clId="Web-{27004B48-8474-41FD-B5D9-77069F3BE68E}" dt="2021-11-12T21:42:47.377" v="96"/>
          <ac:picMkLst>
            <pc:docMk/>
            <pc:sldMk cId="2784551319" sldId="282"/>
            <ac:picMk id="2" creationId="{1E7B9E91-8159-4256-A871-9D970B08020C}"/>
          </ac:picMkLst>
        </pc:picChg>
        <pc:picChg chg="add mod">
          <ac:chgData name="Guest User" userId="" providerId="Windows Live" clId="Web-{27004B48-8474-41FD-B5D9-77069F3BE68E}" dt="2021-11-12T21:43:03.986" v="101" actId="1076"/>
          <ac:picMkLst>
            <pc:docMk/>
            <pc:sldMk cId="2784551319" sldId="282"/>
            <ac:picMk id="4" creationId="{631A01D7-499D-4D97-81FC-90BCA6217950}"/>
          </ac:picMkLst>
        </pc:picChg>
        <pc:picChg chg="add del">
          <ac:chgData name="Guest User" userId="" providerId="Windows Live" clId="Web-{27004B48-8474-41FD-B5D9-77069F3BE68E}" dt="2021-11-12T22:23:23.721" v="1395"/>
          <ac:picMkLst>
            <pc:docMk/>
            <pc:sldMk cId="2784551319" sldId="282"/>
            <ac:picMk id="15" creationId="{BC526B7A-4801-4FD1-95C8-03AF22629E87}"/>
          </ac:picMkLst>
        </pc:picChg>
      </pc:sldChg>
      <pc:sldChg chg="add del replId">
        <pc:chgData name="Guest User" userId="" providerId="Windows Live" clId="Web-{27004B48-8474-41FD-B5D9-77069F3BE68E}" dt="2021-11-12T21:42:17.580" v="83"/>
        <pc:sldMkLst>
          <pc:docMk/>
          <pc:sldMk cId="3737377394" sldId="282"/>
        </pc:sldMkLst>
      </pc:sldChg>
      <pc:sldChg chg="addSp delSp modSp add del mod replId modClrScheme delDesignElem chgLayout modNotes">
        <pc:chgData name="Guest User" userId="" providerId="Windows Live" clId="Web-{27004B48-8474-41FD-B5D9-77069F3BE68E}" dt="2021-11-12T22:27:16.016" v="1440"/>
        <pc:sldMkLst>
          <pc:docMk/>
          <pc:sldMk cId="392494821" sldId="283"/>
        </pc:sldMkLst>
        <pc:spChg chg="del mod">
          <ac:chgData name="Guest User" userId="" providerId="Windows Live" clId="Web-{27004B48-8474-41FD-B5D9-77069F3BE68E}" dt="2021-11-12T21:53:36.264" v="519"/>
          <ac:spMkLst>
            <pc:docMk/>
            <pc:sldMk cId="392494821" sldId="283"/>
            <ac:spMk id="3" creationId="{BF70F1FA-827B-42C0-87F7-E7096D287BC7}"/>
          </ac:spMkLst>
        </pc:spChg>
        <pc:spChg chg="add del mod">
          <ac:chgData name="Guest User" userId="" providerId="Windows Live" clId="Web-{27004B48-8474-41FD-B5D9-77069F3BE68E}" dt="2021-11-12T21:57:14.762" v="602"/>
          <ac:spMkLst>
            <pc:docMk/>
            <pc:sldMk cId="392494821" sldId="283"/>
            <ac:spMk id="5" creationId="{36398DEE-B782-47CE-96AA-5C9B8D017B3F}"/>
          </ac:spMkLst>
        </pc:spChg>
        <pc:spChg chg="add mod">
          <ac:chgData name="Guest User" userId="" providerId="Windows Live" clId="Web-{27004B48-8474-41FD-B5D9-77069F3BE68E}" dt="2021-11-12T22:07:38.211" v="1013" actId="20577"/>
          <ac:spMkLst>
            <pc:docMk/>
            <pc:sldMk cId="392494821" sldId="283"/>
            <ac:spMk id="6" creationId="{F358A4A1-7C62-42DC-BD2E-53BB30B8F76A}"/>
          </ac:spMkLst>
        </pc:spChg>
        <pc:spChg chg="mod ord">
          <ac:chgData name="Guest User" userId="" providerId="Windows Live" clId="Web-{27004B48-8474-41FD-B5D9-77069F3BE68E}" dt="2021-11-12T22:23:23.721" v="1395"/>
          <ac:spMkLst>
            <pc:docMk/>
            <pc:sldMk cId="392494821" sldId="283"/>
            <ac:spMk id="8" creationId="{F2A69223-8C67-4636-8926-A41B16B99138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392494821" sldId="283"/>
            <ac:spMk id="13" creationId="{0BABF38A-8A0D-492E-BD20-6CF4D46B50BD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392494821" sldId="283"/>
            <ac:spMk id="17" creationId="{F1174801-1395-44C5-9B00-CCAC45C056E7}"/>
          </ac:spMkLst>
        </pc:spChg>
        <pc:spChg chg="add del">
          <ac:chgData name="Guest User" userId="" providerId="Windows Live" clId="Web-{27004B48-8474-41FD-B5D9-77069F3BE68E}" dt="2021-11-12T22:23:23.721" v="1395"/>
          <ac:spMkLst>
            <pc:docMk/>
            <pc:sldMk cId="392494821" sldId="283"/>
            <ac:spMk id="19" creationId="{8BADB362-9771-4A3C-B9E5-6777F34C5041}"/>
          </ac:spMkLst>
        </pc:spChg>
        <pc:grpChg chg="add del">
          <ac:chgData name="Guest User" userId="" providerId="Windows Live" clId="Web-{27004B48-8474-41FD-B5D9-77069F3BE68E}" dt="2021-11-12T22:23:23.721" v="1395"/>
          <ac:grpSpMkLst>
            <pc:docMk/>
            <pc:sldMk cId="392494821" sldId="283"/>
            <ac:grpSpMk id="21" creationId="{6C5D976F-50BF-4FEC-B797-AACEB2C35144}"/>
          </ac:grpSpMkLst>
        </pc:grpChg>
        <pc:picChg chg="del">
          <ac:chgData name="Guest User" userId="" providerId="Windows Live" clId="Web-{27004B48-8474-41FD-B5D9-77069F3BE68E}" dt="2021-11-12T21:44:04.705" v="130"/>
          <ac:picMkLst>
            <pc:docMk/>
            <pc:sldMk cId="392494821" sldId="283"/>
            <ac:picMk id="2" creationId="{1E7B9E91-8159-4256-A871-9D970B08020C}"/>
          </ac:picMkLst>
        </pc:picChg>
        <pc:picChg chg="add mod">
          <ac:chgData name="Guest User" userId="" providerId="Windows Live" clId="Web-{27004B48-8474-41FD-B5D9-77069F3BE68E}" dt="2021-11-12T22:07:15.414" v="975" actId="1076"/>
          <ac:picMkLst>
            <pc:docMk/>
            <pc:sldMk cId="392494821" sldId="283"/>
            <ac:picMk id="4" creationId="{6CB7B181-F427-4617-9A87-CDE4302AE06C}"/>
          </ac:picMkLst>
        </pc:picChg>
        <pc:picChg chg="add del">
          <ac:chgData name="Guest User" userId="" providerId="Windows Live" clId="Web-{27004B48-8474-41FD-B5D9-77069F3BE68E}" dt="2021-11-12T22:23:23.721" v="1395"/>
          <ac:picMkLst>
            <pc:docMk/>
            <pc:sldMk cId="392494821" sldId="283"/>
            <ac:picMk id="15" creationId="{BC526B7A-4801-4FD1-95C8-03AF22629E87}"/>
          </ac:picMkLst>
        </pc:picChg>
      </pc:sldChg>
      <pc:sldChg chg="add del replId">
        <pc:chgData name="Guest User" userId="" providerId="Windows Live" clId="Web-{27004B48-8474-41FD-B5D9-77069F3BE68E}" dt="2021-11-12T21:42:18.862" v="84"/>
        <pc:sldMkLst>
          <pc:docMk/>
          <pc:sldMk cId="576387946" sldId="283"/>
        </pc:sldMkLst>
      </pc:sldChg>
      <pc:sldChg chg="modSp add mod ord replId modClrScheme chgLayout">
        <pc:chgData name="Guest User" userId="" providerId="Windows Live" clId="Web-{27004B48-8474-41FD-B5D9-77069F3BE68E}" dt="2021-11-12T22:29:31.484" v="1447" actId="14100"/>
        <pc:sldMkLst>
          <pc:docMk/>
          <pc:sldMk cId="862145764" sldId="284"/>
        </pc:sldMkLst>
        <pc:spChg chg="mod ord">
          <ac:chgData name="Guest User" userId="" providerId="Windows Live" clId="Web-{27004B48-8474-41FD-B5D9-77069F3BE68E}" dt="2021-11-12T22:29:31.484" v="1447" actId="14100"/>
          <ac:spMkLst>
            <pc:docMk/>
            <pc:sldMk cId="862145764" sldId="284"/>
            <ac:spMk id="2" creationId="{1A5FC998-88ED-41D9-8E23-9516821B72D6}"/>
          </ac:spMkLst>
        </pc:spChg>
      </pc:sldChg>
      <pc:sldChg chg="add del replId">
        <pc:chgData name="Guest User" userId="" providerId="Windows Live" clId="Web-{27004B48-8474-41FD-B5D9-77069F3BE68E}" dt="2021-11-12T22:06:47.165" v="961"/>
        <pc:sldMkLst>
          <pc:docMk/>
          <pc:sldMk cId="3852171564" sldId="284"/>
        </pc:sldMkLst>
      </pc:sldChg>
      <pc:sldChg chg="addSp delSp modSp add mod ord replId modClrScheme chgLayout">
        <pc:chgData name="Guest User" userId="" providerId="Windows Live" clId="Web-{27004B48-8474-41FD-B5D9-77069F3BE68E}" dt="2021-11-12T22:31:03.687" v="1458" actId="1076"/>
        <pc:sldMkLst>
          <pc:docMk/>
          <pc:sldMk cId="2837600666" sldId="285"/>
        </pc:sldMkLst>
        <pc:spChg chg="del mod">
          <ac:chgData name="Guest User" userId="" providerId="Windows Live" clId="Web-{27004B48-8474-41FD-B5D9-77069F3BE68E}" dt="2021-11-12T22:25:08.439" v="1405"/>
          <ac:spMkLst>
            <pc:docMk/>
            <pc:sldMk cId="2837600666" sldId="285"/>
            <ac:spMk id="5" creationId="{AC060B7E-D8A6-483B-8678-C07CEB79D209}"/>
          </ac:spMkLst>
        </pc:spChg>
        <pc:spChg chg="mod ord">
          <ac:chgData name="Guest User" userId="" providerId="Windows Live" clId="Web-{27004B48-8474-41FD-B5D9-77069F3BE68E}" dt="2021-11-12T22:28:43.500" v="1445"/>
          <ac:spMkLst>
            <pc:docMk/>
            <pc:sldMk cId="2837600666" sldId="285"/>
            <ac:spMk id="8" creationId="{F2A69223-8C67-4636-8926-A41B16B99138}"/>
          </ac:spMkLst>
        </pc:spChg>
        <pc:spChg chg="add mod">
          <ac:chgData name="Guest User" userId="" providerId="Windows Live" clId="Web-{27004B48-8474-41FD-B5D9-77069F3BE68E}" dt="2021-11-12T22:31:03.687" v="1458" actId="1076"/>
          <ac:spMkLst>
            <pc:docMk/>
            <pc:sldMk cId="2837600666" sldId="285"/>
            <ac:spMk id="10" creationId="{6F5E7E9E-F41D-4F4B-9426-E21B3EC9E8C1}"/>
          </ac:spMkLst>
        </pc:spChg>
        <pc:picChg chg="add">
          <ac:chgData name="Guest User" userId="" providerId="Windows Live" clId="Web-{27004B48-8474-41FD-B5D9-77069F3BE68E}" dt="2021-11-12T22:25:13.127" v="1407"/>
          <ac:picMkLst>
            <pc:docMk/>
            <pc:sldMk cId="2837600666" sldId="285"/>
            <ac:picMk id="2" creationId="{522A43D6-3FD0-4D6A-9724-57010DE6E8DC}"/>
          </ac:picMkLst>
        </pc:picChg>
        <pc:picChg chg="add del">
          <ac:chgData name="Guest User" userId="" providerId="Windows Live" clId="Web-{27004B48-8474-41FD-B5D9-77069F3BE68E}" dt="2021-11-12T22:25:17.158" v="1409"/>
          <ac:picMkLst>
            <pc:docMk/>
            <pc:sldMk cId="2837600666" sldId="285"/>
            <ac:picMk id="3" creationId="{092ECBCD-9C6B-4F79-A26E-511E672D9FAD}"/>
          </ac:picMkLst>
        </pc:picChg>
        <pc:picChg chg="del">
          <ac:chgData name="Guest User" userId="" providerId="Windows Live" clId="Web-{27004B48-8474-41FD-B5D9-77069F3BE68E}" dt="2021-11-12T22:25:09.830" v="1406"/>
          <ac:picMkLst>
            <pc:docMk/>
            <pc:sldMk cId="2837600666" sldId="285"/>
            <ac:picMk id="4" creationId="{0FF7E408-6BB2-4225-AC43-7AA95512521E}"/>
          </ac:picMkLst>
        </pc:picChg>
      </pc:sldChg>
      <pc:sldChg chg="new del">
        <pc:chgData name="Guest User" userId="" providerId="Windows Live" clId="Web-{27004B48-8474-41FD-B5D9-77069F3BE68E}" dt="2021-11-12T22:22:27.768" v="1391"/>
        <pc:sldMkLst>
          <pc:docMk/>
          <pc:sldMk cId="2974696551" sldId="285"/>
        </pc:sldMkLst>
      </pc:sldChg>
      <pc:sldChg chg="addSp delSp modSp add mod replId modClrScheme chgLayout">
        <pc:chgData name="Guest User" userId="" providerId="Windows Live" clId="Web-{27004B48-8474-41FD-B5D9-77069F3BE68E}" dt="2021-11-12T22:31:08.156" v="1459" actId="1076"/>
        <pc:sldMkLst>
          <pc:docMk/>
          <pc:sldMk cId="3898108529" sldId="286"/>
        </pc:sldMkLst>
        <pc:spChg chg="add mod">
          <ac:chgData name="Guest User" userId="" providerId="Windows Live" clId="Web-{27004B48-8474-41FD-B5D9-77069F3BE68E}" dt="2021-11-12T22:31:08.156" v="1459" actId="1076"/>
          <ac:spMkLst>
            <pc:docMk/>
            <pc:sldMk cId="3898108529" sldId="286"/>
            <ac:spMk id="3" creationId="{E207292B-85BE-4424-98A9-51AD0251E7AB}"/>
          </ac:spMkLst>
        </pc:spChg>
        <pc:spChg chg="mod ord">
          <ac:chgData name="Guest User" userId="" providerId="Windows Live" clId="Web-{27004B48-8474-41FD-B5D9-77069F3BE68E}" dt="2021-11-12T22:28:43.500" v="1445"/>
          <ac:spMkLst>
            <pc:docMk/>
            <pc:sldMk cId="3898108529" sldId="286"/>
            <ac:spMk id="8" creationId="{F2A69223-8C67-4636-8926-A41B16B99138}"/>
          </ac:spMkLst>
        </pc:spChg>
        <pc:spChg chg="del">
          <ac:chgData name="Guest User" userId="" providerId="Windows Live" clId="Web-{27004B48-8474-41FD-B5D9-77069F3BE68E}" dt="2021-11-12T22:25:40.830" v="1415"/>
          <ac:spMkLst>
            <pc:docMk/>
            <pc:sldMk cId="3898108529" sldId="286"/>
            <ac:spMk id="10" creationId="{6F5E7E9E-F41D-4F4B-9426-E21B3EC9E8C1}"/>
          </ac:spMkLst>
        </pc:spChg>
        <pc:picChg chg="del">
          <ac:chgData name="Guest User" userId="" providerId="Windows Live" clId="Web-{27004B48-8474-41FD-B5D9-77069F3BE68E}" dt="2021-11-12T22:26:15.517" v="1425"/>
          <ac:picMkLst>
            <pc:docMk/>
            <pc:sldMk cId="3898108529" sldId="286"/>
            <ac:picMk id="2" creationId="{522A43D6-3FD0-4D6A-9724-57010DE6E8DC}"/>
          </ac:picMkLst>
        </pc:picChg>
        <pc:picChg chg="add mod">
          <ac:chgData name="Guest User" userId="" providerId="Windows Live" clId="Web-{27004B48-8474-41FD-B5D9-77069F3BE68E}" dt="2021-11-12T22:26:56.220" v="1435" actId="1076"/>
          <ac:picMkLst>
            <pc:docMk/>
            <pc:sldMk cId="3898108529" sldId="286"/>
            <ac:picMk id="4" creationId="{21AE1245-C60E-4A36-8B90-E4C07D189E59}"/>
          </ac:picMkLst>
        </pc:picChg>
      </pc:sldChg>
      <pc:sldChg chg="addSp delSp modSp add mod replId modClrScheme chgLayout modNotes">
        <pc:chgData name="Guest User" userId="" providerId="Windows Live" clId="Web-{27004B48-8474-41FD-B5D9-77069F3BE68E}" dt="2021-11-12T22:31:32.437" v="1463" actId="1076"/>
        <pc:sldMkLst>
          <pc:docMk/>
          <pc:sldMk cId="3829737569" sldId="287"/>
        </pc:sldMkLst>
        <pc:spChg chg="del">
          <ac:chgData name="Guest User" userId="" providerId="Windows Live" clId="Web-{27004B48-8474-41FD-B5D9-77069F3BE68E}" dt="2021-11-12T22:26:08.236" v="1421"/>
          <ac:spMkLst>
            <pc:docMk/>
            <pc:sldMk cId="3829737569" sldId="287"/>
            <ac:spMk id="3" creationId="{E207292B-85BE-4424-98A9-51AD0251E7AB}"/>
          </ac:spMkLst>
        </pc:spChg>
        <pc:spChg chg="add mod">
          <ac:chgData name="Guest User" userId="" providerId="Windows Live" clId="Web-{27004B48-8474-41FD-B5D9-77069F3BE68E}" dt="2021-11-12T22:31:32.437" v="1463" actId="1076"/>
          <ac:spMkLst>
            <pc:docMk/>
            <pc:sldMk cId="3829737569" sldId="287"/>
            <ac:spMk id="4" creationId="{DC5E4823-1F0D-40A9-A417-79DC905E8CE8}"/>
          </ac:spMkLst>
        </pc:spChg>
        <pc:spChg chg="mod ord">
          <ac:chgData name="Guest User" userId="" providerId="Windows Live" clId="Web-{27004B48-8474-41FD-B5D9-77069F3BE68E}" dt="2021-11-12T22:28:43.500" v="1445"/>
          <ac:spMkLst>
            <pc:docMk/>
            <pc:sldMk cId="3829737569" sldId="287"/>
            <ac:spMk id="8" creationId="{F2A69223-8C67-4636-8926-A41B16B99138}"/>
          </ac:spMkLst>
        </pc:spChg>
        <pc:picChg chg="del">
          <ac:chgData name="Guest User" userId="" providerId="Windows Live" clId="Web-{27004B48-8474-41FD-B5D9-77069F3BE68E}" dt="2021-11-12T22:26:09.986" v="1423"/>
          <ac:picMkLst>
            <pc:docMk/>
            <pc:sldMk cId="3829737569" sldId="287"/>
            <ac:picMk id="2" creationId="{522A43D6-3FD0-4D6A-9724-57010DE6E8DC}"/>
          </ac:picMkLst>
        </pc:picChg>
        <pc:picChg chg="add mod">
          <ac:chgData name="Guest User" userId="" providerId="Windows Live" clId="Web-{27004B48-8474-41FD-B5D9-77069F3BE68E}" dt="2021-11-12T22:31:24.734" v="1462" actId="1076"/>
          <ac:picMkLst>
            <pc:docMk/>
            <pc:sldMk cId="3829737569" sldId="287"/>
            <ac:picMk id="6" creationId="{4D116FC0-89FF-4833-B7D4-5736F6D440A2}"/>
          </ac:picMkLst>
        </pc:picChg>
      </pc:sldChg>
      <pc:sldChg chg="modSp add ord replId">
        <pc:chgData name="Guest User" userId="" providerId="Windows Live" clId="Web-{27004B48-8474-41FD-B5D9-77069F3BE68E}" dt="2021-11-12T22:38:58.952" v="1487" actId="20577"/>
        <pc:sldMkLst>
          <pc:docMk/>
          <pc:sldMk cId="520801180" sldId="288"/>
        </pc:sldMkLst>
        <pc:spChg chg="mod">
          <ac:chgData name="Guest User" userId="" providerId="Windows Live" clId="Web-{27004B48-8474-41FD-B5D9-77069F3BE68E}" dt="2021-11-12T22:38:43.670" v="1467" actId="20577"/>
          <ac:spMkLst>
            <pc:docMk/>
            <pc:sldMk cId="520801180" sldId="288"/>
            <ac:spMk id="2" creationId="{1A5FC998-88ED-41D9-8E23-9516821B72D6}"/>
          </ac:spMkLst>
        </pc:spChg>
        <pc:spChg chg="mod">
          <ac:chgData name="Guest User" userId="" providerId="Windows Live" clId="Web-{27004B48-8474-41FD-B5D9-77069F3BE68E}" dt="2021-11-12T22:38:58.952" v="1487" actId="20577"/>
          <ac:spMkLst>
            <pc:docMk/>
            <pc:sldMk cId="520801180" sldId="288"/>
            <ac:spMk id="4" creationId="{A9583030-382D-420F-9F08-B0084D73AAB3}"/>
          </ac:spMkLst>
        </pc:spChg>
      </pc:sldChg>
      <pc:sldChg chg="modSp add replId">
        <pc:chgData name="Guest User" userId="" providerId="Windows Live" clId="Web-{27004B48-8474-41FD-B5D9-77069F3BE68E}" dt="2021-11-12T22:48:12.417" v="1686" actId="20577"/>
        <pc:sldMkLst>
          <pc:docMk/>
          <pc:sldMk cId="2488498340" sldId="289"/>
        </pc:sldMkLst>
        <pc:spChg chg="mod">
          <ac:chgData name="Guest User" userId="" providerId="Windows Live" clId="Web-{27004B48-8474-41FD-B5D9-77069F3BE68E}" dt="2021-11-12T22:39:09.998" v="1497" actId="20577"/>
          <ac:spMkLst>
            <pc:docMk/>
            <pc:sldMk cId="2488498340" sldId="289"/>
            <ac:spMk id="2" creationId="{1A5FC998-88ED-41D9-8E23-9516821B72D6}"/>
          </ac:spMkLst>
        </pc:spChg>
        <pc:spChg chg="mod">
          <ac:chgData name="Guest User" userId="" providerId="Windows Live" clId="Web-{27004B48-8474-41FD-B5D9-77069F3BE68E}" dt="2021-11-12T22:48:12.417" v="1686" actId="20577"/>
          <ac:spMkLst>
            <pc:docMk/>
            <pc:sldMk cId="2488498340" sldId="289"/>
            <ac:spMk id="4" creationId="{A9583030-382D-420F-9F08-B0084D73AAB3}"/>
          </ac:spMkLst>
        </pc:spChg>
      </pc:sldChg>
      <pc:sldChg chg="modSp add replId">
        <pc:chgData name="Guest User" userId="" providerId="Windows Live" clId="Web-{27004B48-8474-41FD-B5D9-77069F3BE68E}" dt="2021-11-12T22:48:24.370" v="1689" actId="20577"/>
        <pc:sldMkLst>
          <pc:docMk/>
          <pc:sldMk cId="2555148644" sldId="290"/>
        </pc:sldMkLst>
        <pc:spChg chg="mod">
          <ac:chgData name="Guest User" userId="" providerId="Windows Live" clId="Web-{27004B48-8474-41FD-B5D9-77069F3BE68E}" dt="2021-11-12T22:40:27.826" v="1562" actId="20577"/>
          <ac:spMkLst>
            <pc:docMk/>
            <pc:sldMk cId="2555148644" sldId="290"/>
            <ac:spMk id="2" creationId="{1A5FC998-88ED-41D9-8E23-9516821B72D6}"/>
          </ac:spMkLst>
        </pc:spChg>
        <pc:spChg chg="mod">
          <ac:chgData name="Guest User" userId="" providerId="Windows Live" clId="Web-{27004B48-8474-41FD-B5D9-77069F3BE68E}" dt="2021-11-12T22:48:24.370" v="1689" actId="20577"/>
          <ac:spMkLst>
            <pc:docMk/>
            <pc:sldMk cId="2555148644" sldId="290"/>
            <ac:spMk id="4" creationId="{A9583030-382D-420F-9F08-B0084D73AAB3}"/>
          </ac:spMkLst>
        </pc:spChg>
      </pc:sldChg>
      <pc:sldMasterChg chg="add del addSldLayout delSldLayout">
        <pc:chgData name="Guest User" userId="" providerId="Windows Live" clId="Web-{27004B48-8474-41FD-B5D9-77069F3BE68E}" dt="2021-11-12T22:27:30.048" v="1441"/>
        <pc:sldMasterMkLst>
          <pc:docMk/>
          <pc:sldMasterMk cId="2875500092" sldId="2147483673"/>
        </pc:sldMasterMkLst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642569383" sldId="2147483662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98391849" sldId="2147483663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029213035" sldId="2147483664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3055465947" sldId="2147483665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3696973967" sldId="2147483666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3311689550" sldId="2147483667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441280244" sldId="2147483668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2847416229" sldId="2147483669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850292503" sldId="2147483670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685213163" sldId="2147483671"/>
          </pc:sldLayoutMkLst>
        </pc:sldLayoutChg>
        <pc:sldLayoutChg chg="add del">
          <pc:chgData name="Guest User" userId="" providerId="Windows Live" clId="Web-{27004B48-8474-41FD-B5D9-77069F3BE68E}" dt="2021-11-12T22:27:30.048" v="1441"/>
          <pc:sldLayoutMkLst>
            <pc:docMk/>
            <pc:sldMasterMk cId="2875500092" sldId="2147483673"/>
            <pc:sldLayoutMk cId="113955370" sldId="2147483672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3:23.721" v="1395"/>
        <pc:sldMasterMkLst>
          <pc:docMk/>
          <pc:sldMasterMk cId="1563386422" sldId="2147483674"/>
        </pc:sldMasterMkLst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1112374368" sldId="2147483675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1645161109" sldId="2147483676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3171994995" sldId="2147483677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433188178" sldId="2147483678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4200503862" sldId="2147483679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1851114404" sldId="2147483680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1996655476" sldId="2147483681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554757360" sldId="2147483682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932916385" sldId="2147483683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642270952" sldId="2147483684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1543907830" sldId="2147483685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217662367" sldId="2147483686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162794434" sldId="2147483687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776977275" sldId="2147483688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262942902" sldId="2147483689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3808098310" sldId="2147483690"/>
          </pc:sldLayoutMkLst>
        </pc:sldLayoutChg>
        <pc:sldLayoutChg chg="add del mod replId">
          <pc:chgData name="Guest User" userId="" providerId="Windows Live" clId="Web-{27004B48-8474-41FD-B5D9-77069F3BE68E}" dt="2021-11-12T22:23:23.721" v="1395"/>
          <pc:sldLayoutMkLst>
            <pc:docMk/>
            <pc:sldMasterMk cId="1563386422" sldId="2147483674"/>
            <pc:sldLayoutMk cId="2082988746" sldId="2147483691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1:52.534" v="1389"/>
        <pc:sldMasterMkLst>
          <pc:docMk/>
          <pc:sldMasterMk cId="2144585209" sldId="2147483674"/>
        </pc:sldMasterMkLst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2575157960" sldId="2147483675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2711980535" sldId="2147483676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4112581300" sldId="2147483677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2264450866" sldId="2147483678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3812665248" sldId="2147483679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3362303257" sldId="2147483680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155405242" sldId="2147483681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1806475633" sldId="2147483682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1589090092" sldId="2147483683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2273212554" sldId="2147483684"/>
          </pc:sldLayoutMkLst>
        </pc:sldLayoutChg>
        <pc:sldLayoutChg chg="add del mod replId">
          <pc:chgData name="Guest User" userId="" providerId="Windows Live" clId="Web-{27004B48-8474-41FD-B5D9-77069F3BE68E}" dt="2021-11-12T22:21:52.534" v="1389"/>
          <pc:sldLayoutMkLst>
            <pc:docMk/>
            <pc:sldMasterMk cId="2144585209" sldId="2147483674"/>
            <pc:sldLayoutMk cId="1673741771" sldId="2147483685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7:46.735" v="1442"/>
        <pc:sldMasterMkLst>
          <pc:docMk/>
          <pc:sldMasterMk cId="3861964856" sldId="2147483674"/>
        </pc:sldMasterMkLst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1447362160" sldId="2147483675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3322962260" sldId="2147483676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2217737083" sldId="2147483677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1430939508" sldId="2147483678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1044525067" sldId="2147483679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978145352" sldId="2147483680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2122197737" sldId="2147483681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2933201652" sldId="2147483682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4293694459" sldId="2147483683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86397532" sldId="2147483684"/>
          </pc:sldLayoutMkLst>
        </pc:sldLayoutChg>
        <pc:sldLayoutChg chg="add del mod replId">
          <pc:chgData name="Guest User" userId="" providerId="Windows Live" clId="Web-{27004B48-8474-41FD-B5D9-77069F3BE68E}" dt="2021-11-12T22:27:46.735" v="1442"/>
          <pc:sldLayoutMkLst>
            <pc:docMk/>
            <pc:sldMasterMk cId="3861964856" sldId="2147483674"/>
            <pc:sldLayoutMk cId="1125017359" sldId="2147483685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8:02.344" v="1443"/>
        <pc:sldMasterMkLst>
          <pc:docMk/>
          <pc:sldMasterMk cId="3417363958" sldId="2147483686"/>
        </pc:sldMasterMkLst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1104589245" sldId="2147483687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911046255" sldId="2147483688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2481916216" sldId="2147483689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361383654" sldId="2147483690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3538705706" sldId="2147483691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2131921653" sldId="2147483692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3954726670" sldId="2147483693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404244012" sldId="2147483694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1878772542" sldId="2147483695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3054812482" sldId="2147483696"/>
          </pc:sldLayoutMkLst>
        </pc:sldLayoutChg>
        <pc:sldLayoutChg chg="add del mod replId">
          <pc:chgData name="Guest User" userId="" providerId="Windows Live" clId="Web-{27004B48-8474-41FD-B5D9-77069F3BE68E}" dt="2021-11-12T22:28:02.344" v="1443"/>
          <pc:sldLayoutMkLst>
            <pc:docMk/>
            <pc:sldMasterMk cId="3417363958" sldId="2147483686"/>
            <pc:sldLayoutMk cId="3601349066" sldId="2147483697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8:25.625" v="1444"/>
        <pc:sldMasterMkLst>
          <pc:docMk/>
          <pc:sldMasterMk cId="3158597593" sldId="2147483698"/>
        </pc:sldMasterMkLst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1414291321" sldId="2147483699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1634901210" sldId="2147483700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3905380264" sldId="2147483701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443212984" sldId="2147483702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467030293" sldId="2147483703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3844407307" sldId="2147483704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3530662283" sldId="2147483705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319378282" sldId="2147483706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3246374616" sldId="2147483707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118584320" sldId="2147483708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7143611" sldId="2147483709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581797851" sldId="2147483710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1890500643" sldId="2147483711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1874031711" sldId="2147483712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531089605" sldId="2147483713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293973611" sldId="2147483714"/>
          </pc:sldLayoutMkLst>
        </pc:sldLayoutChg>
        <pc:sldLayoutChg chg="add del mod replId">
          <pc:chgData name="Guest User" userId="" providerId="Windows Live" clId="Web-{27004B48-8474-41FD-B5D9-77069F3BE68E}" dt="2021-11-12T22:28:25.625" v="1444"/>
          <pc:sldLayoutMkLst>
            <pc:docMk/>
            <pc:sldMasterMk cId="3158597593" sldId="2147483698"/>
            <pc:sldLayoutMk cId="3238336803" sldId="2147483715"/>
          </pc:sldLayoutMkLst>
        </pc:sldLayoutChg>
      </pc:sldMasterChg>
      <pc:sldMasterChg chg="add del addSldLayout delSldLayout modSldLayout">
        <pc:chgData name="Guest User" userId="" providerId="Windows Live" clId="Web-{27004B48-8474-41FD-B5D9-77069F3BE68E}" dt="2021-11-12T22:28:43.500" v="1445"/>
        <pc:sldMasterMkLst>
          <pc:docMk/>
          <pc:sldMasterMk cId="2708348495" sldId="2147483716"/>
        </pc:sldMasterMkLst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362702818" sldId="2147483717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3888306196" sldId="2147483718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2675496175" sldId="2147483719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1380463927" sldId="2147483720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955862568" sldId="2147483721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1666630554" sldId="2147483722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3535005257" sldId="2147483723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2117836372" sldId="2147483724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3797784781" sldId="2147483725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2210328424" sldId="2147483726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91826608" sldId="2147483727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1665357907" sldId="2147483728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780904730" sldId="2147483729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204177026" sldId="2147483730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781568921" sldId="2147483731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4000524343" sldId="2147483732"/>
          </pc:sldLayoutMkLst>
        </pc:sldLayoutChg>
        <pc:sldLayoutChg chg="add del mod replId">
          <pc:chgData name="Guest User" userId="" providerId="Windows Live" clId="Web-{27004B48-8474-41FD-B5D9-77069F3BE68E}" dt="2021-11-12T22:28:43.500" v="1445"/>
          <pc:sldLayoutMkLst>
            <pc:docMk/>
            <pc:sldMasterMk cId="2708348495" sldId="2147483716"/>
            <pc:sldLayoutMk cId="3700736231" sldId="2147483733"/>
          </pc:sldLayoutMkLst>
        </pc:sldLayoutChg>
      </pc:sldMasterChg>
      <pc:sldMasterChg chg="add addSldLayout modSldLayout">
        <pc:chgData name="Guest User" userId="" providerId="Windows Live" clId="Web-{27004B48-8474-41FD-B5D9-77069F3BE68E}" dt="2021-11-12T22:28:43.500" v="1445"/>
        <pc:sldMasterMkLst>
          <pc:docMk/>
          <pc:sldMasterMk cId="2337555355" sldId="2147483734"/>
        </pc:sldMasterMkLst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620528282" sldId="2147483735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2541461011" sldId="2147483736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3474195345" sldId="2147483737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1233284859" sldId="2147483738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3677772724" sldId="2147483739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494574128" sldId="2147483740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605870490" sldId="2147483741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1819415489" sldId="2147483742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2341171125" sldId="2147483743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860510106" sldId="2147483744"/>
          </pc:sldLayoutMkLst>
        </pc:sldLayoutChg>
        <pc:sldLayoutChg chg="add mod replId">
          <pc:chgData name="Guest User" userId="" providerId="Windows Live" clId="Web-{27004B48-8474-41FD-B5D9-77069F3BE68E}" dt="2021-11-12T22:28:43.500" v="1445"/>
          <pc:sldLayoutMkLst>
            <pc:docMk/>
            <pc:sldMasterMk cId="2337555355" sldId="2147483734"/>
            <pc:sldLayoutMk cId="2266278455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32CB-9B99-4573-AF94-74A22BC7AC75}" type="datetimeFigureOut">
              <a:rPr lang="en-US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FBF4-4F15-4724-B5F8-32A9FF577A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1: In general the average rating for movies selected was &gt; 7, indicating more postive sentiment</a:t>
            </a:r>
          </a:p>
          <a:p>
            <a:endParaRPr lang="en-US"/>
          </a:p>
          <a:p>
            <a:r>
              <a:rPr lang="en-US"/>
              <a:t>2: When completing out labeling we noticed there we quite a few with neutral or ambiguous reviews, this is where most descrepencies across our labels occurred</a:t>
            </a:r>
          </a:p>
          <a:p>
            <a:endParaRPr lang="en-US"/>
          </a:p>
          <a:p>
            <a:r>
              <a:rPr lang="en-US"/>
              <a:t>3: Again, there were some slightly ambiguous ratings whichh summarized the movie or included both postives and negatives – we stuggled to understand reviews like this that didn't included a conclusion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FBF4-4F15-4724-B5F8-32A9FF577A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ted-mei.medium.com%2Fdemystify-tf-idf-in-indexing-and-ranking-5c3ae88c3fa0&amp;psig=AOvVaw3ii1Y-Od78Jx4CAcVCgKTY&amp;ust=1636995683441000&amp;source=images&amp;cd=vfe&amp;ved=0CAsQjRxqFwoTCPj_4qOqmPQCFQAAAAAdAAAAABA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om of colourful chairs">
            <a:extLst>
              <a:ext uri="{FF2B5EF4-FFF2-40B4-BE49-F238E27FC236}">
                <a16:creationId xmlns:a16="http://schemas.microsoft.com/office/drawing/2014/main" id="{946FC8F4-0CC9-438F-B07E-7337095B0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5" b="1554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78F9E-DACB-4F22-B39C-E3DE2084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945585" cy="3352800"/>
          </a:xfrm>
        </p:spPr>
        <p:txBody>
          <a:bodyPr>
            <a:normAutofit/>
          </a:bodyPr>
          <a:lstStyle/>
          <a:p>
            <a:r>
              <a:rPr lang="en-CA" sz="8400">
                <a:solidFill>
                  <a:schemeClr val="tx1"/>
                </a:solidFill>
              </a:rPr>
              <a:t>ENSF 612 Presentation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5DB3-F5C2-416F-9115-95C3EB3F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By Alex Leakos, Jared Kraus, and Graydon Hall</a:t>
            </a:r>
          </a:p>
        </p:txBody>
      </p:sp>
    </p:spTree>
    <p:extLst>
      <p:ext uri="{BB962C8B-B14F-4D97-AF65-F5344CB8AC3E}">
        <p14:creationId xmlns:p14="http://schemas.microsoft.com/office/powerpoint/2010/main" val="211591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09" y="2182754"/>
            <a:ext cx="9793911" cy="2501844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Sabon Next LT"/>
              </a:rPr>
              <a:t>Reason for Split Decisions and </a:t>
            </a:r>
            <a:br>
              <a:rPr lang="en-US">
                <a:cs typeface="Sabon Next LT"/>
              </a:rPr>
            </a:br>
            <a:r>
              <a:rPr lang="en-US">
                <a:cs typeface="Sabon Next LT"/>
              </a:rPr>
              <a:t>Resolving Them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2800">
                <a:ea typeface="+mj-lt"/>
                <a:cs typeface="+mj-lt"/>
              </a:rPr>
              <a:t>1. Review sentiment was vague and focused more on movie's plot.</a:t>
            </a:r>
            <a:endParaRPr lang="en-US" sz="4000">
              <a:cs typeface="Sabon Next L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6272A7E-353F-4535-8FFA-9F987AAA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2" y="1258583"/>
            <a:ext cx="10300569" cy="279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5DBDE-6EFC-4EBA-A85D-361FF950E91F}"/>
              </a:ext>
            </a:extLst>
          </p:cNvPr>
          <p:cNvSpPr txBox="1"/>
          <p:nvPr/>
        </p:nvSpPr>
        <p:spPr>
          <a:xfrm>
            <a:off x="371480" y="4216944"/>
            <a:ext cx="98398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Example: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Review explains the plot and says very little about if he liked it or not.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r>
              <a:rPr lang="en-US" sz="2000"/>
              <a:t>Resolution: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We took the majority of our three reviews for these ones.</a:t>
            </a:r>
          </a:p>
        </p:txBody>
      </p:sp>
    </p:spTree>
    <p:extLst>
      <p:ext uri="{BB962C8B-B14F-4D97-AF65-F5344CB8AC3E}">
        <p14:creationId xmlns:p14="http://schemas.microsoft.com/office/powerpoint/2010/main" val="2071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2800">
                <a:ea typeface="+mj-lt"/>
                <a:cs typeface="+mj-lt"/>
              </a:rPr>
              <a:t>2. Review listed a lot of positives and negatives.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35DEA-B459-4C40-B046-D3879B4878B0}"/>
              </a:ext>
            </a:extLst>
          </p:cNvPr>
          <p:cNvSpPr txBox="1"/>
          <p:nvPr/>
        </p:nvSpPr>
        <p:spPr>
          <a:xfrm>
            <a:off x="235781" y="4686670"/>
            <a:ext cx="98398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Example: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Author gives a long explanation of "What worked" and "What did not work".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Ends it with it was an "Okay Sequel".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r>
              <a:rPr lang="en-US" sz="2000"/>
              <a:t>Resolution: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We took the majority of our three reviews for these ones.</a:t>
            </a:r>
            <a:endParaRPr lang="en-US" sz="200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BF6CB30-8689-4C87-90F0-848286B1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2" y="1181337"/>
            <a:ext cx="8729032" cy="31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3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2800">
                <a:ea typeface="+mj-lt"/>
                <a:cs typeface="+mj-lt"/>
              </a:rPr>
              <a:t>3. Author seemed indecisive if he enjoyed the film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EAAE-7978-485D-B467-1EB32E4F79DA}"/>
              </a:ext>
            </a:extLst>
          </p:cNvPr>
          <p:cNvSpPr txBox="1"/>
          <p:nvPr/>
        </p:nvSpPr>
        <p:spPr>
          <a:xfrm>
            <a:off x="392356" y="3955985"/>
            <a:ext cx="983989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Example: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The author was left in a "quandary" while rating this film.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/>
              <a:t>Gives it a rating in the middle (5/10) but also says it might be unfair rating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Does not know if he will like it or dislike it more on a second viewing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r>
              <a:rPr lang="en-US" sz="2000"/>
              <a:t>Resolution: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We took the majority of our three reviews for these ones.</a:t>
            </a:r>
            <a:endParaRPr lang="en-US" sz="200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BC3C697-24D6-4B88-A715-22B0BB3F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6" y="1576174"/>
            <a:ext cx="10905994" cy="22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8" y="236441"/>
            <a:ext cx="10895106" cy="849314"/>
          </a:xfrm>
        </p:spPr>
        <p:txBody>
          <a:bodyPr/>
          <a:lstStyle/>
          <a:p>
            <a:r>
              <a:rPr lang="en-US">
                <a:cs typeface="Sabon Next LT"/>
              </a:rPr>
              <a:t>Split Decision Statistics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1CE5-DF4F-4677-83B0-2CC0BF75542B}"/>
              </a:ext>
            </a:extLst>
          </p:cNvPr>
          <p:cNvSpPr txBox="1"/>
          <p:nvPr/>
        </p:nvSpPr>
        <p:spPr>
          <a:xfrm>
            <a:off x="426244" y="1712117"/>
            <a:ext cx="90416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400"/>
              <a:t>Out of 1000 reviews we disagreed on 55 (5.5%)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Cohen Kappa Results:</a:t>
            </a:r>
            <a:endParaRPr lang="en-US" sz="2400"/>
          </a:p>
          <a:p>
            <a:pPr lvl="1"/>
            <a:endParaRPr lang="en-US" sz="2400"/>
          </a:p>
          <a:p>
            <a:pPr marL="1200150" lvl="2" indent="-285750">
              <a:buFont typeface="Arial"/>
              <a:buChar char="•"/>
            </a:pPr>
            <a:endParaRPr lang="en-US" sz="24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B669277-67E9-4E17-8EB2-6C4BCA6D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53" y="2903118"/>
            <a:ext cx="6865344" cy="34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3. Quality of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4612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BB2-B78D-49A9-8CA8-632F765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steps we followed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6E2-36E7-4BD7-A94E-8CC39B05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Overall kept approach generic</a:t>
            </a:r>
          </a:p>
          <a:p>
            <a:r>
              <a:rPr lang="en-US"/>
              <a:t>- Allows to easily be applied to other models later</a:t>
            </a:r>
          </a:p>
          <a:p>
            <a:endParaRPr lang="en-US"/>
          </a:p>
          <a:p>
            <a:r>
              <a:rPr lang="en-US"/>
              <a:t>Steps we followed:</a:t>
            </a:r>
          </a:p>
          <a:p>
            <a:pPr lvl="1"/>
            <a:r>
              <a:rPr lang="en-US"/>
              <a:t>1. BeatifulSoup Logic</a:t>
            </a:r>
            <a:endParaRPr lang="en-CA"/>
          </a:p>
          <a:p>
            <a:pPr lvl="2"/>
            <a:r>
              <a:rPr lang="en-CA"/>
              <a:t>- Remove URLS</a:t>
            </a:r>
          </a:p>
          <a:p>
            <a:pPr lvl="2"/>
            <a:r>
              <a:rPr lang="en-CA"/>
              <a:t>- Remove code snippets</a:t>
            </a:r>
          </a:p>
          <a:p>
            <a:pPr lvl="2"/>
            <a:r>
              <a:rPr lang="en-CA"/>
              <a:t>- Delete preformatted text</a:t>
            </a:r>
          </a:p>
          <a:p>
            <a:pPr lvl="2"/>
            <a:endParaRPr lang="en-CA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BB2-B78D-49A9-8CA8-632F765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Preprocessing steps we followed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6E2-36E7-4BD7-A94E-8CC39B05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Steps we followed continued:</a:t>
            </a:r>
          </a:p>
          <a:p>
            <a:pPr lvl="1"/>
            <a:r>
              <a:rPr lang="en-US"/>
              <a:t>2. Make all words lowercase</a:t>
            </a:r>
          </a:p>
          <a:p>
            <a:pPr lvl="1"/>
            <a:r>
              <a:rPr lang="en-US"/>
              <a:t>3. Strip leading/trailing whitespace</a:t>
            </a:r>
          </a:p>
          <a:p>
            <a:pPr lvl="1"/>
            <a:r>
              <a:rPr lang="en-US"/>
              <a:t>4. Remove any punctuation using Regex</a:t>
            </a:r>
          </a:p>
          <a:p>
            <a:pPr lvl="1"/>
            <a:r>
              <a:rPr lang="en-US"/>
              <a:t>5. Stem words using SnowballStemmer</a:t>
            </a:r>
          </a:p>
          <a:p>
            <a:pPr lvl="1"/>
            <a:r>
              <a:rPr lang="en-US"/>
              <a:t>6. Tokenize words</a:t>
            </a:r>
          </a:p>
          <a:p>
            <a:pPr lvl="1"/>
            <a:r>
              <a:rPr lang="en-US"/>
              <a:t>7. Remove stop words</a:t>
            </a:r>
          </a:p>
          <a:p>
            <a:pPr lvl="1"/>
            <a:r>
              <a:rPr lang="en-US"/>
              <a:t>8. Remove words &lt; 3 characters</a:t>
            </a:r>
          </a:p>
          <a:p>
            <a:pPr lvl="1"/>
            <a:r>
              <a:rPr lang="en-US"/>
              <a:t>9. Remove non-alphabetical words (ex. Numbers). </a:t>
            </a:r>
            <a:endParaRPr lang="en-CA"/>
          </a:p>
          <a:p>
            <a:pPr lvl="2"/>
            <a:endParaRPr lang="en-CA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BB2-B78D-49A9-8CA8-632F765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Preprocessing of target vector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6E2-36E7-4BD7-A94E-8CC39B05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Target vector: gives movie review sentiment</a:t>
            </a:r>
          </a:p>
          <a:p>
            <a:pPr lvl="1"/>
            <a:r>
              <a:rPr lang="en-US"/>
              <a:t>- Either ‘positive’ or ‘negative’</a:t>
            </a:r>
          </a:p>
          <a:p>
            <a:pPr lvl="1"/>
            <a:r>
              <a:rPr lang="en-US"/>
              <a:t>- Must be converted to numerical values (1 and 0)</a:t>
            </a:r>
          </a:p>
          <a:p>
            <a:pPr lvl="1"/>
            <a:r>
              <a:rPr lang="en-CA"/>
              <a:t>- Accomplished using StringIndexer()</a:t>
            </a:r>
          </a:p>
        </p:txBody>
      </p:sp>
    </p:spTree>
    <p:extLst>
      <p:ext uri="{BB962C8B-B14F-4D97-AF65-F5344CB8AC3E}">
        <p14:creationId xmlns:p14="http://schemas.microsoft.com/office/powerpoint/2010/main" val="211714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67BB2-B78D-49A9-8CA8-632F7651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400"/>
              <a:t>Final Pre-processed dataframe</a:t>
            </a:r>
            <a:endParaRPr lang="en-CA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F826-D15C-4351-8DDF-9A1A4FE5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442226"/>
            <a:ext cx="5451627" cy="36535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6E2-36E7-4BD7-A94E-8CC39B05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/>
              <a:t>- “Review” and “Sentiment”: original dataframe columns</a:t>
            </a:r>
          </a:p>
          <a:p>
            <a:r>
              <a:rPr lang="en-US"/>
              <a:t>- “filtered body”: pre-processed and tokenized review</a:t>
            </a:r>
          </a:p>
          <a:p>
            <a:r>
              <a:rPr lang="en-US"/>
              <a:t>- “label”: gives sentiment as a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0211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1.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5706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4. Quality of Data Features</a:t>
            </a:r>
          </a:p>
        </p:txBody>
      </p:sp>
    </p:spTree>
    <p:extLst>
      <p:ext uri="{BB962C8B-B14F-4D97-AF65-F5344CB8AC3E}">
        <p14:creationId xmlns:p14="http://schemas.microsoft.com/office/powerpoint/2010/main" val="126029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76" y="2182754"/>
            <a:ext cx="10614930" cy="2501844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Sabon Next LT"/>
              </a:rPr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271272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EAAE-7978-485D-B467-1EB32E4F79DA}"/>
              </a:ext>
            </a:extLst>
          </p:cNvPr>
          <p:cNvSpPr txBox="1"/>
          <p:nvPr/>
        </p:nvSpPr>
        <p:spPr>
          <a:xfrm>
            <a:off x="300398" y="1336670"/>
            <a:ext cx="1032647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Initial step: create bag of words vectors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Input = pre-processed list of words (“</a:t>
            </a:r>
            <a:r>
              <a:rPr lang="en-US" sz="2000" err="1"/>
              <a:t>filtered_body</a:t>
            </a:r>
            <a:r>
              <a:rPr lang="en-US" sz="2000"/>
              <a:t>” column)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Output = term frequency vector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Functions used: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Used both HashingTF and CountVectorizer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Both perform same task, but in different ways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HashingTF: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Utilizes hashing trick (not reversible)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Possibility of collisions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Requires only a single data scan and no additional memory beyond original input and vector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CountVectorizer: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Is reversible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Requires additional scan over the data to build a model and additional memory to store vocabulary (index)</a:t>
            </a:r>
          </a:p>
          <a:p>
            <a:pPr marL="342900" indent="-342900">
              <a:buFont typeface="Arial"/>
              <a:buChar char="•"/>
            </a:pPr>
            <a:r>
              <a:rPr lang="en-US" sz="2000" b="1"/>
              <a:t>Determining which produces best results will be studied in further detail in final report</a:t>
            </a:r>
          </a:p>
        </p:txBody>
      </p:sp>
    </p:spTree>
    <p:extLst>
      <p:ext uri="{BB962C8B-B14F-4D97-AF65-F5344CB8AC3E}">
        <p14:creationId xmlns:p14="http://schemas.microsoft.com/office/powerpoint/2010/main" val="69517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Bag of Words –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72056-0C32-46FE-97A5-840F83C0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" t="2124"/>
          <a:stretch/>
        </p:blipFill>
        <p:spPr>
          <a:xfrm>
            <a:off x="3114674" y="1559361"/>
            <a:ext cx="6337393" cy="1613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5CEB6A-791B-4CBA-80A0-7DD8B0007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" t="3236" r="2465"/>
          <a:stretch/>
        </p:blipFill>
        <p:spPr>
          <a:xfrm>
            <a:off x="3107054" y="3215471"/>
            <a:ext cx="6345013" cy="12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Bag of Words – Resulting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92ACA-6A83-4DDF-A73E-25FAD3C3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/>
          <a:stretch/>
        </p:blipFill>
        <p:spPr>
          <a:xfrm>
            <a:off x="2328862" y="2676271"/>
            <a:ext cx="7568143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FD49E-CC33-450A-BEA4-52D53EEEE06C}"/>
              </a:ext>
            </a:extLst>
          </p:cNvPr>
          <p:cNvSpPr txBox="1"/>
          <p:nvPr/>
        </p:nvSpPr>
        <p:spPr>
          <a:xfrm>
            <a:off x="2782069" y="1904722"/>
            <a:ext cx="156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Initial review and sentiment columns</a:t>
            </a:r>
            <a:endParaRPr lang="en-CA" sz="110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43D1589-DD73-4F73-86D2-14EFF3E1D233}"/>
              </a:ext>
            </a:extLst>
          </p:cNvPr>
          <p:cNvSpPr/>
          <p:nvPr/>
        </p:nvSpPr>
        <p:spPr>
          <a:xfrm rot="16200000">
            <a:off x="3396152" y="1392470"/>
            <a:ext cx="340659" cy="2226941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527-FABE-4183-ABF8-75751405A270}"/>
              </a:ext>
            </a:extLst>
          </p:cNvPr>
          <p:cNvSpPr txBox="1"/>
          <p:nvPr/>
        </p:nvSpPr>
        <p:spPr>
          <a:xfrm>
            <a:off x="4895119" y="1904722"/>
            <a:ext cx="156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Preprocessed review and label</a:t>
            </a:r>
            <a:endParaRPr lang="en-CA" sz="11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4871ACD-2BC7-40E8-951C-DB7C3980E94E}"/>
              </a:ext>
            </a:extLst>
          </p:cNvPr>
          <p:cNvSpPr/>
          <p:nvPr/>
        </p:nvSpPr>
        <p:spPr>
          <a:xfrm rot="16200000">
            <a:off x="5523401" y="1519470"/>
            <a:ext cx="340659" cy="1972939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4F766A5-1ADC-4F37-941B-D3DBA02DDCB1}"/>
              </a:ext>
            </a:extLst>
          </p:cNvPr>
          <p:cNvSpPr/>
          <p:nvPr/>
        </p:nvSpPr>
        <p:spPr>
          <a:xfrm rot="16200000">
            <a:off x="7322671" y="1724889"/>
            <a:ext cx="340659" cy="1562100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B031FB2-A61B-44EC-930D-F4D73DDFA96D}"/>
              </a:ext>
            </a:extLst>
          </p:cNvPr>
          <p:cNvSpPr/>
          <p:nvPr/>
        </p:nvSpPr>
        <p:spPr>
          <a:xfrm rot="16200000">
            <a:off x="8887286" y="1774770"/>
            <a:ext cx="340659" cy="1506274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53E4A-DCBA-43DF-BE0A-F36DB960DD35}"/>
              </a:ext>
            </a:extLst>
          </p:cNvPr>
          <p:cNvSpPr txBox="1"/>
          <p:nvPr/>
        </p:nvSpPr>
        <p:spPr>
          <a:xfrm>
            <a:off x="6699250" y="1876666"/>
            <a:ext cx="1593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Bag of words vector using HashingTF function</a:t>
            </a:r>
            <a:endParaRPr lang="en-CA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457EE-DA24-4193-BF72-791BF3B3E4B0}"/>
              </a:ext>
            </a:extLst>
          </p:cNvPr>
          <p:cNvSpPr txBox="1"/>
          <p:nvPr/>
        </p:nvSpPr>
        <p:spPr>
          <a:xfrm>
            <a:off x="8260583" y="1763485"/>
            <a:ext cx="1593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Bag of words vector using CountVectorizer function</a:t>
            </a:r>
            <a:endParaRPr lang="en-CA" sz="1100"/>
          </a:p>
        </p:txBody>
      </p:sp>
    </p:spTree>
    <p:extLst>
      <p:ext uri="{BB962C8B-B14F-4D97-AF65-F5344CB8AC3E}">
        <p14:creationId xmlns:p14="http://schemas.microsoft.com/office/powerpoint/2010/main" val="410862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76" y="2182754"/>
            <a:ext cx="10614930" cy="2501844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Sabon Next LT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232651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TF-IDF: Term Frequency-Inverse Document 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EAAE-7978-485D-B467-1EB32E4F79DA}"/>
              </a:ext>
            </a:extLst>
          </p:cNvPr>
          <p:cNvSpPr txBox="1"/>
          <p:nvPr/>
        </p:nvSpPr>
        <p:spPr>
          <a:xfrm>
            <a:off x="300398" y="1336670"/>
            <a:ext cx="103264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Alternative to simple bag of words model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Instead of having simple term frequency, you have TF-IDF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Formula:</a:t>
            </a:r>
          </a:p>
        </p:txBody>
      </p:sp>
      <p:pic>
        <p:nvPicPr>
          <p:cNvPr id="1026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079485B1-65A9-4FAF-A1E8-C1C1B75C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02260"/>
            <a:ext cx="8467725" cy="28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61D8E-9E05-43BD-BDFD-CF964143C5CB}"/>
              </a:ext>
            </a:extLst>
          </p:cNvPr>
          <p:cNvSpPr txBox="1"/>
          <p:nvPr/>
        </p:nvSpPr>
        <p:spPr>
          <a:xfrm>
            <a:off x="2147669" y="5317779"/>
            <a:ext cx="7448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/>
              </a:rPr>
              <a:t>https://www.google.com/url?sa=i&amp;url=https%3A%2F%2Fted-mei.medium.com%2Fdemystify-tf-idf-in-indexing-and-ranking-5c3ae88c3fa0&amp;psig=AOvVaw3ii1Y-Od78Jx4CAcVCgKTY&amp;ust=1636995683441000&amp;source=images&amp;cd=vfe&amp;ved=0CAsQjRxqFwoTCPj_4qOqmPQCFQAAAAAdAAAAABAS</a:t>
            </a:r>
            <a:r>
              <a:rPr lang="en-CA" sz="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48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TF-IDF: Term Frequency-Inverse Document 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EAAE-7978-485D-B467-1EB32E4F79DA}"/>
              </a:ext>
            </a:extLst>
          </p:cNvPr>
          <p:cNvSpPr txBox="1"/>
          <p:nvPr/>
        </p:nvSpPr>
        <p:spPr>
          <a:xfrm>
            <a:off x="300398" y="1336670"/>
            <a:ext cx="103264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TF-IDF: provides a measure of originality of a word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Does this by comparing the number of times a word appears in a document, with the number of docs the word appears in*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Use IDF()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Input column = “rawFeatures_htf” (Bag of words vector using HashingTF)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Output column = “features”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Model accuracy using feature column from CountVectorizer instead will be studied later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2845-9E2C-49ED-8BB4-ACA3299642EE}"/>
              </a:ext>
            </a:extLst>
          </p:cNvPr>
          <p:cNvSpPr txBox="1"/>
          <p:nvPr/>
        </p:nvSpPr>
        <p:spPr>
          <a:xfrm>
            <a:off x="300398" y="6308521"/>
            <a:ext cx="1141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*source: https://www.google.com/url?sa=i&amp;url=https%3A%2F%2Ftowardsdatascience.com%2Ftf-term-frequency-idf-inverse-document-frequency-from-scratch-in-python-6c2b61b78558&amp;psig=AOvVaw3ii1Y-Od78Jx4CAcVCgKTY&amp;ust=1636995683441000&amp;source=images&amp;cd=vfe&amp;ved=0CAsQjRxqFwoTCPj_4qOqmPQCFQAAAAAdAAAAABAY </a:t>
            </a:r>
            <a:endParaRPr lang="en-CA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3FD71-F42F-4A97-AD26-8E206B4D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52" y="3911825"/>
            <a:ext cx="499179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TF-IDF: Resulting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5B8FF1-E917-4D40-93A3-583280ED0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"/>
          <a:stretch/>
        </p:blipFill>
        <p:spPr>
          <a:xfrm>
            <a:off x="2094521" y="2332694"/>
            <a:ext cx="7476460" cy="3086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97471B-9CA4-48E8-BAC0-D16793CDA5DE}"/>
              </a:ext>
            </a:extLst>
          </p:cNvPr>
          <p:cNvSpPr txBox="1"/>
          <p:nvPr/>
        </p:nvSpPr>
        <p:spPr>
          <a:xfrm>
            <a:off x="7995378" y="1730422"/>
            <a:ext cx="1568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TF-IDF features vector</a:t>
            </a:r>
            <a:endParaRPr lang="en-CA" sz="110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FBAEB8B-53D4-47C6-A28A-49ABE7280F83}"/>
              </a:ext>
            </a:extLst>
          </p:cNvPr>
          <p:cNvSpPr/>
          <p:nvPr/>
        </p:nvSpPr>
        <p:spPr>
          <a:xfrm rot="16200000">
            <a:off x="8609461" y="1596118"/>
            <a:ext cx="340659" cy="1206503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2043CDA-979F-449C-8FBA-D70D0C09A072}"/>
              </a:ext>
            </a:extLst>
          </p:cNvPr>
          <p:cNvSpPr/>
          <p:nvPr/>
        </p:nvSpPr>
        <p:spPr>
          <a:xfrm rot="16200000">
            <a:off x="6116988" y="1559111"/>
            <a:ext cx="340659" cy="1206502"/>
          </a:xfrm>
          <a:prstGeom prst="rightBrace">
            <a:avLst>
              <a:gd name="adj1" fmla="val 24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0A27C-38DA-4DFC-9060-60F9B47DDCCF}"/>
              </a:ext>
            </a:extLst>
          </p:cNvPr>
          <p:cNvSpPr txBox="1"/>
          <p:nvPr/>
        </p:nvSpPr>
        <p:spPr>
          <a:xfrm>
            <a:off x="5487216" y="1533089"/>
            <a:ext cx="1593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Bag of words vector using HashingTF function</a:t>
            </a:r>
            <a:endParaRPr lang="en-CA" sz="1100"/>
          </a:p>
        </p:txBody>
      </p:sp>
    </p:spTree>
    <p:extLst>
      <p:ext uri="{BB962C8B-B14F-4D97-AF65-F5344CB8AC3E}">
        <p14:creationId xmlns:p14="http://schemas.microsoft.com/office/powerpoint/2010/main" val="8862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76" y="2182754"/>
            <a:ext cx="10614930" cy="2501844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Sabon Next LT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63651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A69223-8C67-4636-8926-A41B16B9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1" y="181213"/>
            <a:ext cx="10895106" cy="849314"/>
          </a:xfrm>
        </p:spPr>
        <p:txBody>
          <a:bodyPr/>
          <a:lstStyle/>
          <a:p>
            <a:r>
              <a:rPr lang="en-US">
                <a:cs typeface="Sabon Next LT"/>
              </a:rPr>
              <a:t>Collection Procedures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45C06-CDB6-45FC-9F9C-4FE851927697}"/>
              </a:ext>
            </a:extLst>
          </p:cNvPr>
          <p:cNvSpPr txBox="1"/>
          <p:nvPr/>
        </p:nvSpPr>
        <p:spPr>
          <a:xfrm>
            <a:off x="441066" y="1269706"/>
            <a:ext cx="380073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Used </a:t>
            </a:r>
            <a:r>
              <a:rPr lang="en-US" sz="2000" err="1"/>
              <a:t>imdbpy</a:t>
            </a:r>
            <a:r>
              <a:rPr lang="en-US" sz="2000"/>
              <a:t> to web scrape user reviews from movies from IMDB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Pulled from movies released from 2019 – 2021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No more than 30 reviews were scraped from each movie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Only the textual contents of each review was included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2B1218A-195B-41B5-955E-A8CA8D06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36" y="1450545"/>
            <a:ext cx="7383235" cy="43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Word2Vec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EAAE-7978-485D-B467-1EB32E4F79DA}"/>
              </a:ext>
            </a:extLst>
          </p:cNvPr>
          <p:cNvSpPr txBox="1"/>
          <p:nvPr/>
        </p:nvSpPr>
        <p:spPr>
          <a:xfrm>
            <a:off x="300549" y="1982129"/>
            <a:ext cx="1032647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err="1"/>
              <a:t>Pyspark</a:t>
            </a:r>
            <a:r>
              <a:rPr lang="en-US" sz="2000"/>
              <a:t> has a very help "Word2Vec" library that was used to vectorized our reviews.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We used the following parameters to create a word2vec model: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err="1">
                <a:ea typeface="+mn-lt"/>
                <a:cs typeface="+mn-lt"/>
              </a:rPr>
              <a:t>VectorSize</a:t>
            </a:r>
            <a:r>
              <a:rPr lang="en-US" sz="2000">
                <a:ea typeface="+mn-lt"/>
                <a:cs typeface="+mn-lt"/>
              </a:rPr>
              <a:t> = 100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err="1">
                <a:ea typeface="+mn-lt"/>
                <a:cs typeface="+mn-lt"/>
              </a:rPr>
              <a:t>WindowSize</a:t>
            </a:r>
            <a:r>
              <a:rPr lang="en-US" sz="2000">
                <a:ea typeface="+mn-lt"/>
                <a:cs typeface="+mn-lt"/>
              </a:rPr>
              <a:t> = 5</a:t>
            </a:r>
            <a:endParaRPr lang="en-US">
              <a:ea typeface="+mn-lt"/>
              <a:cs typeface="+mn-lt"/>
            </a:endParaRPr>
          </a:p>
          <a:p>
            <a:pPr lvl="1"/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Then fit it to our df with our preprocessed and tokenized reviews.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800100" lvl="1" indent="-342900">
              <a:buFont typeface="Arial"/>
              <a:buChar char="•"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0098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Word Vectors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B021F92-319E-41A2-AA69-BC354C58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725" y="1252250"/>
            <a:ext cx="3227896" cy="491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83030-382D-420F-9F08-B0084D73AAB3}"/>
              </a:ext>
            </a:extLst>
          </p:cNvPr>
          <p:cNvSpPr txBox="1"/>
          <p:nvPr/>
        </p:nvSpPr>
        <p:spPr>
          <a:xfrm>
            <a:off x="346453" y="2092298"/>
            <a:ext cx="60574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Each word in the tokenized reviews is assigned a vector of size 100</a:t>
            </a:r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3131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Review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83030-382D-420F-9F08-B0084D73AAB3}"/>
              </a:ext>
            </a:extLst>
          </p:cNvPr>
          <p:cNvSpPr txBox="1"/>
          <p:nvPr/>
        </p:nvSpPr>
        <p:spPr>
          <a:xfrm>
            <a:off x="300549" y="1798515"/>
            <a:ext cx="67092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To get the review vector, the vectors for every word in a review are averaged</a:t>
            </a:r>
          </a:p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We can then create a dataframe with the review vector and the assigned label</a:t>
            </a:r>
          </a:p>
          <a:p>
            <a:endParaRPr lang="en-US" sz="2000"/>
          </a:p>
          <a:p>
            <a:pPr>
              <a:buFont typeface="Arial"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4E4D99-EC06-46DA-99DF-F2E33A8F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454" y="1178804"/>
            <a:ext cx="3133380" cy="5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5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5. Train Models on Features</a:t>
            </a:r>
          </a:p>
        </p:txBody>
      </p:sp>
    </p:spTree>
    <p:extLst>
      <p:ext uri="{BB962C8B-B14F-4D97-AF65-F5344CB8AC3E}">
        <p14:creationId xmlns:p14="http://schemas.microsoft.com/office/powerpoint/2010/main" val="427024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Feature Extraction and Normalization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DAB58-B229-4FD3-98BC-CC1AAB685747}"/>
              </a:ext>
            </a:extLst>
          </p:cNvPr>
          <p:cNvSpPr txBox="1"/>
          <p:nvPr/>
        </p:nvSpPr>
        <p:spPr>
          <a:xfrm>
            <a:off x="497471" y="1308658"/>
            <a:ext cx="481408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 Light"/>
              </a:rPr>
              <a:t>After preprocessing: </a:t>
            </a:r>
          </a:p>
          <a:p>
            <a:endParaRPr lang="en-US"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/>
              <a:t>Bag of Words:</a:t>
            </a:r>
            <a:endParaRPr lang="en-US">
              <a:cs typeface="Calibri Light"/>
            </a:endParaRPr>
          </a:p>
          <a:p>
            <a:pPr lvl="1"/>
            <a:endParaRPr lang="en-US">
              <a:cs typeface="Calibri Light"/>
            </a:endParaRPr>
          </a:p>
          <a:p>
            <a:pPr lvl="1"/>
            <a:r>
              <a:rPr lang="en-US">
                <a:cs typeface="Calibri Light"/>
              </a:rPr>
              <a:t>Standard Scaler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cs typeface="Calibri Light"/>
              </a:rPr>
              <a:t>Normalize for outliers</a:t>
            </a:r>
          </a:p>
          <a:p>
            <a:pPr lvl="1">
              <a:buFont typeface="Arial"/>
            </a:pPr>
            <a:endParaRPr lang="en-US">
              <a:cs typeface="Calibri Light"/>
            </a:endParaRPr>
          </a:p>
          <a:p>
            <a:pPr marL="914400" lvl="1" indent="-457200">
              <a:buFontTx/>
              <a:buAutoNum type="arabicPeriod"/>
            </a:pPr>
            <a:endParaRPr lang="en-US"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/>
              <a:t>TF-IDF:</a:t>
            </a:r>
            <a:endParaRPr lang="en-US">
              <a:cs typeface="Calibri Light"/>
            </a:endParaRPr>
          </a:p>
          <a:p>
            <a:pPr marL="914400" lvl="1" indent="-457200">
              <a:buFont typeface="Arial"/>
              <a:buChar char="•"/>
            </a:pPr>
            <a:r>
              <a:rPr lang="en-US">
                <a:cs typeface="Calibri Light"/>
              </a:rPr>
              <a:t>Takes into account the relative importance of words within a document</a:t>
            </a:r>
          </a:p>
          <a:p>
            <a:pPr marL="457200" indent="-457200">
              <a:buFontTx/>
              <a:buAutoNum type="arabicPeriod"/>
            </a:pPr>
            <a:endParaRPr lang="en-US">
              <a:cs typeface="Calibri Light"/>
            </a:endParaRPr>
          </a:p>
          <a:p>
            <a:pPr marL="457200" indent="-457200">
              <a:buFontTx/>
              <a:buAutoNum type="arabicPeriod"/>
            </a:pPr>
            <a:r>
              <a:rPr lang="en-US"/>
              <a:t>Word2Vec:</a:t>
            </a:r>
            <a:endParaRPr lang="en-US">
              <a:cs typeface="Calibri Light"/>
            </a:endParaRPr>
          </a:p>
          <a:p>
            <a:pPr marL="914400" lvl="1" indent="-457200">
              <a:buFont typeface="Arial"/>
              <a:buChar char="•"/>
            </a:pPr>
            <a:r>
              <a:rPr lang="en-US">
                <a:cs typeface="Calibri Light"/>
              </a:rPr>
              <a:t>Using averaging so length of review does not skew results</a:t>
            </a:r>
            <a:endParaRPr lang="en-US" sz="2000">
              <a:cs typeface="Calibri Light"/>
            </a:endParaRPr>
          </a:p>
          <a:p>
            <a:endParaRPr lang="en-US" sz="2000">
              <a:cs typeface="Calibri Light"/>
            </a:endParaRP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4FD2616-3F84-49AC-958F-62182FB1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65" y="1308374"/>
            <a:ext cx="5594278" cy="4869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DB067-3548-4588-A960-5A611CF60BB9}"/>
              </a:ext>
            </a:extLst>
          </p:cNvPr>
          <p:cNvSpPr txBox="1"/>
          <p:nvPr/>
        </p:nvSpPr>
        <p:spPr>
          <a:xfrm>
            <a:off x="8979904" y="236183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Word2Vec diagram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739806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Model Pipeline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83030-382D-420F-9F08-B0084D73AAB3}"/>
              </a:ext>
            </a:extLst>
          </p:cNvPr>
          <p:cNvSpPr txBox="1"/>
          <p:nvPr/>
        </p:nvSpPr>
        <p:spPr>
          <a:xfrm>
            <a:off x="300549" y="1190627"/>
            <a:ext cx="6822739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 Light" panose="020F0302020204030204"/>
              </a:rPr>
              <a:t>For all extracted features we then feed these vectors into our chosen models:</a:t>
            </a:r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Naïve Bayes</a:t>
            </a:r>
            <a:endParaRPr lang="en-US" sz="1600">
              <a:cs typeface="Calibri Light" panose="020F03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Simple, we will use for benchmarking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Baseline: achieved 81% using TF-IDF vector as input</a:t>
            </a:r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Random forest</a:t>
            </a:r>
            <a:endParaRPr lang="en-US" sz="1600">
              <a:cs typeface="Calibri Light" panose="020F03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Reduced variance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Easy to train and tune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Baseline: achieved 77% using Word2Vec vector as input</a:t>
            </a:r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Gradient Boost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Learning rate can improve accuracy over Random Forest</a:t>
            </a:r>
            <a:endParaRPr lang="en-US">
              <a:cs typeface="Calibri Light" panose="020F0302020204030204"/>
            </a:endParaRPr>
          </a:p>
          <a:p>
            <a:pPr lvl="1"/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err="1">
                <a:ea typeface="+mn-lt"/>
                <a:cs typeface="+mn-lt"/>
              </a:rPr>
              <a:t>XGBoost</a:t>
            </a:r>
            <a:endParaRPr lang="en-US" sz="1600">
              <a:cs typeface="Calibri Light" panose="020F03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 Light" panose="020F0302020204030204"/>
              </a:rPr>
              <a:t>More weight given to misclassified observations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 Light" panose="020F0302020204030204"/>
              </a:rPr>
              <a:t>May work better for unbalanced datasets like our movie reviews</a:t>
            </a:r>
            <a:endParaRPr lang="en-US"/>
          </a:p>
          <a:p>
            <a:pPr marL="800100" lvl="1" indent="-342900">
              <a:buFont typeface="Arial,Sans-Serif"/>
              <a:buChar char="•"/>
            </a:pPr>
            <a:endParaRPr lang="en-US" sz="1600">
              <a:cs typeface="Calibri Light" panose="020F0302020204030204"/>
            </a:endParaRPr>
          </a:p>
          <a:p>
            <a:pPr lvl="1"/>
            <a:endParaRPr lang="en-US" sz="160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BAED1B-C8BB-489D-A9FD-496D9D5C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99" y="624786"/>
            <a:ext cx="3280004" cy="2632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301DB-9C33-4B7A-B3C7-9706CB98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14" y="3600450"/>
            <a:ext cx="5117501" cy="2369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0B4BB-AB58-4FBD-B1BB-4062FCBB2C26}"/>
              </a:ext>
            </a:extLst>
          </p:cNvPr>
          <p:cNvSpPr txBox="1"/>
          <p:nvPr/>
        </p:nvSpPr>
        <p:spPr>
          <a:xfrm>
            <a:off x="7686675" y="325755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/>
              <a:t>Baseline test: Naïve Bayes model with TF-IDF input vector</a:t>
            </a:r>
            <a:endParaRPr lang="en-CA" sz="11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AFA54-62A1-4A81-AC4F-39B4826ACABB}"/>
              </a:ext>
            </a:extLst>
          </p:cNvPr>
          <p:cNvSpPr txBox="1"/>
          <p:nvPr/>
        </p:nvSpPr>
        <p:spPr>
          <a:xfrm>
            <a:off x="6675613" y="6017198"/>
            <a:ext cx="5117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/>
              <a:t>Baseline test: Random Forest model with Word2Vec input vector</a:t>
            </a:r>
            <a:endParaRPr lang="en-CA" sz="1100" i="1"/>
          </a:p>
        </p:txBody>
      </p:sp>
    </p:spTree>
    <p:extLst>
      <p:ext uri="{BB962C8B-B14F-4D97-AF65-F5344CB8AC3E}">
        <p14:creationId xmlns:p14="http://schemas.microsoft.com/office/powerpoint/2010/main" val="2488498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8" y="337429"/>
            <a:ext cx="10895106" cy="84931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Hyperparameter Tuning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83030-382D-420F-9F08-B0084D73AAB3}"/>
              </a:ext>
            </a:extLst>
          </p:cNvPr>
          <p:cNvSpPr txBox="1"/>
          <p:nvPr/>
        </p:nvSpPr>
        <p:spPr>
          <a:xfrm>
            <a:off x="300549" y="1190627"/>
            <a:ext cx="3774740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 Light" panose="020F0302020204030204"/>
              </a:rPr>
              <a:t>After finding candidates for our best models, we can then apply hyperparameter tuning methods:</a:t>
            </a:r>
          </a:p>
          <a:p>
            <a:endParaRPr lang="en-US" sz="2400">
              <a:cs typeface="Calibri Light" panose="020F0302020204030204"/>
            </a:endParaRPr>
          </a:p>
          <a:p>
            <a:r>
              <a:rPr lang="en-US" sz="2400">
                <a:cs typeface="Calibri Light" panose="020F0302020204030204"/>
              </a:rPr>
              <a:t>Grid Search: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 Light" panose="020F0302020204030204"/>
              </a:rPr>
              <a:t>Try all combinations of preset values to find which combination works the best</a:t>
            </a:r>
          </a:p>
          <a:p>
            <a:endParaRPr lang="en-US" sz="2400">
              <a:cs typeface="Calibri Light" panose="020F0302020204030204"/>
            </a:endParaRPr>
          </a:p>
          <a:p>
            <a:r>
              <a:rPr lang="en-US" sz="2400">
                <a:cs typeface="Calibri Light" panose="020F0302020204030204"/>
              </a:rPr>
              <a:t>Random Search: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 Light" panose="020F0302020204030204"/>
              </a:rPr>
              <a:t>Use random combinations to find the best model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 Light" panose="020F0302020204030204"/>
            </a:endParaRPr>
          </a:p>
          <a:p>
            <a:endParaRPr lang="en-US" sz="2400">
              <a:cs typeface="Calibri Light" panose="020F0302020204030204"/>
            </a:endParaRPr>
          </a:p>
          <a:p>
            <a:endParaRPr lang="en-US">
              <a:cs typeface="Calibri Light" panose="020F0302020204030204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A06B507-DE77-406C-90A8-11F31563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25" y="1811854"/>
            <a:ext cx="6236898" cy="32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25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6F35-E12D-4C81-90F1-619AFBF0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8808101" cy="1658198"/>
          </a:xfrm>
        </p:spPr>
        <p:txBody>
          <a:bodyPr/>
          <a:lstStyle/>
          <a:p>
            <a:r>
              <a:rPr lang="en-US" dirty="0">
                <a:cs typeface="Calibri Light"/>
              </a:rPr>
              <a:t>Random Forest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6537-1802-4F7E-8EBA-6FA0C447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85" y="187388"/>
            <a:ext cx="10754414" cy="1015548"/>
          </a:xfrm>
        </p:spPr>
        <p:txBody>
          <a:bodyPr/>
          <a:lstStyle/>
          <a:p>
            <a:r>
              <a:rPr lang="en-US" dirty="0">
                <a:cs typeface="Calibri Light"/>
              </a:rPr>
              <a:t>Feature </a:t>
            </a:r>
            <a:r>
              <a:rPr lang="en-US" sz="4800" dirty="0">
                <a:cs typeface="Calibri Light"/>
              </a:rPr>
              <a:t>Selection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BAEE-4737-41CF-8BEF-EF17823A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17898"/>
            <a:ext cx="10753725" cy="644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Fit a RFC Model with </a:t>
            </a:r>
            <a:r>
              <a:rPr lang="en-US" dirty="0" err="1">
                <a:cs typeface="Calibri Light"/>
              </a:rPr>
              <a:t>numTrees</a:t>
            </a:r>
            <a:r>
              <a:rPr lang="en-US" dirty="0">
                <a:cs typeface="Calibri Light"/>
              </a:rPr>
              <a:t>=10 and </a:t>
            </a:r>
            <a:r>
              <a:rPr lang="en-US" dirty="0" err="1">
                <a:cs typeface="Calibri Light"/>
              </a:rPr>
              <a:t>maxDepth</a:t>
            </a:r>
            <a:r>
              <a:rPr lang="en-US" dirty="0">
                <a:cs typeface="Calibri Light"/>
              </a:rPr>
              <a:t>=5 on each feature</a:t>
            </a:r>
          </a:p>
          <a:p>
            <a:endParaRPr lang="en-US" dirty="0">
              <a:cs typeface="Calibri Light"/>
            </a:endParaRPr>
          </a:p>
          <a:p>
            <a:pPr marL="0" indent="0">
              <a:buNone/>
            </a:pPr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BCDF2EA-D3D7-4D6F-8DCD-72EA4B4B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13" y="2600850"/>
            <a:ext cx="3523561" cy="16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10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70F6-2F4D-4897-B113-7FA8924E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0C5F-4513-4BCB-858A-622BB44E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95" y="2158571"/>
            <a:ext cx="10772086" cy="36192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6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A69223-8C67-4636-8926-A41B16B9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1" y="181213"/>
            <a:ext cx="10895106" cy="84931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Original Benchmark</a:t>
            </a:r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22A43D6-3FD0-4D6A-9724-57010DE6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3" y="1718095"/>
            <a:ext cx="7157370" cy="4414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E7E9E-F41D-4F4B-9426-E21B3EC9E8C1}"/>
              </a:ext>
            </a:extLst>
          </p:cNvPr>
          <p:cNvSpPr txBox="1"/>
          <p:nvPr/>
        </p:nvSpPr>
        <p:spPr>
          <a:xfrm>
            <a:off x="7707280" y="1419384"/>
            <a:ext cx="393680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Analysis:</a:t>
            </a:r>
          </a:p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50.0% positive and 50.0% negative reviews so randomly guessing would yield 50% accuracy</a:t>
            </a:r>
            <a:endParaRPr lang="en-US" sz="2000">
              <a:cs typeface="Calibri Light"/>
            </a:endParaRP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Only strong sentiment was included within benchmark</a:t>
            </a:r>
            <a:endParaRPr lang="en-US" sz="2000">
              <a:cs typeface="Calibri Light" panose="020F0302020204030204"/>
            </a:endParaRP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Sentiment was determined by star ratings</a:t>
            </a:r>
            <a:endParaRPr lang="en-US" sz="2000">
              <a:cs typeface="Calibri Light"/>
            </a:endParaRP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Maximum 30 reviews / movie</a:t>
            </a:r>
          </a:p>
        </p:txBody>
      </p:sp>
    </p:spTree>
    <p:extLst>
      <p:ext uri="{BB962C8B-B14F-4D97-AF65-F5344CB8AC3E}">
        <p14:creationId xmlns:p14="http://schemas.microsoft.com/office/powerpoint/2010/main" val="28376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A69223-8C67-4636-8926-A41B16B9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1" y="181213"/>
            <a:ext cx="10895106" cy="84931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New Records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7292B-85BE-4424-98A9-51AD0251E7AB}"/>
              </a:ext>
            </a:extLst>
          </p:cNvPr>
          <p:cNvSpPr txBox="1"/>
          <p:nvPr/>
        </p:nvSpPr>
        <p:spPr>
          <a:xfrm>
            <a:off x="7816137" y="1296920"/>
            <a:ext cx="393680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Analysis:</a:t>
            </a:r>
            <a:endParaRPr lang="en-US"/>
          </a:p>
          <a:p>
            <a:pPr>
              <a:buFont typeface="Arial,Sans-Serif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63.9% positive and 36.1% negative reviews </a:t>
            </a:r>
          </a:p>
          <a:p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No discretion applied on polarity, all reviews classified as either positive or negative sentiment</a:t>
            </a:r>
          </a:p>
          <a:p>
            <a:pPr marL="342900" indent="-342900"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No star ratings were used to determine sentiment</a:t>
            </a:r>
          </a:p>
          <a:p>
            <a:pPr marL="342900" indent="-342900">
              <a:buFont typeface="Arial,Sans-Serif"/>
              <a:buChar char="•"/>
            </a:pPr>
            <a:endParaRPr lang="en-US" sz="2000"/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Maximum 30 reviews / movie</a:t>
            </a:r>
          </a:p>
          <a:p>
            <a:pPr marL="342900" indent="-342900">
              <a:buFont typeface="Arial,Sans-Serif"/>
              <a:buChar char="•"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21AE1245-C60E-4A36-8B90-E4C07D18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3" y="1711180"/>
            <a:ext cx="7342414" cy="45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A69223-8C67-4636-8926-A41B16B9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1" y="181213"/>
            <a:ext cx="10895106" cy="84931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Extended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E4823-1F0D-40A9-A417-79DC905E8CE8}"/>
              </a:ext>
            </a:extLst>
          </p:cNvPr>
          <p:cNvSpPr txBox="1"/>
          <p:nvPr/>
        </p:nvSpPr>
        <p:spPr>
          <a:xfrm>
            <a:off x="7920549" y="1308658"/>
            <a:ext cx="3829474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Conclusion:</a:t>
            </a:r>
          </a:p>
          <a:p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Did not limit ourselves to 50 / 50 split of positive negative </a:t>
            </a:r>
            <a:endParaRPr lang="en-US" sz="2000">
              <a:cs typeface="Calibri Light"/>
            </a:endParaRPr>
          </a:p>
          <a:p>
            <a:pPr marL="914400" lvl="1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Original benchmark used "highly polarized reviews" vs new dataset using 1000 scraped reviews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en-US" sz="2000"/>
              <a:t>Original benchmark used star ratings to classify vs new labeling using strictly sentiment </a:t>
            </a:r>
            <a:endParaRPr lang="en-US" sz="2000">
              <a:cs typeface="Calibri Light"/>
            </a:endParaRPr>
          </a:p>
          <a:p>
            <a:endParaRPr lang="en-US" sz="2000"/>
          </a:p>
          <a:p>
            <a:pPr marL="457200" indent="-457200">
              <a:buFontTx/>
              <a:buAutoNum type="arabicPeriod"/>
            </a:pPr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/>
          </a:p>
          <a:p>
            <a:pPr>
              <a:buFont typeface="Arial"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6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116FC0-89FF-4833-B7D4-5736F6D4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1" y="1721289"/>
            <a:ext cx="7121772" cy="43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2. Quality of Data Labeling</a:t>
            </a:r>
          </a:p>
        </p:txBody>
      </p:sp>
    </p:spTree>
    <p:extLst>
      <p:ext uri="{BB962C8B-B14F-4D97-AF65-F5344CB8AC3E}">
        <p14:creationId xmlns:p14="http://schemas.microsoft.com/office/powerpoint/2010/main" val="32687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FF7E408-6BB2-4225-AC43-7AA95512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0" y="2232932"/>
            <a:ext cx="10791824" cy="4410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60B7E-D8A6-483B-8678-C07CEB79D209}"/>
              </a:ext>
            </a:extLst>
          </p:cNvPr>
          <p:cNvSpPr txBox="1"/>
          <p:nvPr/>
        </p:nvSpPr>
        <p:spPr>
          <a:xfrm>
            <a:off x="432197" y="1259680"/>
            <a:ext cx="90416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400"/>
              <a:t> 1  (positive review)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400"/>
              <a:t>-1  (negative review)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A69223-8C67-4636-8926-A41B16B9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1" y="181213"/>
            <a:ext cx="10895106" cy="849314"/>
          </a:xfrm>
        </p:spPr>
        <p:txBody>
          <a:bodyPr/>
          <a:lstStyle/>
          <a:p>
            <a:r>
              <a:rPr lang="en-US">
                <a:cs typeface="Sabon Next LT"/>
              </a:rPr>
              <a:t>Labeling of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98-88ED-41D9-8E23-9516821B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8" y="193119"/>
            <a:ext cx="10895106" cy="849314"/>
          </a:xfrm>
        </p:spPr>
        <p:txBody>
          <a:bodyPr/>
          <a:lstStyle/>
          <a:p>
            <a:r>
              <a:rPr lang="en-US" dirty="0">
                <a:cs typeface="Sabon Next LT"/>
              </a:rPr>
              <a:t>Unanimous vs Split Decisions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4FFBF33-1510-45F5-946D-CD524BF4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" y="1945719"/>
            <a:ext cx="10904236" cy="43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2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Metropolitan</vt:lpstr>
      <vt:lpstr>ENSF 612 Presentation 2</vt:lpstr>
      <vt:lpstr>1. Data Collection</vt:lpstr>
      <vt:lpstr>Collection Procedures</vt:lpstr>
      <vt:lpstr>Original Benchmark</vt:lpstr>
      <vt:lpstr>New Records</vt:lpstr>
      <vt:lpstr>Extended Benchmark</vt:lpstr>
      <vt:lpstr>2. Quality of Data Labeling</vt:lpstr>
      <vt:lpstr>Labeling of Data</vt:lpstr>
      <vt:lpstr>Unanimous vs Split Decisions</vt:lpstr>
      <vt:lpstr>Reason for Split Decisions and  Resolving Them</vt:lpstr>
      <vt:lpstr>1. Review sentiment was vague and focused more on movie's plot.</vt:lpstr>
      <vt:lpstr>2. Review listed a lot of positives and negatives.</vt:lpstr>
      <vt:lpstr>3. Author seemed indecisive if he enjoyed the film</vt:lpstr>
      <vt:lpstr>Split Decision Statistics</vt:lpstr>
      <vt:lpstr>3. Quality of Data Preprocessing</vt:lpstr>
      <vt:lpstr>Preprocessing steps we followed</vt:lpstr>
      <vt:lpstr>Preprocessing steps we followed</vt:lpstr>
      <vt:lpstr>Preprocessing of target vector</vt:lpstr>
      <vt:lpstr>Final Pre-processed dataframe</vt:lpstr>
      <vt:lpstr>4. Quality of Data Features</vt:lpstr>
      <vt:lpstr>Bag of Words</vt:lpstr>
      <vt:lpstr>Bag of Words</vt:lpstr>
      <vt:lpstr>Bag of Words – Code</vt:lpstr>
      <vt:lpstr>Bag of Words – Resulting Columns</vt:lpstr>
      <vt:lpstr>TF-IDF</vt:lpstr>
      <vt:lpstr>TF-IDF: Term Frequency-Inverse Document Frequency</vt:lpstr>
      <vt:lpstr>TF-IDF: Term Frequency-Inverse Document Frequency</vt:lpstr>
      <vt:lpstr>TF-IDF: Resulting Columns</vt:lpstr>
      <vt:lpstr>Word2Vec</vt:lpstr>
      <vt:lpstr>Word2Vec Model</vt:lpstr>
      <vt:lpstr>Word Vectors</vt:lpstr>
      <vt:lpstr>Review Vectors</vt:lpstr>
      <vt:lpstr>5. Train Models on Features</vt:lpstr>
      <vt:lpstr>Feature Extraction and Normalization</vt:lpstr>
      <vt:lpstr>Model Pipeline</vt:lpstr>
      <vt:lpstr>Hyperparameter Tuning</vt:lpstr>
      <vt:lpstr>Random Forest Classifier</vt:lpstr>
      <vt:lpstr>Feature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revision>53</cp:revision>
  <dcterms:created xsi:type="dcterms:W3CDTF">2021-11-11T03:59:27Z</dcterms:created>
  <dcterms:modified xsi:type="dcterms:W3CDTF">2021-12-09T21:51:30Z</dcterms:modified>
</cp:coreProperties>
</file>