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7" r:id="rId2"/>
    <p:sldId id="268" r:id="rId3"/>
    <p:sldId id="269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A8AF3-1704-4F23-8DA4-3217AD45B891}" v="772" dt="2021-12-08T18:58:11.140"/>
    <p1510:client id="{B4550085-4874-4B5B-8B46-266075BF89F5}" v="2" dt="2021-12-08T19:45:00.981"/>
    <p1510:client id="{D8032923-3B3A-4BF4-B04D-3F03042134FB}" v="15" dt="2021-12-09T00:10:51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D8032923-3B3A-4BF4-B04D-3F03042134FB}"/>
    <pc:docChg chg="modSld">
      <pc:chgData name="Guest User" userId="" providerId="Windows Live" clId="Web-{D8032923-3B3A-4BF4-B04D-3F03042134FB}" dt="2021-12-09T00:10:51.864" v="14" actId="20577"/>
      <pc:docMkLst>
        <pc:docMk/>
      </pc:docMkLst>
      <pc:sldChg chg="modSp">
        <pc:chgData name="Guest User" userId="" providerId="Windows Live" clId="Web-{D8032923-3B3A-4BF4-B04D-3F03042134FB}" dt="2021-12-09T00:10:51.864" v="14" actId="20577"/>
        <pc:sldMkLst>
          <pc:docMk/>
          <pc:sldMk cId="3278108125" sldId="264"/>
        </pc:sldMkLst>
        <pc:spChg chg="mod">
          <ac:chgData name="Guest User" userId="" providerId="Windows Live" clId="Web-{D8032923-3B3A-4BF4-B04D-3F03042134FB}" dt="2021-12-09T00:10:51.864" v="14" actId="20577"/>
          <ac:spMkLst>
            <pc:docMk/>
            <pc:sldMk cId="3278108125" sldId="264"/>
            <ac:spMk id="2" creationId="{421ED190-FB89-4439-9857-F84F81A6A848}"/>
          </ac:spMkLst>
        </pc:spChg>
      </pc:sldChg>
    </pc:docChg>
  </pc:docChgLst>
  <pc:docChgLst>
    <pc:chgData name="Guest User" providerId="Windows Live" clId="Web-{0F1A8AF3-1704-4F23-8DA4-3217AD45B891}"/>
    <pc:docChg chg="addSld delSld modSld">
      <pc:chgData name="Guest User" userId="" providerId="Windows Live" clId="Web-{0F1A8AF3-1704-4F23-8DA4-3217AD45B891}" dt="2021-12-08T18:58:10.484" v="461" actId="20577"/>
      <pc:docMkLst>
        <pc:docMk/>
      </pc:docMkLst>
      <pc:sldChg chg="modSp">
        <pc:chgData name="Guest User" userId="" providerId="Windows Live" clId="Web-{0F1A8AF3-1704-4F23-8DA4-3217AD45B891}" dt="2021-12-08T18:56:12.562" v="426" actId="14100"/>
        <pc:sldMkLst>
          <pc:docMk/>
          <pc:sldMk cId="1600054377" sldId="258"/>
        </pc:sldMkLst>
        <pc:spChg chg="mod">
          <ac:chgData name="Guest User" userId="" providerId="Windows Live" clId="Web-{0F1A8AF3-1704-4F23-8DA4-3217AD45B891}" dt="2021-12-08T18:56:12.562" v="426" actId="14100"/>
          <ac:spMkLst>
            <pc:docMk/>
            <pc:sldMk cId="1600054377" sldId="258"/>
            <ac:spMk id="2" creationId="{BB2F117C-D267-4AC9-A114-CF77A6210D5B}"/>
          </ac:spMkLst>
        </pc:spChg>
      </pc:sldChg>
      <pc:sldChg chg="addSp delSp modSp">
        <pc:chgData name="Guest User" userId="" providerId="Windows Live" clId="Web-{0F1A8AF3-1704-4F23-8DA4-3217AD45B891}" dt="2021-12-08T16:49:42.126" v="31" actId="20577"/>
        <pc:sldMkLst>
          <pc:docMk/>
          <pc:sldMk cId="1448156862" sldId="259"/>
        </pc:sldMkLst>
        <pc:spChg chg="mod">
          <ac:chgData name="Guest User" userId="" providerId="Windows Live" clId="Web-{0F1A8AF3-1704-4F23-8DA4-3217AD45B891}" dt="2021-12-08T16:49:42.126" v="31" actId="20577"/>
          <ac:spMkLst>
            <pc:docMk/>
            <pc:sldMk cId="1448156862" sldId="259"/>
            <ac:spMk id="7" creationId="{5F187E5D-E499-4643-9E32-AF4C3B0F9F4E}"/>
          </ac:spMkLst>
        </pc:spChg>
        <pc:picChg chg="del">
          <ac:chgData name="Guest User" userId="" providerId="Windows Live" clId="Web-{0F1A8AF3-1704-4F23-8DA4-3217AD45B891}" dt="2021-12-08T16:48:46.470" v="8"/>
          <ac:picMkLst>
            <pc:docMk/>
            <pc:sldMk cId="1448156862" sldId="259"/>
            <ac:picMk id="3" creationId="{8C7B3A82-6C76-4A55-B8D1-997FBFBAF146}"/>
          </ac:picMkLst>
        </pc:picChg>
        <pc:picChg chg="add mod">
          <ac:chgData name="Guest User" userId="" providerId="Windows Live" clId="Web-{0F1A8AF3-1704-4F23-8DA4-3217AD45B891}" dt="2021-12-08T16:49:02.782" v="12" actId="1076"/>
          <ac:picMkLst>
            <pc:docMk/>
            <pc:sldMk cId="1448156862" sldId="259"/>
            <ac:picMk id="4" creationId="{78AE53A8-63CC-4C67-B2EF-F51AADC55344}"/>
          </ac:picMkLst>
        </pc:picChg>
      </pc:sldChg>
      <pc:sldChg chg="modSp">
        <pc:chgData name="Guest User" userId="" providerId="Windows Live" clId="Web-{0F1A8AF3-1704-4F23-8DA4-3217AD45B891}" dt="2021-12-08T16:51:46.547" v="103" actId="20577"/>
        <pc:sldMkLst>
          <pc:docMk/>
          <pc:sldMk cId="1783641437" sldId="261"/>
        </pc:sldMkLst>
        <pc:spChg chg="mod">
          <ac:chgData name="Guest User" userId="" providerId="Windows Live" clId="Web-{0F1A8AF3-1704-4F23-8DA4-3217AD45B891}" dt="2021-12-08T16:51:46.547" v="103" actId="20577"/>
          <ac:spMkLst>
            <pc:docMk/>
            <pc:sldMk cId="1783641437" sldId="261"/>
            <ac:spMk id="10" creationId="{80B3436F-EECB-4A26-B469-0C9D0A98F19D}"/>
          </ac:spMkLst>
        </pc:spChg>
      </pc:sldChg>
      <pc:sldChg chg="modSp">
        <pc:chgData name="Guest User" userId="" providerId="Windows Live" clId="Web-{0F1A8AF3-1704-4F23-8DA4-3217AD45B891}" dt="2021-12-08T16:54:17.546" v="156" actId="20577"/>
        <pc:sldMkLst>
          <pc:docMk/>
          <pc:sldMk cId="2719774733" sldId="262"/>
        </pc:sldMkLst>
        <pc:spChg chg="mod">
          <ac:chgData name="Guest User" userId="" providerId="Windows Live" clId="Web-{0F1A8AF3-1704-4F23-8DA4-3217AD45B891}" dt="2021-12-08T16:54:17.546" v="156" actId="20577"/>
          <ac:spMkLst>
            <pc:docMk/>
            <pc:sldMk cId="2719774733" sldId="262"/>
            <ac:spMk id="10" creationId="{80B3436F-EECB-4A26-B469-0C9D0A98F19D}"/>
          </ac:spMkLst>
        </pc:spChg>
      </pc:sldChg>
      <pc:sldChg chg="addSp delSp modSp">
        <pc:chgData name="Guest User" userId="" providerId="Windows Live" clId="Web-{0F1A8AF3-1704-4F23-8DA4-3217AD45B891}" dt="2021-12-08T16:59:37.232" v="177" actId="1076"/>
        <pc:sldMkLst>
          <pc:docMk/>
          <pc:sldMk cId="3789996607" sldId="263"/>
        </pc:sldMkLst>
        <pc:picChg chg="add del mod">
          <ac:chgData name="Guest User" userId="" providerId="Windows Live" clId="Web-{0F1A8AF3-1704-4F23-8DA4-3217AD45B891}" dt="2021-12-08T16:56:24.046" v="164"/>
          <ac:picMkLst>
            <pc:docMk/>
            <pc:sldMk cId="3789996607" sldId="263"/>
            <ac:picMk id="3" creationId="{746B9CE0-E96E-4459-8E0E-746F178D6187}"/>
          </ac:picMkLst>
        </pc:picChg>
        <pc:picChg chg="del">
          <ac:chgData name="Guest User" userId="" providerId="Windows Live" clId="Web-{0F1A8AF3-1704-4F23-8DA4-3217AD45B891}" dt="2021-12-08T16:58:47.639" v="169"/>
          <ac:picMkLst>
            <pc:docMk/>
            <pc:sldMk cId="3789996607" sldId="263"/>
            <ac:picMk id="4" creationId="{CF3BEF19-DFC2-4085-9FC0-77F1FA910BA9}"/>
          </ac:picMkLst>
        </pc:picChg>
        <pc:picChg chg="del">
          <ac:chgData name="Guest User" userId="" providerId="Windows Live" clId="Web-{0F1A8AF3-1704-4F23-8DA4-3217AD45B891}" dt="2021-12-08T16:55:54.343" v="157"/>
          <ac:picMkLst>
            <pc:docMk/>
            <pc:sldMk cId="3789996607" sldId="263"/>
            <ac:picMk id="5" creationId="{E9A5C2C7-8A3A-4C18-BB42-C6BB06BA8F39}"/>
          </ac:picMkLst>
        </pc:picChg>
        <pc:picChg chg="add mod">
          <ac:chgData name="Guest User" userId="" providerId="Windows Live" clId="Web-{0F1A8AF3-1704-4F23-8DA4-3217AD45B891}" dt="2021-12-08T16:59:20.560" v="175" actId="1076"/>
          <ac:picMkLst>
            <pc:docMk/>
            <pc:sldMk cId="3789996607" sldId="263"/>
            <ac:picMk id="6" creationId="{305A7870-A15D-4ECF-AC6D-CC9C0ABBD699}"/>
          </ac:picMkLst>
        </pc:picChg>
        <pc:picChg chg="add mod">
          <ac:chgData name="Guest User" userId="" providerId="Windows Live" clId="Web-{0F1A8AF3-1704-4F23-8DA4-3217AD45B891}" dt="2021-12-08T16:59:37.232" v="177" actId="1076"/>
          <ac:picMkLst>
            <pc:docMk/>
            <pc:sldMk cId="3789996607" sldId="263"/>
            <ac:picMk id="7" creationId="{A4AD8CD0-7E76-41CF-B59D-FC998BD15EA7}"/>
          </ac:picMkLst>
        </pc:picChg>
      </pc:sldChg>
      <pc:sldChg chg="new del">
        <pc:chgData name="Guest User" userId="" providerId="Windows Live" clId="Web-{0F1A8AF3-1704-4F23-8DA4-3217AD45B891}" dt="2021-12-08T18:37:35.485" v="179"/>
        <pc:sldMkLst>
          <pc:docMk/>
          <pc:sldMk cId="2903977159" sldId="264"/>
        </pc:sldMkLst>
      </pc:sldChg>
      <pc:sldChg chg="addSp delSp modSp add replId">
        <pc:chgData name="Guest User" userId="" providerId="Windows Live" clId="Web-{0F1A8AF3-1704-4F23-8DA4-3217AD45B891}" dt="2021-12-08T18:58:10.484" v="461" actId="20577"/>
        <pc:sldMkLst>
          <pc:docMk/>
          <pc:sldMk cId="3278108125" sldId="264"/>
        </pc:sldMkLst>
        <pc:spChg chg="add del mod">
          <ac:chgData name="Guest User" userId="" providerId="Windows Live" clId="Web-{0F1A8AF3-1704-4F23-8DA4-3217AD45B891}" dt="2021-12-08T18:57:21.343" v="443" actId="20577"/>
          <ac:spMkLst>
            <pc:docMk/>
            <pc:sldMk cId="3278108125" sldId="264"/>
            <ac:spMk id="2" creationId="{421ED190-FB89-4439-9857-F84F81A6A848}"/>
          </ac:spMkLst>
        </pc:spChg>
        <pc:spChg chg="add mod">
          <ac:chgData name="Guest User" userId="" providerId="Windows Live" clId="Web-{0F1A8AF3-1704-4F23-8DA4-3217AD45B891}" dt="2021-12-08T18:57:53.359" v="453" actId="1076"/>
          <ac:spMkLst>
            <pc:docMk/>
            <pc:sldMk cId="3278108125" sldId="264"/>
            <ac:spMk id="4" creationId="{57CE7C21-B1F3-4A09-B166-64D581BC9FC8}"/>
          </ac:spMkLst>
        </pc:spChg>
        <pc:spChg chg="add del mod">
          <ac:chgData name="Guest User" userId="" providerId="Windows Live" clId="Web-{0F1A8AF3-1704-4F23-8DA4-3217AD45B891}" dt="2021-12-08T18:51:11.578" v="310"/>
          <ac:spMkLst>
            <pc:docMk/>
            <pc:sldMk cId="3278108125" sldId="264"/>
            <ac:spMk id="5" creationId="{F7B86F8C-D1D3-403F-A460-FF8F83C61BA0}"/>
          </ac:spMkLst>
        </pc:spChg>
        <pc:spChg chg="del">
          <ac:chgData name="Guest User" userId="" providerId="Windows Live" clId="Web-{0F1A8AF3-1704-4F23-8DA4-3217AD45B891}" dt="2021-12-08T18:38:04.173" v="190"/>
          <ac:spMkLst>
            <pc:docMk/>
            <pc:sldMk cId="3278108125" sldId="264"/>
            <ac:spMk id="8" creationId="{46284298-F0E3-448A-ACE0-71C6A4E42FC5}"/>
          </ac:spMkLst>
        </pc:spChg>
        <pc:spChg chg="add mod">
          <ac:chgData name="Guest User" userId="" providerId="Windows Live" clId="Web-{0F1A8AF3-1704-4F23-8DA4-3217AD45B891}" dt="2021-12-08T18:57:49.921" v="449" actId="1076"/>
          <ac:spMkLst>
            <pc:docMk/>
            <pc:sldMk cId="3278108125" sldId="264"/>
            <ac:spMk id="9" creationId="{394F9B11-A397-44C7-BDAB-E54316F7B2F3}"/>
          </ac:spMkLst>
        </pc:spChg>
        <pc:spChg chg="add mod">
          <ac:chgData name="Guest User" userId="" providerId="Windows Live" clId="Web-{0F1A8AF3-1704-4F23-8DA4-3217AD45B891}" dt="2021-12-08T18:57:49.937" v="450" actId="1076"/>
          <ac:spMkLst>
            <pc:docMk/>
            <pc:sldMk cId="3278108125" sldId="264"/>
            <ac:spMk id="10" creationId="{0A36F97E-E7B0-4411-87E5-14FA054C0D5A}"/>
          </ac:spMkLst>
        </pc:spChg>
        <pc:spChg chg="add del mod">
          <ac:chgData name="Guest User" userId="" providerId="Windows Live" clId="Web-{0F1A8AF3-1704-4F23-8DA4-3217AD45B891}" dt="2021-12-08T18:52:15.390" v="349"/>
          <ac:spMkLst>
            <pc:docMk/>
            <pc:sldMk cId="3278108125" sldId="264"/>
            <ac:spMk id="11" creationId="{559A8C3D-27D4-4E6E-B4FB-3B14FECA1D31}"/>
          </ac:spMkLst>
        </pc:spChg>
        <pc:spChg chg="add mod">
          <ac:chgData name="Guest User" userId="" providerId="Windows Live" clId="Web-{0F1A8AF3-1704-4F23-8DA4-3217AD45B891}" dt="2021-12-08T18:57:49.937" v="451" actId="1076"/>
          <ac:spMkLst>
            <pc:docMk/>
            <pc:sldMk cId="3278108125" sldId="264"/>
            <ac:spMk id="12" creationId="{9AA515AA-337C-4C49-A5EA-DCC5AE2DAA19}"/>
          </ac:spMkLst>
        </pc:spChg>
        <pc:spChg chg="add mod">
          <ac:chgData name="Guest User" userId="" providerId="Windows Live" clId="Web-{0F1A8AF3-1704-4F23-8DA4-3217AD45B891}" dt="2021-12-08T18:57:49.952" v="452" actId="1076"/>
          <ac:spMkLst>
            <pc:docMk/>
            <pc:sldMk cId="3278108125" sldId="264"/>
            <ac:spMk id="13" creationId="{E67F0DB5-533D-4FE3-A958-495A3F01688E}"/>
          </ac:spMkLst>
        </pc:spChg>
        <pc:spChg chg="add del mod">
          <ac:chgData name="Guest User" userId="" providerId="Windows Live" clId="Web-{0F1A8AF3-1704-4F23-8DA4-3217AD45B891}" dt="2021-12-08T18:57:02.874" v="432"/>
          <ac:spMkLst>
            <pc:docMk/>
            <pc:sldMk cId="3278108125" sldId="264"/>
            <ac:spMk id="15" creationId="{B0326889-2060-4883-A000-2A0720DD73EE}"/>
          </ac:spMkLst>
        </pc:spChg>
        <pc:spChg chg="add mod">
          <ac:chgData name="Guest User" userId="" providerId="Windows Live" clId="Web-{0F1A8AF3-1704-4F23-8DA4-3217AD45B891}" dt="2021-12-08T18:58:10.484" v="461" actId="20577"/>
          <ac:spMkLst>
            <pc:docMk/>
            <pc:sldMk cId="3278108125" sldId="264"/>
            <ac:spMk id="16" creationId="{4346EAF8-9A55-43B3-BACD-1CAE408C3B24}"/>
          </ac:spMkLst>
        </pc:spChg>
        <pc:picChg chg="add mod">
          <ac:chgData name="Guest User" userId="" providerId="Windows Live" clId="Web-{0F1A8AF3-1704-4F23-8DA4-3217AD45B891}" dt="2021-12-08T18:57:01.374" v="430" actId="1076"/>
          <ac:picMkLst>
            <pc:docMk/>
            <pc:sldMk cId="3278108125" sldId="264"/>
            <ac:picMk id="3" creationId="{EFECD0D2-023D-4A40-9C42-9E934C861485}"/>
          </ac:picMkLst>
        </pc:picChg>
        <pc:picChg chg="del">
          <ac:chgData name="Guest User" userId="" providerId="Windows Live" clId="Web-{0F1A8AF3-1704-4F23-8DA4-3217AD45B891}" dt="2021-12-08T18:37:56.454" v="188"/>
          <ac:picMkLst>
            <pc:docMk/>
            <pc:sldMk cId="3278108125" sldId="264"/>
            <ac:picMk id="6" creationId="{305A7870-A15D-4ECF-AC6D-CC9C0ABBD699}"/>
          </ac:picMkLst>
        </pc:picChg>
        <pc:picChg chg="del">
          <ac:chgData name="Guest User" userId="" providerId="Windows Live" clId="Web-{0F1A8AF3-1704-4F23-8DA4-3217AD45B891}" dt="2021-12-08T18:37:55.657" v="187"/>
          <ac:picMkLst>
            <pc:docMk/>
            <pc:sldMk cId="3278108125" sldId="264"/>
            <ac:picMk id="7" creationId="{A4AD8CD0-7E76-41CF-B59D-FC998BD15EA7}"/>
          </ac:picMkLst>
        </pc:picChg>
      </pc:sldChg>
      <pc:sldChg chg="add del replId">
        <pc:chgData name="Guest User" userId="" providerId="Windows Live" clId="Web-{0F1A8AF3-1704-4F23-8DA4-3217AD45B891}" dt="2021-12-08T18:38:08.767" v="192"/>
        <pc:sldMkLst>
          <pc:docMk/>
          <pc:sldMk cId="1356254356" sldId="265"/>
        </pc:sldMkLst>
      </pc:sldChg>
      <pc:sldChg chg="addSp delSp modSp add mod replId setBg">
        <pc:chgData name="Guest User" userId="" providerId="Windows Live" clId="Web-{0F1A8AF3-1704-4F23-8DA4-3217AD45B891}" dt="2021-12-08T18:56:01.937" v="424" actId="20577"/>
        <pc:sldMkLst>
          <pc:docMk/>
          <pc:sldMk cId="3745007753" sldId="265"/>
        </pc:sldMkLst>
        <pc:spChg chg="mod">
          <ac:chgData name="Guest User" userId="" providerId="Windows Live" clId="Web-{0F1A8AF3-1704-4F23-8DA4-3217AD45B891}" dt="2021-12-08T18:56:01.937" v="424" actId="20577"/>
          <ac:spMkLst>
            <pc:docMk/>
            <pc:sldMk cId="3745007753" sldId="265"/>
            <ac:spMk id="2" creationId="{BB2F117C-D267-4AC9-A114-CF77A6210D5B}"/>
          </ac:spMkLst>
        </pc:spChg>
        <pc:spChg chg="add del">
          <ac:chgData name="Guest User" userId="" providerId="Windows Live" clId="Web-{0F1A8AF3-1704-4F23-8DA4-3217AD45B891}" dt="2021-12-08T18:55:29.937" v="416"/>
          <ac:spMkLst>
            <pc:docMk/>
            <pc:sldMk cId="3745007753" sldId="265"/>
            <ac:spMk id="14" creationId="{BD976C13-68E6-4E25-B13E-FC3A2D3F66E3}"/>
          </ac:spMkLst>
        </pc:spChg>
        <pc:spChg chg="add del">
          <ac:chgData name="Guest User" userId="" providerId="Windows Live" clId="Web-{0F1A8AF3-1704-4F23-8DA4-3217AD45B891}" dt="2021-12-08T18:55:29.937" v="416"/>
          <ac:spMkLst>
            <pc:docMk/>
            <pc:sldMk cId="3745007753" sldId="265"/>
            <ac:spMk id="15" creationId="{7C7E1896-2992-48D4-85AC-95AB8AB147EA}"/>
          </ac:spMkLst>
        </pc:spChg>
        <pc:spChg chg="add del">
          <ac:chgData name="Guest User" userId="" providerId="Windows Live" clId="Web-{0F1A8AF3-1704-4F23-8DA4-3217AD45B891}" dt="2021-12-08T18:55:29.937" v="416"/>
          <ac:spMkLst>
            <pc:docMk/>
            <pc:sldMk cId="3745007753" sldId="265"/>
            <ac:spMk id="16" creationId="{2808B93E-0C39-407B-943D-71F2BAFB4CB4}"/>
          </ac:spMkLst>
        </pc:spChg>
        <pc:spChg chg="add">
          <ac:chgData name="Guest User" userId="" providerId="Windows Live" clId="Web-{0F1A8AF3-1704-4F23-8DA4-3217AD45B891}" dt="2021-12-08T18:55:29.937" v="416"/>
          <ac:spMkLst>
            <pc:docMk/>
            <pc:sldMk cId="3745007753" sldId="265"/>
            <ac:spMk id="18" creationId="{BD976C13-68E6-4E25-B13E-FC3A2D3F66E3}"/>
          </ac:spMkLst>
        </pc:spChg>
        <pc:spChg chg="add">
          <ac:chgData name="Guest User" userId="" providerId="Windows Live" clId="Web-{0F1A8AF3-1704-4F23-8DA4-3217AD45B891}" dt="2021-12-08T18:55:29.937" v="416"/>
          <ac:spMkLst>
            <pc:docMk/>
            <pc:sldMk cId="3745007753" sldId="265"/>
            <ac:spMk id="19" creationId="{7C7E1896-2992-48D4-85AC-95AB8AB147EA}"/>
          </ac:spMkLst>
        </pc:spChg>
        <pc:spChg chg="add">
          <ac:chgData name="Guest User" userId="" providerId="Windows Live" clId="Web-{0F1A8AF3-1704-4F23-8DA4-3217AD45B891}" dt="2021-12-08T18:55:29.937" v="416"/>
          <ac:spMkLst>
            <pc:docMk/>
            <pc:sldMk cId="3745007753" sldId="265"/>
            <ac:spMk id="20" creationId="{2808B93E-0C39-407B-943D-71F2BAFB4CB4}"/>
          </ac:spMkLst>
        </pc:spChg>
        <pc:spChg chg="add del">
          <ac:chgData name="Guest User" userId="" providerId="Windows Live" clId="Web-{0F1A8AF3-1704-4F23-8DA4-3217AD45B891}" dt="2021-12-08T18:55:29.921" v="415"/>
          <ac:spMkLst>
            <pc:docMk/>
            <pc:sldMk cId="3745007753" sldId="265"/>
            <ac:spMk id="21" creationId="{BD976C13-68E6-4E25-B13E-FC3A2D3F66E3}"/>
          </ac:spMkLst>
        </pc:spChg>
        <pc:spChg chg="add del">
          <ac:chgData name="Guest User" userId="" providerId="Windows Live" clId="Web-{0F1A8AF3-1704-4F23-8DA4-3217AD45B891}" dt="2021-12-08T18:55:29.921" v="415"/>
          <ac:spMkLst>
            <pc:docMk/>
            <pc:sldMk cId="3745007753" sldId="265"/>
            <ac:spMk id="23" creationId="{0F97E041-634B-4B3E-8669-42583D95672F}"/>
          </ac:spMkLst>
        </pc:spChg>
        <pc:spChg chg="add del">
          <ac:chgData name="Guest User" userId="" providerId="Windows Live" clId="Web-{0F1A8AF3-1704-4F23-8DA4-3217AD45B891}" dt="2021-12-08T18:55:29.921" v="415"/>
          <ac:spMkLst>
            <pc:docMk/>
            <pc:sldMk cId="3745007753" sldId="265"/>
            <ac:spMk id="25" creationId="{69825ADD-F95C-4747-9B41-5DB21C28E6D2}"/>
          </ac:spMkLst>
        </pc:spChg>
        <pc:spChg chg="add del">
          <ac:chgData name="Guest User" userId="" providerId="Windows Live" clId="Web-{0F1A8AF3-1704-4F23-8DA4-3217AD45B891}" dt="2021-12-08T18:55:29.921" v="415"/>
          <ac:spMkLst>
            <pc:docMk/>
            <pc:sldMk cId="3745007753" sldId="265"/>
            <ac:spMk id="27" creationId="{86791A8E-B2BA-467D-BB87-8CFBFB13AF9F}"/>
          </ac:spMkLst>
        </pc:spChg>
      </pc:sldChg>
    </pc:docChg>
  </pc:docChgLst>
  <pc:docChgLst>
    <pc:chgData name="Guest User" providerId="Windows Live" clId="Web-{EFD1ED14-E767-4697-B35E-91BCA051CFD1}"/>
    <pc:docChg chg="addSld delSld modSld addMainMaster">
      <pc:chgData name="Guest User" userId="" providerId="Windows Live" clId="Web-{EFD1ED14-E767-4697-B35E-91BCA051CFD1}" dt="2021-12-06T23:45:10.091" v="577" actId="1076"/>
      <pc:docMkLst>
        <pc:docMk/>
      </pc:docMkLst>
      <pc:sldChg chg="del">
        <pc:chgData name="Guest User" userId="" providerId="Windows Live" clId="Web-{EFD1ED14-E767-4697-B35E-91BCA051CFD1}" dt="2021-12-06T22:29:00.611" v="1"/>
        <pc:sldMkLst>
          <pc:docMk/>
          <pc:sldMk cId="117884700" sldId="256"/>
        </pc:sldMkLst>
      </pc:sldChg>
      <pc:sldChg chg="add">
        <pc:chgData name="Guest User" userId="" providerId="Windows Live" clId="Web-{EFD1ED14-E767-4697-B35E-91BCA051CFD1}" dt="2021-12-06T22:28:57.579" v="0"/>
        <pc:sldMkLst>
          <pc:docMk/>
          <pc:sldMk cId="1978165390" sldId="257"/>
        </pc:sldMkLst>
      </pc:sldChg>
      <pc:sldChg chg="addSp delSp modSp new mod setBg addAnim delAnim setClrOvrMap">
        <pc:chgData name="Guest User" userId="" providerId="Windows Live" clId="Web-{EFD1ED14-E767-4697-B35E-91BCA051CFD1}" dt="2021-12-06T22:30:08.641" v="26"/>
        <pc:sldMkLst>
          <pc:docMk/>
          <pc:sldMk cId="1600054377" sldId="258"/>
        </pc:sldMkLst>
        <pc:spChg chg="mod">
          <ac:chgData name="Guest User" userId="" providerId="Windows Live" clId="Web-{EFD1ED14-E767-4697-B35E-91BCA051CFD1}" dt="2021-12-06T22:30:08.641" v="26"/>
          <ac:spMkLst>
            <pc:docMk/>
            <pc:sldMk cId="1600054377" sldId="258"/>
            <ac:spMk id="2" creationId="{BB2F117C-D267-4AC9-A114-CF77A6210D5B}"/>
          </ac:spMkLst>
        </pc:spChg>
        <pc:spChg chg="del">
          <ac:chgData name="Guest User" userId="" providerId="Windows Live" clId="Web-{EFD1ED14-E767-4697-B35E-91BCA051CFD1}" dt="2021-12-06T22:29:23.142" v="16"/>
          <ac:spMkLst>
            <pc:docMk/>
            <pc:sldMk cId="1600054377" sldId="258"/>
            <ac:spMk id="3" creationId="{C8C5D7FF-D58E-49E8-8877-EC166FEC18EC}"/>
          </ac:spMkLst>
        </pc:spChg>
        <pc:spChg chg="add del">
          <ac:chgData name="Guest User" userId="" providerId="Windows Live" clId="Web-{EFD1ED14-E767-4697-B35E-91BCA051CFD1}" dt="2021-12-06T22:30:08.626" v="25"/>
          <ac:spMkLst>
            <pc:docMk/>
            <pc:sldMk cId="1600054377" sldId="258"/>
            <ac:spMk id="5" creationId="{CD333CBE-B699-4E3B-9F45-C045F773434F}"/>
          </ac:spMkLst>
        </pc:spChg>
        <pc:spChg chg="add del">
          <ac:chgData name="Guest User" userId="" providerId="Windows Live" clId="Web-{EFD1ED14-E767-4697-B35E-91BCA051CFD1}" dt="2021-12-06T22:30:08.626" v="25"/>
          <ac:spMkLst>
            <pc:docMk/>
            <pc:sldMk cId="1600054377" sldId="258"/>
            <ac:spMk id="6" creationId="{FFE50961-0F1B-484C-85BC-4BD16B9FF90E}"/>
          </ac:spMkLst>
        </pc:spChg>
        <pc:spChg chg="add del">
          <ac:chgData name="Guest User" userId="" providerId="Windows Live" clId="Web-{EFD1ED14-E767-4697-B35E-91BCA051CFD1}" dt="2021-12-06T22:29:53.173" v="19"/>
          <ac:spMkLst>
            <pc:docMk/>
            <pc:sldMk cId="1600054377" sldId="258"/>
            <ac:spMk id="7" creationId="{BD976C13-68E6-4E25-B13E-FC3A2D3F66E3}"/>
          </ac:spMkLst>
        </pc:spChg>
        <pc:spChg chg="add del">
          <ac:chgData name="Guest User" userId="" providerId="Windows Live" clId="Web-{EFD1ED14-E767-4697-B35E-91BCA051CFD1}" dt="2021-12-06T22:29:56.845" v="23"/>
          <ac:spMkLst>
            <pc:docMk/>
            <pc:sldMk cId="1600054377" sldId="258"/>
            <ac:spMk id="8" creationId="{CD333CBE-B699-4E3B-9F45-C045F773434F}"/>
          </ac:spMkLst>
        </pc:spChg>
        <pc:spChg chg="add del">
          <ac:chgData name="Guest User" userId="" providerId="Windows Live" clId="Web-{EFD1ED14-E767-4697-B35E-91BCA051CFD1}" dt="2021-12-06T22:29:53.173" v="19"/>
          <ac:spMkLst>
            <pc:docMk/>
            <pc:sldMk cId="1600054377" sldId="258"/>
            <ac:spMk id="9" creationId="{E2FE3A7B-DDFF-4F81-8AAE-11D96D138C0D}"/>
          </ac:spMkLst>
        </pc:spChg>
        <pc:spChg chg="add del">
          <ac:chgData name="Guest User" userId="" providerId="Windows Live" clId="Web-{EFD1ED14-E767-4697-B35E-91BCA051CFD1}" dt="2021-12-06T22:29:56.845" v="23"/>
          <ac:spMkLst>
            <pc:docMk/>
            <pc:sldMk cId="1600054377" sldId="258"/>
            <ac:spMk id="10" creationId="{1E437638-E86C-41B1-BC86-6F186CB35AA8}"/>
          </ac:spMkLst>
        </pc:spChg>
        <pc:spChg chg="add del">
          <ac:chgData name="Guest User" userId="" providerId="Windows Live" clId="Web-{EFD1ED14-E767-4697-B35E-91BCA051CFD1}" dt="2021-12-06T22:29:53.173" v="19"/>
          <ac:spMkLst>
            <pc:docMk/>
            <pc:sldMk cId="1600054377" sldId="258"/>
            <ac:spMk id="11" creationId="{69825ADD-F95C-4747-9B41-5DB21C28E6D2}"/>
          </ac:spMkLst>
        </pc:spChg>
        <pc:spChg chg="add del">
          <ac:chgData name="Guest User" userId="" providerId="Windows Live" clId="Web-{EFD1ED14-E767-4697-B35E-91BCA051CFD1}" dt="2021-12-06T22:29:53.173" v="19"/>
          <ac:spMkLst>
            <pc:docMk/>
            <pc:sldMk cId="1600054377" sldId="258"/>
            <ac:spMk id="13" creationId="{86791A8E-B2BA-467D-BB87-8CFBFB13AF9F}"/>
          </ac:spMkLst>
        </pc:spChg>
        <pc:spChg chg="add">
          <ac:chgData name="Guest User" userId="" providerId="Windows Live" clId="Web-{EFD1ED14-E767-4697-B35E-91BCA051CFD1}" dt="2021-12-06T22:30:08.641" v="26"/>
          <ac:spMkLst>
            <pc:docMk/>
            <pc:sldMk cId="1600054377" sldId="258"/>
            <ac:spMk id="14" creationId="{BD976C13-68E6-4E25-B13E-FC3A2D3F66E3}"/>
          </ac:spMkLst>
        </pc:spChg>
        <pc:spChg chg="add">
          <ac:chgData name="Guest User" userId="" providerId="Windows Live" clId="Web-{EFD1ED14-E767-4697-B35E-91BCA051CFD1}" dt="2021-12-06T22:30:08.641" v="26"/>
          <ac:spMkLst>
            <pc:docMk/>
            <pc:sldMk cId="1600054377" sldId="258"/>
            <ac:spMk id="15" creationId="{7C7E1896-2992-48D4-85AC-95AB8AB147EA}"/>
          </ac:spMkLst>
        </pc:spChg>
        <pc:spChg chg="add">
          <ac:chgData name="Guest User" userId="" providerId="Windows Live" clId="Web-{EFD1ED14-E767-4697-B35E-91BCA051CFD1}" dt="2021-12-06T22:30:08.641" v="26"/>
          <ac:spMkLst>
            <pc:docMk/>
            <pc:sldMk cId="1600054377" sldId="258"/>
            <ac:spMk id="16" creationId="{2808B93E-0C39-407B-943D-71F2BAFB4CB4}"/>
          </ac:spMkLst>
        </pc:spChg>
        <pc:picChg chg="add del">
          <ac:chgData name="Guest User" userId="" providerId="Windows Live" clId="Web-{EFD1ED14-E767-4697-B35E-91BCA051CFD1}" dt="2021-12-06T22:29:56.845" v="23"/>
          <ac:picMkLst>
            <pc:docMk/>
            <pc:sldMk cId="1600054377" sldId="258"/>
            <ac:picMk id="4" creationId="{CA3919E7-BC64-4E87-A9EC-5E63308A7ED6}"/>
          </ac:picMkLst>
        </pc:picChg>
        <pc:picChg chg="add del">
          <ac:chgData name="Guest User" userId="" providerId="Windows Live" clId="Web-{EFD1ED14-E767-4697-B35E-91BCA051CFD1}" dt="2021-12-06T22:30:08.626" v="25"/>
          <ac:picMkLst>
            <pc:docMk/>
            <pc:sldMk cId="1600054377" sldId="258"/>
            <ac:picMk id="12" creationId="{03FD6C94-D899-4F86-A56D-5A9A5E78DD0C}"/>
          </ac:picMkLst>
        </pc:picChg>
      </pc:sldChg>
      <pc:sldChg chg="addSp delSp modSp new">
        <pc:chgData name="Guest User" userId="" providerId="Windows Live" clId="Web-{EFD1ED14-E767-4697-B35E-91BCA051CFD1}" dt="2021-12-06T22:45:35.028" v="182" actId="1076"/>
        <pc:sldMkLst>
          <pc:docMk/>
          <pc:sldMk cId="1448156862" sldId="259"/>
        </pc:sldMkLst>
        <pc:spChg chg="mod">
          <ac:chgData name="Guest User" userId="" providerId="Windows Live" clId="Web-{EFD1ED14-E767-4697-B35E-91BCA051CFD1}" dt="2021-12-06T22:30:35.110" v="37" actId="20577"/>
          <ac:spMkLst>
            <pc:docMk/>
            <pc:sldMk cId="1448156862" sldId="259"/>
            <ac:spMk id="2" creationId="{421ED190-FB89-4439-9857-F84F81A6A848}"/>
          </ac:spMkLst>
        </pc:spChg>
        <pc:spChg chg="del mod">
          <ac:chgData name="Guest User" userId="" providerId="Windows Live" clId="Web-{EFD1ED14-E767-4697-B35E-91BCA051CFD1}" dt="2021-12-06T22:44:58.247" v="168"/>
          <ac:spMkLst>
            <pc:docMk/>
            <pc:sldMk cId="1448156862" sldId="259"/>
            <ac:spMk id="3" creationId="{2FDD9C71-8C06-409E-A32C-5791512E0F3D}"/>
          </ac:spMkLst>
        </pc:spChg>
        <pc:spChg chg="add del mod">
          <ac:chgData name="Guest User" userId="" providerId="Windows Live" clId="Web-{EFD1ED14-E767-4697-B35E-91BCA051CFD1}" dt="2021-12-06T22:45:00.528" v="169"/>
          <ac:spMkLst>
            <pc:docMk/>
            <pc:sldMk cId="1448156862" sldId="259"/>
            <ac:spMk id="6" creationId="{E877E6F6-D530-4382-8164-3ECFCB57FD18}"/>
          </ac:spMkLst>
        </pc:spChg>
        <pc:spChg chg="add mod">
          <ac:chgData name="Guest User" userId="" providerId="Windows Live" clId="Web-{EFD1ED14-E767-4697-B35E-91BCA051CFD1}" dt="2021-12-06T22:45:35.028" v="182" actId="1076"/>
          <ac:spMkLst>
            <pc:docMk/>
            <pc:sldMk cId="1448156862" sldId="259"/>
            <ac:spMk id="7" creationId="{5F187E5D-E499-4643-9E32-AF4C3B0F9F4E}"/>
          </ac:spMkLst>
        </pc:spChg>
        <pc:picChg chg="add mod">
          <ac:chgData name="Guest User" userId="" providerId="Windows Live" clId="Web-{EFD1ED14-E767-4697-B35E-91BCA051CFD1}" dt="2021-12-06T22:33:55.140" v="118" actId="1076"/>
          <ac:picMkLst>
            <pc:docMk/>
            <pc:sldMk cId="1448156862" sldId="259"/>
            <ac:picMk id="4" creationId="{D40C575F-0F3A-43A3-A845-2AD6EC9FAA9B}"/>
          </ac:picMkLst>
        </pc:picChg>
      </pc:sldChg>
      <pc:sldChg chg="new del">
        <pc:chgData name="Guest User" userId="" providerId="Windows Live" clId="Web-{EFD1ED14-E767-4697-B35E-91BCA051CFD1}" dt="2021-12-06T22:31:37.141" v="72"/>
        <pc:sldMkLst>
          <pc:docMk/>
          <pc:sldMk cId="1708342472" sldId="260"/>
        </pc:sldMkLst>
      </pc:sldChg>
      <pc:sldChg chg="addSp delSp modSp add replId">
        <pc:chgData name="Guest User" userId="" providerId="Windows Live" clId="Web-{EFD1ED14-E767-4697-B35E-91BCA051CFD1}" dt="2021-12-06T22:48:31.277" v="301" actId="20577"/>
        <pc:sldMkLst>
          <pc:docMk/>
          <pc:sldMk cId="2216090498" sldId="260"/>
        </pc:sldMkLst>
        <pc:spChg chg="mod">
          <ac:chgData name="Guest User" userId="" providerId="Windows Live" clId="Web-{EFD1ED14-E767-4697-B35E-91BCA051CFD1}" dt="2021-12-06T22:32:26.313" v="85" actId="20577"/>
          <ac:spMkLst>
            <pc:docMk/>
            <pc:sldMk cId="2216090498" sldId="260"/>
            <ac:spMk id="2" creationId="{421ED190-FB89-4439-9857-F84F81A6A848}"/>
          </ac:spMkLst>
        </pc:spChg>
        <pc:spChg chg="del mod">
          <ac:chgData name="Guest User" userId="" providerId="Windows Live" clId="Web-{EFD1ED14-E767-4697-B35E-91BCA051CFD1}" dt="2021-12-06T22:44:33.966" v="152"/>
          <ac:spMkLst>
            <pc:docMk/>
            <pc:sldMk cId="2216090498" sldId="260"/>
            <ac:spMk id="3" creationId="{2FDD9C71-8C06-409E-A32C-5791512E0F3D}"/>
          </ac:spMkLst>
        </pc:spChg>
        <pc:spChg chg="add del">
          <ac:chgData name="Guest User" userId="" providerId="Windows Live" clId="Web-{EFD1ED14-E767-4697-B35E-91BCA051CFD1}" dt="2021-12-06T22:43:58.435" v="142"/>
          <ac:spMkLst>
            <pc:docMk/>
            <pc:sldMk cId="2216090498" sldId="260"/>
            <ac:spMk id="5" creationId="{26CF29A2-F36F-4306-96F1-8DD0DD5D5923}"/>
          </ac:spMkLst>
        </pc:spChg>
        <pc:spChg chg="add del mod">
          <ac:chgData name="Guest User" userId="" providerId="Windows Live" clId="Web-{EFD1ED14-E767-4697-B35E-91BCA051CFD1}" dt="2021-12-06T22:44:38.872" v="155"/>
          <ac:spMkLst>
            <pc:docMk/>
            <pc:sldMk cId="2216090498" sldId="260"/>
            <ac:spMk id="7" creationId="{67118770-2BDF-4A83-8D29-233CAB90B6E9}"/>
          </ac:spMkLst>
        </pc:spChg>
        <pc:spChg chg="add mod">
          <ac:chgData name="Guest User" userId="" providerId="Windows Live" clId="Web-{EFD1ED14-E767-4697-B35E-91BCA051CFD1}" dt="2021-12-06T22:44:50.137" v="167" actId="20577"/>
          <ac:spMkLst>
            <pc:docMk/>
            <pc:sldMk cId="2216090498" sldId="260"/>
            <ac:spMk id="8" creationId="{46284298-F0E3-448A-ACE0-71C6A4E42FC5}"/>
          </ac:spMkLst>
        </pc:spChg>
        <pc:spChg chg="add mod">
          <ac:chgData name="Guest User" userId="" providerId="Windows Live" clId="Web-{EFD1ED14-E767-4697-B35E-91BCA051CFD1}" dt="2021-12-06T22:48:31.277" v="301" actId="20577"/>
          <ac:spMkLst>
            <pc:docMk/>
            <pc:sldMk cId="2216090498" sldId="260"/>
            <ac:spMk id="10" creationId="{80B3436F-EECB-4A26-B469-0C9D0A98F19D}"/>
          </ac:spMkLst>
        </pc:spChg>
        <pc:picChg chg="del">
          <ac:chgData name="Guest User" userId="" providerId="Windows Live" clId="Web-{EFD1ED14-E767-4697-B35E-91BCA051CFD1}" dt="2021-12-06T22:43:47.310" v="140"/>
          <ac:picMkLst>
            <pc:docMk/>
            <pc:sldMk cId="2216090498" sldId="260"/>
            <ac:picMk id="4" creationId="{D40C575F-0F3A-43A3-A845-2AD6EC9FAA9B}"/>
          </ac:picMkLst>
        </pc:picChg>
      </pc:sldChg>
      <pc:sldChg chg="new del">
        <pc:chgData name="Guest User" userId="" providerId="Windows Live" clId="Web-{EFD1ED14-E767-4697-B35E-91BCA051CFD1}" dt="2021-12-06T22:49:14.511" v="303"/>
        <pc:sldMkLst>
          <pc:docMk/>
          <pc:sldMk cId="1153939231" sldId="261"/>
        </pc:sldMkLst>
      </pc:sldChg>
      <pc:sldChg chg="addSp delSp modSp add replId">
        <pc:chgData name="Guest User" userId="" providerId="Windows Live" clId="Web-{EFD1ED14-E767-4697-B35E-91BCA051CFD1}" dt="2021-12-06T22:55:07.041" v="431" actId="20577"/>
        <pc:sldMkLst>
          <pc:docMk/>
          <pc:sldMk cId="1783641437" sldId="261"/>
        </pc:sldMkLst>
        <pc:spChg chg="mod">
          <ac:chgData name="Guest User" userId="" providerId="Windows Live" clId="Web-{EFD1ED14-E767-4697-B35E-91BCA051CFD1}" dt="2021-12-06T22:55:07.041" v="431" actId="20577"/>
          <ac:spMkLst>
            <pc:docMk/>
            <pc:sldMk cId="1783641437" sldId="261"/>
            <ac:spMk id="10" creationId="{80B3436F-EECB-4A26-B469-0C9D0A98F19D}"/>
          </ac:spMkLst>
        </pc:spChg>
        <pc:graphicFrameChg chg="add del">
          <ac:chgData name="Guest User" userId="" providerId="Windows Live" clId="Web-{EFD1ED14-E767-4697-B35E-91BCA051CFD1}" dt="2021-12-06T22:53:44.260" v="397"/>
          <ac:graphicFrameMkLst>
            <pc:docMk/>
            <pc:sldMk cId="1783641437" sldId="261"/>
            <ac:graphicFrameMk id="3" creationId="{42F7410C-20FC-41F6-9D6B-33E83BE05F48}"/>
          </ac:graphicFrameMkLst>
        </pc:graphicFrameChg>
      </pc:sldChg>
      <pc:sldChg chg="new del">
        <pc:chgData name="Guest User" userId="" providerId="Windows Live" clId="Web-{EFD1ED14-E767-4697-B35E-91BCA051CFD1}" dt="2021-12-06T22:55:20.931" v="433"/>
        <pc:sldMkLst>
          <pc:docMk/>
          <pc:sldMk cId="255324476" sldId="262"/>
        </pc:sldMkLst>
      </pc:sldChg>
      <pc:sldChg chg="modSp add replId">
        <pc:chgData name="Guest User" userId="" providerId="Windows Live" clId="Web-{EFD1ED14-E767-4697-B35E-91BCA051CFD1}" dt="2021-12-06T23:01:25.648" v="523" actId="20577"/>
        <pc:sldMkLst>
          <pc:docMk/>
          <pc:sldMk cId="2719774733" sldId="262"/>
        </pc:sldMkLst>
        <pc:spChg chg="mod">
          <ac:chgData name="Guest User" userId="" providerId="Windows Live" clId="Web-{EFD1ED14-E767-4697-B35E-91BCA051CFD1}" dt="2021-12-06T22:58:07.040" v="437" actId="20577"/>
          <ac:spMkLst>
            <pc:docMk/>
            <pc:sldMk cId="2719774733" sldId="262"/>
            <ac:spMk id="2" creationId="{421ED190-FB89-4439-9857-F84F81A6A848}"/>
          </ac:spMkLst>
        </pc:spChg>
        <pc:spChg chg="mod">
          <ac:chgData name="Guest User" userId="" providerId="Windows Live" clId="Web-{EFD1ED14-E767-4697-B35E-91BCA051CFD1}" dt="2021-12-06T23:01:25.648" v="523" actId="20577"/>
          <ac:spMkLst>
            <pc:docMk/>
            <pc:sldMk cId="2719774733" sldId="262"/>
            <ac:spMk id="10" creationId="{80B3436F-EECB-4A26-B469-0C9D0A98F19D}"/>
          </ac:spMkLst>
        </pc:spChg>
      </pc:sldChg>
      <pc:sldChg chg="addSp delSp modSp add replId">
        <pc:chgData name="Guest User" userId="" providerId="Windows Live" clId="Web-{EFD1ED14-E767-4697-B35E-91BCA051CFD1}" dt="2021-12-06T23:45:10.091" v="577" actId="1076"/>
        <pc:sldMkLst>
          <pc:docMk/>
          <pc:sldMk cId="3789996607" sldId="263"/>
        </pc:sldMkLst>
        <pc:spChg chg="mod">
          <ac:chgData name="Guest User" userId="" providerId="Windows Live" clId="Web-{EFD1ED14-E767-4697-B35E-91BCA051CFD1}" dt="2021-12-06T23:01:51.148" v="529" actId="20577"/>
          <ac:spMkLst>
            <pc:docMk/>
            <pc:sldMk cId="3789996607" sldId="263"/>
            <ac:spMk id="2" creationId="{421ED190-FB89-4439-9857-F84F81A6A848}"/>
          </ac:spMkLst>
        </pc:spChg>
        <pc:spChg chg="del mod">
          <ac:chgData name="Guest User" userId="" providerId="Windows Live" clId="Web-{EFD1ED14-E767-4697-B35E-91BCA051CFD1}" dt="2021-12-06T23:15:55.848" v="542"/>
          <ac:spMkLst>
            <pc:docMk/>
            <pc:sldMk cId="3789996607" sldId="263"/>
            <ac:spMk id="10" creationId="{80B3436F-EECB-4A26-B469-0C9D0A98F19D}"/>
          </ac:spMkLst>
        </pc:spChg>
        <pc:picChg chg="add del mod">
          <ac:chgData name="Guest User" userId="" providerId="Windows Live" clId="Web-{EFD1ED14-E767-4697-B35E-91BCA051CFD1}" dt="2021-12-06T23:43:31.623" v="562"/>
          <ac:picMkLst>
            <pc:docMk/>
            <pc:sldMk cId="3789996607" sldId="263"/>
            <ac:picMk id="3" creationId="{8FB0C1E9-0BC2-4073-93FD-D9C0B9C264B5}"/>
          </ac:picMkLst>
        </pc:picChg>
        <pc:picChg chg="add mod">
          <ac:chgData name="Guest User" userId="" providerId="Windows Live" clId="Web-{EFD1ED14-E767-4697-B35E-91BCA051CFD1}" dt="2021-12-06T23:44:54.920" v="574" actId="1076"/>
          <ac:picMkLst>
            <pc:docMk/>
            <pc:sldMk cId="3789996607" sldId="263"/>
            <ac:picMk id="4" creationId="{CF3BEF19-DFC2-4085-9FC0-77F1FA910BA9}"/>
          </ac:picMkLst>
        </pc:picChg>
        <pc:picChg chg="add mod">
          <ac:chgData name="Guest User" userId="" providerId="Windows Live" clId="Web-{EFD1ED14-E767-4697-B35E-91BCA051CFD1}" dt="2021-12-06T23:45:10.091" v="577" actId="1076"/>
          <ac:picMkLst>
            <pc:docMk/>
            <pc:sldMk cId="3789996607" sldId="263"/>
            <ac:picMk id="5" creationId="{E9A5C2C7-8A3A-4C18-BB42-C6BB06BA8F39}"/>
          </ac:picMkLst>
        </pc:picChg>
      </pc:sldChg>
      <pc:sldMasterChg chg="add addSldLayout">
        <pc:chgData name="Guest User" userId="" providerId="Windows Live" clId="Web-{EFD1ED14-E767-4697-B35E-91BCA051CFD1}" dt="2021-12-06T22:28:57.579" v="0"/>
        <pc:sldMasterMkLst>
          <pc:docMk/>
          <pc:sldMasterMk cId="2337555355" sldId="2147483734"/>
        </pc:sldMasterMkLst>
        <pc:sldLayoutChg chg="add">
          <pc:chgData name="Guest User" userId="" providerId="Windows Live" clId="Web-{EFD1ED14-E767-4697-B35E-91BCA051CFD1}" dt="2021-12-06T22:28:57.579" v="0"/>
          <pc:sldLayoutMkLst>
            <pc:docMk/>
            <pc:sldMasterMk cId="2337555355" sldId="2147483734"/>
            <pc:sldLayoutMk cId="620528282" sldId="2147483735"/>
          </pc:sldLayoutMkLst>
        </pc:sldLayoutChg>
        <pc:sldLayoutChg chg="add">
          <pc:chgData name="Guest User" userId="" providerId="Windows Live" clId="Web-{EFD1ED14-E767-4697-B35E-91BCA051CFD1}" dt="2021-12-06T22:28:57.579" v="0"/>
          <pc:sldLayoutMkLst>
            <pc:docMk/>
            <pc:sldMasterMk cId="2337555355" sldId="2147483734"/>
            <pc:sldLayoutMk cId="2541461011" sldId="2147483736"/>
          </pc:sldLayoutMkLst>
        </pc:sldLayoutChg>
        <pc:sldLayoutChg chg="add">
          <pc:chgData name="Guest User" userId="" providerId="Windows Live" clId="Web-{EFD1ED14-E767-4697-B35E-91BCA051CFD1}" dt="2021-12-06T22:28:57.579" v="0"/>
          <pc:sldLayoutMkLst>
            <pc:docMk/>
            <pc:sldMasterMk cId="2337555355" sldId="2147483734"/>
            <pc:sldLayoutMk cId="3474195345" sldId="2147483737"/>
          </pc:sldLayoutMkLst>
        </pc:sldLayoutChg>
        <pc:sldLayoutChg chg="add">
          <pc:chgData name="Guest User" userId="" providerId="Windows Live" clId="Web-{EFD1ED14-E767-4697-B35E-91BCA051CFD1}" dt="2021-12-06T22:28:57.579" v="0"/>
          <pc:sldLayoutMkLst>
            <pc:docMk/>
            <pc:sldMasterMk cId="2337555355" sldId="2147483734"/>
            <pc:sldLayoutMk cId="1233284859" sldId="2147483738"/>
          </pc:sldLayoutMkLst>
        </pc:sldLayoutChg>
        <pc:sldLayoutChg chg="add">
          <pc:chgData name="Guest User" userId="" providerId="Windows Live" clId="Web-{EFD1ED14-E767-4697-B35E-91BCA051CFD1}" dt="2021-12-06T22:28:57.579" v="0"/>
          <pc:sldLayoutMkLst>
            <pc:docMk/>
            <pc:sldMasterMk cId="2337555355" sldId="2147483734"/>
            <pc:sldLayoutMk cId="3677772724" sldId="2147483739"/>
          </pc:sldLayoutMkLst>
        </pc:sldLayoutChg>
        <pc:sldLayoutChg chg="add">
          <pc:chgData name="Guest User" userId="" providerId="Windows Live" clId="Web-{EFD1ED14-E767-4697-B35E-91BCA051CFD1}" dt="2021-12-06T22:28:57.579" v="0"/>
          <pc:sldLayoutMkLst>
            <pc:docMk/>
            <pc:sldMasterMk cId="2337555355" sldId="2147483734"/>
            <pc:sldLayoutMk cId="494574128" sldId="2147483740"/>
          </pc:sldLayoutMkLst>
        </pc:sldLayoutChg>
        <pc:sldLayoutChg chg="add">
          <pc:chgData name="Guest User" userId="" providerId="Windows Live" clId="Web-{EFD1ED14-E767-4697-B35E-91BCA051CFD1}" dt="2021-12-06T22:28:57.579" v="0"/>
          <pc:sldLayoutMkLst>
            <pc:docMk/>
            <pc:sldMasterMk cId="2337555355" sldId="2147483734"/>
            <pc:sldLayoutMk cId="605870490" sldId="2147483741"/>
          </pc:sldLayoutMkLst>
        </pc:sldLayoutChg>
        <pc:sldLayoutChg chg="add">
          <pc:chgData name="Guest User" userId="" providerId="Windows Live" clId="Web-{EFD1ED14-E767-4697-B35E-91BCA051CFD1}" dt="2021-12-06T22:28:57.579" v="0"/>
          <pc:sldLayoutMkLst>
            <pc:docMk/>
            <pc:sldMasterMk cId="2337555355" sldId="2147483734"/>
            <pc:sldLayoutMk cId="1819415489" sldId="2147483742"/>
          </pc:sldLayoutMkLst>
        </pc:sldLayoutChg>
        <pc:sldLayoutChg chg="add">
          <pc:chgData name="Guest User" userId="" providerId="Windows Live" clId="Web-{EFD1ED14-E767-4697-B35E-91BCA051CFD1}" dt="2021-12-06T22:28:57.579" v="0"/>
          <pc:sldLayoutMkLst>
            <pc:docMk/>
            <pc:sldMasterMk cId="2337555355" sldId="2147483734"/>
            <pc:sldLayoutMk cId="2341171125" sldId="2147483743"/>
          </pc:sldLayoutMkLst>
        </pc:sldLayoutChg>
        <pc:sldLayoutChg chg="add">
          <pc:chgData name="Guest User" userId="" providerId="Windows Live" clId="Web-{EFD1ED14-E767-4697-B35E-91BCA051CFD1}" dt="2021-12-06T22:28:57.579" v="0"/>
          <pc:sldLayoutMkLst>
            <pc:docMk/>
            <pc:sldMasterMk cId="2337555355" sldId="2147483734"/>
            <pc:sldLayoutMk cId="860510106" sldId="2147483744"/>
          </pc:sldLayoutMkLst>
        </pc:sldLayoutChg>
        <pc:sldLayoutChg chg="add">
          <pc:chgData name="Guest User" userId="" providerId="Windows Live" clId="Web-{EFD1ED14-E767-4697-B35E-91BCA051CFD1}" dt="2021-12-06T22:28:57.579" v="0"/>
          <pc:sldLayoutMkLst>
            <pc:docMk/>
            <pc:sldMasterMk cId="2337555355" sldId="2147483734"/>
            <pc:sldLayoutMk cId="2266278455" sldId="2147483745"/>
          </pc:sldLayoutMkLst>
        </pc:sldLayoutChg>
      </pc:sldMasterChg>
    </pc:docChg>
  </pc:docChgLst>
  <pc:docChgLst>
    <pc:chgData name="Guest User" providerId="Windows Live" clId="Web-{B4550085-4874-4B5B-8B46-266075BF89F5}"/>
    <pc:docChg chg="modSld">
      <pc:chgData name="Guest User" userId="" providerId="Windows Live" clId="Web-{B4550085-4874-4B5B-8B46-266075BF89F5}" dt="2021-12-08T19:45:00.981" v="1" actId="1076"/>
      <pc:docMkLst>
        <pc:docMk/>
      </pc:docMkLst>
      <pc:sldChg chg="modSp">
        <pc:chgData name="Guest User" userId="" providerId="Windows Live" clId="Web-{B4550085-4874-4B5B-8B46-266075BF89F5}" dt="2021-12-08T19:45:00.981" v="1" actId="1076"/>
        <pc:sldMkLst>
          <pc:docMk/>
          <pc:sldMk cId="3789996607" sldId="263"/>
        </pc:sldMkLst>
        <pc:picChg chg="mod">
          <ac:chgData name="Guest User" userId="" providerId="Windows Live" clId="Web-{B4550085-4874-4B5B-8B46-266075BF89F5}" dt="2021-12-08T19:45:00.981" v="1" actId="1076"/>
          <ac:picMkLst>
            <pc:docMk/>
            <pc:sldMk cId="3789996607" sldId="263"/>
            <ac:picMk id="6" creationId="{305A7870-A15D-4ECF-AC6D-CC9C0ABBD699}"/>
          </ac:picMkLst>
        </pc:picChg>
      </pc:sldChg>
    </pc:docChg>
  </pc:docChgLst>
  <pc:docChgLst>
    <pc:chgData name="Guest User" providerId="Windows Live" clId="Web-{AAAA6B85-1AA8-4DB9-9F6D-E510BD442948}"/>
    <pc:docChg chg="addSld delSld modSld">
      <pc:chgData name="Guest User" userId="" providerId="Windows Live" clId="Web-{AAAA6B85-1AA8-4DB9-9F6D-E510BD442948}" dt="2021-12-07T06:15:14.109" v="73" actId="20577"/>
      <pc:docMkLst>
        <pc:docMk/>
      </pc:docMkLst>
      <pc:sldChg chg="modSp">
        <pc:chgData name="Guest User" userId="" providerId="Windows Live" clId="Web-{AAAA6B85-1AA8-4DB9-9F6D-E510BD442948}" dt="2021-12-07T01:08:12.871" v="0" actId="20577"/>
        <pc:sldMkLst>
          <pc:docMk/>
          <pc:sldMk cId="1978165390" sldId="257"/>
        </pc:sldMkLst>
        <pc:spChg chg="mod">
          <ac:chgData name="Guest User" userId="" providerId="Windows Live" clId="Web-{AAAA6B85-1AA8-4DB9-9F6D-E510BD442948}" dt="2021-12-07T01:08:12.871" v="0" actId="20577"/>
          <ac:spMkLst>
            <pc:docMk/>
            <pc:sldMk cId="1978165390" sldId="257"/>
            <ac:spMk id="2" creationId="{61578F9E-DACB-4F22-B39C-E3DE20843A42}"/>
          </ac:spMkLst>
        </pc:spChg>
      </pc:sldChg>
      <pc:sldChg chg="addSp delSp modSp">
        <pc:chgData name="Guest User" userId="" providerId="Windows Live" clId="Web-{AAAA6B85-1AA8-4DB9-9F6D-E510BD442948}" dt="2021-12-07T06:15:14.109" v="73" actId="20577"/>
        <pc:sldMkLst>
          <pc:docMk/>
          <pc:sldMk cId="1448156862" sldId="259"/>
        </pc:sldMkLst>
        <pc:spChg chg="mod">
          <ac:chgData name="Guest User" userId="" providerId="Windows Live" clId="Web-{AAAA6B85-1AA8-4DB9-9F6D-E510BD442948}" dt="2021-12-07T06:15:14.109" v="73" actId="20577"/>
          <ac:spMkLst>
            <pc:docMk/>
            <pc:sldMk cId="1448156862" sldId="259"/>
            <ac:spMk id="7" creationId="{5F187E5D-E499-4643-9E32-AF4C3B0F9F4E}"/>
          </ac:spMkLst>
        </pc:spChg>
        <pc:picChg chg="add mod">
          <ac:chgData name="Guest User" userId="" providerId="Windows Live" clId="Web-{AAAA6B85-1AA8-4DB9-9F6D-E510BD442948}" dt="2021-12-07T01:08:30.277" v="7" actId="1076"/>
          <ac:picMkLst>
            <pc:docMk/>
            <pc:sldMk cId="1448156862" sldId="259"/>
            <ac:picMk id="3" creationId="{8C7B3A82-6C76-4A55-B8D1-997FBFBAF146}"/>
          </ac:picMkLst>
        </pc:picChg>
        <pc:picChg chg="del">
          <ac:chgData name="Guest User" userId="" providerId="Windows Live" clId="Web-{AAAA6B85-1AA8-4DB9-9F6D-E510BD442948}" dt="2021-12-07T01:08:16.105" v="1"/>
          <ac:picMkLst>
            <pc:docMk/>
            <pc:sldMk cId="1448156862" sldId="259"/>
            <ac:picMk id="4" creationId="{D40C575F-0F3A-43A3-A845-2AD6EC9FAA9B}"/>
          </ac:picMkLst>
        </pc:picChg>
      </pc:sldChg>
      <pc:sldChg chg="modSp add del">
        <pc:chgData name="Guest User" userId="" providerId="Windows Live" clId="Web-{AAAA6B85-1AA8-4DB9-9F6D-E510BD442948}" dt="2021-12-07T01:20:34.878" v="58"/>
        <pc:sldMkLst>
          <pc:docMk/>
          <pc:sldMk cId="2216090498" sldId="260"/>
        </pc:sldMkLst>
        <pc:spChg chg="mod">
          <ac:chgData name="Guest User" userId="" providerId="Windows Live" clId="Web-{AAAA6B85-1AA8-4DB9-9F6D-E510BD442948}" dt="2021-12-07T01:20:31.987" v="57" actId="20577"/>
          <ac:spMkLst>
            <pc:docMk/>
            <pc:sldMk cId="2216090498" sldId="260"/>
            <ac:spMk id="10" creationId="{80B3436F-EECB-4A26-B469-0C9D0A98F19D}"/>
          </ac:spMkLst>
        </pc:spChg>
      </pc:sldChg>
      <pc:sldChg chg="modSp">
        <pc:chgData name="Guest User" userId="" providerId="Windows Live" clId="Web-{AAAA6B85-1AA8-4DB9-9F6D-E510BD442948}" dt="2021-12-07T01:20:46.424" v="69" actId="20577"/>
        <pc:sldMkLst>
          <pc:docMk/>
          <pc:sldMk cId="1783641437" sldId="261"/>
        </pc:sldMkLst>
        <pc:spChg chg="mod">
          <ac:chgData name="Guest User" userId="" providerId="Windows Live" clId="Web-{AAAA6B85-1AA8-4DB9-9F6D-E510BD442948}" dt="2021-12-07T01:20:46.424" v="69" actId="20577"/>
          <ac:spMkLst>
            <pc:docMk/>
            <pc:sldMk cId="1783641437" sldId="261"/>
            <ac:spMk id="10" creationId="{80B3436F-EECB-4A26-B469-0C9D0A98F1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9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7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7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1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12/8/2021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71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om of colourful chairs">
            <a:extLst>
              <a:ext uri="{FF2B5EF4-FFF2-40B4-BE49-F238E27FC236}">
                <a16:creationId xmlns:a16="http://schemas.microsoft.com/office/drawing/2014/main" id="{946FC8F4-0CC9-438F-B07E-7337095B0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85" b="15546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78F9E-DACB-4F22-B39C-E3DE20843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945585" cy="3352800"/>
          </a:xfrm>
        </p:spPr>
        <p:txBody>
          <a:bodyPr>
            <a:normAutofit/>
          </a:bodyPr>
          <a:lstStyle/>
          <a:p>
            <a:r>
              <a:rPr lang="en-CA" sz="8400" dirty="0">
                <a:solidFill>
                  <a:schemeClr val="tx1"/>
                </a:solidFill>
              </a:rPr>
              <a:t>ENSF 612 Presentation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5DB3-F5C2-416F-9115-95C3EB3F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By Alex Leakos, Jared Kraus, and Graydon Hall</a:t>
            </a:r>
          </a:p>
        </p:txBody>
      </p:sp>
    </p:spTree>
    <p:extLst>
      <p:ext uri="{BB962C8B-B14F-4D97-AF65-F5344CB8AC3E}">
        <p14:creationId xmlns:p14="http://schemas.microsoft.com/office/powerpoint/2010/main" val="1978165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D190-FB89-4439-9857-F84F81A6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1" y="186382"/>
            <a:ext cx="10772775" cy="804391"/>
          </a:xfrm>
        </p:spPr>
        <p:txBody>
          <a:bodyPr/>
          <a:lstStyle/>
          <a:p>
            <a:r>
              <a:rPr lang="en-US">
                <a:cs typeface="Calibri Light"/>
              </a:rPr>
              <a:t>Conflicting Sent</a:t>
            </a:r>
            <a:endParaRPr lang="en-US" dirty="0">
              <a:cs typeface="Calibri Light"/>
            </a:endParaRP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FECD0D2-023D-4A40-9C42-9E934C86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329" y="1269238"/>
            <a:ext cx="7022926" cy="5155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E7C21-B1F3-4A09-B166-64D581BC9FC8}"/>
              </a:ext>
            </a:extLst>
          </p:cNvPr>
          <p:cNvSpPr txBox="1"/>
          <p:nvPr/>
        </p:nvSpPr>
        <p:spPr>
          <a:xfrm>
            <a:off x="409575" y="2352675"/>
            <a:ext cx="2371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Record Label:             </a:t>
            </a:r>
            <a:r>
              <a:rPr lang="en-US" sz="700" dirty="0"/>
              <a:t> </a:t>
            </a:r>
            <a:r>
              <a:rPr lang="en-US" b="1" dirty="0"/>
              <a:t>0</a:t>
            </a:r>
          </a:p>
          <a:p>
            <a:r>
              <a:rPr lang="en-US" dirty="0">
                <a:cs typeface="Calibri Light"/>
              </a:rPr>
              <a:t>Models Prediction:    </a:t>
            </a:r>
            <a:r>
              <a:rPr lang="en-US" b="1" dirty="0">
                <a:cs typeface="Calibri Light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F9B11-A397-44C7-BDAB-E54316F7B2F3}"/>
              </a:ext>
            </a:extLst>
          </p:cNvPr>
          <p:cNvSpPr txBox="1"/>
          <p:nvPr/>
        </p:nvSpPr>
        <p:spPr>
          <a:xfrm>
            <a:off x="409575" y="3381375"/>
            <a:ext cx="1238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Reason:</a:t>
            </a:r>
            <a:endParaRPr lang="en-US" dirty="0"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6F97E-E7B0-4411-87E5-14FA054C0D5A}"/>
              </a:ext>
            </a:extLst>
          </p:cNvPr>
          <p:cNvSpPr txBox="1"/>
          <p:nvPr/>
        </p:nvSpPr>
        <p:spPr>
          <a:xfrm>
            <a:off x="409575" y="3752850"/>
            <a:ext cx="3352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Conflicting sentiment word tokens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515AA-337C-4C49-A5EA-DCC5AE2DAA19}"/>
              </a:ext>
            </a:extLst>
          </p:cNvPr>
          <p:cNvSpPr txBox="1"/>
          <p:nvPr/>
        </p:nvSpPr>
        <p:spPr>
          <a:xfrm>
            <a:off x="409575" y="4476750"/>
            <a:ext cx="1238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Example:</a:t>
            </a:r>
            <a:endParaRPr lang="en-US" dirty="0">
              <a:cs typeface="Calibri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F0DB5-533D-4FE3-A958-495A3F01688E}"/>
              </a:ext>
            </a:extLst>
          </p:cNvPr>
          <p:cNvSpPr txBox="1"/>
          <p:nvPr/>
        </p:nvSpPr>
        <p:spPr>
          <a:xfrm>
            <a:off x="409575" y="4848225"/>
            <a:ext cx="3352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 Light" panose="020F0302020204030204"/>
              </a:rPr>
              <a:t>"good" is listed 5 times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 Light" panose="020F0302020204030204"/>
              </a:rPr>
              <a:t>"bad" is listed 3 times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6EAF8-9A55-43B3-BACD-1CAE408C3B24}"/>
              </a:ext>
            </a:extLst>
          </p:cNvPr>
          <p:cNvSpPr txBox="1"/>
          <p:nvPr/>
        </p:nvSpPr>
        <p:spPr>
          <a:xfrm>
            <a:off x="409574" y="1981199"/>
            <a:ext cx="1238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 Light"/>
              </a:rPr>
              <a:t>Prediction:</a:t>
            </a:r>
          </a:p>
        </p:txBody>
      </p:sp>
    </p:spTree>
    <p:extLst>
      <p:ext uri="{BB962C8B-B14F-4D97-AF65-F5344CB8AC3E}">
        <p14:creationId xmlns:p14="http://schemas.microsoft.com/office/powerpoint/2010/main" val="327810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F117C-D267-4AC9-A114-CF77A621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6"/>
            <a:ext cx="6609413" cy="5325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Going Forward</a:t>
            </a: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4" y="0"/>
            <a:ext cx="46573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D190-FB89-4439-9857-F84F81A6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1" y="186382"/>
            <a:ext cx="10772775" cy="804391"/>
          </a:xfrm>
        </p:spPr>
        <p:txBody>
          <a:bodyPr/>
          <a:lstStyle/>
          <a:p>
            <a:r>
              <a:rPr lang="en-US" dirty="0">
                <a:cs typeface="Calibri Light"/>
              </a:rPr>
              <a:t>Going Forward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84298-F0E3-448A-ACE0-71C6A4E42FC5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dirty="0"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3436F-EECB-4A26-B469-0C9D0A98F19D}"/>
              </a:ext>
            </a:extLst>
          </p:cNvPr>
          <p:cNvSpPr txBox="1"/>
          <p:nvPr/>
        </p:nvSpPr>
        <p:spPr>
          <a:xfrm>
            <a:off x="611435" y="1566230"/>
            <a:ext cx="1004187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Areas identified for future progress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Hyper tuning parameters with larger subset of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Currently used 1000 rows due to computational limitations (Databricks community edition)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Trying additional models</a:t>
            </a:r>
          </a:p>
          <a:p>
            <a:pPr marL="800100" lvl="1" indent="-34290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28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F117C-D267-4AC9-A114-CF77A621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6"/>
            <a:ext cx="6609413" cy="5325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Model Selection Workflow</a:t>
            </a: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4" y="0"/>
            <a:ext cx="46573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D190-FB89-4439-9857-F84F81A6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1" y="186382"/>
            <a:ext cx="10772775" cy="804391"/>
          </a:xfrm>
        </p:spPr>
        <p:txBody>
          <a:bodyPr/>
          <a:lstStyle/>
          <a:p>
            <a:r>
              <a:rPr lang="en-US" dirty="0">
                <a:cs typeface="Calibri Light"/>
              </a:rPr>
              <a:t>Model Selection 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84298-F0E3-448A-ACE0-71C6A4E42FC5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dirty="0"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3436F-EECB-4A26-B469-0C9D0A98F19D}"/>
              </a:ext>
            </a:extLst>
          </p:cNvPr>
          <p:cNvSpPr txBox="1"/>
          <p:nvPr/>
        </p:nvSpPr>
        <p:spPr>
          <a:xfrm>
            <a:off x="611435" y="1566230"/>
            <a:ext cx="1004187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following standardized 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cs typeface="Calibri Light"/>
              </a:rPr>
              <a:t>NumTrees</a:t>
            </a:r>
            <a:r>
              <a:rPr lang="en-US" sz="2000" dirty="0">
                <a:cs typeface="Calibri Light"/>
              </a:rPr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cs typeface="Calibri Light"/>
              </a:rPr>
              <a:t>Maximum depth of the tree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cs typeface="Calibri Light"/>
              </a:rPr>
              <a:t>Parameters given:  [100, 150, 200, 300]</a:t>
            </a:r>
            <a:endParaRPr lang="en-US" dirty="0"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CrossValidator</a:t>
            </a:r>
            <a:r>
              <a:rPr lang="en-US" sz="2000" dirty="0">
                <a:ea typeface="+mn-lt"/>
                <a:cs typeface="+mn-lt"/>
              </a:rPr>
              <a:t>:  200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TrainValidationSplit</a:t>
            </a:r>
            <a:r>
              <a:rPr lang="en-US" sz="2000" dirty="0">
                <a:ea typeface="+mn-lt"/>
                <a:cs typeface="+mn-lt"/>
              </a:rPr>
              <a:t>:  200</a:t>
            </a:r>
            <a:endParaRPr lang="en-US" sz="2000" dirty="0">
              <a:cs typeface="Calibri Light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cs typeface="Calibri Light"/>
              </a:rPr>
              <a:t>MaxDepth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cs typeface="Calibri Light"/>
              </a:rPr>
              <a:t>Number of trees to train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Parameters given:  [5, 10, 20, 30]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000" dirty="0" err="1">
                <a:cs typeface="Calibri Light"/>
              </a:rPr>
              <a:t>CrossValidator</a:t>
            </a:r>
            <a:r>
              <a:rPr lang="en-US" sz="2000" dirty="0">
                <a:cs typeface="Calibri Light"/>
              </a:rPr>
              <a:t>: 10</a:t>
            </a:r>
            <a:endParaRPr lang="en-US" sz="2000" dirty="0">
              <a:ea typeface="+mn-lt"/>
              <a:cs typeface="+mn-lt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000" dirty="0" err="1">
                <a:cs typeface="Calibri Light"/>
              </a:rPr>
              <a:t>TrainValidationSplit</a:t>
            </a:r>
            <a:r>
              <a:rPr lang="en-US" sz="2000" dirty="0">
                <a:cs typeface="Calibri Light"/>
              </a:rPr>
              <a:t>: 10</a:t>
            </a:r>
            <a:endParaRPr lang="en-US" dirty="0"/>
          </a:p>
          <a:p>
            <a:endParaRPr lang="en-US" sz="2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6825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F117C-D267-4AC9-A114-CF77A621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6"/>
            <a:ext cx="6399863" cy="5325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Random Forest</a:t>
            </a: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4" y="0"/>
            <a:ext cx="46573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D190-FB89-4439-9857-F84F81A6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1" y="186382"/>
            <a:ext cx="10772775" cy="804391"/>
          </a:xfrm>
        </p:spPr>
        <p:txBody>
          <a:bodyPr/>
          <a:lstStyle/>
          <a:p>
            <a:r>
              <a:rPr lang="en-US" dirty="0">
                <a:cs typeface="Calibri Light"/>
              </a:rPr>
              <a:t>Feature </a:t>
            </a:r>
            <a:r>
              <a:rPr lang="en-US" sz="4800" dirty="0">
                <a:cs typeface="Calibri Light"/>
              </a:rPr>
              <a:t>Selection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87E5D-E499-4643-9E32-AF4C3B0F9F4E}"/>
              </a:ext>
            </a:extLst>
          </p:cNvPr>
          <p:cNvSpPr txBox="1"/>
          <p:nvPr/>
        </p:nvSpPr>
        <p:spPr>
          <a:xfrm>
            <a:off x="611435" y="1566230"/>
            <a:ext cx="1004187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Fit a base RFC Model on each feature to determine which one performed the best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numTrees</a:t>
            </a:r>
            <a:r>
              <a:rPr lang="en-US" sz="2000" dirty="0">
                <a:ea typeface="+mn-lt"/>
                <a:cs typeface="+mn-lt"/>
              </a:rPr>
              <a:t>=10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maxDepth</a:t>
            </a:r>
            <a:r>
              <a:rPr lang="en-US" sz="2000" dirty="0">
                <a:ea typeface="+mn-lt"/>
                <a:cs typeface="+mn-lt"/>
              </a:rPr>
              <a:t>=5</a:t>
            </a:r>
            <a:endParaRPr lang="en-US" sz="2000" dirty="0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8AE53A8-63CC-4C67-B2EF-F51AADC5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04" y="3247346"/>
            <a:ext cx="4893501" cy="23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D190-FB89-4439-9857-F84F81A6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1" y="186382"/>
            <a:ext cx="10772775" cy="804391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Hypertuning</a:t>
            </a:r>
            <a:r>
              <a:rPr lang="en-US" dirty="0">
                <a:cs typeface="Calibri Light"/>
              </a:rPr>
              <a:t>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84298-F0E3-448A-ACE0-71C6A4E42FC5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dirty="0"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3436F-EECB-4A26-B469-0C9D0A98F19D}"/>
              </a:ext>
            </a:extLst>
          </p:cNvPr>
          <p:cNvSpPr txBox="1"/>
          <p:nvPr/>
        </p:nvSpPr>
        <p:spPr>
          <a:xfrm>
            <a:off x="611435" y="1566230"/>
            <a:ext cx="10041872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ParamGridBuilder</a:t>
            </a:r>
            <a:r>
              <a:rPr lang="en-US" sz="2000" dirty="0"/>
              <a:t> with </a:t>
            </a:r>
            <a:r>
              <a:rPr lang="en-US" sz="2000" dirty="0" err="1"/>
              <a:t>CrossValidator</a:t>
            </a:r>
            <a:r>
              <a:rPr lang="en-US" sz="2000" dirty="0">
                <a:ea typeface="+mn-lt"/>
                <a:cs typeface="+mn-lt"/>
              </a:rPr>
              <a:t> to determine best parameters for model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cs typeface="Calibri Light"/>
              </a:rPr>
              <a:t>numTrees</a:t>
            </a:r>
            <a:r>
              <a:rPr lang="en-US" sz="2000" dirty="0">
                <a:cs typeface="Calibri Light"/>
              </a:rPr>
              <a:t> and </a:t>
            </a:r>
            <a:r>
              <a:rPr lang="en-US" sz="2000" dirty="0" err="1">
                <a:cs typeface="Calibri Light"/>
              </a:rPr>
              <a:t>maxDepth</a:t>
            </a:r>
            <a:r>
              <a:rPr lang="en-US" sz="2000" dirty="0">
                <a:cs typeface="Calibri Light"/>
              </a:rPr>
              <a:t> had the largest impact on RFC accuracy: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cs typeface="Calibri Light"/>
              </a:rPr>
              <a:t>NumTrees</a:t>
            </a:r>
            <a:r>
              <a:rPr lang="en-US" sz="2000" dirty="0">
                <a:cs typeface="Calibri Light"/>
              </a:rPr>
              <a:t>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cs typeface="Calibri Light"/>
              </a:rPr>
              <a:t>Maximum depth of the tree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cs typeface="Calibri Light"/>
              </a:rPr>
              <a:t>Parameters given:  [200, 300, 400, 500]</a:t>
            </a:r>
            <a:endParaRPr lang="en-US" dirty="0">
              <a:cs typeface="Calibri Light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CrossValidator</a:t>
            </a:r>
            <a:r>
              <a:rPr lang="en-US" sz="2000" dirty="0">
                <a:ea typeface="+mn-lt"/>
                <a:cs typeface="+mn-lt"/>
              </a:rPr>
              <a:t>:  400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TrainValidationSplit</a:t>
            </a:r>
            <a:r>
              <a:rPr lang="en-US" sz="2000" dirty="0">
                <a:ea typeface="+mn-lt"/>
                <a:cs typeface="+mn-lt"/>
              </a:rPr>
              <a:t>:  400</a:t>
            </a:r>
            <a:endParaRPr lang="en-US" sz="2000" dirty="0">
              <a:cs typeface="Calibri Light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cs typeface="Calibri Light"/>
              </a:rPr>
              <a:t>MaxDepth</a:t>
            </a:r>
            <a:endParaRPr lang="en-US" sz="2000">
              <a:cs typeface="Calibri Light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cs typeface="Calibri Light"/>
              </a:rPr>
              <a:t>Number of trees to train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Parameters given:  [5, 10, 20, 30]</a:t>
            </a:r>
          </a:p>
          <a:p>
            <a:pPr marL="1257300" lvl="2" indent="-342900">
              <a:buFont typeface="Arial,Sans-Serif"/>
              <a:buChar char="•"/>
            </a:pPr>
            <a:r>
              <a:rPr lang="en-US" sz="2000" dirty="0" err="1">
                <a:cs typeface="Calibri Light"/>
              </a:rPr>
              <a:t>CrossValidator</a:t>
            </a:r>
            <a:r>
              <a:rPr lang="en-US" sz="2000" dirty="0">
                <a:cs typeface="Calibri Light"/>
              </a:rPr>
              <a:t>: 10</a:t>
            </a:r>
            <a:endParaRPr lang="en-US" sz="2000" dirty="0">
              <a:ea typeface="+mn-lt"/>
              <a:cs typeface="+mn-lt"/>
            </a:endParaRPr>
          </a:p>
          <a:p>
            <a:pPr marL="1257300" lvl="2" indent="-342900">
              <a:buFont typeface="Arial,Sans-Serif"/>
              <a:buChar char="•"/>
            </a:pPr>
            <a:r>
              <a:rPr lang="en-US" sz="2000" dirty="0" err="1">
                <a:cs typeface="Calibri Light"/>
              </a:rPr>
              <a:t>TrainValidationSplit</a:t>
            </a:r>
            <a:r>
              <a:rPr lang="en-US" sz="2000" dirty="0">
                <a:cs typeface="Calibri Light"/>
              </a:rPr>
              <a:t>: 10</a:t>
            </a:r>
            <a:endParaRPr lang="en-US" dirty="0">
              <a:cs typeface="Calibri Light" panose="020F0302020204030204"/>
            </a:endParaRPr>
          </a:p>
          <a:p>
            <a:endParaRPr lang="en-US" sz="2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64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D190-FB89-4439-9857-F84F81A6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1" y="186382"/>
            <a:ext cx="10772775" cy="804391"/>
          </a:xfrm>
        </p:spPr>
        <p:txBody>
          <a:bodyPr/>
          <a:lstStyle/>
          <a:p>
            <a:r>
              <a:rPr lang="en-US" dirty="0">
                <a:cs typeface="Calibri Light"/>
              </a:rPr>
              <a:t>Retrain Best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84298-F0E3-448A-ACE0-71C6A4E42FC5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dirty="0"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3436F-EECB-4A26-B469-0C9D0A98F19D}"/>
              </a:ext>
            </a:extLst>
          </p:cNvPr>
          <p:cNvSpPr txBox="1"/>
          <p:nvPr/>
        </p:nvSpPr>
        <p:spPr>
          <a:xfrm>
            <a:off x="611435" y="1566230"/>
            <a:ext cx="10041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Base Model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RandomForestClassifier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numTrees</a:t>
            </a:r>
            <a:r>
              <a:rPr lang="en-US" sz="2000" dirty="0">
                <a:ea typeface="+mn-lt"/>
                <a:cs typeface="+mn-lt"/>
              </a:rPr>
              <a:t>=10, </a:t>
            </a:r>
            <a:r>
              <a:rPr lang="en-US" sz="2000" dirty="0" err="1">
                <a:ea typeface="+mn-lt"/>
                <a:cs typeface="+mn-lt"/>
              </a:rPr>
              <a:t>maxDepth</a:t>
            </a:r>
            <a:r>
              <a:rPr lang="en-US" sz="2000" dirty="0">
                <a:ea typeface="+mn-lt"/>
                <a:cs typeface="+mn-lt"/>
              </a:rPr>
              <a:t>=5)</a:t>
            </a:r>
            <a:endParaRPr lang="en-US" sz="2000"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 Light"/>
              </a:rPr>
              <a:t>Accuracy = 76%</a:t>
            </a:r>
          </a:p>
          <a:p>
            <a:endParaRPr lang="en-US" sz="2000" dirty="0">
              <a:cs typeface="Calibri Light"/>
            </a:endParaRPr>
          </a:p>
          <a:p>
            <a:r>
              <a:rPr lang="en-US" sz="2000" dirty="0" err="1">
                <a:cs typeface="Calibri Light"/>
              </a:rPr>
              <a:t>Hypertuned</a:t>
            </a:r>
            <a:r>
              <a:rPr lang="en-US" sz="2000" dirty="0">
                <a:cs typeface="Calibri Light"/>
              </a:rPr>
              <a:t> Model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RandomForestClassifier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numTrees</a:t>
            </a:r>
            <a:r>
              <a:rPr lang="en-US" sz="2000" dirty="0">
                <a:ea typeface="+mn-lt"/>
                <a:cs typeface="+mn-lt"/>
              </a:rPr>
              <a:t>=150, </a:t>
            </a:r>
            <a:r>
              <a:rPr lang="en-US" sz="2000" dirty="0" err="1">
                <a:ea typeface="+mn-lt"/>
                <a:cs typeface="+mn-lt"/>
              </a:rPr>
              <a:t>maxDepth</a:t>
            </a:r>
            <a:r>
              <a:rPr lang="en-US" sz="2000" dirty="0">
                <a:ea typeface="+mn-lt"/>
                <a:cs typeface="+mn-lt"/>
              </a:rPr>
              <a:t>=10)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 Light"/>
              </a:rPr>
              <a:t>Accuracy = 84%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cs typeface="Calibri Light"/>
            </a:endParaRPr>
          </a:p>
          <a:p>
            <a:r>
              <a:rPr lang="en-US" sz="2000" dirty="0">
                <a:cs typeface="Calibri Light"/>
              </a:rPr>
              <a:t>Reports Model (word2vec + RFC)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Accuracy = 84%</a:t>
            </a:r>
            <a:endParaRPr lang="en-US" dirty="0">
              <a:cs typeface="Calibri Light" panose="020F0302020204030204"/>
            </a:endParaRPr>
          </a:p>
          <a:p>
            <a:endParaRPr lang="en-US" sz="2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977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D190-FB89-4439-9857-F84F81A6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1" y="186382"/>
            <a:ext cx="10772775" cy="804391"/>
          </a:xfrm>
        </p:spPr>
        <p:txBody>
          <a:bodyPr/>
          <a:lstStyle/>
          <a:p>
            <a:r>
              <a:rPr lang="en-US" dirty="0">
                <a:cs typeface="Calibri Light"/>
              </a:rPr>
              <a:t>Dataset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84298-F0E3-448A-ACE0-71C6A4E42FC5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dirty="0">
              <a:cs typeface="Calibri Light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05A7870-A15D-4ECF-AC6D-CC9C0ABB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8" y="4531704"/>
            <a:ext cx="11272091" cy="1935097"/>
          </a:xfrm>
          <a:prstGeom prst="rect">
            <a:avLst/>
          </a:prstGeom>
        </p:spPr>
      </p:pic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A4AD8CD0-7E76-41CF-B59D-FC998BD1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8" y="1353586"/>
            <a:ext cx="10601898" cy="28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9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F117C-D267-4AC9-A114-CF77A621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4" y="770466"/>
            <a:ext cx="7057088" cy="5325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500" dirty="0">
                <a:solidFill>
                  <a:srgbClr val="FFFFFF"/>
                </a:solidFill>
                <a:cs typeface="Calibri Light"/>
              </a:rPr>
              <a:t>Misclassification</a:t>
            </a:r>
            <a:endParaRPr lang="en-US" sz="8500"/>
          </a:p>
        </p:txBody>
      </p:sp>
      <p:sp useBgFill="1">
        <p:nvSpPr>
          <p:cNvPr id="20" name="Rectangle 24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4" y="0"/>
            <a:ext cx="46573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775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Metropolitan</vt:lpstr>
      <vt:lpstr>ENSF 612 Presentation 3</vt:lpstr>
      <vt:lpstr>Model Selection Workflow</vt:lpstr>
      <vt:lpstr>Model Selection Workflow</vt:lpstr>
      <vt:lpstr>Random Forest</vt:lpstr>
      <vt:lpstr>Feature Selection</vt:lpstr>
      <vt:lpstr>Hypertuning Parameters</vt:lpstr>
      <vt:lpstr>Retrain Best Model</vt:lpstr>
      <vt:lpstr>Dataset Comparison</vt:lpstr>
      <vt:lpstr>Misclassification</vt:lpstr>
      <vt:lpstr>Conflicting Sent</vt:lpstr>
      <vt:lpstr>Going Forward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Graydon Hall</dc:creator>
  <cp:lastModifiedBy>Graydon Hall</cp:lastModifiedBy>
  <cp:revision>169</cp:revision>
  <dcterms:created xsi:type="dcterms:W3CDTF">2021-12-06T20:34:02Z</dcterms:created>
  <dcterms:modified xsi:type="dcterms:W3CDTF">2021-12-09T00:10:54Z</dcterms:modified>
</cp:coreProperties>
</file>